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36.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media/image110.png" ContentType="image/png"/>
  <Override PartName="/ppt/media/image109.png" ContentType="image/png"/>
  <Override PartName="/ppt/media/image116.png" ContentType="image/png"/>
  <Override PartName="/ppt/media/image98.png" ContentType="image/png"/>
  <Override PartName="/ppt/media/image115.png" ContentType="image/png"/>
  <Override PartName="/ppt/media/image97.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91.png" ContentType="image/png"/>
  <Override PartName="/ppt/media/image90.png" ContentType="image/png"/>
  <Override PartName="/ppt/media/image107.png" ContentType="image/png"/>
  <Override PartName="/ppt/media/image89.png" ContentType="image/png"/>
  <Override PartName="/ppt/media/image103.png" ContentType="image/png"/>
  <Override PartName="/ppt/media/image85.png" ContentType="image/png"/>
  <Override PartName="/ppt/media/image81.png" ContentType="image/png"/>
  <Override PartName="/ppt/media/image80.png" ContentType="image/png"/>
  <Override PartName="/ppt/media/image79.png" ContentType="image/png"/>
  <Override PartName="/ppt/media/image35.jpeg" ContentType="image/jpeg"/>
  <Override PartName="/ppt/media/image19.png" ContentType="image/png"/>
  <Override PartName="/ppt/media/image34.jpeg" ContentType="image/jpeg"/>
  <Override PartName="/ppt/media/image33.jpeg" ContentType="image/jpeg"/>
  <Override PartName="/ppt/media/image99.png" ContentType="image/png"/>
  <Override PartName="/ppt/media/image25.jpeg" ContentType="image/jpeg"/>
  <Override PartName="/ppt/media/image104.png" ContentType="image/png"/>
  <Override PartName="/ppt/media/image86.png" ContentType="image/png"/>
  <Override PartName="/ppt/media/image5.png" ContentType="image/png"/>
  <Override PartName="/ppt/media/image60.png" ContentType="image/png"/>
  <Override PartName="/ppt/media/image102.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101.png" ContentType="image/png"/>
  <Override PartName="/ppt/media/image83.png" ContentType="image/png"/>
  <Override PartName="/ppt/media/image2.png" ContentType="image/png"/>
  <Override PartName="/ppt/media/image106.png" ContentType="image/png"/>
  <Override PartName="/ppt/media/image7.png" ContentType="image/png"/>
  <Override PartName="/ppt/media/image62.png" ContentType="image/png"/>
  <Override PartName="/ppt/media/image108.png" ContentType="image/png"/>
  <Override PartName="/ppt/media/image9.png" ContentType="image/png"/>
  <Override PartName="/ppt/media/image118.jpeg" ContentType="image/jpeg"/>
  <Override PartName="/ppt/media/image64.png" ContentType="image/png"/>
  <Override PartName="/ppt/media/image36.png" ContentType="image/png"/>
  <Override PartName="/ppt/media/image105.png" ContentType="image/png"/>
  <Override PartName="/ppt/media/image8.jpeg" ContentType="image/jpeg"/>
  <Override PartName="/ppt/media/image11.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114.jpeg" ContentType="image/jpeg"/>
  <Override PartName="/ppt/media/image24.png" ContentType="image/png"/>
  <Override PartName="/ppt/media/image49.png" ContentType="image/png"/>
  <Override PartName="/ppt/media/image23.png" ContentType="image/png"/>
  <Override PartName="/ppt/media/image88.jpeg" ContentType="image/jpeg"/>
  <Override PartName="/ppt/media/image48.png" ContentType="image/png"/>
  <Override PartName="/ppt/media/image21.png" ContentType="image/png"/>
  <Override PartName="/ppt/media/image46.png" ContentType="image/png"/>
  <Override PartName="/ppt/media/image20.png" ContentType="image/png"/>
  <Override PartName="/ppt/media/image45.png" ContentType="image/png"/>
  <Override PartName="/ppt/media/image26.jpeg" ContentType="image/jpeg"/>
  <Override PartName="/ppt/media/image18.png" ContentType="image/png"/>
  <Override PartName="/ppt/media/image17.png" ContentType="image/png"/>
  <Override PartName="/ppt/media/image14.png" ContentType="image/png"/>
  <Override PartName="/ppt/media/image92.jpeg" ContentType="image/jpeg"/>
  <Override PartName="/ppt/media/image39.png" ContentType="image/png"/>
  <Override PartName="/ppt/media/image15.png" ContentType="image/png"/>
  <Override PartName="/ppt/media/image16.png" ContentType="image/png"/>
  <Override PartName="/ppt/media/image10.png" ContentType="image/png"/>
  <Override PartName="/ppt/media/image12.png" ContentType="image/png"/>
  <Override PartName="/ppt/media/image37.png" ContentType="image/png"/>
  <Override PartName="/ppt/media/image13.png" ContentType="image/png"/>
  <Override PartName="/ppt/media/image87.jpeg" ContentType="image/jpeg"/>
  <Override PartName="/ppt/media/image38.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jpeg" ContentType="image/jpeg"/>
  <Override PartName="/ppt/media/image67.png" ContentType="image/png"/>
  <Override PartName="/ppt/media/image43.png" ContentType="image/png"/>
  <Override PartName="/ppt/media/image68.png" ContentType="image/png"/>
  <Override PartName="/ppt/media/image44.png" ContentType="image/png"/>
  <Override PartName="/ppt/media/image22.jpeg" ContentType="image/jpeg"/>
  <Override PartName="/ppt/media/image69.png" ContentType="image/png"/>
  <Override PartName="/ppt/media/image4.jpeg" ContentType="image/jpeg"/>
  <Override PartName="/ppt/media/image47.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117.jpeg" ContentType="image/jpeg"/>
  <Override PartName="/ppt/media/image54.png" ContentType="image/png"/>
  <Override PartName="/ppt/media/image58.png" ContentType="image/png"/>
  <Override PartName="/ppt/media/image59.png" ContentType="image/png"/>
  <Override PartName="/ppt/media/image61.png" ContentType="image/png"/>
  <Override PartName="/ppt/media/image63.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1568160" y="774360"/>
            <a:ext cx="5749560" cy="3821400"/>
          </a:xfrm>
          <a:prstGeom prst="rect">
            <a:avLst/>
          </a:prstGeom>
        </p:spPr>
        <p:txBody>
          <a:bodyPr lIns="0" rIns="0" tIns="0" bIns="0" anchor="ctr"/>
          <a:p>
            <a:r>
              <a:rPr b="0" lang="de-DE" sz="4910" spc="-1" strike="noStrike">
                <a:solidFill>
                  <a:srgbClr val="000000"/>
                </a:solidFill>
                <a:latin typeface="Arial"/>
              </a:rPr>
              <a:t>C</a:t>
            </a:r>
            <a:r>
              <a:rPr b="0" lang="de-DE" sz="4910" spc="-1" strike="noStrike">
                <a:solidFill>
                  <a:srgbClr val="000000"/>
                </a:solidFill>
                <a:latin typeface="Arial"/>
              </a:rPr>
              <a:t>li</a:t>
            </a:r>
            <a:r>
              <a:rPr b="0" lang="de-DE" sz="4910" spc="-1" strike="noStrike">
                <a:solidFill>
                  <a:srgbClr val="000000"/>
                </a:solidFill>
                <a:latin typeface="Arial"/>
              </a:rPr>
              <a:t>c</a:t>
            </a:r>
            <a:r>
              <a:rPr b="0" lang="de-DE" sz="4910" spc="-1" strike="noStrike">
                <a:solidFill>
                  <a:srgbClr val="000000"/>
                </a:solidFill>
                <a:latin typeface="Arial"/>
              </a:rPr>
              <a:t>k </a:t>
            </a:r>
            <a:r>
              <a:rPr b="0" lang="de-DE" sz="4910" spc="-1" strike="noStrike">
                <a:solidFill>
                  <a:srgbClr val="000000"/>
                </a:solidFill>
                <a:latin typeface="Arial"/>
              </a:rPr>
              <a:t>t</a:t>
            </a:r>
            <a:r>
              <a:rPr b="0" lang="de-DE" sz="4910" spc="-1" strike="noStrike">
                <a:solidFill>
                  <a:srgbClr val="000000"/>
                </a:solidFill>
                <a:latin typeface="Arial"/>
              </a:rPr>
              <a:t>o </a:t>
            </a:r>
            <a:r>
              <a:rPr b="0" lang="de-DE" sz="4910" spc="-1" strike="noStrike">
                <a:solidFill>
                  <a:srgbClr val="000000"/>
                </a:solidFill>
                <a:latin typeface="Arial"/>
              </a:rPr>
              <a:t>m</a:t>
            </a:r>
            <a:r>
              <a:rPr b="0" lang="de-DE" sz="4910" spc="-1" strike="noStrike">
                <a:solidFill>
                  <a:srgbClr val="000000"/>
                </a:solidFill>
                <a:latin typeface="Arial"/>
              </a:rPr>
              <a:t>o</a:t>
            </a:r>
            <a:r>
              <a:rPr b="0" lang="de-DE" sz="4910" spc="-1" strike="noStrike">
                <a:solidFill>
                  <a:srgbClr val="000000"/>
                </a:solidFill>
                <a:latin typeface="Arial"/>
              </a:rPr>
              <a:t>v</a:t>
            </a:r>
            <a:r>
              <a:rPr b="0" lang="de-DE" sz="4910" spc="-1" strike="noStrike">
                <a:solidFill>
                  <a:srgbClr val="000000"/>
                </a:solidFill>
                <a:latin typeface="Arial"/>
              </a:rPr>
              <a:t>e </a:t>
            </a:r>
            <a:r>
              <a:rPr b="0" lang="de-DE" sz="4910" spc="-1" strike="noStrike">
                <a:solidFill>
                  <a:srgbClr val="000000"/>
                </a:solidFill>
                <a:latin typeface="Arial"/>
              </a:rPr>
              <a:t>t</a:t>
            </a:r>
            <a:r>
              <a:rPr b="0" lang="de-DE" sz="4910" spc="-1" strike="noStrike">
                <a:solidFill>
                  <a:srgbClr val="000000"/>
                </a:solidFill>
                <a:latin typeface="Arial"/>
              </a:rPr>
              <a:t>h</a:t>
            </a:r>
            <a:r>
              <a:rPr b="0" lang="de-DE" sz="4910" spc="-1" strike="noStrike">
                <a:solidFill>
                  <a:srgbClr val="000000"/>
                </a:solidFill>
                <a:latin typeface="Arial"/>
              </a:rPr>
              <a:t>e </a:t>
            </a:r>
            <a:r>
              <a:rPr b="0" lang="de-DE" sz="4910" spc="-1" strike="noStrike">
                <a:solidFill>
                  <a:srgbClr val="000000"/>
                </a:solidFill>
                <a:latin typeface="Arial"/>
              </a:rPr>
              <a:t>sl</a:t>
            </a:r>
            <a:r>
              <a:rPr b="0" lang="de-DE" sz="4910" spc="-1" strike="noStrike">
                <a:solidFill>
                  <a:srgbClr val="000000"/>
                </a:solidFill>
                <a:latin typeface="Arial"/>
              </a:rPr>
              <a:t>id</a:t>
            </a:r>
            <a:r>
              <a:rPr b="0" lang="de-DE" sz="4910" spc="-1" strike="noStrike">
                <a:solidFill>
                  <a:srgbClr val="000000"/>
                </a:solidFill>
                <a:latin typeface="Arial"/>
              </a:rPr>
              <a:t>e</a:t>
            </a:r>
            <a:endParaRPr b="0" lang="de-DE" sz="4910" spc="-1" strike="noStrike">
              <a:solidFill>
                <a:srgbClr val="000000"/>
              </a:solidFill>
              <a:latin typeface="Arial"/>
            </a:endParaRPr>
          </a:p>
        </p:txBody>
      </p:sp>
      <p:sp>
        <p:nvSpPr>
          <p:cNvPr id="132" name="PlaceHolder 2"/>
          <p:cNvSpPr>
            <a:spLocks noGrp="1"/>
          </p:cNvSpPr>
          <p:nvPr>
            <p:ph type="body"/>
          </p:nvPr>
        </p:nvSpPr>
        <p:spPr>
          <a:xfrm>
            <a:off x="888480" y="4840920"/>
            <a:ext cx="7109280" cy="4586040"/>
          </a:xfrm>
          <a:prstGeom prst="rect">
            <a:avLst/>
          </a:prstGeom>
        </p:spPr>
        <p:txBody>
          <a:bodyPr lIns="0" rIns="0" tIns="0" bIns="0"/>
          <a:p>
            <a:r>
              <a:rPr b="0" lang="en-US" sz="2680" spc="-1" strike="noStrike">
                <a:latin typeface="Arial"/>
              </a:rPr>
              <a:t>Cli</a:t>
            </a:r>
            <a:r>
              <a:rPr b="0" lang="en-US" sz="2680" spc="-1" strike="noStrike">
                <a:latin typeface="Arial"/>
              </a:rPr>
              <a:t>c</a:t>
            </a:r>
            <a:r>
              <a:rPr b="0" lang="en-US" sz="2680" spc="-1" strike="noStrike">
                <a:latin typeface="Arial"/>
              </a:rPr>
              <a:t>k </a:t>
            </a:r>
            <a:r>
              <a:rPr b="0" lang="en-US" sz="2680" spc="-1" strike="noStrike">
                <a:latin typeface="Arial"/>
              </a:rPr>
              <a:t>t</a:t>
            </a:r>
            <a:r>
              <a:rPr b="0" lang="en-US" sz="2680" spc="-1" strike="noStrike">
                <a:latin typeface="Arial"/>
              </a:rPr>
              <a:t>o </a:t>
            </a:r>
            <a:r>
              <a:rPr b="0" lang="en-US" sz="2680" spc="-1" strike="noStrike">
                <a:latin typeface="Arial"/>
              </a:rPr>
              <a:t>e</a:t>
            </a:r>
            <a:r>
              <a:rPr b="0" lang="en-US" sz="2680" spc="-1" strike="noStrike">
                <a:latin typeface="Arial"/>
              </a:rPr>
              <a:t>di</a:t>
            </a:r>
            <a:r>
              <a:rPr b="0" lang="en-US" sz="2680" spc="-1" strike="noStrike">
                <a:latin typeface="Arial"/>
              </a:rPr>
              <a:t>t </a:t>
            </a:r>
            <a:r>
              <a:rPr b="0" lang="en-US" sz="2680" spc="-1" strike="noStrike">
                <a:latin typeface="Arial"/>
              </a:rPr>
              <a:t>t</a:t>
            </a:r>
            <a:r>
              <a:rPr b="0" lang="en-US" sz="2680" spc="-1" strike="noStrike">
                <a:latin typeface="Arial"/>
              </a:rPr>
              <a:t>h</a:t>
            </a:r>
            <a:r>
              <a:rPr b="0" lang="en-US" sz="2680" spc="-1" strike="noStrike">
                <a:latin typeface="Arial"/>
              </a:rPr>
              <a:t>e </a:t>
            </a:r>
            <a:r>
              <a:rPr b="0" lang="en-US" sz="2680" spc="-1" strike="noStrike">
                <a:latin typeface="Arial"/>
              </a:rPr>
              <a:t>n</a:t>
            </a:r>
            <a:r>
              <a:rPr b="0" lang="en-US" sz="2680" spc="-1" strike="noStrike">
                <a:latin typeface="Arial"/>
              </a:rPr>
              <a:t>o</a:t>
            </a:r>
            <a:r>
              <a:rPr b="0" lang="en-US" sz="2680" spc="-1" strike="noStrike">
                <a:latin typeface="Arial"/>
              </a:rPr>
              <a:t>t</a:t>
            </a:r>
            <a:r>
              <a:rPr b="0" lang="en-US" sz="2680" spc="-1" strike="noStrike">
                <a:latin typeface="Arial"/>
              </a:rPr>
              <a:t>e</a:t>
            </a:r>
            <a:r>
              <a:rPr b="0" lang="en-US" sz="2680" spc="-1" strike="noStrike">
                <a:latin typeface="Arial"/>
              </a:rPr>
              <a:t>s </a:t>
            </a:r>
            <a:r>
              <a:rPr b="0" lang="en-US" sz="2680" spc="-1" strike="noStrike">
                <a:latin typeface="Arial"/>
              </a:rPr>
              <a:t>f</a:t>
            </a:r>
            <a:r>
              <a:rPr b="0" lang="en-US" sz="2680" spc="-1" strike="noStrike">
                <a:latin typeface="Arial"/>
              </a:rPr>
              <a:t>o</a:t>
            </a:r>
            <a:r>
              <a:rPr b="0" lang="en-US" sz="2680" spc="-1" strike="noStrike">
                <a:latin typeface="Arial"/>
              </a:rPr>
              <a:t>r</a:t>
            </a:r>
            <a:r>
              <a:rPr b="0" lang="en-US" sz="2680" spc="-1" strike="noStrike">
                <a:latin typeface="Arial"/>
              </a:rPr>
              <a:t>m</a:t>
            </a:r>
            <a:r>
              <a:rPr b="0" lang="en-US" sz="2680" spc="-1" strike="noStrike">
                <a:latin typeface="Arial"/>
              </a:rPr>
              <a:t>a</a:t>
            </a:r>
            <a:r>
              <a:rPr b="0" lang="en-US" sz="2680" spc="-1" strike="noStrike">
                <a:latin typeface="Arial"/>
              </a:rPr>
              <a:t>t</a:t>
            </a:r>
            <a:endParaRPr b="0" lang="en-US" sz="2680" spc="-1" strike="noStrike">
              <a:latin typeface="Arial"/>
            </a:endParaRPr>
          </a:p>
        </p:txBody>
      </p:sp>
      <p:sp>
        <p:nvSpPr>
          <p:cNvPr id="133" name="PlaceHolder 3"/>
          <p:cNvSpPr>
            <a:spLocks noGrp="1"/>
          </p:cNvSpPr>
          <p:nvPr>
            <p:ph type="hdr"/>
          </p:nvPr>
        </p:nvSpPr>
        <p:spPr>
          <a:xfrm>
            <a:off x="0" y="0"/>
            <a:ext cx="3856680" cy="50940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34" name="PlaceHolder 4"/>
          <p:cNvSpPr>
            <a:spLocks noGrp="1"/>
          </p:cNvSpPr>
          <p:nvPr>
            <p:ph type="dt"/>
          </p:nvPr>
        </p:nvSpPr>
        <p:spPr>
          <a:xfrm>
            <a:off x="5029920" y="0"/>
            <a:ext cx="3856680" cy="50940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35" name="PlaceHolder 5"/>
          <p:cNvSpPr>
            <a:spLocks noGrp="1"/>
          </p:cNvSpPr>
          <p:nvPr>
            <p:ph type="ftr"/>
          </p:nvPr>
        </p:nvSpPr>
        <p:spPr>
          <a:xfrm>
            <a:off x="0" y="9682200"/>
            <a:ext cx="3856680" cy="50940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36" name="PlaceHolder 6"/>
          <p:cNvSpPr>
            <a:spLocks noGrp="1"/>
          </p:cNvSpPr>
          <p:nvPr>
            <p:ph type="sldNum"/>
          </p:nvPr>
        </p:nvSpPr>
        <p:spPr>
          <a:xfrm>
            <a:off x="5029920" y="9682200"/>
            <a:ext cx="3856680" cy="509400"/>
          </a:xfrm>
          <a:prstGeom prst="rect">
            <a:avLst/>
          </a:prstGeom>
        </p:spPr>
        <p:txBody>
          <a:bodyPr lIns="0" rIns="0" tIns="0" bIns="0" anchor="b"/>
          <a:p>
            <a:pPr algn="r"/>
            <a:fld id="{589BF531-0DC0-46DA-B8BD-ABF5FDE473D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6" name="PlaceHolder 1"/>
          <p:cNvSpPr>
            <a:spLocks noGrp="1"/>
          </p:cNvSpPr>
          <p:nvPr>
            <p:ph type="sldImg"/>
          </p:nvPr>
        </p:nvSpPr>
        <p:spPr>
          <a:xfrm>
            <a:off x="1371600" y="764280"/>
            <a:ext cx="5028480" cy="3771360"/>
          </a:xfrm>
          <a:prstGeom prst="rect">
            <a:avLst/>
          </a:prstGeom>
        </p:spPr>
      </p:sp>
      <p:sp>
        <p:nvSpPr>
          <p:cNvPr id="3767"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Modules:</a:t>
            </a:r>
            <a:endParaRPr b="0" lang="en-US" sz="2000" spc="-1" strike="noStrike">
              <a:latin typeface="Arial"/>
            </a:endParaRPr>
          </a:p>
          <a:p>
            <a:r>
              <a:rPr b="0" lang="en-US" sz="2000" spc="-1" strike="noStrike">
                <a:latin typeface="Arial"/>
              </a:rPr>
              <a:t>The repair methods  mostly set the reference models as the fix points and do repair on the models.</a:t>
            </a:r>
            <a:endParaRPr b="0" lang="en-US" sz="2000" spc="-1" strike="noStrike">
              <a:latin typeface="Arial"/>
            </a:endParaRPr>
          </a:p>
          <a:p>
            <a:r>
              <a:rPr b="0" lang="en-US" sz="2000" spc="-1" strike="noStrike">
                <a:latin typeface="Arial"/>
              </a:rPr>
              <a:t>Why not jump out of box?? Consider all factors from event log or models on one platform ?? </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8" name="PlaceHolder 1"/>
          <p:cNvSpPr>
            <a:spLocks noGrp="1"/>
          </p:cNvSpPr>
          <p:nvPr>
            <p:ph type="sldImg"/>
          </p:nvPr>
        </p:nvSpPr>
        <p:spPr>
          <a:xfrm>
            <a:off x="1371600" y="764280"/>
            <a:ext cx="5028480" cy="3771360"/>
          </a:xfrm>
          <a:prstGeom prst="rect">
            <a:avLst/>
          </a:prstGeom>
        </p:spPr>
      </p:sp>
      <p:sp>
        <p:nvSpPr>
          <p:cNvPr id="376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Modules</a:t>
            </a:r>
            <a:endParaRPr b="0" lang="en-US" sz="2000" spc="-1" strike="noStrike">
              <a:latin typeface="Arial"/>
            </a:endParaRPr>
          </a:p>
          <a:p>
            <a:r>
              <a:rPr b="0" lang="en-US" sz="2600" spc="-1" strike="noStrike">
                <a:latin typeface="Arial"/>
              </a:rPr>
              <a:t>Data model</a:t>
            </a:r>
            <a:endParaRPr b="0" lang="en-US" sz="2600" spc="-1" strike="noStrike">
              <a:latin typeface="Arial"/>
            </a:endParaRPr>
          </a:p>
          <a:p>
            <a:r>
              <a:rPr b="0" lang="en-US" sz="2600" spc="-1" strike="noStrike">
                <a:latin typeface="Arial"/>
              </a:rPr>
              <a:t>Convert event log</a:t>
            </a:r>
            <a:endParaRPr b="0" lang="en-US" sz="2600" spc="-1" strike="noStrike">
              <a:latin typeface="Arial"/>
            </a:endParaRPr>
          </a:p>
          <a:p>
            <a:r>
              <a:rPr b="0" lang="en-US" sz="2600" spc="-1" strike="noStrike">
                <a:latin typeface="Arial"/>
              </a:rPr>
              <a:t>Convert model</a:t>
            </a:r>
            <a:endParaRPr b="0" lang="en-US" sz="2600" spc="-1" strike="noStrike">
              <a:latin typeface="Arial"/>
            </a:endParaRPr>
          </a:p>
          <a:p>
            <a:r>
              <a:rPr b="0" lang="en-US" sz="2600" spc="-1" strike="noStrike">
                <a:latin typeface="Arial"/>
              </a:rPr>
              <a:t>Incorporate</a:t>
            </a:r>
            <a:endParaRPr b="0" lang="en-US" sz="2600" spc="-1" strike="noStrike">
              <a:latin typeface="Arial"/>
            </a:endParaRPr>
          </a:p>
          <a:p>
            <a:r>
              <a:rPr b="0" lang="en-US" sz="2600" spc="-1" strike="noStrike">
                <a:latin typeface="Arial"/>
              </a:rPr>
              <a:t>Generate process model</a:t>
            </a:r>
            <a:endParaRPr b="0" lang="en-US" sz="2600" spc="-1" strike="noStrike">
              <a:latin typeface="Arial"/>
            </a:endParaRPr>
          </a:p>
          <a:p>
            <a:r>
              <a:rPr b="0" lang="en-US" sz="2600" spc="-1" strike="noStrike">
                <a:latin typeface="Arial"/>
              </a:rPr>
              <a:t>Post process</a:t>
            </a:r>
            <a:endParaRPr b="0" lang="en-US" sz="26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2" name="PlaceHolder 1"/>
          <p:cNvSpPr>
            <a:spLocks noGrp="1"/>
          </p:cNvSpPr>
          <p:nvPr>
            <p:ph type="sldImg"/>
          </p:nvPr>
        </p:nvSpPr>
        <p:spPr>
          <a:xfrm>
            <a:off x="1371600" y="764280"/>
            <a:ext cx="5028480" cy="3771360"/>
          </a:xfrm>
          <a:prstGeom prst="rect">
            <a:avLst/>
          </a:prstGeom>
        </p:spPr>
      </p:sp>
      <p:sp>
        <p:nvSpPr>
          <p:cNvPr id="3763" name="PlaceHolder 2"/>
          <p:cNvSpPr>
            <a:spLocks noGrp="1"/>
          </p:cNvSpPr>
          <p:nvPr>
            <p:ph type="body"/>
          </p:nvPr>
        </p:nvSpPr>
        <p:spPr>
          <a:xfrm>
            <a:off x="777240" y="4777560"/>
            <a:ext cx="6217560" cy="4525920"/>
          </a:xfrm>
          <a:prstGeom prst="rect">
            <a:avLst/>
          </a:prstGeom>
        </p:spPr>
        <p:txBody>
          <a:bodyPr lIns="0" rIns="0" tIns="0" bIns="0"/>
          <a:p>
            <a:r>
              <a:rPr b="0" lang="en-US" sz="2400" spc="-1" strike="noStrike">
                <a:latin typeface="Arial"/>
              </a:rPr>
              <a:t>Process Mining</a:t>
            </a:r>
            <a:endParaRPr b="0" lang="en-US" sz="2400" spc="-1" strike="noStrike">
              <a:latin typeface="Arial"/>
            </a:endParaRPr>
          </a:p>
          <a:p>
            <a:r>
              <a:rPr b="0" lang="en-US" sz="2400" spc="-1" strike="noStrike">
                <a:latin typeface="Arial"/>
              </a:rPr>
              <a:t>Process Enhancement</a:t>
            </a:r>
            <a:endParaRPr b="0" lang="en-US" sz="2400" spc="-1" strike="noStrike">
              <a:latin typeface="Arial"/>
            </a:endParaRPr>
          </a:p>
          <a:p>
            <a:r>
              <a:rPr b="0" lang="en-US" sz="2200" spc="-1" strike="noStrike">
                <a:latin typeface="Arial"/>
              </a:rPr>
              <a:t>Reference model </a:t>
            </a:r>
            <a:endParaRPr b="0" lang="en-US" sz="2200" spc="-1" strike="noStrike">
              <a:latin typeface="Arial"/>
            </a:endParaRPr>
          </a:p>
          <a:p>
            <a:r>
              <a:rPr b="0" lang="en-US" sz="2400" spc="-1" strike="noStrike">
                <a:latin typeface="Arial"/>
              </a:rPr>
              <a:t>Model repair</a:t>
            </a:r>
            <a:endParaRPr b="0" lang="en-US" sz="2400" spc="-1" strike="noStrike">
              <a:latin typeface="Arial"/>
            </a:endParaRPr>
          </a:p>
          <a:p>
            <a:r>
              <a:rPr b="0" lang="en-US" sz="2200" spc="-1" strike="noStrike">
                <a:latin typeface="Arial"/>
              </a:rPr>
              <a:t>Fitness </a:t>
            </a:r>
            <a:endParaRPr b="0" lang="en-US" sz="2200" spc="-1" strike="noStrike">
              <a:latin typeface="Arial"/>
            </a:endParaRPr>
          </a:p>
          <a:p>
            <a:r>
              <a:rPr b="0" lang="en-US" sz="2200" spc="-1" strike="noStrike">
                <a:latin typeface="Arial"/>
              </a:rPr>
              <a:t>Similarity</a:t>
            </a:r>
            <a:endParaRPr b="0" lang="en-US" sz="2200" spc="-1" strike="noStrike">
              <a:latin typeface="Arial"/>
            </a:endParaRPr>
          </a:p>
          <a:p>
            <a:r>
              <a:rPr b="0" lang="en-US" sz="2400" spc="-1" strike="noStrike">
                <a:latin typeface="Arial"/>
              </a:rPr>
              <a:t>Performance</a:t>
            </a:r>
            <a:endParaRPr b="0" lang="en-US" sz="2400" spc="-1" strike="noStrike">
              <a:latin typeface="Arial"/>
            </a:endParaRPr>
          </a:p>
          <a:p>
            <a:r>
              <a:rPr b="0" lang="en-US" sz="2400" spc="-1" strike="noStrike">
                <a:latin typeface="Arial"/>
              </a:rPr>
              <a:t>Negative instances</a:t>
            </a:r>
            <a:endParaRPr b="0" lang="en-US" sz="24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0" name="PlaceHolder 1"/>
          <p:cNvSpPr>
            <a:spLocks noGrp="1"/>
          </p:cNvSpPr>
          <p:nvPr>
            <p:ph type="sldImg"/>
          </p:nvPr>
        </p:nvSpPr>
        <p:spPr>
          <a:xfrm>
            <a:off x="1371600" y="764280"/>
            <a:ext cx="5028480" cy="3771360"/>
          </a:xfrm>
          <a:prstGeom prst="rect">
            <a:avLst/>
          </a:prstGeom>
        </p:spPr>
      </p:sp>
      <p:sp>
        <p:nvSpPr>
          <p:cNvPr id="3771" name="PlaceHolder 2"/>
          <p:cNvSpPr>
            <a:spLocks noGrp="1"/>
          </p:cNvSpPr>
          <p:nvPr>
            <p:ph type="body"/>
          </p:nvPr>
        </p:nvSpPr>
        <p:spPr>
          <a:xfrm>
            <a:off x="777240" y="4777560"/>
            <a:ext cx="6217560" cy="4525920"/>
          </a:xfrm>
          <a:prstGeom prst="rect">
            <a:avLst/>
          </a:prstGeom>
        </p:spPr>
        <p:txBody>
          <a:bodyPr lIns="0" rIns="0" tIns="0" bIns="0"/>
          <a:p>
            <a:r>
              <a:rPr b="0" lang="en-US" sz="2600" spc="-1" strike="noStrike">
                <a:latin typeface="Arial"/>
              </a:rPr>
              <a:t>Data model</a:t>
            </a:r>
            <a:endParaRPr b="0" lang="en-US" sz="2600" spc="-1" strike="noStrike">
              <a:latin typeface="Arial"/>
            </a:endParaRPr>
          </a:p>
          <a:p>
            <a:r>
              <a:rPr b="0" lang="en-US" sz="2200" spc="-1" strike="noStrike">
                <a:latin typeface="Arial"/>
              </a:rPr>
              <a:t>Directly-follows graph</a:t>
            </a:r>
            <a:endParaRPr b="0" lang="en-US" sz="2200" spc="-1" strike="noStrike">
              <a:latin typeface="Arial"/>
            </a:endParaRPr>
          </a:p>
          <a:p>
            <a:r>
              <a:rPr b="0" lang="en-US" sz="2600" spc="-1" strike="noStrike">
                <a:latin typeface="Arial"/>
              </a:rPr>
              <a:t>Convert models</a:t>
            </a:r>
            <a:endParaRPr b="0" lang="en-US" sz="2600" spc="-1" strike="noStrike">
              <a:latin typeface="Arial"/>
            </a:endParaRPr>
          </a:p>
          <a:p>
            <a:r>
              <a:rPr b="0" lang="en-US" sz="2600" spc="-1" strike="noStrike">
                <a:latin typeface="Arial"/>
              </a:rPr>
              <a:t>Incorporate dfgs</a:t>
            </a:r>
            <a:endParaRPr b="0" lang="en-US" sz="2600" spc="-1" strike="noStrike">
              <a:latin typeface="Arial"/>
            </a:endParaRPr>
          </a:p>
          <a:p>
            <a:r>
              <a:rPr b="0" lang="en-US" sz="2600" spc="-1" strike="noStrike">
                <a:latin typeface="Arial"/>
              </a:rPr>
              <a:t>Add long-term dependency</a:t>
            </a:r>
            <a:endParaRPr b="0" lang="en-US" sz="2600" spc="-1" strike="noStrike">
              <a:latin typeface="Arial"/>
            </a:endParaRPr>
          </a:p>
          <a:p>
            <a:r>
              <a:rPr b="0" lang="en-US" sz="2600" spc="-1" strike="noStrike">
                <a:latin typeface="Arial"/>
              </a:rPr>
              <a:t>Delete redundant silent transitions</a:t>
            </a:r>
            <a:endParaRPr b="0" lang="en-US" sz="2600" spc="-1" strike="noStrike">
              <a:latin typeface="Arial"/>
            </a:endParaRPr>
          </a:p>
          <a:p>
            <a:endParaRPr b="0" lang="en-US" sz="26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4" name="PlaceHolder 1"/>
          <p:cNvSpPr>
            <a:spLocks noGrp="1"/>
          </p:cNvSpPr>
          <p:nvPr>
            <p:ph type="sldImg"/>
          </p:nvPr>
        </p:nvSpPr>
        <p:spPr>
          <a:xfrm>
            <a:off x="1371600" y="764280"/>
            <a:ext cx="5028480" cy="3771360"/>
          </a:xfrm>
          <a:prstGeom prst="rect">
            <a:avLst/>
          </a:prstGeom>
        </p:spPr>
      </p:sp>
      <p:sp>
        <p:nvSpPr>
          <p:cNvPr id="3765" name="PlaceHolder 2"/>
          <p:cNvSpPr>
            <a:spLocks noGrp="1"/>
          </p:cNvSpPr>
          <p:nvPr>
            <p:ph type="body"/>
          </p:nvPr>
        </p:nvSpPr>
        <p:spPr>
          <a:xfrm>
            <a:off x="777240" y="4777560"/>
            <a:ext cx="6217560" cy="4525920"/>
          </a:xfrm>
          <a:prstGeom prst="rect">
            <a:avLst/>
          </a:prstGeom>
        </p:spPr>
        <p:txBody>
          <a:bodyPr lIns="0" rIns="0" tIns="0" bIns="0"/>
          <a:p>
            <a:r>
              <a:rPr b="0" lang="en-US" sz="2200" spc="-1" strike="noStrike">
                <a:latin typeface="Arial"/>
              </a:rPr>
              <a:t>Inductive Miner- Infrequent</a:t>
            </a:r>
            <a:endParaRPr b="0" lang="en-US" sz="2200" spc="-1" strike="noStrike">
              <a:latin typeface="Arial"/>
            </a:endParaRPr>
          </a:p>
          <a:p>
            <a:r>
              <a:rPr b="0" lang="en-US" sz="2200" spc="-1" strike="noStrike">
                <a:latin typeface="Arial"/>
              </a:rPr>
              <a:t>Noise threshold: 20%</a:t>
            </a:r>
            <a:endParaRPr b="0" lang="en-US" sz="2200" spc="-1" strike="noStrike">
              <a:latin typeface="Arial"/>
            </a:endParaRPr>
          </a:p>
          <a:p>
            <a:endParaRPr b="0" lang="en-US" sz="2200" spc="-1" strike="noStrike">
              <a:latin typeface="Arial"/>
            </a:endParaRPr>
          </a:p>
          <a:p>
            <a:r>
              <a:rPr b="0" lang="en-US" sz="2200" spc="-1" strike="noStrike">
                <a:latin typeface="Arial"/>
              </a:rPr>
              <a:t>Fahland’s method: </a:t>
            </a:r>
            <a:endParaRPr b="0" lang="en-US" sz="2200" spc="-1" strike="noStrike">
              <a:latin typeface="Arial"/>
            </a:endParaRPr>
          </a:p>
          <a:p>
            <a:r>
              <a:rPr b="0" lang="en-US" sz="2200" spc="-1" strike="noStrike">
                <a:latin typeface="Arial"/>
              </a:rPr>
              <a:t>Default settingDeviation found at same place</a:t>
            </a:r>
            <a:endParaRPr b="0" lang="en-US" sz="2200" spc="-1" strike="noStrike">
              <a:latin typeface="Arial"/>
            </a:endParaRPr>
          </a:p>
          <a:p>
            <a:r>
              <a:rPr b="0" lang="en-US" sz="2200" spc="-1" strike="noStrike">
                <a:latin typeface="Arial"/>
              </a:rPr>
              <a:t>Subprocesses as loops</a:t>
            </a:r>
            <a:endParaRPr b="0" lang="en-US" sz="2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30" name="PlaceHolder 2"/>
          <p:cNvSpPr>
            <a:spLocks noGrp="1"/>
          </p:cNvSpPr>
          <p:nvPr>
            <p:ph type="body"/>
          </p:nvPr>
        </p:nvSpPr>
        <p:spPr>
          <a:xfrm>
            <a:off x="438120" y="1005840"/>
            <a:ext cx="9071640" cy="2485800"/>
          </a:xfrm>
          <a:prstGeom prst="rect">
            <a:avLst/>
          </a:prstGeom>
        </p:spPr>
        <p:txBody>
          <a:bodyPr lIns="0" rIns="0" tIns="0" bIns="0">
            <a:normAutofit/>
          </a:bodyPr>
          <a:p>
            <a:endParaRPr b="1" lang="en-US" sz="3000" spc="-1" strike="noStrike">
              <a:latin typeface="Arial"/>
            </a:endParaRPr>
          </a:p>
        </p:txBody>
      </p:sp>
      <p:sp>
        <p:nvSpPr>
          <p:cNvPr id="31" name="PlaceHolder 3"/>
          <p:cNvSpPr>
            <a:spLocks noGrp="1"/>
          </p:cNvSpPr>
          <p:nvPr>
            <p:ph type="body"/>
          </p:nvPr>
        </p:nvSpPr>
        <p:spPr>
          <a:xfrm>
            <a:off x="438120" y="3728160"/>
            <a:ext cx="907164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33"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34"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35" name="PlaceHolder 4"/>
          <p:cNvSpPr>
            <a:spLocks noGrp="1"/>
          </p:cNvSpPr>
          <p:nvPr>
            <p:ph type="body"/>
          </p:nvPr>
        </p:nvSpPr>
        <p:spPr>
          <a:xfrm>
            <a:off x="438120" y="3728160"/>
            <a:ext cx="4426920" cy="2485800"/>
          </a:xfrm>
          <a:prstGeom prst="rect">
            <a:avLst/>
          </a:prstGeom>
        </p:spPr>
        <p:txBody>
          <a:bodyPr lIns="0" rIns="0" tIns="0" bIns="0">
            <a:normAutofit/>
          </a:bodyPr>
          <a:p>
            <a:endParaRPr b="1" lang="en-US" sz="3000" spc="-1" strike="noStrike">
              <a:latin typeface="Arial"/>
            </a:endParaRPr>
          </a:p>
        </p:txBody>
      </p:sp>
      <p:sp>
        <p:nvSpPr>
          <p:cNvPr id="36" name="PlaceHolder 5"/>
          <p:cNvSpPr>
            <a:spLocks noGrp="1"/>
          </p:cNvSpPr>
          <p:nvPr>
            <p:ph type="body"/>
          </p:nvPr>
        </p:nvSpPr>
        <p:spPr>
          <a:xfrm>
            <a:off x="508680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38" name="PlaceHolder 2"/>
          <p:cNvSpPr>
            <a:spLocks noGrp="1"/>
          </p:cNvSpPr>
          <p:nvPr>
            <p:ph type="body"/>
          </p:nvPr>
        </p:nvSpPr>
        <p:spPr>
          <a:xfrm>
            <a:off x="438120" y="1005840"/>
            <a:ext cx="2920680" cy="2485800"/>
          </a:xfrm>
          <a:prstGeom prst="rect">
            <a:avLst/>
          </a:prstGeom>
        </p:spPr>
        <p:txBody>
          <a:bodyPr lIns="0" rIns="0" tIns="0" bIns="0">
            <a:normAutofit/>
          </a:bodyPr>
          <a:p>
            <a:endParaRPr b="1" lang="en-US" sz="3000" spc="-1" strike="noStrike">
              <a:latin typeface="Arial"/>
            </a:endParaRPr>
          </a:p>
        </p:txBody>
      </p:sp>
      <p:sp>
        <p:nvSpPr>
          <p:cNvPr id="39" name="PlaceHolder 3"/>
          <p:cNvSpPr>
            <a:spLocks noGrp="1"/>
          </p:cNvSpPr>
          <p:nvPr>
            <p:ph type="body"/>
          </p:nvPr>
        </p:nvSpPr>
        <p:spPr>
          <a:xfrm>
            <a:off x="3505320" y="1005840"/>
            <a:ext cx="2920680" cy="2485800"/>
          </a:xfrm>
          <a:prstGeom prst="rect">
            <a:avLst/>
          </a:prstGeom>
        </p:spPr>
        <p:txBody>
          <a:bodyPr lIns="0" rIns="0" tIns="0" bIns="0">
            <a:normAutofit/>
          </a:bodyPr>
          <a:p>
            <a:endParaRPr b="1" lang="en-US" sz="3000" spc="-1" strike="noStrike">
              <a:latin typeface="Arial"/>
            </a:endParaRPr>
          </a:p>
        </p:txBody>
      </p:sp>
      <p:sp>
        <p:nvSpPr>
          <p:cNvPr id="40" name="PlaceHolder 4"/>
          <p:cNvSpPr>
            <a:spLocks noGrp="1"/>
          </p:cNvSpPr>
          <p:nvPr>
            <p:ph type="body"/>
          </p:nvPr>
        </p:nvSpPr>
        <p:spPr>
          <a:xfrm>
            <a:off x="6572160" y="1005840"/>
            <a:ext cx="2920680" cy="2485800"/>
          </a:xfrm>
          <a:prstGeom prst="rect">
            <a:avLst/>
          </a:prstGeom>
        </p:spPr>
        <p:txBody>
          <a:bodyPr lIns="0" rIns="0" tIns="0" bIns="0">
            <a:normAutofit/>
          </a:bodyPr>
          <a:p>
            <a:endParaRPr b="1" lang="en-US" sz="3000" spc="-1" strike="noStrike">
              <a:latin typeface="Arial"/>
            </a:endParaRPr>
          </a:p>
        </p:txBody>
      </p:sp>
      <p:sp>
        <p:nvSpPr>
          <p:cNvPr id="41" name="PlaceHolder 5"/>
          <p:cNvSpPr>
            <a:spLocks noGrp="1"/>
          </p:cNvSpPr>
          <p:nvPr>
            <p:ph type="body"/>
          </p:nvPr>
        </p:nvSpPr>
        <p:spPr>
          <a:xfrm>
            <a:off x="438120" y="3728160"/>
            <a:ext cx="2920680" cy="2485800"/>
          </a:xfrm>
          <a:prstGeom prst="rect">
            <a:avLst/>
          </a:prstGeom>
        </p:spPr>
        <p:txBody>
          <a:bodyPr lIns="0" rIns="0" tIns="0" bIns="0">
            <a:normAutofit/>
          </a:bodyPr>
          <a:p>
            <a:endParaRPr b="1" lang="en-US" sz="3000" spc="-1" strike="noStrike">
              <a:latin typeface="Arial"/>
            </a:endParaRPr>
          </a:p>
        </p:txBody>
      </p:sp>
      <p:sp>
        <p:nvSpPr>
          <p:cNvPr id="42" name="PlaceHolder 6"/>
          <p:cNvSpPr>
            <a:spLocks noGrp="1"/>
          </p:cNvSpPr>
          <p:nvPr>
            <p:ph type="body"/>
          </p:nvPr>
        </p:nvSpPr>
        <p:spPr>
          <a:xfrm>
            <a:off x="3505320" y="3728160"/>
            <a:ext cx="2920680" cy="2485800"/>
          </a:xfrm>
          <a:prstGeom prst="rect">
            <a:avLst/>
          </a:prstGeom>
        </p:spPr>
        <p:txBody>
          <a:bodyPr lIns="0" rIns="0" tIns="0" bIns="0">
            <a:normAutofit/>
          </a:bodyPr>
          <a:p>
            <a:endParaRPr b="1" lang="en-US" sz="3000" spc="-1" strike="noStrike">
              <a:latin typeface="Arial"/>
            </a:endParaRPr>
          </a:p>
        </p:txBody>
      </p:sp>
      <p:sp>
        <p:nvSpPr>
          <p:cNvPr id="43" name="PlaceHolder 7"/>
          <p:cNvSpPr>
            <a:spLocks noGrp="1"/>
          </p:cNvSpPr>
          <p:nvPr>
            <p:ph type="body"/>
          </p:nvPr>
        </p:nvSpPr>
        <p:spPr>
          <a:xfrm>
            <a:off x="6572160" y="3728160"/>
            <a:ext cx="292068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58" name="PlaceHolder 2"/>
          <p:cNvSpPr>
            <a:spLocks noGrp="1"/>
          </p:cNvSpPr>
          <p:nvPr>
            <p:ph type="subTitle"/>
          </p:nvPr>
        </p:nvSpPr>
        <p:spPr>
          <a:xfrm>
            <a:off x="438120" y="1005840"/>
            <a:ext cx="9071640" cy="5212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60" name="PlaceHolder 2"/>
          <p:cNvSpPr>
            <a:spLocks noGrp="1"/>
          </p:cNvSpPr>
          <p:nvPr>
            <p:ph type="body"/>
          </p:nvPr>
        </p:nvSpPr>
        <p:spPr>
          <a:xfrm>
            <a:off x="438120" y="1005840"/>
            <a:ext cx="9071640" cy="5212080"/>
          </a:xfrm>
          <a:prstGeom prst="rect">
            <a:avLst/>
          </a:prstGeom>
        </p:spPr>
        <p:txBody>
          <a:bodyPr lIns="0" rIns="0" tIns="0" bIns="0">
            <a:normAutofit/>
          </a:bodyPr>
          <a:p>
            <a:endParaRPr b="1" lang="en-US" sz="30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62" name="PlaceHolder 2"/>
          <p:cNvSpPr>
            <a:spLocks noGrp="1"/>
          </p:cNvSpPr>
          <p:nvPr>
            <p:ph type="body"/>
          </p:nvPr>
        </p:nvSpPr>
        <p:spPr>
          <a:xfrm>
            <a:off x="438120" y="1005840"/>
            <a:ext cx="4426920" cy="5212080"/>
          </a:xfrm>
          <a:prstGeom prst="rect">
            <a:avLst/>
          </a:prstGeom>
        </p:spPr>
        <p:txBody>
          <a:bodyPr lIns="0" rIns="0" tIns="0" bIns="0">
            <a:normAutofit/>
          </a:bodyPr>
          <a:p>
            <a:endParaRPr b="1" lang="en-US" sz="3000" spc="-1" strike="noStrike">
              <a:latin typeface="Arial"/>
            </a:endParaRPr>
          </a:p>
        </p:txBody>
      </p:sp>
      <p:sp>
        <p:nvSpPr>
          <p:cNvPr id="63" name="PlaceHolder 3"/>
          <p:cNvSpPr>
            <a:spLocks noGrp="1"/>
          </p:cNvSpPr>
          <p:nvPr>
            <p:ph type="body"/>
          </p:nvPr>
        </p:nvSpPr>
        <p:spPr>
          <a:xfrm>
            <a:off x="5086800" y="1005840"/>
            <a:ext cx="4426920" cy="5212080"/>
          </a:xfrm>
          <a:prstGeom prst="rect">
            <a:avLst/>
          </a:prstGeom>
        </p:spPr>
        <p:txBody>
          <a:bodyPr lIns="0" rIns="0" tIns="0" bIns="0">
            <a:normAutofit/>
          </a:bodyPr>
          <a:p>
            <a:endParaRPr b="1" lang="en-US" sz="30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365760" y="182880"/>
            <a:ext cx="9071640" cy="2843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67"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68" name="PlaceHolder 3"/>
          <p:cNvSpPr>
            <a:spLocks noGrp="1"/>
          </p:cNvSpPr>
          <p:nvPr>
            <p:ph type="body"/>
          </p:nvPr>
        </p:nvSpPr>
        <p:spPr>
          <a:xfrm>
            <a:off x="5086800" y="1005840"/>
            <a:ext cx="4426920" cy="5212080"/>
          </a:xfrm>
          <a:prstGeom prst="rect">
            <a:avLst/>
          </a:prstGeom>
        </p:spPr>
        <p:txBody>
          <a:bodyPr lIns="0" rIns="0" tIns="0" bIns="0">
            <a:normAutofit/>
          </a:bodyPr>
          <a:p>
            <a:endParaRPr b="1" lang="en-US" sz="3000" spc="-1" strike="noStrike">
              <a:latin typeface="Arial"/>
            </a:endParaRPr>
          </a:p>
        </p:txBody>
      </p:sp>
      <p:sp>
        <p:nvSpPr>
          <p:cNvPr id="69" name="PlaceHolder 4"/>
          <p:cNvSpPr>
            <a:spLocks noGrp="1"/>
          </p:cNvSpPr>
          <p:nvPr>
            <p:ph type="body"/>
          </p:nvPr>
        </p:nvSpPr>
        <p:spPr>
          <a:xfrm>
            <a:off x="43812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9" name="PlaceHolder 2"/>
          <p:cNvSpPr>
            <a:spLocks noGrp="1"/>
          </p:cNvSpPr>
          <p:nvPr>
            <p:ph type="subTitle"/>
          </p:nvPr>
        </p:nvSpPr>
        <p:spPr>
          <a:xfrm>
            <a:off x="438120" y="1005840"/>
            <a:ext cx="9071640" cy="5212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71" name="PlaceHolder 2"/>
          <p:cNvSpPr>
            <a:spLocks noGrp="1"/>
          </p:cNvSpPr>
          <p:nvPr>
            <p:ph type="body"/>
          </p:nvPr>
        </p:nvSpPr>
        <p:spPr>
          <a:xfrm>
            <a:off x="438120" y="1005840"/>
            <a:ext cx="4426920" cy="5212080"/>
          </a:xfrm>
          <a:prstGeom prst="rect">
            <a:avLst/>
          </a:prstGeom>
        </p:spPr>
        <p:txBody>
          <a:bodyPr lIns="0" rIns="0" tIns="0" bIns="0">
            <a:normAutofit/>
          </a:bodyPr>
          <a:p>
            <a:endParaRPr b="1" lang="en-US" sz="3000" spc="-1" strike="noStrike">
              <a:latin typeface="Arial"/>
            </a:endParaRPr>
          </a:p>
        </p:txBody>
      </p:sp>
      <p:sp>
        <p:nvSpPr>
          <p:cNvPr id="72"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73" name="PlaceHolder 4"/>
          <p:cNvSpPr>
            <a:spLocks noGrp="1"/>
          </p:cNvSpPr>
          <p:nvPr>
            <p:ph type="body"/>
          </p:nvPr>
        </p:nvSpPr>
        <p:spPr>
          <a:xfrm>
            <a:off x="508680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75"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76"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77" name="PlaceHolder 4"/>
          <p:cNvSpPr>
            <a:spLocks noGrp="1"/>
          </p:cNvSpPr>
          <p:nvPr>
            <p:ph type="body"/>
          </p:nvPr>
        </p:nvSpPr>
        <p:spPr>
          <a:xfrm>
            <a:off x="438120" y="3728160"/>
            <a:ext cx="907164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79" name="PlaceHolder 2"/>
          <p:cNvSpPr>
            <a:spLocks noGrp="1"/>
          </p:cNvSpPr>
          <p:nvPr>
            <p:ph type="body"/>
          </p:nvPr>
        </p:nvSpPr>
        <p:spPr>
          <a:xfrm>
            <a:off x="438120" y="1005840"/>
            <a:ext cx="9071640" cy="2485800"/>
          </a:xfrm>
          <a:prstGeom prst="rect">
            <a:avLst/>
          </a:prstGeom>
        </p:spPr>
        <p:txBody>
          <a:bodyPr lIns="0" rIns="0" tIns="0" bIns="0">
            <a:normAutofit/>
          </a:bodyPr>
          <a:p>
            <a:endParaRPr b="1" lang="en-US" sz="3000" spc="-1" strike="noStrike">
              <a:latin typeface="Arial"/>
            </a:endParaRPr>
          </a:p>
        </p:txBody>
      </p:sp>
      <p:sp>
        <p:nvSpPr>
          <p:cNvPr id="80" name="PlaceHolder 3"/>
          <p:cNvSpPr>
            <a:spLocks noGrp="1"/>
          </p:cNvSpPr>
          <p:nvPr>
            <p:ph type="body"/>
          </p:nvPr>
        </p:nvSpPr>
        <p:spPr>
          <a:xfrm>
            <a:off x="438120" y="3728160"/>
            <a:ext cx="907164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82"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83"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84" name="PlaceHolder 4"/>
          <p:cNvSpPr>
            <a:spLocks noGrp="1"/>
          </p:cNvSpPr>
          <p:nvPr>
            <p:ph type="body"/>
          </p:nvPr>
        </p:nvSpPr>
        <p:spPr>
          <a:xfrm>
            <a:off x="438120" y="3728160"/>
            <a:ext cx="4426920" cy="2485800"/>
          </a:xfrm>
          <a:prstGeom prst="rect">
            <a:avLst/>
          </a:prstGeom>
        </p:spPr>
        <p:txBody>
          <a:bodyPr lIns="0" rIns="0" tIns="0" bIns="0">
            <a:normAutofit/>
          </a:bodyPr>
          <a:p>
            <a:endParaRPr b="1" lang="en-US" sz="3000" spc="-1" strike="noStrike">
              <a:latin typeface="Arial"/>
            </a:endParaRPr>
          </a:p>
        </p:txBody>
      </p:sp>
      <p:sp>
        <p:nvSpPr>
          <p:cNvPr id="85" name="PlaceHolder 5"/>
          <p:cNvSpPr>
            <a:spLocks noGrp="1"/>
          </p:cNvSpPr>
          <p:nvPr>
            <p:ph type="body"/>
          </p:nvPr>
        </p:nvSpPr>
        <p:spPr>
          <a:xfrm>
            <a:off x="508680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87" name="PlaceHolder 2"/>
          <p:cNvSpPr>
            <a:spLocks noGrp="1"/>
          </p:cNvSpPr>
          <p:nvPr>
            <p:ph type="body"/>
          </p:nvPr>
        </p:nvSpPr>
        <p:spPr>
          <a:xfrm>
            <a:off x="438120" y="1005840"/>
            <a:ext cx="2920680" cy="2485800"/>
          </a:xfrm>
          <a:prstGeom prst="rect">
            <a:avLst/>
          </a:prstGeom>
        </p:spPr>
        <p:txBody>
          <a:bodyPr lIns="0" rIns="0" tIns="0" bIns="0">
            <a:normAutofit/>
          </a:bodyPr>
          <a:p>
            <a:endParaRPr b="1" lang="en-US" sz="3000" spc="-1" strike="noStrike">
              <a:latin typeface="Arial"/>
            </a:endParaRPr>
          </a:p>
        </p:txBody>
      </p:sp>
      <p:sp>
        <p:nvSpPr>
          <p:cNvPr id="88" name="PlaceHolder 3"/>
          <p:cNvSpPr>
            <a:spLocks noGrp="1"/>
          </p:cNvSpPr>
          <p:nvPr>
            <p:ph type="body"/>
          </p:nvPr>
        </p:nvSpPr>
        <p:spPr>
          <a:xfrm>
            <a:off x="3505320" y="1005840"/>
            <a:ext cx="2920680" cy="2485800"/>
          </a:xfrm>
          <a:prstGeom prst="rect">
            <a:avLst/>
          </a:prstGeom>
        </p:spPr>
        <p:txBody>
          <a:bodyPr lIns="0" rIns="0" tIns="0" bIns="0">
            <a:normAutofit/>
          </a:bodyPr>
          <a:p>
            <a:endParaRPr b="1" lang="en-US" sz="3000" spc="-1" strike="noStrike">
              <a:latin typeface="Arial"/>
            </a:endParaRPr>
          </a:p>
        </p:txBody>
      </p:sp>
      <p:sp>
        <p:nvSpPr>
          <p:cNvPr id="89" name="PlaceHolder 4"/>
          <p:cNvSpPr>
            <a:spLocks noGrp="1"/>
          </p:cNvSpPr>
          <p:nvPr>
            <p:ph type="body"/>
          </p:nvPr>
        </p:nvSpPr>
        <p:spPr>
          <a:xfrm>
            <a:off x="6572160" y="1005840"/>
            <a:ext cx="2920680" cy="2485800"/>
          </a:xfrm>
          <a:prstGeom prst="rect">
            <a:avLst/>
          </a:prstGeom>
        </p:spPr>
        <p:txBody>
          <a:bodyPr lIns="0" rIns="0" tIns="0" bIns="0">
            <a:normAutofit/>
          </a:bodyPr>
          <a:p>
            <a:endParaRPr b="1" lang="en-US" sz="3000" spc="-1" strike="noStrike">
              <a:latin typeface="Arial"/>
            </a:endParaRPr>
          </a:p>
        </p:txBody>
      </p:sp>
      <p:sp>
        <p:nvSpPr>
          <p:cNvPr id="90" name="PlaceHolder 5"/>
          <p:cNvSpPr>
            <a:spLocks noGrp="1"/>
          </p:cNvSpPr>
          <p:nvPr>
            <p:ph type="body"/>
          </p:nvPr>
        </p:nvSpPr>
        <p:spPr>
          <a:xfrm>
            <a:off x="438120" y="3728160"/>
            <a:ext cx="2920680" cy="2485800"/>
          </a:xfrm>
          <a:prstGeom prst="rect">
            <a:avLst/>
          </a:prstGeom>
        </p:spPr>
        <p:txBody>
          <a:bodyPr lIns="0" rIns="0" tIns="0" bIns="0">
            <a:normAutofit/>
          </a:bodyPr>
          <a:p>
            <a:endParaRPr b="1" lang="en-US" sz="3000" spc="-1" strike="noStrike">
              <a:latin typeface="Arial"/>
            </a:endParaRPr>
          </a:p>
        </p:txBody>
      </p:sp>
      <p:sp>
        <p:nvSpPr>
          <p:cNvPr id="91" name="PlaceHolder 6"/>
          <p:cNvSpPr>
            <a:spLocks noGrp="1"/>
          </p:cNvSpPr>
          <p:nvPr>
            <p:ph type="body"/>
          </p:nvPr>
        </p:nvSpPr>
        <p:spPr>
          <a:xfrm>
            <a:off x="3505320" y="3728160"/>
            <a:ext cx="2920680" cy="2485800"/>
          </a:xfrm>
          <a:prstGeom prst="rect">
            <a:avLst/>
          </a:prstGeom>
        </p:spPr>
        <p:txBody>
          <a:bodyPr lIns="0" rIns="0" tIns="0" bIns="0">
            <a:normAutofit/>
          </a:bodyPr>
          <a:p>
            <a:endParaRPr b="1" lang="en-US" sz="3000" spc="-1" strike="noStrike">
              <a:latin typeface="Arial"/>
            </a:endParaRPr>
          </a:p>
        </p:txBody>
      </p:sp>
      <p:sp>
        <p:nvSpPr>
          <p:cNvPr id="92" name="PlaceHolder 7"/>
          <p:cNvSpPr>
            <a:spLocks noGrp="1"/>
          </p:cNvSpPr>
          <p:nvPr>
            <p:ph type="body"/>
          </p:nvPr>
        </p:nvSpPr>
        <p:spPr>
          <a:xfrm>
            <a:off x="6572160" y="3728160"/>
            <a:ext cx="292068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96" name="PlaceHolder 2"/>
          <p:cNvSpPr>
            <a:spLocks noGrp="1"/>
          </p:cNvSpPr>
          <p:nvPr>
            <p:ph type="subTitle"/>
          </p:nvPr>
        </p:nvSpPr>
        <p:spPr>
          <a:xfrm>
            <a:off x="438120" y="1005840"/>
            <a:ext cx="9071640" cy="5212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98" name="PlaceHolder 2"/>
          <p:cNvSpPr>
            <a:spLocks noGrp="1"/>
          </p:cNvSpPr>
          <p:nvPr>
            <p:ph type="body"/>
          </p:nvPr>
        </p:nvSpPr>
        <p:spPr>
          <a:xfrm>
            <a:off x="438120" y="1005840"/>
            <a:ext cx="9071640" cy="5212080"/>
          </a:xfrm>
          <a:prstGeom prst="rect">
            <a:avLst/>
          </a:prstGeom>
        </p:spPr>
        <p:txBody>
          <a:bodyPr lIns="0" rIns="0" tIns="0" bIns="0">
            <a:normAutofit/>
          </a:bodyPr>
          <a:p>
            <a:endParaRPr b="1" lang="en-US" sz="30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00" name="PlaceHolder 2"/>
          <p:cNvSpPr>
            <a:spLocks noGrp="1"/>
          </p:cNvSpPr>
          <p:nvPr>
            <p:ph type="body"/>
          </p:nvPr>
        </p:nvSpPr>
        <p:spPr>
          <a:xfrm>
            <a:off x="438120" y="1005840"/>
            <a:ext cx="4426920" cy="5212080"/>
          </a:xfrm>
          <a:prstGeom prst="rect">
            <a:avLst/>
          </a:prstGeom>
        </p:spPr>
        <p:txBody>
          <a:bodyPr lIns="0" rIns="0" tIns="0" bIns="0">
            <a:normAutofit/>
          </a:bodyPr>
          <a:p>
            <a:endParaRPr b="1" lang="en-US" sz="3000" spc="-1" strike="noStrike">
              <a:latin typeface="Arial"/>
            </a:endParaRPr>
          </a:p>
        </p:txBody>
      </p:sp>
      <p:sp>
        <p:nvSpPr>
          <p:cNvPr id="101" name="PlaceHolder 3"/>
          <p:cNvSpPr>
            <a:spLocks noGrp="1"/>
          </p:cNvSpPr>
          <p:nvPr>
            <p:ph type="body"/>
          </p:nvPr>
        </p:nvSpPr>
        <p:spPr>
          <a:xfrm>
            <a:off x="5086800" y="1005840"/>
            <a:ext cx="4426920" cy="5212080"/>
          </a:xfrm>
          <a:prstGeom prst="rect">
            <a:avLst/>
          </a:prstGeom>
        </p:spPr>
        <p:txBody>
          <a:bodyPr lIns="0" rIns="0" tIns="0" bIns="0">
            <a:normAutofit/>
          </a:bodyPr>
          <a:p>
            <a:endParaRPr b="1" lang="en-US" sz="30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1" name="PlaceHolder 2"/>
          <p:cNvSpPr>
            <a:spLocks noGrp="1"/>
          </p:cNvSpPr>
          <p:nvPr>
            <p:ph type="body"/>
          </p:nvPr>
        </p:nvSpPr>
        <p:spPr>
          <a:xfrm>
            <a:off x="438120" y="1005840"/>
            <a:ext cx="9071640" cy="5212080"/>
          </a:xfrm>
          <a:prstGeom prst="rect">
            <a:avLst/>
          </a:prstGeom>
        </p:spPr>
        <p:txBody>
          <a:bodyPr lIns="0" rIns="0" tIns="0" bIns="0">
            <a:normAutofit/>
          </a:bodyPr>
          <a:p>
            <a:endParaRPr b="1" lang="en-US" sz="30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365760" y="182880"/>
            <a:ext cx="9071640" cy="2843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05"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106" name="PlaceHolder 3"/>
          <p:cNvSpPr>
            <a:spLocks noGrp="1"/>
          </p:cNvSpPr>
          <p:nvPr>
            <p:ph type="body"/>
          </p:nvPr>
        </p:nvSpPr>
        <p:spPr>
          <a:xfrm>
            <a:off x="5086800" y="1005840"/>
            <a:ext cx="4426920" cy="5212080"/>
          </a:xfrm>
          <a:prstGeom prst="rect">
            <a:avLst/>
          </a:prstGeom>
        </p:spPr>
        <p:txBody>
          <a:bodyPr lIns="0" rIns="0" tIns="0" bIns="0">
            <a:normAutofit/>
          </a:bodyPr>
          <a:p>
            <a:endParaRPr b="1" lang="en-US" sz="3000" spc="-1" strike="noStrike">
              <a:latin typeface="Arial"/>
            </a:endParaRPr>
          </a:p>
        </p:txBody>
      </p:sp>
      <p:sp>
        <p:nvSpPr>
          <p:cNvPr id="107" name="PlaceHolder 4"/>
          <p:cNvSpPr>
            <a:spLocks noGrp="1"/>
          </p:cNvSpPr>
          <p:nvPr>
            <p:ph type="body"/>
          </p:nvPr>
        </p:nvSpPr>
        <p:spPr>
          <a:xfrm>
            <a:off x="43812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09" name="PlaceHolder 2"/>
          <p:cNvSpPr>
            <a:spLocks noGrp="1"/>
          </p:cNvSpPr>
          <p:nvPr>
            <p:ph type="body"/>
          </p:nvPr>
        </p:nvSpPr>
        <p:spPr>
          <a:xfrm>
            <a:off x="438120" y="1005840"/>
            <a:ext cx="4426920" cy="5212080"/>
          </a:xfrm>
          <a:prstGeom prst="rect">
            <a:avLst/>
          </a:prstGeom>
        </p:spPr>
        <p:txBody>
          <a:bodyPr lIns="0" rIns="0" tIns="0" bIns="0">
            <a:normAutofit/>
          </a:bodyPr>
          <a:p>
            <a:endParaRPr b="1" lang="en-US" sz="3000" spc="-1" strike="noStrike">
              <a:latin typeface="Arial"/>
            </a:endParaRPr>
          </a:p>
        </p:txBody>
      </p:sp>
      <p:sp>
        <p:nvSpPr>
          <p:cNvPr id="110"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111" name="PlaceHolder 4"/>
          <p:cNvSpPr>
            <a:spLocks noGrp="1"/>
          </p:cNvSpPr>
          <p:nvPr>
            <p:ph type="body"/>
          </p:nvPr>
        </p:nvSpPr>
        <p:spPr>
          <a:xfrm>
            <a:off x="508680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13"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114"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115" name="PlaceHolder 4"/>
          <p:cNvSpPr>
            <a:spLocks noGrp="1"/>
          </p:cNvSpPr>
          <p:nvPr>
            <p:ph type="body"/>
          </p:nvPr>
        </p:nvSpPr>
        <p:spPr>
          <a:xfrm>
            <a:off x="438120" y="3728160"/>
            <a:ext cx="907164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17" name="PlaceHolder 2"/>
          <p:cNvSpPr>
            <a:spLocks noGrp="1"/>
          </p:cNvSpPr>
          <p:nvPr>
            <p:ph type="body"/>
          </p:nvPr>
        </p:nvSpPr>
        <p:spPr>
          <a:xfrm>
            <a:off x="438120" y="1005840"/>
            <a:ext cx="9071640" cy="2485800"/>
          </a:xfrm>
          <a:prstGeom prst="rect">
            <a:avLst/>
          </a:prstGeom>
        </p:spPr>
        <p:txBody>
          <a:bodyPr lIns="0" rIns="0" tIns="0" bIns="0">
            <a:normAutofit/>
          </a:bodyPr>
          <a:p>
            <a:endParaRPr b="1" lang="en-US" sz="3000" spc="-1" strike="noStrike">
              <a:latin typeface="Arial"/>
            </a:endParaRPr>
          </a:p>
        </p:txBody>
      </p:sp>
      <p:sp>
        <p:nvSpPr>
          <p:cNvPr id="118" name="PlaceHolder 3"/>
          <p:cNvSpPr>
            <a:spLocks noGrp="1"/>
          </p:cNvSpPr>
          <p:nvPr>
            <p:ph type="body"/>
          </p:nvPr>
        </p:nvSpPr>
        <p:spPr>
          <a:xfrm>
            <a:off x="438120" y="3728160"/>
            <a:ext cx="907164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20"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121"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122" name="PlaceHolder 4"/>
          <p:cNvSpPr>
            <a:spLocks noGrp="1"/>
          </p:cNvSpPr>
          <p:nvPr>
            <p:ph type="body"/>
          </p:nvPr>
        </p:nvSpPr>
        <p:spPr>
          <a:xfrm>
            <a:off x="438120" y="3728160"/>
            <a:ext cx="4426920" cy="2485800"/>
          </a:xfrm>
          <a:prstGeom prst="rect">
            <a:avLst/>
          </a:prstGeom>
        </p:spPr>
        <p:txBody>
          <a:bodyPr lIns="0" rIns="0" tIns="0" bIns="0">
            <a:normAutofit/>
          </a:bodyPr>
          <a:p>
            <a:endParaRPr b="1" lang="en-US" sz="3000" spc="-1" strike="noStrike">
              <a:latin typeface="Arial"/>
            </a:endParaRPr>
          </a:p>
        </p:txBody>
      </p:sp>
      <p:sp>
        <p:nvSpPr>
          <p:cNvPr id="123" name="PlaceHolder 5"/>
          <p:cNvSpPr>
            <a:spLocks noGrp="1"/>
          </p:cNvSpPr>
          <p:nvPr>
            <p:ph type="body"/>
          </p:nvPr>
        </p:nvSpPr>
        <p:spPr>
          <a:xfrm>
            <a:off x="508680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25" name="PlaceHolder 2"/>
          <p:cNvSpPr>
            <a:spLocks noGrp="1"/>
          </p:cNvSpPr>
          <p:nvPr>
            <p:ph type="body"/>
          </p:nvPr>
        </p:nvSpPr>
        <p:spPr>
          <a:xfrm>
            <a:off x="438120" y="1005840"/>
            <a:ext cx="2920680" cy="2485800"/>
          </a:xfrm>
          <a:prstGeom prst="rect">
            <a:avLst/>
          </a:prstGeom>
        </p:spPr>
        <p:txBody>
          <a:bodyPr lIns="0" rIns="0" tIns="0" bIns="0">
            <a:normAutofit/>
          </a:bodyPr>
          <a:p>
            <a:endParaRPr b="1" lang="en-US" sz="3000" spc="-1" strike="noStrike">
              <a:latin typeface="Arial"/>
            </a:endParaRPr>
          </a:p>
        </p:txBody>
      </p:sp>
      <p:sp>
        <p:nvSpPr>
          <p:cNvPr id="126" name="PlaceHolder 3"/>
          <p:cNvSpPr>
            <a:spLocks noGrp="1"/>
          </p:cNvSpPr>
          <p:nvPr>
            <p:ph type="body"/>
          </p:nvPr>
        </p:nvSpPr>
        <p:spPr>
          <a:xfrm>
            <a:off x="3505320" y="1005840"/>
            <a:ext cx="2920680" cy="2485800"/>
          </a:xfrm>
          <a:prstGeom prst="rect">
            <a:avLst/>
          </a:prstGeom>
        </p:spPr>
        <p:txBody>
          <a:bodyPr lIns="0" rIns="0" tIns="0" bIns="0">
            <a:normAutofit/>
          </a:bodyPr>
          <a:p>
            <a:endParaRPr b="1" lang="en-US" sz="3000" spc="-1" strike="noStrike">
              <a:latin typeface="Arial"/>
            </a:endParaRPr>
          </a:p>
        </p:txBody>
      </p:sp>
      <p:sp>
        <p:nvSpPr>
          <p:cNvPr id="127" name="PlaceHolder 4"/>
          <p:cNvSpPr>
            <a:spLocks noGrp="1"/>
          </p:cNvSpPr>
          <p:nvPr>
            <p:ph type="body"/>
          </p:nvPr>
        </p:nvSpPr>
        <p:spPr>
          <a:xfrm>
            <a:off x="6572160" y="1005840"/>
            <a:ext cx="2920680" cy="2485800"/>
          </a:xfrm>
          <a:prstGeom prst="rect">
            <a:avLst/>
          </a:prstGeom>
        </p:spPr>
        <p:txBody>
          <a:bodyPr lIns="0" rIns="0" tIns="0" bIns="0">
            <a:normAutofit/>
          </a:bodyPr>
          <a:p>
            <a:endParaRPr b="1" lang="en-US" sz="3000" spc="-1" strike="noStrike">
              <a:latin typeface="Arial"/>
            </a:endParaRPr>
          </a:p>
        </p:txBody>
      </p:sp>
      <p:sp>
        <p:nvSpPr>
          <p:cNvPr id="128" name="PlaceHolder 5"/>
          <p:cNvSpPr>
            <a:spLocks noGrp="1"/>
          </p:cNvSpPr>
          <p:nvPr>
            <p:ph type="body"/>
          </p:nvPr>
        </p:nvSpPr>
        <p:spPr>
          <a:xfrm>
            <a:off x="438120" y="3728160"/>
            <a:ext cx="2920680" cy="2485800"/>
          </a:xfrm>
          <a:prstGeom prst="rect">
            <a:avLst/>
          </a:prstGeom>
        </p:spPr>
        <p:txBody>
          <a:bodyPr lIns="0" rIns="0" tIns="0" bIns="0">
            <a:normAutofit/>
          </a:bodyPr>
          <a:p>
            <a:endParaRPr b="1" lang="en-US" sz="3000" spc="-1" strike="noStrike">
              <a:latin typeface="Arial"/>
            </a:endParaRPr>
          </a:p>
        </p:txBody>
      </p:sp>
      <p:sp>
        <p:nvSpPr>
          <p:cNvPr id="129" name="PlaceHolder 6"/>
          <p:cNvSpPr>
            <a:spLocks noGrp="1"/>
          </p:cNvSpPr>
          <p:nvPr>
            <p:ph type="body"/>
          </p:nvPr>
        </p:nvSpPr>
        <p:spPr>
          <a:xfrm>
            <a:off x="3505320" y="3728160"/>
            <a:ext cx="2920680" cy="2485800"/>
          </a:xfrm>
          <a:prstGeom prst="rect">
            <a:avLst/>
          </a:prstGeom>
        </p:spPr>
        <p:txBody>
          <a:bodyPr lIns="0" rIns="0" tIns="0" bIns="0">
            <a:normAutofit/>
          </a:bodyPr>
          <a:p>
            <a:endParaRPr b="1" lang="en-US" sz="3000" spc="-1" strike="noStrike">
              <a:latin typeface="Arial"/>
            </a:endParaRPr>
          </a:p>
        </p:txBody>
      </p:sp>
      <p:sp>
        <p:nvSpPr>
          <p:cNvPr id="130" name="PlaceHolder 7"/>
          <p:cNvSpPr>
            <a:spLocks noGrp="1"/>
          </p:cNvSpPr>
          <p:nvPr>
            <p:ph type="body"/>
          </p:nvPr>
        </p:nvSpPr>
        <p:spPr>
          <a:xfrm>
            <a:off x="6572160" y="3728160"/>
            <a:ext cx="292068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3" name="PlaceHolder 2"/>
          <p:cNvSpPr>
            <a:spLocks noGrp="1"/>
          </p:cNvSpPr>
          <p:nvPr>
            <p:ph type="body"/>
          </p:nvPr>
        </p:nvSpPr>
        <p:spPr>
          <a:xfrm>
            <a:off x="438120" y="1005840"/>
            <a:ext cx="4426920" cy="5212080"/>
          </a:xfrm>
          <a:prstGeom prst="rect">
            <a:avLst/>
          </a:prstGeom>
        </p:spPr>
        <p:txBody>
          <a:bodyPr lIns="0" rIns="0" tIns="0" bIns="0">
            <a:normAutofit/>
          </a:bodyPr>
          <a:p>
            <a:endParaRPr b="1" lang="en-US" sz="3000" spc="-1" strike="noStrike">
              <a:latin typeface="Arial"/>
            </a:endParaRPr>
          </a:p>
        </p:txBody>
      </p:sp>
      <p:sp>
        <p:nvSpPr>
          <p:cNvPr id="14" name="PlaceHolder 3"/>
          <p:cNvSpPr>
            <a:spLocks noGrp="1"/>
          </p:cNvSpPr>
          <p:nvPr>
            <p:ph type="body"/>
          </p:nvPr>
        </p:nvSpPr>
        <p:spPr>
          <a:xfrm>
            <a:off x="5086800" y="1005840"/>
            <a:ext cx="4426920" cy="5212080"/>
          </a:xfrm>
          <a:prstGeom prst="rect">
            <a:avLst/>
          </a:prstGeom>
        </p:spPr>
        <p:txBody>
          <a:bodyPr lIns="0" rIns="0" tIns="0" bIns="0">
            <a:normAutofit/>
          </a:bodyPr>
          <a:p>
            <a:endParaRPr b="1" lang="en-US" sz="30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365760" y="182880"/>
            <a:ext cx="9071640" cy="2843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18"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19" name="PlaceHolder 3"/>
          <p:cNvSpPr>
            <a:spLocks noGrp="1"/>
          </p:cNvSpPr>
          <p:nvPr>
            <p:ph type="body"/>
          </p:nvPr>
        </p:nvSpPr>
        <p:spPr>
          <a:xfrm>
            <a:off x="5086800" y="1005840"/>
            <a:ext cx="4426920" cy="5212080"/>
          </a:xfrm>
          <a:prstGeom prst="rect">
            <a:avLst/>
          </a:prstGeom>
        </p:spPr>
        <p:txBody>
          <a:bodyPr lIns="0" rIns="0" tIns="0" bIns="0">
            <a:normAutofit/>
          </a:bodyPr>
          <a:p>
            <a:endParaRPr b="1" lang="en-US" sz="3000" spc="-1" strike="noStrike">
              <a:latin typeface="Arial"/>
            </a:endParaRPr>
          </a:p>
        </p:txBody>
      </p:sp>
      <p:sp>
        <p:nvSpPr>
          <p:cNvPr id="20" name="PlaceHolder 4"/>
          <p:cNvSpPr>
            <a:spLocks noGrp="1"/>
          </p:cNvSpPr>
          <p:nvPr>
            <p:ph type="body"/>
          </p:nvPr>
        </p:nvSpPr>
        <p:spPr>
          <a:xfrm>
            <a:off x="43812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22" name="PlaceHolder 2"/>
          <p:cNvSpPr>
            <a:spLocks noGrp="1"/>
          </p:cNvSpPr>
          <p:nvPr>
            <p:ph type="body"/>
          </p:nvPr>
        </p:nvSpPr>
        <p:spPr>
          <a:xfrm>
            <a:off x="438120" y="1005840"/>
            <a:ext cx="4426920" cy="5212080"/>
          </a:xfrm>
          <a:prstGeom prst="rect">
            <a:avLst/>
          </a:prstGeom>
        </p:spPr>
        <p:txBody>
          <a:bodyPr lIns="0" rIns="0" tIns="0" bIns="0">
            <a:normAutofit/>
          </a:bodyPr>
          <a:p>
            <a:endParaRPr b="1" lang="en-US" sz="3000" spc="-1" strike="noStrike">
              <a:latin typeface="Arial"/>
            </a:endParaRPr>
          </a:p>
        </p:txBody>
      </p:sp>
      <p:sp>
        <p:nvSpPr>
          <p:cNvPr id="23"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24" name="PlaceHolder 4"/>
          <p:cNvSpPr>
            <a:spLocks noGrp="1"/>
          </p:cNvSpPr>
          <p:nvPr>
            <p:ph type="body"/>
          </p:nvPr>
        </p:nvSpPr>
        <p:spPr>
          <a:xfrm>
            <a:off x="5086800" y="3728160"/>
            <a:ext cx="4426920" cy="2485800"/>
          </a:xfrm>
          <a:prstGeom prst="rect">
            <a:avLst/>
          </a:prstGeom>
        </p:spPr>
        <p:txBody>
          <a:bodyPr lIns="0" rIns="0" tIns="0" bIns="0">
            <a:normAutofit/>
          </a:bodyPr>
          <a:p>
            <a:endParaRPr b="1" lang="en-US" sz="30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65760" y="182880"/>
            <a:ext cx="9071640" cy="613080"/>
          </a:xfrm>
          <a:prstGeom prst="rect">
            <a:avLst/>
          </a:prstGeom>
        </p:spPr>
        <p:txBody>
          <a:bodyPr lIns="0" rIns="0" tIns="0" bIns="0" anchor="ctr"/>
          <a:p>
            <a:endParaRPr b="1" lang="en-US" sz="3600" spc="-1" strike="noStrike">
              <a:solidFill>
                <a:srgbClr val="0066ff"/>
              </a:solidFill>
              <a:latin typeface="Arial"/>
            </a:endParaRPr>
          </a:p>
        </p:txBody>
      </p:sp>
      <p:sp>
        <p:nvSpPr>
          <p:cNvPr id="26" name="PlaceHolder 2"/>
          <p:cNvSpPr>
            <a:spLocks noGrp="1"/>
          </p:cNvSpPr>
          <p:nvPr>
            <p:ph type="body"/>
          </p:nvPr>
        </p:nvSpPr>
        <p:spPr>
          <a:xfrm>
            <a:off x="438120" y="1005840"/>
            <a:ext cx="4426920" cy="2485800"/>
          </a:xfrm>
          <a:prstGeom prst="rect">
            <a:avLst/>
          </a:prstGeom>
        </p:spPr>
        <p:txBody>
          <a:bodyPr lIns="0" rIns="0" tIns="0" bIns="0">
            <a:normAutofit/>
          </a:bodyPr>
          <a:p>
            <a:endParaRPr b="1" lang="en-US" sz="3000" spc="-1" strike="noStrike">
              <a:latin typeface="Arial"/>
            </a:endParaRPr>
          </a:p>
        </p:txBody>
      </p:sp>
      <p:sp>
        <p:nvSpPr>
          <p:cNvPr id="27" name="PlaceHolder 3"/>
          <p:cNvSpPr>
            <a:spLocks noGrp="1"/>
          </p:cNvSpPr>
          <p:nvPr>
            <p:ph type="body"/>
          </p:nvPr>
        </p:nvSpPr>
        <p:spPr>
          <a:xfrm>
            <a:off x="5086800" y="1005840"/>
            <a:ext cx="4426920" cy="2485800"/>
          </a:xfrm>
          <a:prstGeom prst="rect">
            <a:avLst/>
          </a:prstGeom>
        </p:spPr>
        <p:txBody>
          <a:bodyPr lIns="0" rIns="0" tIns="0" bIns="0">
            <a:normAutofit/>
          </a:bodyPr>
          <a:p>
            <a:endParaRPr b="1" lang="en-US" sz="3000" spc="-1" strike="noStrike">
              <a:latin typeface="Arial"/>
            </a:endParaRPr>
          </a:p>
        </p:txBody>
      </p:sp>
      <p:sp>
        <p:nvSpPr>
          <p:cNvPr id="28" name="PlaceHolder 4"/>
          <p:cNvSpPr>
            <a:spLocks noGrp="1"/>
          </p:cNvSpPr>
          <p:nvPr>
            <p:ph type="body"/>
          </p:nvPr>
        </p:nvSpPr>
        <p:spPr>
          <a:xfrm>
            <a:off x="438120" y="3728160"/>
            <a:ext cx="9071640" cy="2485800"/>
          </a:xfrm>
          <a:prstGeom prst="rect">
            <a:avLst/>
          </a:prstGeom>
        </p:spPr>
        <p:txBody>
          <a:bodyPr lIns="0" rIns="0" tIns="0" bIns="0">
            <a:normAutofit/>
          </a:bodyPr>
          <a:p>
            <a:endParaRPr b="1" lang="en-US" sz="30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365760" y="182880"/>
            <a:ext cx="9071640" cy="613080"/>
          </a:xfrm>
          <a:prstGeom prst="rect">
            <a:avLst/>
          </a:prstGeom>
        </p:spPr>
        <p:txBody>
          <a:bodyPr lIns="0" rIns="0" tIns="0" bIns="0" anchor="ctr"/>
          <a:p>
            <a:r>
              <a:rPr b="1" lang="en-US" sz="3600" spc="-1" strike="noStrike">
                <a:solidFill>
                  <a:srgbClr val="0066ff"/>
                </a:solidFill>
                <a:latin typeface="Arial"/>
              </a:rPr>
              <a:t>Click to </a:t>
            </a:r>
            <a:r>
              <a:rPr b="1" lang="en-US" sz="3600" spc="-1" strike="noStrike">
                <a:solidFill>
                  <a:srgbClr val="0066ff"/>
                </a:solidFill>
                <a:latin typeface="Arial"/>
              </a:rPr>
              <a:t>edit the </a:t>
            </a:r>
            <a:r>
              <a:rPr b="1" lang="en-US" sz="3600" spc="-1" strike="noStrike">
                <a:solidFill>
                  <a:srgbClr val="0066ff"/>
                </a:solidFill>
                <a:latin typeface="Arial"/>
              </a:rPr>
              <a:t>title text </a:t>
            </a:r>
            <a:r>
              <a:rPr b="1" lang="en-US" sz="3600" spc="-1" strike="noStrike">
                <a:solidFill>
                  <a:srgbClr val="0066ff"/>
                </a:solidFill>
                <a:latin typeface="Arial"/>
              </a:rPr>
              <a:t>format</a:t>
            </a:r>
            <a:endParaRPr b="1" lang="en-US" sz="3600" spc="-1" strike="noStrike">
              <a:solidFill>
                <a:srgbClr val="0066ff"/>
              </a:solidFill>
              <a:latin typeface="Arial"/>
            </a:endParaRPr>
          </a:p>
        </p:txBody>
      </p:sp>
      <p:sp>
        <p:nvSpPr>
          <p:cNvPr id="1" name="PlaceHolder 2"/>
          <p:cNvSpPr>
            <a:spLocks noGrp="1"/>
          </p:cNvSpPr>
          <p:nvPr>
            <p:ph type="body"/>
          </p:nvPr>
        </p:nvSpPr>
        <p:spPr>
          <a:xfrm>
            <a:off x="438120" y="1005840"/>
            <a:ext cx="9071640" cy="5212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Click to </a:t>
            </a:r>
            <a:r>
              <a:rPr b="1" lang="en-US" sz="3000" spc="-1" strike="noStrike">
                <a:latin typeface="Arial"/>
              </a:rPr>
              <a:t>edit the </a:t>
            </a:r>
            <a:r>
              <a:rPr b="1" lang="en-US" sz="3000" spc="-1" strike="noStrike">
                <a:latin typeface="Arial"/>
              </a:rPr>
              <a:t>outline </a:t>
            </a:r>
            <a:r>
              <a:rPr b="1" lang="en-US" sz="3000" spc="-1" strike="noStrike">
                <a:latin typeface="Arial"/>
              </a:rPr>
              <a:t>text format</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a:t>
            </a:r>
            <a:r>
              <a:rPr b="0" lang="en-US" sz="2800" spc="-1" strike="noStrike">
                <a:latin typeface="Arial"/>
              </a:rPr>
              <a:t>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a:t>
            </a:r>
            <a:r>
              <a:rPr b="0" lang="en-US" sz="2400" spc="-1" strike="noStrike">
                <a:latin typeface="Arial"/>
              </a:rPr>
              <a:t>Outline </a:t>
            </a:r>
            <a:r>
              <a:rPr b="0" lang="en-US" sz="2400" spc="-1" strike="noStrike">
                <a:latin typeface="Arial"/>
              </a:rPr>
              <a:t>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a:t>
            </a:r>
            <a:r>
              <a:rPr b="0" lang="en-US" sz="2000" spc="-1" strike="noStrike">
                <a:latin typeface="Arial"/>
              </a:rPr>
              <a:t>h </a:t>
            </a:r>
            <a:r>
              <a:rPr b="0" lang="en-US" sz="2000" spc="-1" strike="noStrike">
                <a:latin typeface="Arial"/>
              </a:rPr>
              <a:t>Outli</a:t>
            </a:r>
            <a:r>
              <a:rPr b="0" lang="en-US" sz="2000" spc="-1" strike="noStrike">
                <a:latin typeface="Arial"/>
              </a:rPr>
              <a:t>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a:t>
            </a:r>
            <a:r>
              <a:rPr b="0" lang="en-US" sz="2000" spc="-1" strike="noStrike">
                <a:latin typeface="Arial"/>
              </a:rPr>
              <a:t>ft</a:t>
            </a:r>
            <a:r>
              <a:rPr b="0" lang="en-US" sz="2000" spc="-1" strike="noStrike">
                <a:latin typeface="Arial"/>
              </a:rPr>
              <a:t>h </a:t>
            </a:r>
            <a:r>
              <a:rPr b="0" lang="en-US" sz="2000" spc="-1" strike="noStrike">
                <a:latin typeface="Arial"/>
              </a:rPr>
              <a:t>O</a:t>
            </a:r>
            <a:r>
              <a:rPr b="0" lang="en-US" sz="2000" spc="-1" strike="noStrike">
                <a:latin typeface="Arial"/>
              </a:rPr>
              <a:t>ut</a:t>
            </a:r>
            <a:r>
              <a:rPr b="0" lang="en-US" sz="2000" spc="-1" strike="noStrike">
                <a:latin typeface="Arial"/>
              </a:rPr>
              <a:t>li</a:t>
            </a:r>
            <a:r>
              <a:rPr b="0" lang="en-US" sz="2000" spc="-1" strike="noStrike">
                <a:latin typeface="Arial"/>
              </a:rPr>
              <a:t>n</a:t>
            </a:r>
            <a:r>
              <a:rPr b="0" lang="en-US" sz="2000" spc="-1" strike="noStrike">
                <a:latin typeface="Arial"/>
              </a:rPr>
              <a:t>e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a:t>
            </a:r>
            <a:r>
              <a:rPr b="0" lang="en-US" sz="2000" spc="-1" strike="noStrike">
                <a:latin typeface="Arial"/>
              </a:rPr>
              <a:t>i</a:t>
            </a:r>
            <a:r>
              <a:rPr b="0" lang="en-US" sz="2000" spc="-1" strike="noStrike">
                <a:latin typeface="Arial"/>
              </a:rPr>
              <a:t>x</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O</a:t>
            </a:r>
            <a:r>
              <a:rPr b="0" lang="en-US" sz="2000" spc="-1" strike="noStrike">
                <a:latin typeface="Arial"/>
              </a:rPr>
              <a:t>u</a:t>
            </a:r>
            <a:r>
              <a:rPr b="0" lang="en-US" sz="2000" spc="-1" strike="noStrike">
                <a:latin typeface="Arial"/>
              </a:rPr>
              <a:t>t</a:t>
            </a:r>
            <a:r>
              <a:rPr b="0" lang="en-US" sz="2000" spc="-1" strike="noStrike">
                <a:latin typeface="Arial"/>
              </a:rPr>
              <a:t>l</a:t>
            </a:r>
            <a:r>
              <a:rPr b="0" lang="en-US" sz="2000" spc="-1" strike="noStrike">
                <a:latin typeface="Arial"/>
              </a:rPr>
              <a:t>i</a:t>
            </a:r>
            <a:r>
              <a:rPr b="0" lang="en-US" sz="2000" spc="-1" strike="noStrike">
                <a:latin typeface="Arial"/>
              </a:rPr>
              <a:t>n</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n</a:t>
            </a:r>
            <a:r>
              <a:rPr b="0" lang="en-US" sz="2000" spc="-1" strike="noStrike">
                <a:latin typeface="Arial"/>
              </a:rPr>
              <a:t>t</a:t>
            </a:r>
            <a:r>
              <a:rPr b="0" lang="en-US" sz="2000" spc="-1" strike="noStrike">
                <a:latin typeface="Arial"/>
              </a:rPr>
              <a:t>h</a:t>
            </a:r>
            <a:r>
              <a:rPr b="0" lang="en-US" sz="2000" spc="-1" strike="noStrike">
                <a:latin typeface="Arial"/>
              </a:rPr>
              <a:t> </a:t>
            </a:r>
            <a:r>
              <a:rPr b="0" lang="en-US" sz="2000" spc="-1" strike="noStrike">
                <a:latin typeface="Arial"/>
              </a:rPr>
              <a:t>O</a:t>
            </a:r>
            <a:r>
              <a:rPr b="0" lang="en-US" sz="2000" spc="-1" strike="noStrike">
                <a:latin typeface="Arial"/>
              </a:rPr>
              <a:t>u</a:t>
            </a:r>
            <a:r>
              <a:rPr b="0" lang="en-US" sz="2000" spc="-1" strike="noStrike">
                <a:latin typeface="Arial"/>
              </a:rPr>
              <a:t>t</a:t>
            </a:r>
            <a:r>
              <a:rPr b="0" lang="en-US" sz="2000" spc="-1" strike="noStrike">
                <a:latin typeface="Arial"/>
              </a:rPr>
              <a:t>l</a:t>
            </a:r>
            <a:r>
              <a:rPr b="0" lang="en-US" sz="2000" spc="-1" strike="noStrike">
                <a:latin typeface="Arial"/>
              </a:rPr>
              <a:t>i</a:t>
            </a:r>
            <a:r>
              <a:rPr b="0" lang="en-US" sz="2000" spc="-1" strike="noStrike">
                <a:latin typeface="Arial"/>
              </a:rPr>
              <a:t>n</a:t>
            </a:r>
            <a:r>
              <a:rPr b="0" lang="en-US" sz="2000" spc="-1" strike="noStrike">
                <a:latin typeface="Arial"/>
              </a:rPr>
              <a:t>e</a:t>
            </a:r>
            <a:r>
              <a:rPr b="0" lang="en-US" sz="2000" spc="-1" strike="noStrike">
                <a:latin typeface="Arial"/>
              </a:rPr>
              <a:t> </a:t>
            </a:r>
            <a:r>
              <a:rPr b="0" lang="en-US" sz="2000" spc="-1" strike="noStrike">
                <a:latin typeface="Arial"/>
              </a:rPr>
              <a:t>L</a:t>
            </a:r>
            <a:r>
              <a:rPr b="0" lang="en-US" sz="2000" spc="-1" strike="noStrike">
                <a:latin typeface="Arial"/>
              </a:rPr>
              <a:t>e</a:t>
            </a:r>
            <a:r>
              <a:rPr b="0" lang="en-US" sz="2000" spc="-1" strike="noStrike">
                <a:latin typeface="Arial"/>
              </a:rPr>
              <a:t>v</a:t>
            </a:r>
            <a:r>
              <a:rPr b="0" lang="en-US" sz="2000" spc="-1" strike="noStrike">
                <a:latin typeface="Arial"/>
              </a:rPr>
              <a:t>e</a:t>
            </a:r>
            <a:r>
              <a:rPr b="0" lang="en-US" sz="2000" spc="-1" strike="noStrike">
                <a:latin typeface="Arial"/>
              </a:rPr>
              <a:t>l</a:t>
            </a:r>
            <a:endParaRPr b="0" lang="en-US" sz="2000" spc="-1" strike="noStrike">
              <a:latin typeface="Arial"/>
            </a:endParaRPr>
          </a:p>
        </p:txBody>
      </p:sp>
      <p:sp>
        <p:nvSpPr>
          <p:cNvPr id="2" name="PlaceHolder 3"/>
          <p:cNvSpPr>
            <a:spLocks noGrp="1"/>
          </p:cNvSpPr>
          <p:nvPr>
            <p:ph type="dt"/>
          </p:nvPr>
        </p:nvSpPr>
        <p:spPr>
          <a:xfrm>
            <a:off x="400320" y="6887160"/>
            <a:ext cx="1428480" cy="52128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4028760" y="6949440"/>
            <a:ext cx="2097720" cy="521280"/>
          </a:xfrm>
          <a:prstGeom prst="rect">
            <a:avLst/>
          </a:prstGeom>
        </p:spPr>
        <p:txBody>
          <a:bodyPr lIns="0" rIns="0" tIns="0" bIns="0"/>
          <a:p>
            <a:pPr>
              <a:lnSpc>
                <a:spcPct val="100000"/>
              </a:lnSpc>
            </a:pPr>
            <a:r>
              <a:rPr b="0" lang="en-US" sz="1200" spc="-1" strike="noStrike">
                <a:solidFill>
                  <a:srgbClr val="5e8ac7"/>
                </a:solidFill>
                <a:latin typeface="Arial"/>
                <a:ea typeface="DejaVu Sans"/>
              </a:rPr>
              <a:t>Lehrst</a:t>
            </a:r>
            <a:r>
              <a:rPr b="0" lang="en-US" sz="1200" spc="-1" strike="noStrike">
                <a:solidFill>
                  <a:srgbClr val="5e8ac7"/>
                </a:solidFill>
                <a:latin typeface="Arial"/>
                <a:ea typeface="DejaVu Sans"/>
              </a:rPr>
              <a:t>uhl </a:t>
            </a:r>
            <a:r>
              <a:rPr b="0" lang="en-US" sz="1200" spc="-1" strike="noStrike">
                <a:solidFill>
                  <a:srgbClr val="5e8ac7"/>
                </a:solidFill>
                <a:latin typeface="Arial"/>
                <a:ea typeface="DejaVu Sans"/>
              </a:rPr>
              <a:t>Inform</a:t>
            </a:r>
            <a:r>
              <a:rPr b="0" lang="en-US" sz="1200" spc="-1" strike="noStrike">
                <a:solidFill>
                  <a:srgbClr val="5e8ac7"/>
                </a:solidFill>
                <a:latin typeface="Arial"/>
                <a:ea typeface="DejaVu Sans"/>
              </a:rPr>
              <a:t>atik 9</a:t>
            </a:r>
            <a:endParaRPr b="0" lang="en-US" sz="1200" spc="-1" strike="noStrike">
              <a:latin typeface="Times New Roman"/>
            </a:endParaRPr>
          </a:p>
          <a:p>
            <a:pPr>
              <a:lnSpc>
                <a:spcPct val="100000"/>
              </a:lnSpc>
            </a:pPr>
            <a:r>
              <a:rPr b="0" lang="en-US" sz="1200" spc="-1" strike="noStrike">
                <a:solidFill>
                  <a:srgbClr val="5e8ac7"/>
                </a:solidFill>
                <a:latin typeface="Arial"/>
                <a:ea typeface="DejaVu Sans"/>
              </a:rPr>
              <a:t>Proces</a:t>
            </a:r>
            <a:r>
              <a:rPr b="0" lang="en-US" sz="1200" spc="-1" strike="noStrike">
                <a:solidFill>
                  <a:srgbClr val="5e8ac7"/>
                </a:solidFill>
                <a:latin typeface="Arial"/>
                <a:ea typeface="DejaVu Sans"/>
              </a:rPr>
              <a:t>s and </a:t>
            </a:r>
            <a:r>
              <a:rPr b="0" lang="en-US" sz="1200" spc="-1" strike="noStrike">
                <a:solidFill>
                  <a:srgbClr val="5e8ac7"/>
                </a:solidFill>
                <a:latin typeface="Arial"/>
                <a:ea typeface="DejaVu Sans"/>
              </a:rPr>
              <a:t>Data </a:t>
            </a:r>
            <a:r>
              <a:rPr b="0" lang="en-US" sz="1200" spc="-1" strike="noStrike">
                <a:solidFill>
                  <a:srgbClr val="5e8ac7"/>
                </a:solidFill>
                <a:latin typeface="Arial"/>
                <a:ea typeface="DejaVu Sans"/>
              </a:rPr>
              <a:t>Scienc</a:t>
            </a:r>
            <a:r>
              <a:rPr b="0" lang="en-US" sz="1200" spc="-1" strike="noStrike">
                <a:solidFill>
                  <a:srgbClr val="5e8ac7"/>
                </a:solidFill>
                <a:latin typeface="Arial"/>
                <a:ea typeface="DejaVu Sans"/>
              </a:rPr>
              <a:t>e</a:t>
            </a:r>
            <a:endParaRPr b="0" lang="en-US" sz="1200" spc="-1" strike="noStrike">
              <a:latin typeface="Times New Roman"/>
            </a:endParaRPr>
          </a:p>
        </p:txBody>
      </p:sp>
      <p:sp>
        <p:nvSpPr>
          <p:cNvPr id="4" name="PlaceHolder 5"/>
          <p:cNvSpPr>
            <a:spLocks noGrp="1"/>
          </p:cNvSpPr>
          <p:nvPr>
            <p:ph type="sldNum"/>
          </p:nvPr>
        </p:nvSpPr>
        <p:spPr>
          <a:xfrm>
            <a:off x="2011680" y="6858000"/>
            <a:ext cx="1463040" cy="521280"/>
          </a:xfrm>
          <a:prstGeom prst="rect">
            <a:avLst/>
          </a:prstGeom>
        </p:spPr>
        <p:txBody>
          <a:bodyPr lIns="0" rIns="0" tIns="0" bIns="0"/>
          <a:p>
            <a:pPr algn="r"/>
            <a:fld id="{9BE54E4A-2DC4-41EB-837E-4A01309AE2A5}" type="slidenum">
              <a:rPr b="0" lang="en-US" sz="1400" spc="-1" strike="noStrike">
                <a:latin typeface="Times New Roman"/>
              </a:rPr>
              <a:t>&lt;number&gt;</a:t>
            </a:fld>
            <a:endParaRPr b="0" lang="en-US" sz="1400" spc="-1" strike="noStrike">
              <a:latin typeface="Times New Roman"/>
            </a:endParaRPr>
          </a:p>
        </p:txBody>
      </p:sp>
      <p:sp>
        <p:nvSpPr>
          <p:cNvPr id="5" name="Line 6"/>
          <p:cNvSpPr/>
          <p:nvPr/>
        </p:nvSpPr>
        <p:spPr>
          <a:xfrm>
            <a:off x="300600" y="795960"/>
            <a:ext cx="8569080" cy="360"/>
          </a:xfrm>
          <a:prstGeom prst="line">
            <a:avLst/>
          </a:prstGeom>
          <a:ln w="9360">
            <a:solidFill>
              <a:srgbClr val="000000"/>
            </a:solidFill>
            <a:round/>
          </a:ln>
        </p:spPr>
        <p:style>
          <a:lnRef idx="0"/>
          <a:fillRef idx="0"/>
          <a:effectRef idx="0"/>
          <a:fontRef idx="minor"/>
        </p:style>
      </p:sp>
      <p:pic>
        <p:nvPicPr>
          <p:cNvPr id="6" name="" descr=""/>
          <p:cNvPicPr/>
          <p:nvPr/>
        </p:nvPicPr>
        <p:blipFill>
          <a:blip r:embed="rId2"/>
          <a:stretch/>
        </p:blipFill>
        <p:spPr>
          <a:xfrm>
            <a:off x="6126480" y="6649560"/>
            <a:ext cx="3910320" cy="910440"/>
          </a:xfrm>
          <a:prstGeom prst="rect">
            <a:avLst/>
          </a:prstGeom>
          <a:ln>
            <a:noFill/>
          </a:ln>
        </p:spPr>
      </p:pic>
      <p:sp>
        <p:nvSpPr>
          <p:cNvPr id="7" name="Line 7"/>
          <p:cNvSpPr/>
          <p:nvPr/>
        </p:nvSpPr>
        <p:spPr>
          <a:xfrm>
            <a:off x="457200" y="6675120"/>
            <a:ext cx="9117720" cy="360"/>
          </a:xfrm>
          <a:prstGeom prst="line">
            <a:avLst/>
          </a:prstGeom>
          <a:ln w="9360">
            <a:solidFill>
              <a:srgbClr val="000000"/>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4" name="Grafik 6" descr=""/>
          <p:cNvPicPr/>
          <p:nvPr/>
        </p:nvPicPr>
        <p:blipFill>
          <a:blip r:embed="rId2"/>
          <a:stretch/>
        </p:blipFill>
        <p:spPr>
          <a:xfrm>
            <a:off x="7941240" y="6662160"/>
            <a:ext cx="1961280" cy="897120"/>
          </a:xfrm>
          <a:prstGeom prst="rect">
            <a:avLst/>
          </a:prstGeom>
          <a:ln w="9360">
            <a:noFill/>
          </a:ln>
        </p:spPr>
      </p:pic>
      <p:sp>
        <p:nvSpPr>
          <p:cNvPr id="45" name="CustomShape 1" hidden="1"/>
          <p:cNvSpPr/>
          <p:nvPr/>
        </p:nvSpPr>
        <p:spPr>
          <a:xfrm>
            <a:off x="1238760" y="6864840"/>
            <a:ext cx="4686120" cy="694440"/>
          </a:xfrm>
          <a:prstGeom prst="rect">
            <a:avLst/>
          </a:prstGeom>
          <a:noFill/>
          <a:ln>
            <a:noFill/>
          </a:ln>
        </p:spPr>
        <p:style>
          <a:lnRef idx="0"/>
          <a:fillRef idx="0"/>
          <a:effectRef idx="0"/>
          <a:fontRef idx="minor"/>
        </p:style>
        <p:txBody>
          <a:bodyPr lIns="0" rIns="0" tIns="0" bIns="0"/>
          <a:p>
            <a:pPr>
              <a:lnSpc>
                <a:spcPct val="100000"/>
              </a:lnSpc>
            </a:pPr>
            <a:r>
              <a:rPr b="0" lang="en-US" sz="900" spc="-1" strike="noStrike">
                <a:solidFill>
                  <a:srgbClr val="00549f"/>
                </a:solidFill>
                <a:latin typeface="Arial"/>
              </a:rPr>
              <a:t>Foliensatz 2017 der RWTH Aachen</a:t>
            </a:r>
            <a:endParaRPr b="0" lang="en-US" sz="900" spc="-1" strike="noStrike">
              <a:latin typeface="Arial"/>
            </a:endParaRPr>
          </a:p>
          <a:p>
            <a:pPr>
              <a:lnSpc>
                <a:spcPct val="100000"/>
              </a:lnSpc>
            </a:pPr>
            <a:r>
              <a:rPr b="0" lang="en-US" sz="900" spc="-1" strike="noStrike">
                <a:solidFill>
                  <a:srgbClr val="00549f"/>
                </a:solidFill>
                <a:latin typeface="Arial"/>
              </a:rPr>
              <a:t>Dezernat 6.0 | Abteilung 6.3 | Mai 2017</a:t>
            </a:r>
            <a:endParaRPr b="0" lang="en-US" sz="900" spc="-1" strike="noStrike">
              <a:latin typeface="Arial"/>
            </a:endParaRPr>
          </a:p>
        </p:txBody>
      </p:sp>
      <p:sp>
        <p:nvSpPr>
          <p:cNvPr id="46" name="Line 2"/>
          <p:cNvSpPr/>
          <p:nvPr/>
        </p:nvSpPr>
        <p:spPr>
          <a:xfrm>
            <a:off x="316440" y="897480"/>
            <a:ext cx="9446400" cy="360"/>
          </a:xfrm>
          <a:prstGeom prst="line">
            <a:avLst/>
          </a:prstGeom>
          <a:ln w="6480">
            <a:solidFill>
              <a:srgbClr val="000000"/>
            </a:solidFill>
            <a:miter/>
          </a:ln>
        </p:spPr>
        <p:style>
          <a:lnRef idx="0"/>
          <a:fillRef idx="0"/>
          <a:effectRef idx="0"/>
          <a:fontRef idx="minor"/>
        </p:style>
      </p:sp>
      <p:sp>
        <p:nvSpPr>
          <p:cNvPr id="47" name="Line 3"/>
          <p:cNvSpPr/>
          <p:nvPr/>
        </p:nvSpPr>
        <p:spPr>
          <a:xfrm>
            <a:off x="316440" y="6658200"/>
            <a:ext cx="9446400" cy="360"/>
          </a:xfrm>
          <a:prstGeom prst="line">
            <a:avLst/>
          </a:prstGeom>
          <a:ln w="6480">
            <a:solidFill>
              <a:srgbClr val="000000"/>
            </a:solidFill>
            <a:miter/>
          </a:ln>
        </p:spPr>
        <p:style>
          <a:lnRef idx="0"/>
          <a:fillRef idx="0"/>
          <a:effectRef idx="0"/>
          <a:fontRef idx="minor"/>
        </p:style>
      </p:sp>
      <p:sp>
        <p:nvSpPr>
          <p:cNvPr id="48" name="CustomShape 4" hidden="1"/>
          <p:cNvSpPr/>
          <p:nvPr/>
        </p:nvSpPr>
        <p:spPr>
          <a:xfrm>
            <a:off x="-2475000" y="5965920"/>
            <a:ext cx="2241000" cy="146088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rPr>
              <a:t>Fußzeile anpassen:</a:t>
            </a:r>
            <a:endParaRPr b="0" lang="en-US" sz="1000" spc="-1" strike="noStrike">
              <a:latin typeface="Arial"/>
            </a:endParaRPr>
          </a:p>
          <a:p>
            <a:pPr>
              <a:lnSpc>
                <a:spcPct val="100000"/>
              </a:lnSpc>
            </a:pPr>
            <a:r>
              <a:rPr b="0" lang="en-US" sz="1000" spc="-1" strike="noStrike">
                <a:solidFill>
                  <a:srgbClr val="000000"/>
                </a:solidFill>
                <a:latin typeface="Arial"/>
              </a:rPr>
              <a:t>Zum Anpassen der Fußzeile unter Karteireiter Ansicht &gt; auf Folienmaster klicken. Links in der Übersicht auf die oberste Folie scrollen und dort in die Fußzeile klicken. So wird der Text automatisch auf allen Seiten angepasst.</a:t>
            </a:r>
            <a:endParaRPr b="0" lang="en-US" sz="1000" spc="-1" strike="noStrike">
              <a:latin typeface="Arial"/>
            </a:endParaRPr>
          </a:p>
        </p:txBody>
      </p:sp>
      <p:sp>
        <p:nvSpPr>
          <p:cNvPr id="49" name="CustomShape 5" hidden="1"/>
          <p:cNvSpPr/>
          <p:nvPr/>
        </p:nvSpPr>
        <p:spPr>
          <a:xfrm>
            <a:off x="-2476080" y="558000"/>
            <a:ext cx="2278080" cy="420192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rPr>
              <a:t>Seitenzahlen:</a:t>
            </a:r>
            <a:endParaRPr b="0" lang="en-US" sz="1000" spc="-1" strike="noStrike">
              <a:latin typeface="Arial"/>
            </a:endParaRPr>
          </a:p>
          <a:p>
            <a:pPr>
              <a:lnSpc>
                <a:spcPct val="100000"/>
              </a:lnSpc>
            </a:pPr>
            <a:r>
              <a:rPr b="0" lang="en-US" sz="1000" spc="-1" strike="noStrike">
                <a:solidFill>
                  <a:srgbClr val="000000"/>
                </a:solidFill>
                <a:latin typeface="Arial"/>
              </a:rPr>
              <a:t>Die Seitenanzeige „1 von X“ ist nicht standardmäßig in Powerpoint verfügbar; daher benötigen Sie dazu ein Add-In. Das Add-In kann im Vorlagencenter heruntergeladen werden.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1" lang="en-US" sz="1000" spc="-1" strike="noStrike">
                <a:solidFill>
                  <a:srgbClr val="000000"/>
                </a:solidFill>
                <a:latin typeface="Arial"/>
              </a:rPr>
              <a:t>Aktivieren</a:t>
            </a:r>
            <a:endParaRPr b="0" lang="en-US" sz="1000" spc="-1" strike="noStrike">
              <a:latin typeface="Arial"/>
            </a:endParaRPr>
          </a:p>
          <a:p>
            <a:pPr>
              <a:lnSpc>
                <a:spcPct val="100000"/>
              </a:lnSpc>
            </a:pPr>
            <a:r>
              <a:rPr b="0" lang="en-US" sz="1000" spc="-1" strike="noStrike">
                <a:solidFill>
                  <a:srgbClr val="000000"/>
                </a:solidFill>
                <a:latin typeface="Arial"/>
              </a:rPr>
              <a:t>Nach dem Öffnen der Vorlage, klicken Sie mit einem Doppelklick auf die Datei „RWTH-Addin-Seitenzahlen“, um das Add-In zu aktivieren. Nach dem Schließen von Powerpoint deaktiviert es sich automatisch wieder.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1" lang="en-US" sz="1000" spc="-1" strike="noStrike">
                <a:solidFill>
                  <a:srgbClr val="000000"/>
                </a:solidFill>
                <a:latin typeface="Arial"/>
              </a:rPr>
              <a:t>Erstellen</a:t>
            </a:r>
            <a:endParaRPr b="0" lang="en-US" sz="1000" spc="-1" strike="noStrike">
              <a:latin typeface="Arial"/>
            </a:endParaRPr>
          </a:p>
          <a:p>
            <a:pPr>
              <a:lnSpc>
                <a:spcPct val="100000"/>
              </a:lnSpc>
            </a:pPr>
            <a:r>
              <a:rPr b="0" lang="en-US" sz="1000" spc="-1" strike="noStrike">
                <a:solidFill>
                  <a:srgbClr val="000000"/>
                </a:solidFill>
                <a:latin typeface="Arial"/>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endParaRPr b="0" lang="en-US" sz="1000" spc="-1" strike="noStrike">
              <a:latin typeface="Arial"/>
            </a:endParaRPr>
          </a:p>
          <a:p>
            <a:pPr>
              <a:lnSpc>
                <a:spcPct val="100000"/>
              </a:lnSpc>
            </a:pPr>
            <a:endParaRPr b="0" lang="en-US" sz="1000" spc="-1" strike="noStrike">
              <a:latin typeface="Arial"/>
            </a:endParaRPr>
          </a:p>
        </p:txBody>
      </p:sp>
      <p:sp>
        <p:nvSpPr>
          <p:cNvPr id="50" name="CustomShape 6" hidden="1"/>
          <p:cNvSpPr/>
          <p:nvPr/>
        </p:nvSpPr>
        <p:spPr>
          <a:xfrm>
            <a:off x="10176120" y="558000"/>
            <a:ext cx="2278080" cy="465876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rPr>
              <a:t>Add-In installieren </a:t>
            </a:r>
            <a:endParaRPr b="0" lang="en-US" sz="1000" spc="-1" strike="noStrike">
              <a:latin typeface="Arial"/>
            </a:endParaRPr>
          </a:p>
          <a:p>
            <a:pPr>
              <a:lnSpc>
                <a:spcPct val="100000"/>
              </a:lnSpc>
            </a:pPr>
            <a:r>
              <a:rPr b="0" lang="en-US" sz="1000" spc="-1" strike="noStrike">
                <a:solidFill>
                  <a:srgbClr val="000000"/>
                </a:solidFill>
                <a:latin typeface="Arial"/>
              </a:rPr>
              <a:t>Wenn Sie das Add-In dauerhaft installieren möchten, damit Sie es nicht immer anklicken müssen, gehen Sie wie folgt vor:</a:t>
            </a:r>
            <a:endParaRPr b="0" lang="en-US" sz="1000" spc="-1" strike="noStrike">
              <a:latin typeface="Arial"/>
            </a:endParaRPr>
          </a:p>
          <a:p>
            <a:pPr>
              <a:lnSpc>
                <a:spcPct val="100000"/>
              </a:lnSpc>
            </a:pPr>
            <a:r>
              <a:rPr b="0" lang="en-US" sz="1000" spc="-1" strike="noStrike">
                <a:solidFill>
                  <a:srgbClr val="000000"/>
                </a:solidFill>
                <a:latin typeface="Arial"/>
              </a:rPr>
              <a:t> </a:t>
            </a:r>
            <a:endParaRPr b="0" lang="en-US" sz="1000" spc="-1" strike="noStrike">
              <a:latin typeface="Arial"/>
            </a:endParaRPr>
          </a:p>
          <a:p>
            <a:pPr marL="228600" indent="-228240">
              <a:lnSpc>
                <a:spcPct val="100000"/>
              </a:lnSpc>
              <a:buClr>
                <a:srgbClr val="000000"/>
              </a:buClr>
              <a:buFont typeface="StarSymbol"/>
              <a:buAutoNum type="arabicPeriod"/>
            </a:pPr>
            <a:r>
              <a:rPr b="1" lang="en-US" sz="1000" spc="-1" strike="noStrike">
                <a:solidFill>
                  <a:srgbClr val="000000"/>
                </a:solidFill>
                <a:latin typeface="Arial"/>
              </a:rPr>
              <a:t>Schaltfläche Office</a:t>
            </a:r>
            <a:r>
              <a:rPr b="0" lang="en-US" sz="1000" spc="-1" strike="noStrike">
                <a:solidFill>
                  <a:srgbClr val="000000"/>
                </a:solidFill>
                <a:latin typeface="Arial"/>
              </a:rPr>
              <a:t> (für Office 2007-2010, runder Button oben links) bzw. auf </a:t>
            </a:r>
            <a:r>
              <a:rPr b="1" lang="en-US" sz="1000" spc="-1" strike="noStrike">
                <a:solidFill>
                  <a:srgbClr val="000000"/>
                </a:solidFill>
                <a:latin typeface="Arial"/>
              </a:rPr>
              <a:t>Datei</a:t>
            </a:r>
            <a:r>
              <a:rPr b="0" lang="en-US" sz="1000" spc="-1" strike="noStrike">
                <a:solidFill>
                  <a:srgbClr val="000000"/>
                </a:solidFill>
                <a:latin typeface="Arial"/>
              </a:rPr>
              <a:t> (Office 2013) </a:t>
            </a:r>
            <a:endParaRPr b="0" lang="en-US" sz="1000" spc="-1" strike="noStrike">
              <a:latin typeface="Arial"/>
            </a:endParaRPr>
          </a:p>
          <a:p>
            <a:pPr marL="228600" indent="-228240">
              <a:lnSpc>
                <a:spcPct val="100000"/>
              </a:lnSpc>
              <a:buClr>
                <a:srgbClr val="000000"/>
              </a:buClr>
              <a:buFont typeface="StarSymbol"/>
              <a:buAutoNum type="arabicPeriod"/>
            </a:pPr>
            <a:r>
              <a:rPr b="0" lang="en-US" sz="1000" spc="-1" strike="noStrike">
                <a:solidFill>
                  <a:srgbClr val="000000"/>
                </a:solidFill>
                <a:latin typeface="Arial"/>
              </a:rPr>
              <a:t>„</a:t>
            </a:r>
            <a:r>
              <a:rPr b="1" lang="en-US" sz="1000" spc="-1" strike="noStrike">
                <a:solidFill>
                  <a:srgbClr val="000000"/>
                </a:solidFill>
                <a:latin typeface="Arial"/>
              </a:rPr>
              <a:t>PowerPoint-Optionen</a:t>
            </a:r>
            <a:r>
              <a:rPr b="0" lang="en-US" sz="1000" spc="-1" strike="noStrike">
                <a:solidFill>
                  <a:srgbClr val="000000"/>
                </a:solidFill>
                <a:latin typeface="Arial"/>
              </a:rPr>
              <a:t>“ (für Office 2007-2010, unten rechts) bzw. </a:t>
            </a:r>
            <a:r>
              <a:rPr b="1" lang="en-US" sz="1000" spc="-1" strike="noStrike">
                <a:solidFill>
                  <a:srgbClr val="000000"/>
                </a:solidFill>
                <a:latin typeface="Arial"/>
              </a:rPr>
              <a:t>Optionen</a:t>
            </a:r>
            <a:r>
              <a:rPr b="0" lang="en-US" sz="1000" spc="-1" strike="noStrike">
                <a:solidFill>
                  <a:srgbClr val="000000"/>
                </a:solidFill>
                <a:latin typeface="Arial"/>
              </a:rPr>
              <a:t> (Office 2013) </a:t>
            </a:r>
            <a:endParaRPr b="0" lang="en-US" sz="1000" spc="-1" strike="noStrike">
              <a:latin typeface="Arial"/>
            </a:endParaRPr>
          </a:p>
          <a:p>
            <a:pPr marL="228600" indent="-228240">
              <a:lnSpc>
                <a:spcPct val="100000"/>
              </a:lnSpc>
              <a:buClr>
                <a:srgbClr val="000000"/>
              </a:buClr>
              <a:buFont typeface="StarSymbol"/>
              <a:buAutoNum type="arabicPeriod"/>
            </a:pPr>
            <a:r>
              <a:rPr b="1" lang="en-US" sz="1000" spc="-1" strike="noStrike">
                <a:solidFill>
                  <a:srgbClr val="000000"/>
                </a:solidFill>
                <a:latin typeface="Arial"/>
              </a:rPr>
              <a:t>Add-Ins</a:t>
            </a:r>
            <a:endParaRPr b="0" lang="en-US" sz="1000" spc="-1" strike="noStrike">
              <a:latin typeface="Arial"/>
            </a:endParaRPr>
          </a:p>
          <a:p>
            <a:pPr marL="228600" indent="-228240">
              <a:lnSpc>
                <a:spcPct val="100000"/>
              </a:lnSpc>
              <a:buClr>
                <a:srgbClr val="000000"/>
              </a:buClr>
              <a:buFont typeface="StarSymbol"/>
              <a:buAutoNum type="arabicPeriod"/>
            </a:pPr>
            <a:r>
              <a:rPr b="0" lang="en-US" sz="1000" spc="-1" strike="noStrike">
                <a:solidFill>
                  <a:srgbClr val="000000"/>
                </a:solidFill>
                <a:latin typeface="Arial"/>
              </a:rPr>
              <a:t>wählen Sie ganz unten bei </a:t>
            </a:r>
            <a:r>
              <a:rPr b="1" lang="en-US" sz="1000" spc="-1" strike="noStrike">
                <a:solidFill>
                  <a:srgbClr val="000000"/>
                </a:solidFill>
                <a:latin typeface="Arial"/>
              </a:rPr>
              <a:t>Verwalten:</a:t>
            </a:r>
            <a:r>
              <a:rPr b="0" lang="en-US" sz="1000" spc="-1" strike="noStrike">
                <a:solidFill>
                  <a:srgbClr val="000000"/>
                </a:solidFill>
                <a:latin typeface="Arial"/>
              </a:rPr>
              <a:t> den Punkt </a:t>
            </a:r>
            <a:r>
              <a:rPr b="1" lang="en-US" sz="1000" spc="-1" strike="noStrike">
                <a:solidFill>
                  <a:srgbClr val="000000"/>
                </a:solidFill>
                <a:latin typeface="Arial"/>
              </a:rPr>
              <a:t>PowerPoint-Add Ins</a:t>
            </a:r>
            <a:r>
              <a:rPr b="0" lang="en-US" sz="1000" spc="-1" strike="noStrike">
                <a:solidFill>
                  <a:srgbClr val="000000"/>
                </a:solidFill>
                <a:latin typeface="Arial"/>
              </a:rPr>
              <a:t> und klicken Sie </a:t>
            </a:r>
            <a:r>
              <a:rPr b="1" lang="en-US" sz="1000" spc="-1" strike="noStrike">
                <a:solidFill>
                  <a:srgbClr val="000000"/>
                </a:solidFill>
                <a:latin typeface="Arial"/>
              </a:rPr>
              <a:t>Gehe zu…</a:t>
            </a:r>
            <a:r>
              <a:rPr b="0" lang="en-US" sz="1000" spc="-1" strike="noStrike">
                <a:solidFill>
                  <a:srgbClr val="000000"/>
                </a:solidFill>
                <a:latin typeface="Arial"/>
              </a:rPr>
              <a:t>.</a:t>
            </a:r>
            <a:endParaRPr b="0" lang="en-US" sz="1000" spc="-1" strike="noStrike">
              <a:latin typeface="Arial"/>
            </a:endParaRPr>
          </a:p>
          <a:p>
            <a:pPr marL="228600" indent="-228240">
              <a:lnSpc>
                <a:spcPct val="100000"/>
              </a:lnSpc>
              <a:buClr>
                <a:srgbClr val="000000"/>
              </a:buClr>
              <a:buFont typeface="StarSymbol"/>
              <a:buAutoNum type="arabicPeriod"/>
            </a:pPr>
            <a:r>
              <a:rPr b="0" lang="en-US" sz="1000" spc="-1" strike="noStrike">
                <a:solidFill>
                  <a:srgbClr val="000000"/>
                </a:solidFill>
                <a:latin typeface="Arial"/>
              </a:rPr>
              <a:t>Sollte das RWTH Add In angezeigt werden, entfernen Sie es! Anders ist eine dauerhafte Installierung nicht möglich.</a:t>
            </a:r>
            <a:endParaRPr b="0" lang="en-US" sz="1000" spc="-1" strike="noStrike">
              <a:latin typeface="Arial"/>
            </a:endParaRPr>
          </a:p>
          <a:p>
            <a:pPr marL="228600" indent="-228240">
              <a:lnSpc>
                <a:spcPct val="100000"/>
              </a:lnSpc>
              <a:buClr>
                <a:srgbClr val="000000"/>
              </a:buClr>
              <a:buFont typeface="StarSymbol"/>
              <a:buAutoNum type="arabicPeriod"/>
            </a:pPr>
            <a:r>
              <a:rPr b="0" lang="en-US" sz="1000" spc="-1" strike="noStrike">
                <a:solidFill>
                  <a:srgbClr val="000000"/>
                </a:solidFill>
                <a:latin typeface="Arial"/>
              </a:rPr>
              <a:t>Klicken Sie auf </a:t>
            </a:r>
            <a:r>
              <a:rPr b="1" lang="en-US" sz="1000" spc="-1" strike="noStrike">
                <a:solidFill>
                  <a:srgbClr val="000000"/>
                </a:solidFill>
                <a:latin typeface="Arial"/>
              </a:rPr>
              <a:t>Neu Hinzufügen…</a:t>
            </a:r>
            <a:r>
              <a:rPr b="0" lang="en-US" sz="1000" spc="-1" strike="noStrike">
                <a:solidFill>
                  <a:srgbClr val="000000"/>
                </a:solidFill>
                <a:latin typeface="Arial"/>
              </a:rPr>
              <a:t>, suchen Sie das Add-In auf ihrem PC raus und klicken Sie auf </a:t>
            </a:r>
            <a:r>
              <a:rPr b="1" lang="en-US" sz="1000" spc="-1" strike="noStrike">
                <a:solidFill>
                  <a:srgbClr val="000000"/>
                </a:solidFill>
                <a:latin typeface="Arial"/>
              </a:rPr>
              <a:t>OK</a:t>
            </a:r>
            <a:endParaRPr b="0" lang="en-US" sz="1000" spc="-1" strike="noStrike">
              <a:latin typeface="Arial"/>
            </a:endParaRPr>
          </a:p>
          <a:p>
            <a:pPr marL="228600" indent="-228240">
              <a:lnSpc>
                <a:spcPct val="100000"/>
              </a:lnSpc>
              <a:buClr>
                <a:srgbClr val="000000"/>
              </a:buClr>
              <a:buFont typeface="StarSymbol"/>
              <a:buAutoNum type="arabicPeriod"/>
            </a:pPr>
            <a:r>
              <a:rPr b="0" lang="en-US" sz="1000" spc="-1" strike="noStrike">
                <a:solidFill>
                  <a:srgbClr val="000000"/>
                </a:solidFill>
                <a:latin typeface="Arial"/>
              </a:rPr>
              <a:t>Mit </a:t>
            </a:r>
            <a:r>
              <a:rPr b="1" lang="en-US" sz="1000" spc="-1" strike="noStrike">
                <a:solidFill>
                  <a:srgbClr val="000000"/>
                </a:solidFill>
                <a:latin typeface="Arial"/>
              </a:rPr>
              <a:t>Schließen </a:t>
            </a:r>
            <a:r>
              <a:rPr b="0" lang="en-US" sz="1000" spc="-1" strike="noStrike">
                <a:solidFill>
                  <a:srgbClr val="000000"/>
                </a:solidFill>
                <a:latin typeface="Arial"/>
              </a:rPr>
              <a:t>wird das Add-In dauerhaft gespeichert. Sie können es danach jederzeit wieder entfernen</a:t>
            </a:r>
            <a:endParaRPr b="0" lang="en-US" sz="1000" spc="-1" strike="noStrike">
              <a:latin typeface="Arial"/>
            </a:endParaRPr>
          </a:p>
        </p:txBody>
      </p:sp>
      <p:sp>
        <p:nvSpPr>
          <p:cNvPr id="51" name="CustomShape 7"/>
          <p:cNvSpPr/>
          <p:nvPr/>
        </p:nvSpPr>
        <p:spPr>
          <a:xfrm>
            <a:off x="0" y="0"/>
            <a:ext cx="10079640" cy="2549520"/>
          </a:xfrm>
          <a:prstGeom prst="rect">
            <a:avLst/>
          </a:prstGeom>
          <a:solidFill>
            <a:srgbClr val="00549f"/>
          </a:solidFill>
          <a:ln w="12600">
            <a:noFill/>
          </a:ln>
        </p:spPr>
        <p:style>
          <a:lnRef idx="0"/>
          <a:fillRef idx="0"/>
          <a:effectRef idx="0"/>
          <a:fontRef idx="minor"/>
        </p:style>
      </p:sp>
      <p:sp>
        <p:nvSpPr>
          <p:cNvPr id="52" name="CustomShape 8"/>
          <p:cNvSpPr/>
          <p:nvPr/>
        </p:nvSpPr>
        <p:spPr>
          <a:xfrm>
            <a:off x="-2007000" y="586080"/>
            <a:ext cx="1809360" cy="100404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rPr>
              <a:t>Institutslogo:</a:t>
            </a:r>
            <a:endParaRPr b="0" lang="en-US" sz="1000" spc="-1" strike="noStrike">
              <a:latin typeface="Arial"/>
            </a:endParaRPr>
          </a:p>
          <a:p>
            <a:pPr marL="171360" indent="-171000">
              <a:lnSpc>
                <a:spcPct val="100000"/>
              </a:lnSpc>
              <a:buClr>
                <a:srgbClr val="000000"/>
              </a:buClr>
              <a:buFont typeface="StarSymbol"/>
              <a:buChar char="-"/>
            </a:pPr>
            <a:r>
              <a:rPr b="0" lang="en-US" sz="1000" spc="-1" strike="noStrike">
                <a:solidFill>
                  <a:srgbClr val="000000"/>
                </a:solidFill>
                <a:latin typeface="Arial"/>
              </a:rPr>
              <a:t>Dateiformat: PNG in RGB</a:t>
            </a:r>
            <a:endParaRPr b="0" lang="en-US" sz="1000" spc="-1" strike="noStrike">
              <a:latin typeface="Arial"/>
            </a:endParaRPr>
          </a:p>
          <a:p>
            <a:pPr marL="171360" indent="-171000">
              <a:lnSpc>
                <a:spcPct val="100000"/>
              </a:lnSpc>
              <a:buClr>
                <a:srgbClr val="000000"/>
              </a:buClr>
              <a:buFont typeface="StarSymbol"/>
              <a:buChar char="-"/>
            </a:pPr>
            <a:r>
              <a:rPr b="0" lang="en-US" sz="1000" spc="-1" strike="noStrike">
                <a:solidFill>
                  <a:srgbClr val="000000"/>
                </a:solidFill>
                <a:latin typeface="Arial"/>
              </a:rPr>
              <a:t>Skalieren auf</a:t>
            </a:r>
            <a:endParaRPr b="0" lang="en-US" sz="1000" spc="-1" strike="noStrike">
              <a:latin typeface="Arial"/>
            </a:endParaRPr>
          </a:p>
          <a:p>
            <a:pPr>
              <a:lnSpc>
                <a:spcPct val="100000"/>
              </a:lnSpc>
            </a:pPr>
            <a:r>
              <a:rPr b="0" lang="en-US" sz="1000" spc="-1" strike="noStrike">
                <a:solidFill>
                  <a:srgbClr val="000000"/>
                </a:solidFill>
                <a:latin typeface="Arial"/>
              </a:rPr>
              <a:t>     </a:t>
            </a:r>
            <a:r>
              <a:rPr b="0" lang="en-US" sz="1000" spc="-1" strike="noStrike">
                <a:solidFill>
                  <a:srgbClr val="000000"/>
                </a:solidFill>
                <a:latin typeface="Arial"/>
              </a:rPr>
              <a:t>Höhe: 2,26 cm</a:t>
            </a:r>
            <a:endParaRPr b="0" lang="en-US" sz="1000" spc="-1" strike="noStrike">
              <a:latin typeface="Arial"/>
            </a:endParaRPr>
          </a:p>
          <a:p>
            <a:pPr>
              <a:lnSpc>
                <a:spcPct val="100000"/>
              </a:lnSpc>
            </a:pPr>
            <a:r>
              <a:rPr b="0" lang="en-US" sz="1000" spc="-1" strike="noStrike">
                <a:solidFill>
                  <a:srgbClr val="000000"/>
                </a:solidFill>
                <a:latin typeface="Arial"/>
              </a:rPr>
              <a:t>     </a:t>
            </a:r>
            <a:r>
              <a:rPr b="0" lang="en-US" sz="1000" spc="-1" strike="noStrike">
                <a:solidFill>
                  <a:srgbClr val="000000"/>
                </a:solidFill>
                <a:latin typeface="Arial"/>
              </a:rPr>
              <a:t>(Breite variiert je nach   </a:t>
            </a:r>
            <a:endParaRPr b="0" lang="en-US" sz="1000" spc="-1" strike="noStrike">
              <a:latin typeface="Arial"/>
            </a:endParaRPr>
          </a:p>
          <a:p>
            <a:pPr>
              <a:lnSpc>
                <a:spcPct val="100000"/>
              </a:lnSpc>
            </a:pPr>
            <a:r>
              <a:rPr b="0" lang="en-US" sz="1000" spc="-1" strike="noStrike">
                <a:solidFill>
                  <a:srgbClr val="000000"/>
                </a:solidFill>
                <a:latin typeface="Arial"/>
              </a:rPr>
              <a:t>     </a:t>
            </a:r>
            <a:r>
              <a:rPr b="0" lang="en-US" sz="1000" spc="-1" strike="noStrike">
                <a:solidFill>
                  <a:srgbClr val="000000"/>
                </a:solidFill>
                <a:latin typeface="Arial"/>
              </a:rPr>
              <a:t>Schutzraum)</a:t>
            </a:r>
            <a:endParaRPr b="0" lang="en-US" sz="1000" spc="-1" strike="noStrike">
              <a:latin typeface="Arial"/>
            </a:endParaRPr>
          </a:p>
        </p:txBody>
      </p:sp>
      <p:sp>
        <p:nvSpPr>
          <p:cNvPr id="53" name="PlaceHolder 9"/>
          <p:cNvSpPr>
            <a:spLocks noGrp="1"/>
          </p:cNvSpPr>
          <p:nvPr>
            <p:ph type="title"/>
          </p:nvPr>
        </p:nvSpPr>
        <p:spPr>
          <a:xfrm>
            <a:off x="317160" y="2742120"/>
            <a:ext cx="9444600" cy="594720"/>
          </a:xfrm>
          <a:prstGeom prst="rect">
            <a:avLst/>
          </a:prstGeom>
        </p:spPr>
        <p:txBody>
          <a:bodyPr lIns="0" rIns="0" tIns="0" bIns="0"/>
          <a:p>
            <a:pPr>
              <a:lnSpc>
                <a:spcPct val="100000"/>
              </a:lnSpc>
            </a:pPr>
            <a:r>
              <a:rPr b="1" lang="de-DE" sz="3200" spc="-1" strike="noStrike">
                <a:solidFill>
                  <a:srgbClr val="00549f"/>
                </a:solidFill>
                <a:latin typeface="Arial"/>
              </a:rPr>
              <a:t>Tit</a:t>
            </a:r>
            <a:r>
              <a:rPr b="1" lang="de-DE" sz="3200" spc="-1" strike="noStrike">
                <a:solidFill>
                  <a:srgbClr val="00549f"/>
                </a:solidFill>
                <a:latin typeface="Arial"/>
              </a:rPr>
              <a:t>el</a:t>
            </a:r>
            <a:r>
              <a:rPr b="1" lang="de-DE" sz="3200" spc="-1" strike="noStrike">
                <a:solidFill>
                  <a:srgbClr val="00549f"/>
                </a:solidFill>
                <a:latin typeface="Arial"/>
              </a:rPr>
              <a:t>m</a:t>
            </a:r>
            <a:r>
              <a:rPr b="1" lang="de-DE" sz="3200" spc="-1" strike="noStrike">
                <a:solidFill>
                  <a:srgbClr val="00549f"/>
                </a:solidFill>
                <a:latin typeface="Arial"/>
              </a:rPr>
              <a:t>as</a:t>
            </a:r>
            <a:r>
              <a:rPr b="1" lang="de-DE" sz="3200" spc="-1" strike="noStrike">
                <a:solidFill>
                  <a:srgbClr val="00549f"/>
                </a:solidFill>
                <a:latin typeface="Arial"/>
              </a:rPr>
              <a:t>te</a:t>
            </a:r>
            <a:r>
              <a:rPr b="1" lang="de-DE" sz="3200" spc="-1" strike="noStrike">
                <a:solidFill>
                  <a:srgbClr val="00549f"/>
                </a:solidFill>
                <a:latin typeface="Arial"/>
              </a:rPr>
              <a:t>rf</a:t>
            </a:r>
            <a:r>
              <a:rPr b="1" lang="de-DE" sz="3200" spc="-1" strike="noStrike">
                <a:solidFill>
                  <a:srgbClr val="00549f"/>
                </a:solidFill>
                <a:latin typeface="Arial"/>
              </a:rPr>
              <a:t>or</a:t>
            </a:r>
            <a:r>
              <a:rPr b="1" lang="de-DE" sz="3200" spc="-1" strike="noStrike">
                <a:solidFill>
                  <a:srgbClr val="00549f"/>
                </a:solidFill>
                <a:latin typeface="Arial"/>
              </a:rPr>
              <a:t>m</a:t>
            </a:r>
            <a:r>
              <a:rPr b="1" lang="de-DE" sz="3200" spc="-1" strike="noStrike">
                <a:solidFill>
                  <a:srgbClr val="00549f"/>
                </a:solidFill>
                <a:latin typeface="Arial"/>
              </a:rPr>
              <a:t>at </a:t>
            </a:r>
            <a:r>
              <a:rPr b="1" lang="de-DE" sz="3200" spc="-1" strike="noStrike">
                <a:solidFill>
                  <a:srgbClr val="00549f"/>
                </a:solidFill>
                <a:latin typeface="Arial"/>
              </a:rPr>
              <a:t>d</a:t>
            </a:r>
            <a:r>
              <a:rPr b="1" lang="de-DE" sz="3200" spc="-1" strike="noStrike">
                <a:solidFill>
                  <a:srgbClr val="00549f"/>
                </a:solidFill>
                <a:latin typeface="Arial"/>
              </a:rPr>
              <a:t>ur</a:t>
            </a:r>
            <a:r>
              <a:rPr b="1" lang="de-DE" sz="3200" spc="-1" strike="noStrike">
                <a:solidFill>
                  <a:srgbClr val="00549f"/>
                </a:solidFill>
                <a:latin typeface="Arial"/>
              </a:rPr>
              <a:t>ch </a:t>
            </a:r>
            <a:r>
              <a:rPr b="1" lang="de-DE" sz="3200" spc="-1" strike="noStrike">
                <a:solidFill>
                  <a:srgbClr val="00549f"/>
                </a:solidFill>
                <a:latin typeface="Arial"/>
              </a:rPr>
              <a:t>Kl</a:t>
            </a:r>
            <a:r>
              <a:rPr b="1" lang="de-DE" sz="3200" spc="-1" strike="noStrike">
                <a:solidFill>
                  <a:srgbClr val="00549f"/>
                </a:solidFill>
                <a:latin typeface="Arial"/>
              </a:rPr>
              <a:t>ic</a:t>
            </a:r>
            <a:r>
              <a:rPr b="1" lang="de-DE" sz="3200" spc="-1" strike="noStrike">
                <a:solidFill>
                  <a:srgbClr val="00549f"/>
                </a:solidFill>
                <a:latin typeface="Arial"/>
              </a:rPr>
              <a:t>ke</a:t>
            </a:r>
            <a:r>
              <a:rPr b="1" lang="de-DE" sz="3200" spc="-1" strike="noStrike">
                <a:solidFill>
                  <a:srgbClr val="00549f"/>
                </a:solidFill>
                <a:latin typeface="Arial"/>
              </a:rPr>
              <a:t>n </a:t>
            </a:r>
            <a:r>
              <a:rPr b="1" lang="de-DE" sz="3200" spc="-1" strike="noStrike">
                <a:solidFill>
                  <a:srgbClr val="00549f"/>
                </a:solidFill>
                <a:latin typeface="Arial"/>
              </a:rPr>
              <a:t>be</a:t>
            </a:r>
            <a:r>
              <a:rPr b="1" lang="de-DE" sz="3200" spc="-1" strike="noStrike">
                <a:solidFill>
                  <a:srgbClr val="00549f"/>
                </a:solidFill>
                <a:latin typeface="Arial"/>
              </a:rPr>
              <a:t>ar</a:t>
            </a:r>
            <a:r>
              <a:rPr b="1" lang="de-DE" sz="3200" spc="-1" strike="noStrike">
                <a:solidFill>
                  <a:srgbClr val="00549f"/>
                </a:solidFill>
                <a:latin typeface="Arial"/>
              </a:rPr>
              <a:t>be</a:t>
            </a:r>
            <a:r>
              <a:rPr b="1" lang="de-DE" sz="3200" spc="-1" strike="noStrike">
                <a:solidFill>
                  <a:srgbClr val="00549f"/>
                </a:solidFill>
                <a:latin typeface="Arial"/>
              </a:rPr>
              <a:t>ite</a:t>
            </a:r>
            <a:r>
              <a:rPr b="1" lang="de-DE" sz="3200" spc="-1" strike="noStrike">
                <a:solidFill>
                  <a:srgbClr val="00549f"/>
                </a:solidFill>
                <a:latin typeface="Arial"/>
              </a:rPr>
              <a:t>n</a:t>
            </a:r>
            <a:endParaRPr b="0" lang="de-DE" sz="3200" spc="-1" strike="noStrike">
              <a:solidFill>
                <a:srgbClr val="000000"/>
              </a:solidFill>
              <a:latin typeface="Arial"/>
            </a:endParaRPr>
          </a:p>
        </p:txBody>
      </p:sp>
      <p:sp>
        <p:nvSpPr>
          <p:cNvPr id="54" name="PlaceHolder 10"/>
          <p:cNvSpPr>
            <a:spLocks noGrp="1"/>
          </p:cNvSpPr>
          <p:nvPr>
            <p:ph type="ftr"/>
          </p:nvPr>
        </p:nvSpPr>
        <p:spPr>
          <a:xfrm>
            <a:off x="316440" y="6864840"/>
            <a:ext cx="806400" cy="437040"/>
          </a:xfrm>
          <a:prstGeom prst="rect">
            <a:avLst/>
          </a:prstGeom>
        </p:spPr>
        <p:txBody>
          <a:bodyPr lIns="0" rIns="0" tIns="0" bIns="0"/>
          <a:p>
            <a:endParaRPr b="0" lang="en-US" sz="2400" spc="-1" strike="noStrike">
              <a:latin typeface="Times New Roman"/>
            </a:endParaRPr>
          </a:p>
        </p:txBody>
      </p:sp>
      <p:sp>
        <p:nvSpPr>
          <p:cNvPr id="55" name="PlaceHolder 11"/>
          <p:cNvSpPr>
            <a:spLocks noGrp="1"/>
          </p:cNvSpPr>
          <p:nvPr>
            <p:ph type="body"/>
          </p:nvPr>
        </p:nvSpPr>
        <p:spPr>
          <a:xfrm>
            <a:off x="504000" y="3474720"/>
            <a:ext cx="9071640" cy="2678400"/>
          </a:xfrm>
          <a:prstGeom prst="rect">
            <a:avLst/>
          </a:prstGeom>
        </p:spPr>
        <p:txBody>
          <a:bodyPr lIns="0" rIns="0" tIns="0" bIns="0">
            <a:normAutofit/>
          </a:bodyPr>
          <a:p>
            <a:pPr marL="432000" indent="-324000">
              <a:spcBef>
                <a:spcPts val="1562"/>
              </a:spcBef>
              <a:buClr>
                <a:srgbClr val="000000"/>
              </a:buClr>
              <a:buSzPct val="45000"/>
              <a:buFont typeface="Wingdings" charset="2"/>
              <a:buChar char=""/>
            </a:pPr>
            <a:r>
              <a:rPr b="0" lang="de-DE" sz="3200" spc="-1" strike="noStrike">
                <a:solidFill>
                  <a:srgbClr val="000000"/>
                </a:solidFill>
                <a:latin typeface="Arial"/>
              </a:rPr>
              <a:t>Click to edit the outline text format</a:t>
            </a:r>
            <a:endParaRPr b="0" lang="de-DE" sz="3200" spc="-1" strike="noStrike">
              <a:solidFill>
                <a:srgbClr val="000000"/>
              </a:solidFill>
              <a:latin typeface="Arial"/>
            </a:endParaRPr>
          </a:p>
          <a:p>
            <a:pPr lvl="1" marL="864000" indent="-324000">
              <a:spcBef>
                <a:spcPts val="1247"/>
              </a:spcBef>
              <a:buClr>
                <a:srgbClr val="000000"/>
              </a:buClr>
              <a:buSzPct val="75000"/>
              <a:buFont typeface="Symbol" charset="2"/>
              <a:buChar char=""/>
            </a:pPr>
            <a:r>
              <a:rPr b="0" lang="de-DE" sz="2400" spc="-1" strike="noStrike">
                <a:solidFill>
                  <a:srgbClr val="000000"/>
                </a:solidFill>
                <a:latin typeface="Arial"/>
              </a:rPr>
              <a:t>Second Outline Level</a:t>
            </a:r>
            <a:endParaRPr b="0" lang="de-DE" sz="2400" spc="-1" strike="noStrike">
              <a:solidFill>
                <a:srgbClr val="000000"/>
              </a:solidFill>
              <a:latin typeface="Arial"/>
            </a:endParaRPr>
          </a:p>
          <a:p>
            <a:pPr lvl="2" marL="1296000" indent="-288000">
              <a:spcBef>
                <a:spcPts val="935"/>
              </a:spcBef>
              <a:buClr>
                <a:srgbClr val="000000"/>
              </a:buClr>
              <a:buSzPct val="45000"/>
              <a:buFont typeface="Wingdings" charset="2"/>
              <a:buChar char=""/>
            </a:pPr>
            <a:r>
              <a:rPr b="0" lang="de-DE" sz="2000" spc="-1" strike="noStrike">
                <a:solidFill>
                  <a:srgbClr val="000000"/>
                </a:solidFill>
                <a:latin typeface="Arial"/>
              </a:rPr>
              <a:t>Third Outline Level</a:t>
            </a:r>
            <a:endParaRPr b="0" lang="de-DE" sz="2000" spc="-1" strike="noStrike">
              <a:solidFill>
                <a:srgbClr val="000000"/>
              </a:solidFill>
              <a:latin typeface="Arial"/>
            </a:endParaRPr>
          </a:p>
          <a:p>
            <a:pPr lvl="3" marL="1728000" indent="-216000">
              <a:spcBef>
                <a:spcPts val="624"/>
              </a:spcBef>
              <a:buClr>
                <a:srgbClr val="000000"/>
              </a:buClr>
              <a:buSzPct val="75000"/>
              <a:buFont typeface="Symbol" charset="2"/>
              <a:buChar char=""/>
            </a:pPr>
            <a:r>
              <a:rPr b="0" lang="de-DE" sz="2000" spc="-1" strike="noStrike">
                <a:solidFill>
                  <a:srgbClr val="000000"/>
                </a:solidFill>
                <a:latin typeface="Arial"/>
              </a:rPr>
              <a:t>Fourth Outline Level</a:t>
            </a:r>
            <a:endParaRPr b="0" lang="de-DE" sz="2000" spc="-1" strike="noStrike">
              <a:solidFill>
                <a:srgbClr val="000000"/>
              </a:solidFill>
              <a:latin typeface="Arial"/>
            </a:endParaRPr>
          </a:p>
          <a:p>
            <a:pPr lvl="4" marL="2160000" indent="-216000">
              <a:spcBef>
                <a:spcPts val="312"/>
              </a:spcBef>
              <a:buClr>
                <a:srgbClr val="000000"/>
              </a:buClr>
              <a:buSzPct val="45000"/>
              <a:buFont typeface="Wingdings" charset="2"/>
              <a:buChar char=""/>
            </a:pPr>
            <a:r>
              <a:rPr b="0" lang="de-DE" sz="1800" spc="-1" strike="noStrike">
                <a:solidFill>
                  <a:srgbClr val="000000"/>
                </a:solidFill>
                <a:latin typeface="Arial"/>
              </a:rPr>
              <a:t>Fifth Outline Level</a:t>
            </a:r>
            <a:endParaRPr b="0" lang="de-DE" sz="1800" spc="-1" strike="noStrike">
              <a:solidFill>
                <a:srgbClr val="000000"/>
              </a:solidFill>
              <a:latin typeface="Arial"/>
            </a:endParaRPr>
          </a:p>
          <a:p>
            <a:pPr lvl="5" marL="2592000" indent="-216000">
              <a:spcBef>
                <a:spcPts val="312"/>
              </a:spcBef>
              <a:buClr>
                <a:srgbClr val="000000"/>
              </a:buClr>
              <a:buSzPct val="45000"/>
              <a:buFont typeface="Wingdings" charset="2"/>
              <a:buChar char=""/>
            </a:pPr>
            <a:r>
              <a:rPr b="0" lang="de-DE" sz="1800" spc="-1" strike="noStrike">
                <a:solidFill>
                  <a:srgbClr val="000000"/>
                </a:solidFill>
                <a:latin typeface="Arial"/>
              </a:rPr>
              <a:t>Sixth Outline Level</a:t>
            </a:r>
            <a:endParaRPr b="0" lang="de-DE" sz="1800" spc="-1" strike="noStrike">
              <a:solidFill>
                <a:srgbClr val="000000"/>
              </a:solidFill>
              <a:latin typeface="Arial"/>
            </a:endParaRPr>
          </a:p>
          <a:p>
            <a:pPr lvl="6" marL="3024000" indent="-216000">
              <a:spcBef>
                <a:spcPts val="312"/>
              </a:spcBef>
              <a:buClr>
                <a:srgbClr val="000000"/>
              </a:buClr>
              <a:buSzPct val="45000"/>
              <a:buFont typeface="Wingdings" charset="2"/>
              <a:buChar char=""/>
            </a:pPr>
            <a:r>
              <a:rPr b="0" lang="de-DE" sz="1800" spc="-1" strike="noStrike">
                <a:solidFill>
                  <a:srgbClr val="000000"/>
                </a:solidFill>
                <a:latin typeface="Arial"/>
              </a:rPr>
              <a:t>Seventh Outline Level</a:t>
            </a:r>
            <a:endParaRPr b="0" lang="de-DE" sz="1800" spc="-1" strike="noStrike">
              <a:solidFill>
                <a:srgbClr val="000000"/>
              </a:solidFill>
              <a:latin typeface="Arial"/>
            </a:endParaRPr>
          </a:p>
        </p:txBody>
      </p:sp>
      <p:pic>
        <p:nvPicPr>
          <p:cNvPr id="56" name="" descr=""/>
          <p:cNvPicPr/>
          <p:nvPr/>
        </p:nvPicPr>
        <p:blipFill>
          <a:blip r:embed="rId3"/>
          <a:stretch/>
        </p:blipFill>
        <p:spPr>
          <a:xfrm>
            <a:off x="6126480" y="6649920"/>
            <a:ext cx="3910320" cy="91044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301320"/>
            <a:ext cx="9071640" cy="126216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94" name="PlaceHolder 2"/>
          <p:cNvSpPr>
            <a:spLocks noGrp="1"/>
          </p:cNvSpPr>
          <p:nvPr>
            <p:ph type="body"/>
          </p:nvPr>
        </p:nvSpPr>
        <p:spPr>
          <a:xfrm>
            <a:off x="504000" y="1769040"/>
            <a:ext cx="9071640" cy="4384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jpeg"/><Relationship Id="rId7" Type="http://schemas.openxmlformats.org/officeDocument/2006/relationships/slideLayout" Target="../slideLayouts/slideLayout6.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slideLayout" Target="../slideLayouts/slideLayout6.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3.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jpeg"/><Relationship Id="rId3" Type="http://schemas.openxmlformats.org/officeDocument/2006/relationships/slideLayout" Target="../slideLayouts/slideLayout3.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image" Target="../media/image89.png"/><Relationship Id="rId3"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image" Target="../media/image93.png"/><Relationship Id="rId3"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3.xml"/><Relationship Id="rId6"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3.xml"/>
</Relationships>
</file>

<file path=ppt/slides/_rels/slide52.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114.jpeg"/><Relationship Id="rId2" Type="http://schemas.openxmlformats.org/officeDocument/2006/relationships/image" Target="../media/image115.png"/><Relationship Id="rId3" Type="http://schemas.openxmlformats.org/officeDocument/2006/relationships/slideLayout" Target="../slideLayouts/slideLayout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jpeg"/><Relationship Id="rId3" Type="http://schemas.openxmlformats.org/officeDocument/2006/relationships/image" Target="../media/image118.jpeg"/><Relationship Id="rId4"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pn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731520" y="127800"/>
            <a:ext cx="8686800" cy="2304720"/>
          </a:xfrm>
          <a:prstGeom prst="rect">
            <a:avLst/>
          </a:prstGeom>
          <a:noFill/>
          <a:ln>
            <a:noFill/>
          </a:ln>
        </p:spPr>
        <p:txBody>
          <a:bodyPr lIns="0" rIns="0" tIns="0" bIns="0" anchor="ctr"/>
          <a:p>
            <a:pPr algn="ctr">
              <a:spcBef>
                <a:spcPts val="281"/>
              </a:spcBef>
            </a:pPr>
            <a:br/>
            <a:r>
              <a:rPr b="1" lang="de-DE" sz="4800" spc="-1" strike="noStrike">
                <a:solidFill>
                  <a:srgbClr val="ffffff"/>
                </a:solidFill>
                <a:latin typeface="Arial"/>
                <a:ea typeface="Noto Sans CJK SC Regular"/>
              </a:rPr>
              <a:t>M</a:t>
            </a:r>
            <a:r>
              <a:rPr b="1" lang="de-DE" sz="4800" spc="-1" strike="noStrike">
                <a:solidFill>
                  <a:srgbClr val="ffffff"/>
                </a:solidFill>
                <a:latin typeface="Arial"/>
                <a:ea typeface="Noto Sans CJK SC Regular"/>
              </a:rPr>
              <a:t>a</a:t>
            </a:r>
            <a:r>
              <a:rPr b="1" lang="de-DE" sz="4800" spc="-1" strike="noStrike">
                <a:solidFill>
                  <a:srgbClr val="ffffff"/>
                </a:solidFill>
                <a:latin typeface="Arial"/>
                <a:ea typeface="Noto Sans CJK SC Regular"/>
              </a:rPr>
              <a:t>s</a:t>
            </a:r>
            <a:r>
              <a:rPr b="1" lang="de-DE" sz="4800" spc="-1" strike="noStrike">
                <a:solidFill>
                  <a:srgbClr val="ffffff"/>
                </a:solidFill>
                <a:latin typeface="Arial"/>
                <a:ea typeface="Noto Sans CJK SC Regular"/>
              </a:rPr>
              <a:t>t</a:t>
            </a:r>
            <a:r>
              <a:rPr b="1" lang="de-DE" sz="4800" spc="-1" strike="noStrike">
                <a:solidFill>
                  <a:srgbClr val="ffffff"/>
                </a:solidFill>
                <a:latin typeface="Arial"/>
                <a:ea typeface="Noto Sans CJK SC Regular"/>
              </a:rPr>
              <a:t>e</a:t>
            </a:r>
            <a:r>
              <a:rPr b="1" lang="de-DE" sz="4800" spc="-1" strike="noStrike">
                <a:solidFill>
                  <a:srgbClr val="ffffff"/>
                </a:solidFill>
                <a:latin typeface="Arial"/>
                <a:ea typeface="Noto Sans CJK SC Regular"/>
              </a:rPr>
              <a:t>r  </a:t>
            </a:r>
            <a:r>
              <a:rPr b="1" lang="de-DE" sz="4800" spc="-1" strike="noStrike">
                <a:solidFill>
                  <a:srgbClr val="ffffff"/>
                </a:solidFill>
                <a:latin typeface="Arial"/>
                <a:ea typeface="Noto Sans CJK SC Regular"/>
              </a:rPr>
              <a:t> </a:t>
            </a:r>
            <a:r>
              <a:rPr b="1" lang="de-DE" sz="4800" spc="-1" strike="noStrike">
                <a:solidFill>
                  <a:srgbClr val="ffffff"/>
                </a:solidFill>
                <a:latin typeface="Arial"/>
                <a:ea typeface="Noto Sans CJK SC Regular"/>
              </a:rPr>
              <a:t>T</a:t>
            </a:r>
            <a:r>
              <a:rPr b="1" lang="de-DE" sz="4800" spc="-1" strike="noStrike">
                <a:solidFill>
                  <a:srgbClr val="ffffff"/>
                </a:solidFill>
                <a:latin typeface="Arial"/>
                <a:ea typeface="Noto Sans CJK SC Regular"/>
              </a:rPr>
              <a:t>h</a:t>
            </a:r>
            <a:r>
              <a:rPr b="1" lang="de-DE" sz="4800" spc="-1" strike="noStrike">
                <a:solidFill>
                  <a:srgbClr val="ffffff"/>
                </a:solidFill>
                <a:latin typeface="Arial"/>
                <a:ea typeface="Noto Sans CJK SC Regular"/>
              </a:rPr>
              <a:t>e</a:t>
            </a:r>
            <a:r>
              <a:rPr b="1" lang="de-DE" sz="4800" spc="-1" strike="noStrike">
                <a:solidFill>
                  <a:srgbClr val="ffffff"/>
                </a:solidFill>
                <a:latin typeface="Arial"/>
                <a:ea typeface="Noto Sans CJK SC Regular"/>
              </a:rPr>
              <a:t>s</a:t>
            </a:r>
            <a:r>
              <a:rPr b="1" lang="de-DE" sz="4800" spc="-1" strike="noStrike">
                <a:solidFill>
                  <a:srgbClr val="ffffff"/>
                </a:solidFill>
                <a:latin typeface="Arial"/>
                <a:ea typeface="Noto Sans CJK SC Regular"/>
              </a:rPr>
              <a:t>i</a:t>
            </a:r>
            <a:r>
              <a:rPr b="1" lang="de-DE" sz="4800" spc="-1" strike="noStrike">
                <a:solidFill>
                  <a:srgbClr val="ffffff"/>
                </a:solidFill>
                <a:latin typeface="Arial"/>
                <a:ea typeface="Noto Sans CJK SC Regular"/>
              </a:rPr>
              <a:t>s </a:t>
            </a:r>
            <a:r>
              <a:rPr b="1" lang="de-DE" sz="3200" spc="-1" strike="noStrike">
                <a:solidFill>
                  <a:srgbClr val="ffffff"/>
                </a:solidFill>
                <a:latin typeface="Arial"/>
                <a:ea typeface="Noto Sans CJK SC Regular"/>
              </a:rPr>
              <a:t> </a:t>
            </a:r>
            <a:br/>
            <a:endParaRPr b="0" lang="de-DE" sz="3200" spc="-1" strike="noStrike">
              <a:solidFill>
                <a:srgbClr val="000000"/>
              </a:solidFill>
              <a:latin typeface="Arial"/>
            </a:endParaRPr>
          </a:p>
        </p:txBody>
      </p:sp>
      <p:sp>
        <p:nvSpPr>
          <p:cNvPr id="138" name="TextShape 2"/>
          <p:cNvSpPr txBox="1"/>
          <p:nvPr/>
        </p:nvSpPr>
        <p:spPr>
          <a:xfrm>
            <a:off x="1101240" y="2926080"/>
            <a:ext cx="8317080" cy="828720"/>
          </a:xfrm>
          <a:prstGeom prst="rect">
            <a:avLst/>
          </a:prstGeom>
          <a:noFill/>
          <a:ln>
            <a:noFill/>
          </a:ln>
        </p:spPr>
        <p:txBody>
          <a:bodyPr lIns="90000" rIns="90000" tIns="45000" bIns="45000"/>
          <a:p>
            <a:pPr algn="ctr"/>
            <a:r>
              <a:rPr b="1" lang="en-US" sz="2600" spc="-1" strike="noStrike">
                <a:solidFill>
                  <a:srgbClr val="3465a4"/>
                </a:solidFill>
                <a:latin typeface="Arial"/>
                <a:ea typeface="Noto Sans CJK SC Regular"/>
              </a:rPr>
              <a:t>Pr</a:t>
            </a:r>
            <a:r>
              <a:rPr b="1" lang="en-US" sz="2600" spc="-1" strike="noStrike">
                <a:solidFill>
                  <a:srgbClr val="3465a4"/>
                </a:solidFill>
                <a:latin typeface="Arial"/>
                <a:ea typeface="Noto Sans CJK SC Regular"/>
              </a:rPr>
              <a:t>oc</a:t>
            </a:r>
            <a:r>
              <a:rPr b="1" lang="en-US" sz="2600" spc="-1" strike="noStrike">
                <a:solidFill>
                  <a:srgbClr val="3465a4"/>
                </a:solidFill>
                <a:latin typeface="Arial"/>
                <a:ea typeface="Noto Sans CJK SC Regular"/>
              </a:rPr>
              <a:t>es</a:t>
            </a:r>
            <a:r>
              <a:rPr b="1" lang="en-US" sz="2600" spc="-1" strike="noStrike">
                <a:solidFill>
                  <a:srgbClr val="3465a4"/>
                </a:solidFill>
                <a:latin typeface="Arial"/>
                <a:ea typeface="Noto Sans CJK SC Regular"/>
              </a:rPr>
              <a:t>s </a:t>
            </a:r>
            <a:r>
              <a:rPr b="1" lang="en-US" sz="2600" spc="-1" strike="noStrike">
                <a:solidFill>
                  <a:srgbClr val="3465a4"/>
                </a:solidFill>
                <a:latin typeface="Arial"/>
                <a:ea typeface="Noto Sans CJK SC Regular"/>
              </a:rPr>
              <a:t>En</a:t>
            </a:r>
            <a:r>
              <a:rPr b="1" lang="en-US" sz="2600" spc="-1" strike="noStrike">
                <a:solidFill>
                  <a:srgbClr val="3465a4"/>
                </a:solidFill>
                <a:latin typeface="Arial"/>
                <a:ea typeface="Noto Sans CJK SC Regular"/>
              </a:rPr>
              <a:t>ha</a:t>
            </a:r>
            <a:r>
              <a:rPr b="1" lang="en-US" sz="2600" spc="-1" strike="noStrike">
                <a:solidFill>
                  <a:srgbClr val="3465a4"/>
                </a:solidFill>
                <a:latin typeface="Arial"/>
                <a:ea typeface="Noto Sans CJK SC Regular"/>
              </a:rPr>
              <a:t>nc</a:t>
            </a:r>
            <a:r>
              <a:rPr b="1" lang="en-US" sz="2600" spc="-1" strike="noStrike">
                <a:solidFill>
                  <a:srgbClr val="3465a4"/>
                </a:solidFill>
                <a:latin typeface="Arial"/>
                <a:ea typeface="Noto Sans CJK SC Regular"/>
              </a:rPr>
              <a:t>em</a:t>
            </a:r>
            <a:r>
              <a:rPr b="1" lang="en-US" sz="2600" spc="-1" strike="noStrike">
                <a:solidFill>
                  <a:srgbClr val="3465a4"/>
                </a:solidFill>
                <a:latin typeface="Arial"/>
                <a:ea typeface="Noto Sans CJK SC Regular"/>
              </a:rPr>
              <a:t>en</a:t>
            </a:r>
            <a:r>
              <a:rPr b="1" lang="en-US" sz="2600" spc="-1" strike="noStrike">
                <a:solidFill>
                  <a:srgbClr val="3465a4"/>
                </a:solidFill>
                <a:latin typeface="Arial"/>
                <a:ea typeface="Noto Sans CJK SC Regular"/>
              </a:rPr>
              <a:t>t </a:t>
            </a:r>
            <a:r>
              <a:rPr b="1" lang="en-US" sz="2600" spc="-1" strike="noStrike">
                <a:solidFill>
                  <a:srgbClr val="3465a4"/>
                </a:solidFill>
                <a:latin typeface="Arial"/>
                <a:ea typeface="Noto Sans CJK SC Regular"/>
              </a:rPr>
              <a:t>by </a:t>
            </a:r>
            <a:r>
              <a:rPr b="1" lang="en-US" sz="2600" spc="-1" strike="noStrike">
                <a:solidFill>
                  <a:srgbClr val="3465a4"/>
                </a:solidFill>
                <a:latin typeface="Arial"/>
                <a:ea typeface="Noto Sans CJK SC Regular"/>
              </a:rPr>
              <a:t>Inc</a:t>
            </a:r>
            <a:r>
              <a:rPr b="1" lang="en-US" sz="2600" spc="-1" strike="noStrike">
                <a:solidFill>
                  <a:srgbClr val="3465a4"/>
                </a:solidFill>
                <a:latin typeface="Arial"/>
                <a:ea typeface="Noto Sans CJK SC Regular"/>
              </a:rPr>
              <a:t>or</a:t>
            </a:r>
            <a:r>
              <a:rPr b="1" lang="en-US" sz="2600" spc="-1" strike="noStrike">
                <a:solidFill>
                  <a:srgbClr val="3465a4"/>
                </a:solidFill>
                <a:latin typeface="Arial"/>
                <a:ea typeface="Noto Sans CJK SC Regular"/>
              </a:rPr>
              <a:t>po</a:t>
            </a:r>
            <a:r>
              <a:rPr b="1" lang="en-US" sz="2600" spc="-1" strike="noStrike">
                <a:solidFill>
                  <a:srgbClr val="3465a4"/>
                </a:solidFill>
                <a:latin typeface="Arial"/>
                <a:ea typeface="Noto Sans CJK SC Regular"/>
              </a:rPr>
              <a:t>rat</a:t>
            </a:r>
            <a:r>
              <a:rPr b="1" lang="en-US" sz="2600" spc="-1" strike="noStrike">
                <a:solidFill>
                  <a:srgbClr val="3465a4"/>
                </a:solidFill>
                <a:latin typeface="Arial"/>
                <a:ea typeface="Noto Sans CJK SC Regular"/>
              </a:rPr>
              <a:t>in</a:t>
            </a:r>
            <a:r>
              <a:rPr b="1" lang="en-US" sz="2600" spc="-1" strike="noStrike">
                <a:solidFill>
                  <a:srgbClr val="3465a4"/>
                </a:solidFill>
                <a:latin typeface="Arial"/>
                <a:ea typeface="Noto Sans CJK SC Regular"/>
              </a:rPr>
              <a:t>g </a:t>
            </a:r>
            <a:r>
              <a:rPr b="1" lang="en-US" sz="2600" spc="-1" strike="noStrike">
                <a:solidFill>
                  <a:srgbClr val="3465a4"/>
                </a:solidFill>
                <a:latin typeface="Arial"/>
                <a:ea typeface="Noto Sans CJK SC Regular"/>
              </a:rPr>
              <a:t>Ne</a:t>
            </a:r>
            <a:r>
              <a:rPr b="1" lang="en-US" sz="2600" spc="-1" strike="noStrike">
                <a:solidFill>
                  <a:srgbClr val="3465a4"/>
                </a:solidFill>
                <a:latin typeface="Arial"/>
                <a:ea typeface="Noto Sans CJK SC Regular"/>
              </a:rPr>
              <a:t>ga</a:t>
            </a:r>
            <a:r>
              <a:rPr b="1" lang="en-US" sz="2600" spc="-1" strike="noStrike">
                <a:solidFill>
                  <a:srgbClr val="3465a4"/>
                </a:solidFill>
                <a:latin typeface="Arial"/>
                <a:ea typeface="Noto Sans CJK SC Regular"/>
              </a:rPr>
              <a:t>tiv</a:t>
            </a:r>
            <a:r>
              <a:rPr b="1" lang="en-US" sz="2600" spc="-1" strike="noStrike">
                <a:solidFill>
                  <a:srgbClr val="3465a4"/>
                </a:solidFill>
                <a:latin typeface="Arial"/>
                <a:ea typeface="Noto Sans CJK SC Regular"/>
              </a:rPr>
              <a:t>e </a:t>
            </a:r>
            <a:r>
              <a:rPr b="1" lang="en-US" sz="2600" spc="-1" strike="noStrike">
                <a:solidFill>
                  <a:srgbClr val="3465a4"/>
                </a:solidFill>
                <a:latin typeface="Arial"/>
                <a:ea typeface="Noto Sans CJK SC Regular"/>
              </a:rPr>
              <a:t>Ins</a:t>
            </a:r>
            <a:r>
              <a:rPr b="1" lang="en-US" sz="2600" spc="-1" strike="noStrike">
                <a:solidFill>
                  <a:srgbClr val="3465a4"/>
                </a:solidFill>
                <a:latin typeface="Arial"/>
                <a:ea typeface="Noto Sans CJK SC Regular"/>
              </a:rPr>
              <a:t>ta</a:t>
            </a:r>
            <a:r>
              <a:rPr b="1" lang="en-US" sz="2600" spc="-1" strike="noStrike">
                <a:solidFill>
                  <a:srgbClr val="3465a4"/>
                </a:solidFill>
                <a:latin typeface="Arial"/>
                <a:ea typeface="Noto Sans CJK SC Regular"/>
              </a:rPr>
              <a:t>nc</a:t>
            </a:r>
            <a:r>
              <a:rPr b="1" lang="en-US" sz="2600" spc="-1" strike="noStrike">
                <a:solidFill>
                  <a:srgbClr val="3465a4"/>
                </a:solidFill>
                <a:latin typeface="Arial"/>
                <a:ea typeface="Noto Sans CJK SC Regular"/>
              </a:rPr>
              <a:t>es </a:t>
            </a:r>
            <a:r>
              <a:rPr b="1" lang="en-US" sz="2600" spc="-1" strike="noStrike">
                <a:solidFill>
                  <a:srgbClr val="3465a4"/>
                </a:solidFill>
                <a:latin typeface="Arial"/>
                <a:ea typeface="Noto Sans CJK SC Regular"/>
              </a:rPr>
              <a:t>in </a:t>
            </a:r>
            <a:r>
              <a:rPr b="1" lang="en-US" sz="2600" spc="-1" strike="noStrike">
                <a:solidFill>
                  <a:srgbClr val="3465a4"/>
                </a:solidFill>
                <a:latin typeface="Arial"/>
                <a:ea typeface="Noto Sans CJK SC Regular"/>
              </a:rPr>
              <a:t>Mo</a:t>
            </a:r>
            <a:r>
              <a:rPr b="1" lang="en-US" sz="2600" spc="-1" strike="noStrike">
                <a:solidFill>
                  <a:srgbClr val="3465a4"/>
                </a:solidFill>
                <a:latin typeface="Arial"/>
                <a:ea typeface="Noto Sans CJK SC Regular"/>
              </a:rPr>
              <a:t>del </a:t>
            </a:r>
            <a:r>
              <a:rPr b="1" lang="en-US" sz="2600" spc="-1" strike="noStrike">
                <a:solidFill>
                  <a:srgbClr val="3465a4"/>
                </a:solidFill>
                <a:latin typeface="Arial"/>
                <a:ea typeface="Noto Sans CJK SC Regular"/>
              </a:rPr>
              <a:t>Re</a:t>
            </a:r>
            <a:r>
              <a:rPr b="1" lang="en-US" sz="2600" spc="-1" strike="noStrike">
                <a:solidFill>
                  <a:srgbClr val="3465a4"/>
                </a:solidFill>
                <a:latin typeface="Arial"/>
                <a:ea typeface="Noto Sans CJK SC Regular"/>
              </a:rPr>
              <a:t>pai</a:t>
            </a:r>
            <a:r>
              <a:rPr b="1" lang="en-US" sz="2600" spc="-1" strike="noStrike">
                <a:solidFill>
                  <a:srgbClr val="3465a4"/>
                </a:solidFill>
                <a:latin typeface="Arial"/>
                <a:ea typeface="Noto Sans CJK SC Regular"/>
              </a:rPr>
              <a:t>r </a:t>
            </a:r>
            <a:endParaRPr b="0" lang="en-US" sz="2600" spc="-1" strike="noStrike">
              <a:latin typeface="Arial"/>
            </a:endParaRPr>
          </a:p>
        </p:txBody>
      </p:sp>
      <p:graphicFrame>
        <p:nvGraphicFramePr>
          <p:cNvPr id="139" name="Table 3"/>
          <p:cNvGraphicFramePr/>
          <p:nvPr/>
        </p:nvGraphicFramePr>
        <p:xfrm>
          <a:off x="2194920" y="4140360"/>
          <a:ext cx="5977440" cy="2625840"/>
        </p:xfrm>
        <a:graphic>
          <a:graphicData uri="http://schemas.openxmlformats.org/drawingml/2006/table">
            <a:tbl>
              <a:tblPr/>
              <a:tblGrid>
                <a:gridCol w="1445400"/>
                <a:gridCol w="4532400"/>
              </a:tblGrid>
              <a:tr h="418680">
                <a:tc>
                  <a:txBody>
                    <a:bodyPr lIns="90000" rIns="90000" tIns="46800" bIns="46800"/>
                    <a:p>
                      <a:pPr algn="r"/>
                      <a:r>
                        <a:rPr b="1" lang="en-US" sz="1800" spc="-1" strike="noStrike">
                          <a:latin typeface="Arial"/>
                        </a:rPr>
                        <a:t>Author: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p>
                      <a:r>
                        <a:rPr b="1" lang="en-US" sz="1800" spc="-1" strike="noStrike">
                          <a:latin typeface="Arial"/>
                        </a:rPr>
                        <a:t>Kefang Ding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718920">
                <a:tc>
                  <a:txBody>
                    <a:bodyPr lIns="90000" rIns="90000" tIns="46800" bIns="46800"/>
                    <a:p>
                      <a:pPr algn="r"/>
                      <a:r>
                        <a:rPr b="1" lang="en-US" sz="1800" spc="-1" strike="noStrike">
                          <a:latin typeface="Arial"/>
                        </a:rPr>
                        <a:t>Email: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p>
                      <a:r>
                        <a:rPr b="1" lang="en-US" sz="1800" spc="-1" strike="noStrike">
                          <a:latin typeface="Arial"/>
                        </a:rPr>
                        <a:t>kefang.ding@rwth-aachen.de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72680">
                <a:tc>
                  <a:txBody>
                    <a:bodyPr lIns="90000" rIns="90000" tIns="46800" bIns="46800"/>
                    <a:p>
                      <a:pPr algn="r"/>
                      <a:r>
                        <a:rPr b="0" lang="en-US" sz="1600" spc="-1" strike="noStrike">
                          <a:latin typeface="Arial"/>
                        </a:rPr>
                        <a:t>Supervisor:</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p>
                      <a:r>
                        <a:rPr b="0" lang="en-US" sz="1600" spc="-1" strike="noStrike">
                          <a:latin typeface="Arial"/>
                        </a:rPr>
                        <a:t>Dr. Sebastiaan J. van Zelst</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545400">
                <a:tc>
                  <a:txBody>
                    <a:bodyPr lIns="90000" rIns="90000" tIns="46800" bIns="46800"/>
                    <a:p>
                      <a:pPr algn="r"/>
                      <a:r>
                        <a:rPr b="0" lang="en-US" sz="1600" spc="-1" strike="noStrike">
                          <a:latin typeface="Arial"/>
                        </a:rPr>
                        <a:t>Examiners:</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p>
                      <a:r>
                        <a:rPr b="0" lang="en-US" sz="1600" spc="-1" strike="noStrike">
                          <a:latin typeface="Arial"/>
                        </a:rPr>
                        <a:t>Prof. Wil M.P. van der Aalst</a:t>
                      </a:r>
                      <a:endParaRPr b="0" lang="en-US" sz="1600" spc="-1" strike="noStrike">
                        <a:latin typeface="Arial"/>
                      </a:endParaRPr>
                    </a:p>
                    <a:p>
                      <a:r>
                        <a:rPr b="0" lang="en-US" sz="1600" spc="-1" strike="noStrike">
                          <a:latin typeface="Arial"/>
                        </a:rPr>
                        <a:t>Prof. Thomas Rose</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470520">
                <a:tc>
                  <a:txBody>
                    <a:bodyPr lIns="90000" rIns="90000" tIns="46800" bIns="46800"/>
                    <a:p>
                      <a:pPr algn="r"/>
                      <a:r>
                        <a:rPr b="0" lang="en-US" sz="1600" spc="-1" strike="noStrike">
                          <a:latin typeface="Arial"/>
                        </a:rPr>
                        <a:t>Institute:</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p>
                      <a:r>
                        <a:rPr b="0" lang="en-US" sz="1600" spc="-1" strike="noStrike">
                          <a:solidFill>
                            <a:srgbClr val="000000"/>
                          </a:solidFill>
                          <a:latin typeface="Arial"/>
                          <a:ea typeface="Noto Sans CJK SC Regular"/>
                        </a:rPr>
                        <a:t>Lehrstuhl für Process and Data Science </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Outline</a:t>
            </a:r>
            <a:endParaRPr b="1" lang="en-US" sz="3600" spc="-1" strike="noStrike">
              <a:solidFill>
                <a:srgbClr val="0066ff"/>
              </a:solidFill>
              <a:latin typeface="Arial"/>
            </a:endParaRPr>
          </a:p>
        </p:txBody>
      </p:sp>
      <p:sp>
        <p:nvSpPr>
          <p:cNvPr id="537" name="TextShape 2"/>
          <p:cNvSpPr txBox="1"/>
          <p:nvPr/>
        </p:nvSpPr>
        <p:spPr>
          <a:xfrm>
            <a:off x="438120" y="1005840"/>
            <a:ext cx="51397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Motivation for Research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Problem Definition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solidFill>
                  <a:srgbClr val="0066b3"/>
                </a:solidFill>
                <a:latin typeface="Arial"/>
              </a:rPr>
              <a:t>Approach</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Framework</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Data models</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Modules</a:t>
            </a:r>
            <a:endParaRPr b="0" lang="en-US" sz="28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Demo</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Evaluation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Conclusion</a:t>
            </a:r>
            <a:endParaRPr b="1" lang="en-US" sz="3000" spc="-1" strike="noStrike">
              <a:latin typeface="Arial"/>
            </a:endParaRPr>
          </a:p>
        </p:txBody>
      </p:sp>
      <p:pic>
        <p:nvPicPr>
          <p:cNvPr id="538" name="" descr=""/>
          <p:cNvPicPr/>
          <p:nvPr/>
        </p:nvPicPr>
        <p:blipFill>
          <a:blip r:embed="rId1"/>
          <a:stretch/>
        </p:blipFill>
        <p:spPr>
          <a:xfrm>
            <a:off x="6398280" y="978840"/>
            <a:ext cx="3592440" cy="2313000"/>
          </a:xfrm>
          <a:prstGeom prst="rect">
            <a:avLst/>
          </a:prstGeom>
          <a:ln>
            <a:noFill/>
          </a:ln>
        </p:spPr>
      </p:pic>
      <p:pic>
        <p:nvPicPr>
          <p:cNvPr id="539" name="" descr=""/>
          <p:cNvPicPr/>
          <p:nvPr/>
        </p:nvPicPr>
        <p:blipFill>
          <a:blip r:embed="rId2"/>
          <a:stretch/>
        </p:blipFill>
        <p:spPr>
          <a:xfrm>
            <a:off x="5486400" y="3749040"/>
            <a:ext cx="4023360" cy="28134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framework</a:t>
            </a:r>
            <a:endParaRPr b="1" lang="en-US" sz="3600" spc="-1" strike="noStrike">
              <a:solidFill>
                <a:srgbClr val="0066ff"/>
              </a:solidFill>
              <a:latin typeface="Arial"/>
            </a:endParaRPr>
          </a:p>
        </p:txBody>
      </p:sp>
      <p:pic>
        <p:nvPicPr>
          <p:cNvPr id="541" name="" descr=""/>
          <p:cNvPicPr/>
          <p:nvPr/>
        </p:nvPicPr>
        <p:blipFill>
          <a:blip r:embed="rId1"/>
          <a:stretch/>
        </p:blipFill>
        <p:spPr>
          <a:xfrm>
            <a:off x="5988960" y="3017520"/>
            <a:ext cx="1645920" cy="1463040"/>
          </a:xfrm>
          <a:prstGeom prst="rect">
            <a:avLst/>
          </a:prstGeom>
          <a:ln>
            <a:noFill/>
          </a:ln>
        </p:spPr>
      </p:pic>
      <p:sp>
        <p:nvSpPr>
          <p:cNvPr id="542" name="Line 2"/>
          <p:cNvSpPr/>
          <p:nvPr/>
        </p:nvSpPr>
        <p:spPr>
          <a:xfrm>
            <a:off x="5348880" y="2468880"/>
            <a:ext cx="1005840" cy="914400"/>
          </a:xfrm>
          <a:prstGeom prst="line">
            <a:avLst/>
          </a:prstGeom>
          <a:ln w="76320">
            <a:solidFill>
              <a:srgbClr val="000000"/>
            </a:solidFill>
            <a:round/>
            <a:tailEnd len="med" type="triangle" w="med"/>
          </a:ln>
        </p:spPr>
        <p:style>
          <a:lnRef idx="0"/>
          <a:fillRef idx="0"/>
          <a:effectRef idx="0"/>
          <a:fontRef idx="minor"/>
        </p:style>
      </p:sp>
      <p:sp>
        <p:nvSpPr>
          <p:cNvPr id="543" name="Line 3"/>
          <p:cNvSpPr/>
          <p:nvPr/>
        </p:nvSpPr>
        <p:spPr>
          <a:xfrm>
            <a:off x="6903360" y="2011680"/>
            <a:ext cx="0" cy="1188720"/>
          </a:xfrm>
          <a:prstGeom prst="line">
            <a:avLst/>
          </a:prstGeom>
          <a:ln w="76320">
            <a:solidFill>
              <a:srgbClr val="000000"/>
            </a:solidFill>
            <a:round/>
            <a:tailEnd len="med" type="triangle" w="med"/>
          </a:ln>
        </p:spPr>
        <p:style>
          <a:lnRef idx="0"/>
          <a:fillRef idx="0"/>
          <a:effectRef idx="0"/>
          <a:fontRef idx="minor"/>
        </p:style>
      </p:sp>
      <p:sp>
        <p:nvSpPr>
          <p:cNvPr id="544" name="Line 4"/>
          <p:cNvSpPr/>
          <p:nvPr/>
        </p:nvSpPr>
        <p:spPr>
          <a:xfrm flipH="1">
            <a:off x="7452000" y="2468880"/>
            <a:ext cx="1097280" cy="914400"/>
          </a:xfrm>
          <a:prstGeom prst="line">
            <a:avLst/>
          </a:prstGeom>
          <a:ln w="76320">
            <a:solidFill>
              <a:srgbClr val="000000"/>
            </a:solidFill>
            <a:round/>
            <a:tailEnd len="med" type="triangle" w="med"/>
          </a:ln>
        </p:spPr>
        <p:style>
          <a:lnRef idx="0"/>
          <a:fillRef idx="0"/>
          <a:effectRef idx="0"/>
          <a:fontRef idx="minor"/>
        </p:style>
      </p:sp>
      <p:sp>
        <p:nvSpPr>
          <p:cNvPr id="545" name="TextShape 5"/>
          <p:cNvSpPr txBox="1"/>
          <p:nvPr/>
        </p:nvSpPr>
        <p:spPr>
          <a:xfrm>
            <a:off x="4626720" y="1737360"/>
            <a:ext cx="1188720" cy="548640"/>
          </a:xfrm>
          <a:prstGeom prst="rect">
            <a:avLst/>
          </a:prstGeom>
          <a:noFill/>
          <a:ln>
            <a:noFill/>
          </a:ln>
        </p:spPr>
        <p:txBody>
          <a:bodyPr lIns="90000" rIns="90000" tIns="45000" bIns="45000"/>
          <a:p>
            <a:r>
              <a:rPr b="0" lang="en-US" sz="1100" spc="-1" strike="noStrike">
                <a:latin typeface="Arial"/>
              </a:rPr>
              <a:t>positive </a:t>
            </a:r>
            <a:endParaRPr b="0" lang="en-US" sz="1100" spc="-1" strike="noStrike">
              <a:latin typeface="Arial"/>
            </a:endParaRPr>
          </a:p>
          <a:p>
            <a:r>
              <a:rPr b="0" lang="en-US" sz="1100" spc="-1" strike="noStrike">
                <a:latin typeface="Arial"/>
              </a:rPr>
              <a:t>event log</a:t>
            </a:r>
            <a:endParaRPr b="0" lang="en-US" sz="1100" spc="-1" strike="noStrike">
              <a:latin typeface="Arial"/>
            </a:endParaRPr>
          </a:p>
        </p:txBody>
      </p:sp>
      <p:sp>
        <p:nvSpPr>
          <p:cNvPr id="546" name="TextShape 6"/>
          <p:cNvSpPr txBox="1"/>
          <p:nvPr/>
        </p:nvSpPr>
        <p:spPr>
          <a:xfrm>
            <a:off x="6537600" y="1280160"/>
            <a:ext cx="1188720" cy="548640"/>
          </a:xfrm>
          <a:prstGeom prst="rect">
            <a:avLst/>
          </a:prstGeom>
          <a:noFill/>
          <a:ln>
            <a:noFill/>
          </a:ln>
        </p:spPr>
        <p:txBody>
          <a:bodyPr lIns="90000" rIns="90000" tIns="45000" bIns="45000"/>
          <a:p>
            <a:r>
              <a:rPr b="0" lang="en-US" sz="1200" spc="-1" strike="noStrike">
                <a:latin typeface="Arial"/>
              </a:rPr>
              <a:t>negative </a:t>
            </a:r>
            <a:endParaRPr b="0" lang="en-US" sz="1200" spc="-1" strike="noStrike">
              <a:latin typeface="Arial"/>
            </a:endParaRPr>
          </a:p>
          <a:p>
            <a:r>
              <a:rPr b="0" lang="en-US" sz="1200" spc="-1" strike="noStrike">
                <a:latin typeface="Arial"/>
              </a:rPr>
              <a:t>event log</a:t>
            </a:r>
            <a:endParaRPr b="0" lang="en-US" sz="1200" spc="-1" strike="noStrike">
              <a:latin typeface="Arial"/>
            </a:endParaRPr>
          </a:p>
        </p:txBody>
      </p:sp>
      <p:sp>
        <p:nvSpPr>
          <p:cNvPr id="547" name="TextShape 7"/>
          <p:cNvSpPr txBox="1"/>
          <p:nvPr/>
        </p:nvSpPr>
        <p:spPr>
          <a:xfrm>
            <a:off x="180000" y="3269520"/>
            <a:ext cx="1188720" cy="548640"/>
          </a:xfrm>
          <a:prstGeom prst="rect">
            <a:avLst/>
          </a:prstGeom>
          <a:noFill/>
          <a:ln>
            <a:noFill/>
          </a:ln>
        </p:spPr>
        <p:txBody>
          <a:bodyPr lIns="90000" rIns="90000" tIns="45000" bIns="45000"/>
          <a:p>
            <a:r>
              <a:rPr b="0" lang="en-US" sz="1300" spc="-1" strike="noStrike">
                <a:latin typeface="Arial"/>
              </a:rPr>
              <a:t>reference </a:t>
            </a:r>
            <a:endParaRPr b="0" lang="en-US" sz="1300" spc="-1" strike="noStrike">
              <a:latin typeface="Arial"/>
            </a:endParaRPr>
          </a:p>
          <a:p>
            <a:r>
              <a:rPr b="0" lang="en-US" sz="1300" spc="-1" strike="noStrike">
                <a:latin typeface="Arial"/>
              </a:rPr>
              <a:t>model</a:t>
            </a:r>
            <a:endParaRPr b="0" lang="en-US" sz="1300" spc="-1" strike="noStrike">
              <a:latin typeface="Arial"/>
            </a:endParaRPr>
          </a:p>
        </p:txBody>
      </p:sp>
      <p:sp>
        <p:nvSpPr>
          <p:cNvPr id="548" name="Line 8"/>
          <p:cNvSpPr/>
          <p:nvPr/>
        </p:nvSpPr>
        <p:spPr>
          <a:xfrm>
            <a:off x="6811920" y="4317120"/>
            <a:ext cx="0" cy="822960"/>
          </a:xfrm>
          <a:prstGeom prst="line">
            <a:avLst/>
          </a:prstGeom>
          <a:ln w="76320">
            <a:solidFill>
              <a:srgbClr val="000000"/>
            </a:solidFill>
            <a:round/>
            <a:tailEnd len="med" type="triangle" w="med"/>
          </a:ln>
        </p:spPr>
        <p:style>
          <a:lnRef idx="0"/>
          <a:fillRef idx="0"/>
          <a:effectRef idx="0"/>
          <a:fontRef idx="minor"/>
        </p:style>
      </p:sp>
      <p:sp>
        <p:nvSpPr>
          <p:cNvPr id="549" name="TextShape 9"/>
          <p:cNvSpPr txBox="1"/>
          <p:nvPr/>
        </p:nvSpPr>
        <p:spPr>
          <a:xfrm>
            <a:off x="7452000" y="5212080"/>
            <a:ext cx="1188720" cy="548640"/>
          </a:xfrm>
          <a:prstGeom prst="rect">
            <a:avLst/>
          </a:prstGeom>
          <a:noFill/>
          <a:ln>
            <a:noFill/>
          </a:ln>
        </p:spPr>
        <p:txBody>
          <a:bodyPr lIns="90000" rIns="90000" tIns="45000" bIns="45000"/>
          <a:p>
            <a:r>
              <a:rPr b="0" lang="en-US" sz="1300" spc="-1" strike="noStrike">
                <a:latin typeface="Arial"/>
              </a:rPr>
              <a:t>repaired </a:t>
            </a:r>
            <a:endParaRPr b="0" lang="en-US" sz="1300" spc="-1" strike="noStrike">
              <a:latin typeface="Arial"/>
            </a:endParaRPr>
          </a:p>
          <a:p>
            <a:r>
              <a:rPr b="0" lang="en-US" sz="1300" spc="-1" strike="noStrike">
                <a:latin typeface="Arial"/>
              </a:rPr>
              <a:t>model</a:t>
            </a:r>
            <a:endParaRPr b="0" lang="en-US" sz="1300" spc="-1" strike="noStrike">
              <a:latin typeface="Arial"/>
            </a:endParaRPr>
          </a:p>
        </p:txBody>
      </p:sp>
      <p:pic>
        <p:nvPicPr>
          <p:cNvPr id="550" name="" descr=""/>
          <p:cNvPicPr/>
          <p:nvPr/>
        </p:nvPicPr>
        <p:blipFill>
          <a:blip r:embed="rId2"/>
          <a:stretch/>
        </p:blipFill>
        <p:spPr>
          <a:xfrm>
            <a:off x="7914240" y="1737360"/>
            <a:ext cx="1823760" cy="811800"/>
          </a:xfrm>
          <a:prstGeom prst="rect">
            <a:avLst/>
          </a:prstGeom>
          <a:ln>
            <a:noFill/>
          </a:ln>
        </p:spPr>
      </p:pic>
      <p:pic>
        <p:nvPicPr>
          <p:cNvPr id="551" name="" descr=""/>
          <p:cNvPicPr/>
          <p:nvPr/>
        </p:nvPicPr>
        <p:blipFill>
          <a:blip r:embed="rId3"/>
          <a:stretch/>
        </p:blipFill>
        <p:spPr>
          <a:xfrm>
            <a:off x="1010880" y="3012840"/>
            <a:ext cx="1823760" cy="811800"/>
          </a:xfrm>
          <a:prstGeom prst="rect">
            <a:avLst/>
          </a:prstGeom>
          <a:ln>
            <a:noFill/>
          </a:ln>
        </p:spPr>
      </p:pic>
      <p:sp>
        <p:nvSpPr>
          <p:cNvPr id="552" name="TextShape 10"/>
          <p:cNvSpPr txBox="1"/>
          <p:nvPr/>
        </p:nvSpPr>
        <p:spPr>
          <a:xfrm>
            <a:off x="1551600" y="1623600"/>
            <a:ext cx="1188720" cy="548640"/>
          </a:xfrm>
          <a:prstGeom prst="rect">
            <a:avLst/>
          </a:prstGeom>
          <a:noFill/>
          <a:ln>
            <a:noFill/>
          </a:ln>
        </p:spPr>
        <p:txBody>
          <a:bodyPr lIns="90000" rIns="90000" tIns="45000" bIns="45000"/>
          <a:p>
            <a:r>
              <a:rPr b="0" lang="en-US" sz="1300" spc="-1" strike="noStrike">
                <a:latin typeface="Arial"/>
              </a:rPr>
              <a:t>event log</a:t>
            </a:r>
            <a:endParaRPr b="0" lang="en-US" sz="1300" spc="-1" strike="noStrike">
              <a:latin typeface="Arial"/>
            </a:endParaRPr>
          </a:p>
        </p:txBody>
      </p:sp>
      <p:sp>
        <p:nvSpPr>
          <p:cNvPr id="553" name="Line 11"/>
          <p:cNvSpPr/>
          <p:nvPr/>
        </p:nvSpPr>
        <p:spPr>
          <a:xfrm>
            <a:off x="1944720" y="2178720"/>
            <a:ext cx="0" cy="834120"/>
          </a:xfrm>
          <a:prstGeom prst="line">
            <a:avLst/>
          </a:prstGeom>
          <a:ln w="76320">
            <a:solidFill>
              <a:srgbClr val="000000"/>
            </a:solidFill>
            <a:round/>
            <a:tailEnd len="med" type="triangle" w="med"/>
          </a:ln>
        </p:spPr>
        <p:style>
          <a:lnRef idx="0"/>
          <a:fillRef idx="0"/>
          <a:effectRef idx="0"/>
          <a:fontRef idx="minor"/>
        </p:style>
      </p:sp>
      <p:pic>
        <p:nvPicPr>
          <p:cNvPr id="554" name="" descr=""/>
          <p:cNvPicPr/>
          <p:nvPr/>
        </p:nvPicPr>
        <p:blipFill>
          <a:blip r:embed="rId4"/>
          <a:stretch/>
        </p:blipFill>
        <p:spPr>
          <a:xfrm>
            <a:off x="1376640" y="4488840"/>
            <a:ext cx="1097280" cy="707400"/>
          </a:xfrm>
          <a:prstGeom prst="rect">
            <a:avLst/>
          </a:prstGeom>
          <a:ln>
            <a:noFill/>
          </a:ln>
        </p:spPr>
      </p:pic>
      <p:sp>
        <p:nvSpPr>
          <p:cNvPr id="555" name="Line 12"/>
          <p:cNvSpPr/>
          <p:nvPr/>
        </p:nvSpPr>
        <p:spPr>
          <a:xfrm>
            <a:off x="1925280" y="3824640"/>
            <a:ext cx="0" cy="640080"/>
          </a:xfrm>
          <a:prstGeom prst="line">
            <a:avLst/>
          </a:prstGeom>
          <a:ln w="76320">
            <a:solidFill>
              <a:srgbClr val="000000"/>
            </a:solidFill>
            <a:round/>
            <a:tailEnd len="med" type="triangle" w="med"/>
          </a:ln>
        </p:spPr>
        <p:style>
          <a:lnRef idx="0"/>
          <a:fillRef idx="0"/>
          <a:effectRef idx="0"/>
          <a:fontRef idx="minor"/>
        </p:style>
      </p:sp>
      <p:pic>
        <p:nvPicPr>
          <p:cNvPr id="556" name="" descr=""/>
          <p:cNvPicPr/>
          <p:nvPr/>
        </p:nvPicPr>
        <p:blipFill>
          <a:blip r:embed="rId5"/>
          <a:stretch/>
        </p:blipFill>
        <p:spPr>
          <a:xfrm>
            <a:off x="6263280" y="5120640"/>
            <a:ext cx="1097280" cy="707400"/>
          </a:xfrm>
          <a:prstGeom prst="rect">
            <a:avLst/>
          </a:prstGeom>
          <a:ln>
            <a:noFill/>
          </a:ln>
        </p:spPr>
      </p:pic>
      <p:sp>
        <p:nvSpPr>
          <p:cNvPr id="557" name="CustomShape 13"/>
          <p:cNvSpPr/>
          <p:nvPr/>
        </p:nvSpPr>
        <p:spPr>
          <a:xfrm>
            <a:off x="1612080" y="1897920"/>
            <a:ext cx="731520" cy="274320"/>
          </a:xfrm>
          <a:prstGeom prst="can">
            <a:avLst>
              <a:gd name="adj" fmla="val 25000"/>
            </a:avLst>
          </a:prstGeom>
          <a:solidFill>
            <a:srgbClr val="999999"/>
          </a:solidFill>
          <a:ln>
            <a:solidFill>
              <a:srgbClr val="1c1c1c"/>
            </a:solidFill>
          </a:ln>
        </p:spPr>
        <p:style>
          <a:lnRef idx="0"/>
          <a:fillRef idx="0"/>
          <a:effectRef idx="0"/>
          <a:fontRef idx="minor"/>
        </p:style>
      </p:sp>
      <p:sp>
        <p:nvSpPr>
          <p:cNvPr id="558" name="TextShape 14"/>
          <p:cNvSpPr txBox="1"/>
          <p:nvPr/>
        </p:nvSpPr>
        <p:spPr>
          <a:xfrm>
            <a:off x="637200" y="5196240"/>
            <a:ext cx="1188720" cy="548640"/>
          </a:xfrm>
          <a:prstGeom prst="rect">
            <a:avLst/>
          </a:prstGeom>
          <a:noFill/>
          <a:ln>
            <a:noFill/>
          </a:ln>
        </p:spPr>
        <p:txBody>
          <a:bodyPr lIns="90000" rIns="90000" tIns="45000" bIns="45000"/>
          <a:p>
            <a:r>
              <a:rPr b="0" lang="en-US" sz="1300" spc="-1" strike="noStrike">
                <a:latin typeface="Arial"/>
              </a:rPr>
              <a:t>repaired </a:t>
            </a:r>
            <a:endParaRPr b="0" lang="en-US" sz="1300" spc="-1" strike="noStrike">
              <a:latin typeface="Arial"/>
            </a:endParaRPr>
          </a:p>
          <a:p>
            <a:r>
              <a:rPr b="0" lang="en-US" sz="1300" spc="-1" strike="noStrike">
                <a:latin typeface="Arial"/>
              </a:rPr>
              <a:t>model</a:t>
            </a:r>
            <a:endParaRPr b="0" lang="en-US" sz="1300" spc="-1" strike="noStrike">
              <a:latin typeface="Arial"/>
            </a:endParaRPr>
          </a:p>
        </p:txBody>
      </p:sp>
      <p:sp>
        <p:nvSpPr>
          <p:cNvPr id="559" name="TextShape 15"/>
          <p:cNvSpPr txBox="1"/>
          <p:nvPr/>
        </p:nvSpPr>
        <p:spPr>
          <a:xfrm>
            <a:off x="8650080" y="2651760"/>
            <a:ext cx="1188720" cy="548640"/>
          </a:xfrm>
          <a:prstGeom prst="rect">
            <a:avLst/>
          </a:prstGeom>
          <a:noFill/>
          <a:ln>
            <a:noFill/>
          </a:ln>
        </p:spPr>
        <p:txBody>
          <a:bodyPr lIns="90000" rIns="90000" tIns="45000" bIns="45000"/>
          <a:p>
            <a:r>
              <a:rPr b="0" lang="en-US" sz="1300" spc="-1" strike="noStrike">
                <a:latin typeface="Arial"/>
              </a:rPr>
              <a:t>reference </a:t>
            </a:r>
            <a:endParaRPr b="0" lang="en-US" sz="1300" spc="-1" strike="noStrike">
              <a:latin typeface="Arial"/>
            </a:endParaRPr>
          </a:p>
          <a:p>
            <a:r>
              <a:rPr b="0" lang="en-US" sz="1300" spc="-1" strike="noStrike">
                <a:latin typeface="Arial"/>
              </a:rPr>
              <a:t>model</a:t>
            </a:r>
            <a:endParaRPr b="0" lang="en-US" sz="1300" spc="-1" strike="noStrike">
              <a:latin typeface="Arial"/>
            </a:endParaRPr>
          </a:p>
        </p:txBody>
      </p:sp>
      <p:sp>
        <p:nvSpPr>
          <p:cNvPr id="560" name="CustomShape 16"/>
          <p:cNvSpPr/>
          <p:nvPr/>
        </p:nvSpPr>
        <p:spPr>
          <a:xfrm>
            <a:off x="4992480" y="2194560"/>
            <a:ext cx="731520" cy="274320"/>
          </a:xfrm>
          <a:prstGeom prst="can">
            <a:avLst>
              <a:gd name="adj" fmla="val 25000"/>
            </a:avLst>
          </a:prstGeom>
          <a:solidFill>
            <a:srgbClr val="999999"/>
          </a:solidFill>
          <a:ln>
            <a:solidFill>
              <a:srgbClr val="1c1c1c"/>
            </a:solidFill>
          </a:ln>
        </p:spPr>
        <p:style>
          <a:lnRef idx="0"/>
          <a:fillRef idx="0"/>
          <a:effectRef idx="0"/>
          <a:fontRef idx="minor"/>
        </p:style>
      </p:sp>
      <p:sp>
        <p:nvSpPr>
          <p:cNvPr id="561" name="CustomShape 17"/>
          <p:cNvSpPr/>
          <p:nvPr/>
        </p:nvSpPr>
        <p:spPr>
          <a:xfrm>
            <a:off x="6546960" y="1737360"/>
            <a:ext cx="731520" cy="274320"/>
          </a:xfrm>
          <a:prstGeom prst="can">
            <a:avLst>
              <a:gd name="adj" fmla="val 25000"/>
            </a:avLst>
          </a:prstGeom>
          <a:solidFill>
            <a:srgbClr val="999999"/>
          </a:solidFill>
          <a:ln>
            <a:solidFill>
              <a:srgbClr val="1c1c1c"/>
            </a:solidFill>
          </a:ln>
        </p:spPr>
        <p:style>
          <a:lnRef idx="0"/>
          <a:fillRef idx="0"/>
          <a:effectRef idx="0"/>
          <a:fontRef idx="minor"/>
        </p:style>
      </p:sp>
      <p:pic>
        <p:nvPicPr>
          <p:cNvPr id="562" name="" descr=""/>
          <p:cNvPicPr/>
          <p:nvPr/>
        </p:nvPicPr>
        <p:blipFill>
          <a:blip r:embed="rId6"/>
          <a:srcRect l="9865" t="3547" r="24335" b="16619"/>
          <a:stretch/>
        </p:blipFill>
        <p:spPr>
          <a:xfrm>
            <a:off x="3200400" y="4023360"/>
            <a:ext cx="2194560" cy="24688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framework</a:t>
            </a:r>
            <a:endParaRPr b="1" lang="en-US" sz="3600" spc="-1" strike="noStrike">
              <a:solidFill>
                <a:srgbClr val="0066ff"/>
              </a:solidFill>
              <a:latin typeface="Arial"/>
            </a:endParaRPr>
          </a:p>
        </p:txBody>
      </p:sp>
      <p:pic>
        <p:nvPicPr>
          <p:cNvPr id="564" name="" descr=""/>
          <p:cNvPicPr/>
          <p:nvPr/>
        </p:nvPicPr>
        <p:blipFill>
          <a:blip r:embed="rId1"/>
          <a:stretch/>
        </p:blipFill>
        <p:spPr>
          <a:xfrm>
            <a:off x="731520" y="876240"/>
            <a:ext cx="6035040" cy="5707440"/>
          </a:xfrm>
          <a:prstGeom prst="rect">
            <a:avLst/>
          </a:prstGeom>
          <a:ln>
            <a:noFill/>
          </a:ln>
        </p:spPr>
      </p:pic>
      <p:pic>
        <p:nvPicPr>
          <p:cNvPr id="565" name="" descr=""/>
          <p:cNvPicPr/>
          <p:nvPr/>
        </p:nvPicPr>
        <p:blipFill>
          <a:blip r:embed="rId2"/>
          <a:srcRect l="28946" t="0" r="32043" b="21211"/>
          <a:stretch/>
        </p:blipFill>
        <p:spPr>
          <a:xfrm>
            <a:off x="6766560" y="4114800"/>
            <a:ext cx="2834640" cy="24526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Data Model  – directly-follows graph</a:t>
            </a:r>
            <a:endParaRPr b="1" lang="en-US" sz="3600" spc="-1" strike="noStrike">
              <a:solidFill>
                <a:srgbClr val="0066ff"/>
              </a:solidFill>
              <a:latin typeface="Arial"/>
            </a:endParaRPr>
          </a:p>
        </p:txBody>
      </p:sp>
      <p:grpSp>
        <p:nvGrpSpPr>
          <p:cNvPr id="567" name="Group 2"/>
          <p:cNvGrpSpPr/>
          <p:nvPr/>
        </p:nvGrpSpPr>
        <p:grpSpPr>
          <a:xfrm>
            <a:off x="274320" y="1227960"/>
            <a:ext cx="8595360" cy="1374120"/>
            <a:chOff x="274320" y="1227960"/>
            <a:chExt cx="8595360" cy="1374120"/>
          </a:xfrm>
        </p:grpSpPr>
        <p:sp>
          <p:nvSpPr>
            <p:cNvPr id="568" name="Freeform 3"/>
            <p:cNvSpPr/>
            <p:nvPr/>
          </p:nvSpPr>
          <p:spPr>
            <a:xfrm>
              <a:off x="274320" y="1227960"/>
              <a:ext cx="8595720" cy="1374480"/>
            </a:xfrm>
            <a:custGeom>
              <a:avLst/>
              <a:gdLst/>
              <a:ahLst/>
              <a:rect l="0" t="0" r="r" b="b"/>
              <a:pathLst>
                <a:path w="23877" h="3818">
                  <a:moveTo>
                    <a:pt x="11939" y="3817"/>
                  </a:moveTo>
                  <a:lnTo>
                    <a:pt x="0" y="3817"/>
                  </a:lnTo>
                  <a:lnTo>
                    <a:pt x="0" y="0"/>
                  </a:lnTo>
                  <a:lnTo>
                    <a:pt x="23876" y="0"/>
                  </a:lnTo>
                  <a:lnTo>
                    <a:pt x="23876" y="3817"/>
                  </a:lnTo>
                  <a:lnTo>
                    <a:pt x="11939" y="3817"/>
                  </a:lnTo>
                </a:path>
              </a:pathLst>
            </a:custGeom>
            <a:solidFill>
              <a:srgbClr val="ffffff"/>
            </a:solidFill>
            <a:ln w="15840">
              <a:noFill/>
            </a:ln>
          </p:spPr>
        </p:sp>
        <p:sp>
          <p:nvSpPr>
            <p:cNvPr id="569" name="Freeform 4"/>
            <p:cNvSpPr/>
            <p:nvPr/>
          </p:nvSpPr>
          <p:spPr>
            <a:xfrm>
              <a:off x="662400" y="1235880"/>
              <a:ext cx="174600" cy="170640"/>
            </a:xfrm>
            <a:custGeom>
              <a:avLst/>
              <a:gdLst/>
              <a:ahLst/>
              <a:rect l="0" t="0" r="r" b="b"/>
              <a:pathLst>
                <a:path w="485" h="474">
                  <a:moveTo>
                    <a:pt x="258" y="13"/>
                  </a:moveTo>
                  <a:cubicBezTo>
                    <a:pt x="255" y="4"/>
                    <a:pt x="253" y="0"/>
                    <a:pt x="242" y="0"/>
                  </a:cubicBezTo>
                  <a:cubicBezTo>
                    <a:pt x="231" y="0"/>
                    <a:pt x="229" y="4"/>
                    <a:pt x="226" y="13"/>
                  </a:cubicBezTo>
                  <a:lnTo>
                    <a:pt x="78" y="407"/>
                  </a:lnTo>
                  <a:cubicBezTo>
                    <a:pt x="66" y="442"/>
                    <a:pt x="38" y="451"/>
                    <a:pt x="0" y="452"/>
                  </a:cubicBezTo>
                  <a:lnTo>
                    <a:pt x="0" y="473"/>
                  </a:lnTo>
                  <a:cubicBezTo>
                    <a:pt x="16" y="472"/>
                    <a:pt x="46" y="470"/>
                    <a:pt x="72" y="470"/>
                  </a:cubicBezTo>
                  <a:cubicBezTo>
                    <a:pt x="94" y="470"/>
                    <a:pt x="131" y="472"/>
                    <a:pt x="154" y="473"/>
                  </a:cubicBezTo>
                  <a:lnTo>
                    <a:pt x="154" y="452"/>
                  </a:lnTo>
                  <a:cubicBezTo>
                    <a:pt x="119" y="452"/>
                    <a:pt x="101" y="436"/>
                    <a:pt x="101" y="418"/>
                  </a:cubicBezTo>
                  <a:cubicBezTo>
                    <a:pt x="101" y="416"/>
                    <a:pt x="101" y="410"/>
                    <a:pt x="101" y="409"/>
                  </a:cubicBezTo>
                  <a:lnTo>
                    <a:pt x="135" y="322"/>
                  </a:lnTo>
                  <a:lnTo>
                    <a:pt x="309" y="322"/>
                  </a:lnTo>
                  <a:lnTo>
                    <a:pt x="346" y="422"/>
                  </a:lnTo>
                  <a:cubicBezTo>
                    <a:pt x="346" y="425"/>
                    <a:pt x="348" y="430"/>
                    <a:pt x="348" y="433"/>
                  </a:cubicBezTo>
                  <a:cubicBezTo>
                    <a:pt x="348" y="452"/>
                    <a:pt x="309" y="452"/>
                    <a:pt x="290" y="452"/>
                  </a:cubicBezTo>
                  <a:lnTo>
                    <a:pt x="290" y="473"/>
                  </a:lnTo>
                  <a:cubicBezTo>
                    <a:pt x="316" y="470"/>
                    <a:pt x="364" y="470"/>
                    <a:pt x="391" y="470"/>
                  </a:cubicBezTo>
                  <a:cubicBezTo>
                    <a:pt x="421" y="470"/>
                    <a:pt x="453" y="472"/>
                    <a:pt x="484" y="473"/>
                  </a:cubicBezTo>
                  <a:lnTo>
                    <a:pt x="484" y="452"/>
                  </a:lnTo>
                  <a:lnTo>
                    <a:pt x="471" y="452"/>
                  </a:lnTo>
                  <a:cubicBezTo>
                    <a:pt x="429" y="452"/>
                    <a:pt x="418" y="448"/>
                    <a:pt x="412" y="425"/>
                  </a:cubicBezTo>
                  <a:lnTo>
                    <a:pt x="258" y="13"/>
                  </a:lnTo>
                  <a:moveTo>
                    <a:pt x="221" y="87"/>
                  </a:moveTo>
                  <a:lnTo>
                    <a:pt x="301" y="301"/>
                  </a:lnTo>
                  <a:lnTo>
                    <a:pt x="143" y="301"/>
                  </a:lnTo>
                  <a:lnTo>
                    <a:pt x="221" y="87"/>
                  </a:lnTo>
                </a:path>
              </a:pathLst>
            </a:custGeom>
            <a:solidFill>
              <a:srgbClr val="000000"/>
            </a:solidFill>
            <a:ln w="15840">
              <a:noFill/>
            </a:ln>
          </p:spPr>
        </p:sp>
        <p:sp>
          <p:nvSpPr>
            <p:cNvPr id="570" name="Freeform 5"/>
            <p:cNvSpPr/>
            <p:nvPr/>
          </p:nvSpPr>
          <p:spPr>
            <a:xfrm>
              <a:off x="937440" y="1241280"/>
              <a:ext cx="126000" cy="168120"/>
            </a:xfrm>
            <a:custGeom>
              <a:avLst/>
              <a:gdLst/>
              <a:ahLst/>
              <a:rect l="0" t="0" r="r" b="b"/>
              <a:pathLst>
                <a:path w="350" h="467">
                  <a:moveTo>
                    <a:pt x="245" y="422"/>
                  </a:moveTo>
                  <a:lnTo>
                    <a:pt x="245" y="466"/>
                  </a:lnTo>
                  <a:lnTo>
                    <a:pt x="349" y="458"/>
                  </a:lnTo>
                  <a:lnTo>
                    <a:pt x="349" y="437"/>
                  </a:lnTo>
                  <a:cubicBezTo>
                    <a:pt x="300" y="437"/>
                    <a:pt x="293" y="433"/>
                    <a:pt x="293" y="401"/>
                  </a:cubicBezTo>
                  <a:lnTo>
                    <a:pt x="293" y="0"/>
                  </a:lnTo>
                  <a:lnTo>
                    <a:pt x="192" y="7"/>
                  </a:lnTo>
                  <a:lnTo>
                    <a:pt x="192" y="28"/>
                  </a:lnTo>
                  <a:cubicBezTo>
                    <a:pt x="242" y="28"/>
                    <a:pt x="247" y="33"/>
                    <a:pt x="247" y="64"/>
                  </a:cubicBezTo>
                  <a:lnTo>
                    <a:pt x="247" y="207"/>
                  </a:lnTo>
                  <a:cubicBezTo>
                    <a:pt x="226" y="184"/>
                    <a:pt x="195" y="166"/>
                    <a:pt x="157" y="166"/>
                  </a:cubicBezTo>
                  <a:cubicBezTo>
                    <a:pt x="74" y="166"/>
                    <a:pt x="0" y="231"/>
                    <a:pt x="0" y="316"/>
                  </a:cubicBezTo>
                  <a:cubicBezTo>
                    <a:pt x="0" y="400"/>
                    <a:pt x="69" y="466"/>
                    <a:pt x="151" y="466"/>
                  </a:cubicBezTo>
                  <a:cubicBezTo>
                    <a:pt x="195" y="466"/>
                    <a:pt x="227" y="443"/>
                    <a:pt x="245" y="422"/>
                  </a:cubicBezTo>
                  <a:moveTo>
                    <a:pt x="245" y="246"/>
                  </a:moveTo>
                  <a:lnTo>
                    <a:pt x="245" y="380"/>
                  </a:lnTo>
                  <a:cubicBezTo>
                    <a:pt x="245" y="392"/>
                    <a:pt x="245" y="394"/>
                    <a:pt x="237" y="404"/>
                  </a:cubicBezTo>
                  <a:cubicBezTo>
                    <a:pt x="216" y="436"/>
                    <a:pt x="184" y="451"/>
                    <a:pt x="154" y="451"/>
                  </a:cubicBezTo>
                  <a:cubicBezTo>
                    <a:pt x="122" y="451"/>
                    <a:pt x="96" y="434"/>
                    <a:pt x="78" y="409"/>
                  </a:cubicBezTo>
                  <a:cubicBezTo>
                    <a:pt x="61" y="382"/>
                    <a:pt x="59" y="344"/>
                    <a:pt x="59" y="317"/>
                  </a:cubicBezTo>
                  <a:cubicBezTo>
                    <a:pt x="59" y="292"/>
                    <a:pt x="61" y="253"/>
                    <a:pt x="80" y="223"/>
                  </a:cubicBezTo>
                  <a:cubicBezTo>
                    <a:pt x="96" y="202"/>
                    <a:pt x="122" y="181"/>
                    <a:pt x="160" y="181"/>
                  </a:cubicBezTo>
                  <a:cubicBezTo>
                    <a:pt x="186" y="181"/>
                    <a:pt x="215" y="190"/>
                    <a:pt x="237" y="220"/>
                  </a:cubicBezTo>
                  <a:cubicBezTo>
                    <a:pt x="245" y="232"/>
                    <a:pt x="245" y="234"/>
                    <a:pt x="245" y="246"/>
                  </a:cubicBezTo>
                </a:path>
              </a:pathLst>
            </a:custGeom>
            <a:solidFill>
              <a:srgbClr val="000000"/>
            </a:solidFill>
            <a:ln w="15840">
              <a:noFill/>
            </a:ln>
          </p:spPr>
        </p:sp>
        <p:sp>
          <p:nvSpPr>
            <p:cNvPr id="571" name="Freeform 6"/>
            <p:cNvSpPr/>
            <p:nvPr/>
          </p:nvSpPr>
          <p:spPr>
            <a:xfrm>
              <a:off x="1077480" y="124740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572" name="Freeform 7"/>
            <p:cNvSpPr/>
            <p:nvPr/>
          </p:nvSpPr>
          <p:spPr>
            <a:xfrm>
              <a:off x="1146600" y="130068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573" name="Freeform 8"/>
            <p:cNvSpPr/>
            <p:nvPr/>
          </p:nvSpPr>
          <p:spPr>
            <a:xfrm>
              <a:off x="1245960" y="129960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574" name="Freeform 9"/>
            <p:cNvSpPr/>
            <p:nvPr/>
          </p:nvSpPr>
          <p:spPr>
            <a:xfrm>
              <a:off x="1360080" y="1299600"/>
              <a:ext cx="97200" cy="109800"/>
            </a:xfrm>
            <a:custGeom>
              <a:avLst/>
              <a:gdLst/>
              <a:ahLst/>
              <a:rect l="0" t="0" r="r" b="b"/>
              <a:pathLst>
                <a:path w="270" h="305">
                  <a:moveTo>
                    <a:pt x="59" y="153"/>
                  </a:moveTo>
                  <a:cubicBezTo>
                    <a:pt x="59" y="45"/>
                    <a:pt x="117" y="16"/>
                    <a:pt x="154" y="16"/>
                  </a:cubicBezTo>
                  <a:cubicBezTo>
                    <a:pt x="160" y="16"/>
                    <a:pt x="205" y="16"/>
                    <a:pt x="231" y="40"/>
                  </a:cubicBezTo>
                  <a:cubicBezTo>
                    <a:pt x="200" y="43"/>
                    <a:pt x="197" y="63"/>
                    <a:pt x="197" y="72"/>
                  </a:cubicBezTo>
                  <a:cubicBezTo>
                    <a:pt x="197" y="88"/>
                    <a:pt x="210" y="102"/>
                    <a:pt x="229" y="102"/>
                  </a:cubicBezTo>
                  <a:cubicBezTo>
                    <a:pt x="248" y="102"/>
                    <a:pt x="263" y="90"/>
                    <a:pt x="263" y="70"/>
                  </a:cubicBezTo>
                  <a:cubicBezTo>
                    <a:pt x="263" y="25"/>
                    <a:pt x="208" y="0"/>
                    <a:pt x="154" y="0"/>
                  </a:cubicBezTo>
                  <a:cubicBezTo>
                    <a:pt x="66" y="0"/>
                    <a:pt x="0" y="72"/>
                    <a:pt x="0" y="153"/>
                  </a:cubicBezTo>
                  <a:cubicBezTo>
                    <a:pt x="0" y="238"/>
                    <a:pt x="70" y="304"/>
                    <a:pt x="152" y="304"/>
                  </a:cubicBezTo>
                  <a:cubicBezTo>
                    <a:pt x="247" y="304"/>
                    <a:pt x="269" y="225"/>
                    <a:pt x="269" y="217"/>
                  </a:cubicBezTo>
                  <a:cubicBezTo>
                    <a:pt x="269" y="211"/>
                    <a:pt x="263" y="211"/>
                    <a:pt x="261" y="211"/>
                  </a:cubicBezTo>
                  <a:cubicBezTo>
                    <a:pt x="255" y="211"/>
                    <a:pt x="253" y="214"/>
                    <a:pt x="251" y="217"/>
                  </a:cubicBezTo>
                  <a:cubicBezTo>
                    <a:pt x="231" y="279"/>
                    <a:pt x="184" y="288"/>
                    <a:pt x="159" y="288"/>
                  </a:cubicBezTo>
                  <a:cubicBezTo>
                    <a:pt x="122" y="288"/>
                    <a:pt x="59" y="259"/>
                    <a:pt x="59" y="153"/>
                  </a:cubicBezTo>
                </a:path>
              </a:pathLst>
            </a:custGeom>
            <a:solidFill>
              <a:srgbClr val="000000"/>
            </a:solidFill>
            <a:ln w="15840">
              <a:noFill/>
            </a:ln>
          </p:spPr>
        </p:sp>
        <p:sp>
          <p:nvSpPr>
            <p:cNvPr id="575" name="Freeform 10"/>
            <p:cNvSpPr/>
            <p:nvPr/>
          </p:nvSpPr>
          <p:spPr>
            <a:xfrm>
              <a:off x="1469160" y="125964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576" name="Freeform 11"/>
            <p:cNvSpPr/>
            <p:nvPr/>
          </p:nvSpPr>
          <p:spPr>
            <a:xfrm>
              <a:off x="1571040" y="124128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577" name="Freeform 12"/>
            <p:cNvSpPr/>
            <p:nvPr/>
          </p:nvSpPr>
          <p:spPr>
            <a:xfrm>
              <a:off x="1638000" y="1303560"/>
              <a:ext cx="124920" cy="151200"/>
            </a:xfrm>
            <a:custGeom>
              <a:avLst/>
              <a:gdLst/>
              <a:ahLst/>
              <a:rect l="0" t="0" r="r" b="b"/>
              <a:pathLst>
                <a:path w="347" h="420">
                  <a:moveTo>
                    <a:pt x="280" y="63"/>
                  </a:moveTo>
                  <a:cubicBezTo>
                    <a:pt x="298" y="21"/>
                    <a:pt x="335" y="21"/>
                    <a:pt x="346" y="21"/>
                  </a:cubicBezTo>
                  <a:lnTo>
                    <a:pt x="346" y="0"/>
                  </a:lnTo>
                  <a:cubicBezTo>
                    <a:pt x="330" y="1"/>
                    <a:pt x="309" y="1"/>
                    <a:pt x="293" y="1"/>
                  </a:cubicBezTo>
                  <a:cubicBezTo>
                    <a:pt x="280" y="1"/>
                    <a:pt x="247" y="0"/>
                    <a:pt x="231" y="0"/>
                  </a:cubicBezTo>
                  <a:lnTo>
                    <a:pt x="231" y="21"/>
                  </a:lnTo>
                  <a:cubicBezTo>
                    <a:pt x="253" y="21"/>
                    <a:pt x="264" y="33"/>
                    <a:pt x="264" y="49"/>
                  </a:cubicBezTo>
                  <a:cubicBezTo>
                    <a:pt x="264" y="55"/>
                    <a:pt x="264" y="57"/>
                    <a:pt x="259" y="64"/>
                  </a:cubicBezTo>
                  <a:lnTo>
                    <a:pt x="189" y="228"/>
                  </a:lnTo>
                  <a:lnTo>
                    <a:pt x="111" y="49"/>
                  </a:lnTo>
                  <a:cubicBezTo>
                    <a:pt x="107" y="43"/>
                    <a:pt x="106" y="40"/>
                    <a:pt x="106" y="37"/>
                  </a:cubicBezTo>
                  <a:cubicBezTo>
                    <a:pt x="106" y="21"/>
                    <a:pt x="133" y="21"/>
                    <a:pt x="146" y="21"/>
                  </a:cubicBezTo>
                  <a:lnTo>
                    <a:pt x="146" y="0"/>
                  </a:lnTo>
                  <a:cubicBezTo>
                    <a:pt x="127" y="0"/>
                    <a:pt x="80" y="1"/>
                    <a:pt x="69" y="1"/>
                  </a:cubicBezTo>
                  <a:cubicBezTo>
                    <a:pt x="50" y="1"/>
                    <a:pt x="21" y="1"/>
                    <a:pt x="0" y="0"/>
                  </a:cubicBezTo>
                  <a:lnTo>
                    <a:pt x="0" y="21"/>
                  </a:lnTo>
                  <a:cubicBezTo>
                    <a:pt x="34" y="21"/>
                    <a:pt x="48" y="21"/>
                    <a:pt x="58" y="43"/>
                  </a:cubicBezTo>
                  <a:lnTo>
                    <a:pt x="163" y="285"/>
                  </a:lnTo>
                  <a:cubicBezTo>
                    <a:pt x="160" y="294"/>
                    <a:pt x="151" y="314"/>
                    <a:pt x="146" y="323"/>
                  </a:cubicBezTo>
                  <a:cubicBezTo>
                    <a:pt x="130" y="359"/>
                    <a:pt x="111" y="406"/>
                    <a:pt x="66" y="406"/>
                  </a:cubicBezTo>
                  <a:cubicBezTo>
                    <a:pt x="61" y="406"/>
                    <a:pt x="45" y="406"/>
                    <a:pt x="32" y="394"/>
                  </a:cubicBezTo>
                  <a:cubicBezTo>
                    <a:pt x="54" y="391"/>
                    <a:pt x="59" y="376"/>
                    <a:pt x="59" y="365"/>
                  </a:cubicBezTo>
                  <a:cubicBezTo>
                    <a:pt x="59" y="349"/>
                    <a:pt x="46" y="338"/>
                    <a:pt x="30" y="338"/>
                  </a:cubicBezTo>
                  <a:cubicBezTo>
                    <a:pt x="16" y="338"/>
                    <a:pt x="0" y="346"/>
                    <a:pt x="0" y="367"/>
                  </a:cubicBezTo>
                  <a:cubicBezTo>
                    <a:pt x="0" y="397"/>
                    <a:pt x="30" y="419"/>
                    <a:pt x="66" y="419"/>
                  </a:cubicBezTo>
                  <a:cubicBezTo>
                    <a:pt x="109" y="419"/>
                    <a:pt x="139" y="382"/>
                    <a:pt x="155" y="344"/>
                  </a:cubicBezTo>
                  <a:lnTo>
                    <a:pt x="280" y="63"/>
                  </a:lnTo>
                </a:path>
              </a:pathLst>
            </a:custGeom>
            <a:solidFill>
              <a:srgbClr val="000000"/>
            </a:solidFill>
            <a:ln w="15840">
              <a:noFill/>
            </a:ln>
          </p:spPr>
        </p:sp>
        <p:sp>
          <p:nvSpPr>
            <p:cNvPr id="578" name="Freeform 13"/>
            <p:cNvSpPr/>
            <p:nvPr/>
          </p:nvSpPr>
          <p:spPr>
            <a:xfrm>
              <a:off x="1769400" y="1347480"/>
              <a:ext cx="67680" cy="14400"/>
            </a:xfrm>
            <a:custGeom>
              <a:avLst/>
              <a:gdLst/>
              <a:ahLst/>
              <a:rect l="0" t="0" r="r" b="b"/>
              <a:pathLst>
                <a:path w="188" h="40">
                  <a:moveTo>
                    <a:pt x="187" y="39"/>
                  </a:moveTo>
                  <a:lnTo>
                    <a:pt x="187" y="0"/>
                  </a:lnTo>
                  <a:lnTo>
                    <a:pt x="0" y="0"/>
                  </a:lnTo>
                  <a:lnTo>
                    <a:pt x="0" y="39"/>
                  </a:lnTo>
                  <a:lnTo>
                    <a:pt x="187" y="39"/>
                  </a:lnTo>
                </a:path>
              </a:pathLst>
            </a:custGeom>
            <a:solidFill>
              <a:srgbClr val="000000"/>
            </a:solidFill>
            <a:ln w="15840">
              <a:noFill/>
            </a:ln>
          </p:spPr>
        </p:sp>
        <p:sp>
          <p:nvSpPr>
            <p:cNvPr id="579" name="Freeform 14"/>
            <p:cNvSpPr/>
            <p:nvPr/>
          </p:nvSpPr>
          <p:spPr>
            <a:xfrm>
              <a:off x="1859400" y="1238760"/>
              <a:ext cx="82800" cy="168120"/>
            </a:xfrm>
            <a:custGeom>
              <a:avLst/>
              <a:gdLst/>
              <a:ahLst/>
              <a:rect l="0" t="0" r="r" b="b"/>
              <a:pathLst>
                <a:path w="230" h="467">
                  <a:moveTo>
                    <a:pt x="101" y="181"/>
                  </a:moveTo>
                  <a:lnTo>
                    <a:pt x="101" y="105"/>
                  </a:lnTo>
                  <a:cubicBezTo>
                    <a:pt x="101" y="46"/>
                    <a:pt x="135" y="15"/>
                    <a:pt x="167" y="15"/>
                  </a:cubicBezTo>
                  <a:cubicBezTo>
                    <a:pt x="168" y="15"/>
                    <a:pt x="178" y="15"/>
                    <a:pt x="189" y="19"/>
                  </a:cubicBezTo>
                  <a:cubicBezTo>
                    <a:pt x="181" y="22"/>
                    <a:pt x="168" y="30"/>
                    <a:pt x="168" y="46"/>
                  </a:cubicBezTo>
                  <a:cubicBezTo>
                    <a:pt x="168" y="61"/>
                    <a:pt x="179" y="75"/>
                    <a:pt x="199" y="75"/>
                  </a:cubicBezTo>
                  <a:cubicBezTo>
                    <a:pt x="219" y="75"/>
                    <a:pt x="229" y="61"/>
                    <a:pt x="229" y="46"/>
                  </a:cubicBezTo>
                  <a:cubicBezTo>
                    <a:pt x="229" y="22"/>
                    <a:pt x="203" y="0"/>
                    <a:pt x="167" y="0"/>
                  </a:cubicBezTo>
                  <a:cubicBezTo>
                    <a:pt x="117" y="0"/>
                    <a:pt x="56" y="34"/>
                    <a:pt x="56" y="105"/>
                  </a:cubicBezTo>
                  <a:lnTo>
                    <a:pt x="56" y="181"/>
                  </a:lnTo>
                  <a:lnTo>
                    <a:pt x="0" y="181"/>
                  </a:lnTo>
                  <a:lnTo>
                    <a:pt x="0" y="201"/>
                  </a:lnTo>
                  <a:lnTo>
                    <a:pt x="56" y="201"/>
                  </a:lnTo>
                  <a:lnTo>
                    <a:pt x="56" y="415"/>
                  </a:lnTo>
                  <a:cubicBezTo>
                    <a:pt x="56" y="445"/>
                    <a:pt x="48" y="445"/>
                    <a:pt x="0" y="445"/>
                  </a:cubicBezTo>
                  <a:lnTo>
                    <a:pt x="0" y="466"/>
                  </a:lnTo>
                  <a:cubicBezTo>
                    <a:pt x="29" y="464"/>
                    <a:pt x="61" y="463"/>
                    <a:pt x="82" y="463"/>
                  </a:cubicBezTo>
                  <a:cubicBezTo>
                    <a:pt x="111" y="463"/>
                    <a:pt x="143" y="463"/>
                    <a:pt x="171" y="466"/>
                  </a:cubicBezTo>
                  <a:lnTo>
                    <a:pt x="171" y="445"/>
                  </a:lnTo>
                  <a:lnTo>
                    <a:pt x="157" y="445"/>
                  </a:lnTo>
                  <a:cubicBezTo>
                    <a:pt x="104" y="445"/>
                    <a:pt x="103" y="437"/>
                    <a:pt x="103" y="413"/>
                  </a:cubicBezTo>
                  <a:lnTo>
                    <a:pt x="103" y="201"/>
                  </a:lnTo>
                  <a:lnTo>
                    <a:pt x="184" y="201"/>
                  </a:lnTo>
                  <a:lnTo>
                    <a:pt x="184" y="181"/>
                  </a:lnTo>
                  <a:lnTo>
                    <a:pt x="101" y="181"/>
                  </a:lnTo>
                </a:path>
              </a:pathLst>
            </a:custGeom>
            <a:solidFill>
              <a:srgbClr val="000000"/>
            </a:solidFill>
            <a:ln w="15840">
              <a:noFill/>
            </a:ln>
          </p:spPr>
        </p:sp>
        <p:sp>
          <p:nvSpPr>
            <p:cNvPr id="580" name="Freeform 15"/>
            <p:cNvSpPr/>
            <p:nvPr/>
          </p:nvSpPr>
          <p:spPr>
            <a:xfrm>
              <a:off x="1935360" y="129960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581" name="Freeform 16"/>
            <p:cNvSpPr/>
            <p:nvPr/>
          </p:nvSpPr>
          <p:spPr>
            <a:xfrm>
              <a:off x="2063520" y="124128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582" name="Freeform 17"/>
            <p:cNvSpPr/>
            <p:nvPr/>
          </p:nvSpPr>
          <p:spPr>
            <a:xfrm>
              <a:off x="2133720" y="124128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583" name="Freeform 18"/>
            <p:cNvSpPr/>
            <p:nvPr/>
          </p:nvSpPr>
          <p:spPr>
            <a:xfrm>
              <a:off x="2203200" y="129960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584" name="Freeform 19"/>
            <p:cNvSpPr/>
            <p:nvPr/>
          </p:nvSpPr>
          <p:spPr>
            <a:xfrm>
              <a:off x="2320200" y="1303560"/>
              <a:ext cx="174600" cy="105480"/>
            </a:xfrm>
            <a:custGeom>
              <a:avLst/>
              <a:gdLst/>
              <a:ahLst/>
              <a:rect l="0" t="0" r="r" b="b"/>
              <a:pathLst>
                <a:path w="485" h="293">
                  <a:moveTo>
                    <a:pt x="424" y="63"/>
                  </a:moveTo>
                  <a:cubicBezTo>
                    <a:pt x="437" y="30"/>
                    <a:pt x="460" y="21"/>
                    <a:pt x="484" y="21"/>
                  </a:cubicBezTo>
                  <a:lnTo>
                    <a:pt x="484" y="0"/>
                  </a:lnTo>
                  <a:cubicBezTo>
                    <a:pt x="468" y="1"/>
                    <a:pt x="447" y="1"/>
                    <a:pt x="432" y="1"/>
                  </a:cubicBezTo>
                  <a:cubicBezTo>
                    <a:pt x="412" y="1"/>
                    <a:pt x="380" y="0"/>
                    <a:pt x="367" y="0"/>
                  </a:cubicBezTo>
                  <a:lnTo>
                    <a:pt x="367" y="21"/>
                  </a:lnTo>
                  <a:cubicBezTo>
                    <a:pt x="392" y="21"/>
                    <a:pt x="407" y="33"/>
                    <a:pt x="407" y="52"/>
                  </a:cubicBezTo>
                  <a:cubicBezTo>
                    <a:pt x="407" y="57"/>
                    <a:pt x="407" y="57"/>
                    <a:pt x="404" y="66"/>
                  </a:cubicBezTo>
                  <a:lnTo>
                    <a:pt x="340" y="235"/>
                  </a:lnTo>
                  <a:lnTo>
                    <a:pt x="269" y="51"/>
                  </a:lnTo>
                  <a:cubicBezTo>
                    <a:pt x="267" y="43"/>
                    <a:pt x="266" y="42"/>
                    <a:pt x="266" y="39"/>
                  </a:cubicBezTo>
                  <a:cubicBezTo>
                    <a:pt x="266" y="21"/>
                    <a:pt x="293" y="21"/>
                    <a:pt x="308" y="21"/>
                  </a:cubicBezTo>
                  <a:lnTo>
                    <a:pt x="308" y="0"/>
                  </a:lnTo>
                  <a:cubicBezTo>
                    <a:pt x="287" y="0"/>
                    <a:pt x="251" y="1"/>
                    <a:pt x="234" y="1"/>
                  </a:cubicBezTo>
                  <a:cubicBezTo>
                    <a:pt x="213" y="1"/>
                    <a:pt x="192" y="1"/>
                    <a:pt x="171" y="0"/>
                  </a:cubicBezTo>
                  <a:lnTo>
                    <a:pt x="171" y="21"/>
                  </a:lnTo>
                  <a:cubicBezTo>
                    <a:pt x="197" y="21"/>
                    <a:pt x="208" y="22"/>
                    <a:pt x="216" y="30"/>
                  </a:cubicBezTo>
                  <a:cubicBezTo>
                    <a:pt x="219" y="34"/>
                    <a:pt x="227" y="54"/>
                    <a:pt x="232" y="67"/>
                  </a:cubicBezTo>
                  <a:lnTo>
                    <a:pt x="171" y="226"/>
                  </a:lnTo>
                  <a:lnTo>
                    <a:pt x="104" y="51"/>
                  </a:lnTo>
                  <a:cubicBezTo>
                    <a:pt x="101" y="42"/>
                    <a:pt x="101" y="40"/>
                    <a:pt x="101" y="39"/>
                  </a:cubicBezTo>
                  <a:cubicBezTo>
                    <a:pt x="101" y="21"/>
                    <a:pt x="128" y="21"/>
                    <a:pt x="143" y="21"/>
                  </a:cubicBezTo>
                  <a:lnTo>
                    <a:pt x="143" y="0"/>
                  </a:lnTo>
                  <a:cubicBezTo>
                    <a:pt x="122" y="0"/>
                    <a:pt x="82" y="1"/>
                    <a:pt x="66" y="1"/>
                  </a:cubicBezTo>
                  <a:cubicBezTo>
                    <a:pt x="62" y="1"/>
                    <a:pt x="26" y="1"/>
                    <a:pt x="0" y="0"/>
                  </a:cubicBezTo>
                  <a:lnTo>
                    <a:pt x="0" y="21"/>
                  </a:lnTo>
                  <a:cubicBezTo>
                    <a:pt x="35" y="21"/>
                    <a:pt x="43" y="22"/>
                    <a:pt x="53" y="43"/>
                  </a:cubicBezTo>
                  <a:lnTo>
                    <a:pt x="141" y="277"/>
                  </a:lnTo>
                  <a:cubicBezTo>
                    <a:pt x="144" y="288"/>
                    <a:pt x="147" y="292"/>
                    <a:pt x="155" y="292"/>
                  </a:cubicBezTo>
                  <a:cubicBezTo>
                    <a:pt x="165" y="292"/>
                    <a:pt x="167" y="289"/>
                    <a:pt x="170" y="279"/>
                  </a:cubicBezTo>
                  <a:lnTo>
                    <a:pt x="242" y="91"/>
                  </a:lnTo>
                  <a:lnTo>
                    <a:pt x="314" y="280"/>
                  </a:lnTo>
                  <a:cubicBezTo>
                    <a:pt x="316" y="288"/>
                    <a:pt x="319" y="292"/>
                    <a:pt x="328" y="292"/>
                  </a:cubicBezTo>
                  <a:cubicBezTo>
                    <a:pt x="336" y="292"/>
                    <a:pt x="340" y="286"/>
                    <a:pt x="341" y="280"/>
                  </a:cubicBezTo>
                  <a:lnTo>
                    <a:pt x="424" y="63"/>
                  </a:lnTo>
                </a:path>
              </a:pathLst>
            </a:custGeom>
            <a:solidFill>
              <a:srgbClr val="000000"/>
            </a:solidFill>
            <a:ln w="15840">
              <a:noFill/>
            </a:ln>
          </p:spPr>
        </p:sp>
        <p:sp>
          <p:nvSpPr>
            <p:cNvPr id="585" name="Freeform 20"/>
            <p:cNvSpPr/>
            <p:nvPr/>
          </p:nvSpPr>
          <p:spPr>
            <a:xfrm>
              <a:off x="2507040" y="129960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586" name="Freeform 21"/>
            <p:cNvSpPr/>
            <p:nvPr/>
          </p:nvSpPr>
          <p:spPr>
            <a:xfrm>
              <a:off x="2690280" y="1298160"/>
              <a:ext cx="117000" cy="157320"/>
            </a:xfrm>
            <a:custGeom>
              <a:avLst/>
              <a:gdLst/>
              <a:ahLst/>
              <a:rect l="0" t="0" r="r" b="b"/>
              <a:pathLst>
                <a:path w="325" h="437">
                  <a:moveTo>
                    <a:pt x="138" y="186"/>
                  </a:moveTo>
                  <a:cubicBezTo>
                    <a:pt x="75" y="186"/>
                    <a:pt x="75" y="120"/>
                    <a:pt x="75" y="105"/>
                  </a:cubicBezTo>
                  <a:cubicBezTo>
                    <a:pt x="75" y="87"/>
                    <a:pt x="77" y="66"/>
                    <a:pt x="86" y="49"/>
                  </a:cubicBezTo>
                  <a:cubicBezTo>
                    <a:pt x="93" y="40"/>
                    <a:pt x="109" y="22"/>
                    <a:pt x="138" y="22"/>
                  </a:cubicBezTo>
                  <a:cubicBezTo>
                    <a:pt x="199" y="22"/>
                    <a:pt x="199" y="88"/>
                    <a:pt x="199" y="103"/>
                  </a:cubicBezTo>
                  <a:cubicBezTo>
                    <a:pt x="199" y="121"/>
                    <a:pt x="199" y="142"/>
                    <a:pt x="187" y="159"/>
                  </a:cubicBezTo>
                  <a:cubicBezTo>
                    <a:pt x="181" y="168"/>
                    <a:pt x="165" y="186"/>
                    <a:pt x="138" y="186"/>
                  </a:cubicBezTo>
                  <a:moveTo>
                    <a:pt x="54" y="211"/>
                  </a:moveTo>
                  <a:cubicBezTo>
                    <a:pt x="54" y="208"/>
                    <a:pt x="54" y="193"/>
                    <a:pt x="67" y="180"/>
                  </a:cubicBezTo>
                  <a:cubicBezTo>
                    <a:pt x="94" y="199"/>
                    <a:pt x="123" y="201"/>
                    <a:pt x="138" y="201"/>
                  </a:cubicBezTo>
                  <a:cubicBezTo>
                    <a:pt x="203" y="201"/>
                    <a:pt x="251" y="156"/>
                    <a:pt x="251" y="105"/>
                  </a:cubicBezTo>
                  <a:cubicBezTo>
                    <a:pt x="251" y="79"/>
                    <a:pt x="240" y="55"/>
                    <a:pt x="223" y="40"/>
                  </a:cubicBezTo>
                  <a:cubicBezTo>
                    <a:pt x="248" y="18"/>
                    <a:pt x="274" y="15"/>
                    <a:pt x="287" y="15"/>
                  </a:cubicBezTo>
                  <a:cubicBezTo>
                    <a:pt x="288" y="15"/>
                    <a:pt x="292" y="15"/>
                    <a:pt x="293" y="15"/>
                  </a:cubicBezTo>
                  <a:cubicBezTo>
                    <a:pt x="285" y="18"/>
                    <a:pt x="282" y="25"/>
                    <a:pt x="282" y="33"/>
                  </a:cubicBezTo>
                  <a:cubicBezTo>
                    <a:pt x="282" y="45"/>
                    <a:pt x="292" y="52"/>
                    <a:pt x="303" y="52"/>
                  </a:cubicBezTo>
                  <a:cubicBezTo>
                    <a:pt x="309" y="52"/>
                    <a:pt x="324" y="48"/>
                    <a:pt x="324" y="33"/>
                  </a:cubicBezTo>
                  <a:cubicBezTo>
                    <a:pt x="324" y="21"/>
                    <a:pt x="314" y="0"/>
                    <a:pt x="287" y="0"/>
                  </a:cubicBezTo>
                  <a:cubicBezTo>
                    <a:pt x="272" y="0"/>
                    <a:pt x="242" y="4"/>
                    <a:pt x="211" y="31"/>
                  </a:cubicBezTo>
                  <a:cubicBezTo>
                    <a:pt x="183" y="9"/>
                    <a:pt x="152" y="7"/>
                    <a:pt x="138" y="7"/>
                  </a:cubicBezTo>
                  <a:cubicBezTo>
                    <a:pt x="72" y="7"/>
                    <a:pt x="22" y="52"/>
                    <a:pt x="22" y="103"/>
                  </a:cubicBezTo>
                  <a:cubicBezTo>
                    <a:pt x="22" y="133"/>
                    <a:pt x="38" y="157"/>
                    <a:pt x="56" y="172"/>
                  </a:cubicBezTo>
                  <a:cubicBezTo>
                    <a:pt x="46" y="181"/>
                    <a:pt x="34" y="204"/>
                    <a:pt x="34" y="226"/>
                  </a:cubicBezTo>
                  <a:cubicBezTo>
                    <a:pt x="34" y="247"/>
                    <a:pt x="43" y="273"/>
                    <a:pt x="66" y="285"/>
                  </a:cubicBezTo>
                  <a:cubicBezTo>
                    <a:pt x="22" y="296"/>
                    <a:pt x="0" y="325"/>
                    <a:pt x="0" y="352"/>
                  </a:cubicBezTo>
                  <a:cubicBezTo>
                    <a:pt x="0" y="398"/>
                    <a:pt x="70" y="436"/>
                    <a:pt x="157" y="436"/>
                  </a:cubicBezTo>
                  <a:cubicBezTo>
                    <a:pt x="240" y="436"/>
                    <a:pt x="314" y="401"/>
                    <a:pt x="314" y="350"/>
                  </a:cubicBezTo>
                  <a:cubicBezTo>
                    <a:pt x="314" y="326"/>
                    <a:pt x="303" y="294"/>
                    <a:pt x="267" y="274"/>
                  </a:cubicBezTo>
                  <a:cubicBezTo>
                    <a:pt x="229" y="256"/>
                    <a:pt x="189" y="256"/>
                    <a:pt x="146" y="256"/>
                  </a:cubicBezTo>
                  <a:cubicBezTo>
                    <a:pt x="128" y="256"/>
                    <a:pt x="98" y="256"/>
                    <a:pt x="93" y="256"/>
                  </a:cubicBezTo>
                  <a:cubicBezTo>
                    <a:pt x="70" y="253"/>
                    <a:pt x="54" y="232"/>
                    <a:pt x="54" y="211"/>
                  </a:cubicBezTo>
                  <a:moveTo>
                    <a:pt x="157" y="419"/>
                  </a:moveTo>
                  <a:cubicBezTo>
                    <a:pt x="85" y="419"/>
                    <a:pt x="37" y="386"/>
                    <a:pt x="37" y="352"/>
                  </a:cubicBezTo>
                  <a:cubicBezTo>
                    <a:pt x="37" y="320"/>
                    <a:pt x="64" y="296"/>
                    <a:pt x="94" y="295"/>
                  </a:cubicBezTo>
                  <a:lnTo>
                    <a:pt x="136" y="295"/>
                  </a:lnTo>
                  <a:cubicBezTo>
                    <a:pt x="197" y="295"/>
                    <a:pt x="277" y="295"/>
                    <a:pt x="277" y="352"/>
                  </a:cubicBezTo>
                  <a:cubicBezTo>
                    <a:pt x="277" y="386"/>
                    <a:pt x="226" y="419"/>
                    <a:pt x="157" y="419"/>
                  </a:cubicBezTo>
                </a:path>
              </a:pathLst>
            </a:custGeom>
            <a:solidFill>
              <a:srgbClr val="000000"/>
            </a:solidFill>
            <a:ln w="15840">
              <a:noFill/>
            </a:ln>
          </p:spPr>
        </p:sp>
        <p:sp>
          <p:nvSpPr>
            <p:cNvPr id="587" name="Freeform 22"/>
            <p:cNvSpPr/>
            <p:nvPr/>
          </p:nvSpPr>
          <p:spPr>
            <a:xfrm>
              <a:off x="2816640" y="130068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588" name="Freeform 23"/>
            <p:cNvSpPr/>
            <p:nvPr/>
          </p:nvSpPr>
          <p:spPr>
            <a:xfrm>
              <a:off x="2919240" y="129960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7"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589" name="Freeform 24"/>
            <p:cNvSpPr/>
            <p:nvPr/>
          </p:nvSpPr>
          <p:spPr>
            <a:xfrm>
              <a:off x="3042720" y="1300680"/>
              <a:ext cx="126000" cy="151200"/>
            </a:xfrm>
            <a:custGeom>
              <a:avLst/>
              <a:gdLst/>
              <a:ahLst/>
              <a:rect l="0" t="0" r="r" b="b"/>
              <a:pathLst>
                <a:path w="350" h="420">
                  <a:moveTo>
                    <a:pt x="103" y="43"/>
                  </a:moveTo>
                  <a:lnTo>
                    <a:pt x="103" y="0"/>
                  </a:lnTo>
                  <a:lnTo>
                    <a:pt x="0" y="7"/>
                  </a:lnTo>
                  <a:lnTo>
                    <a:pt x="0" y="28"/>
                  </a:lnTo>
                  <a:cubicBezTo>
                    <a:pt x="50" y="28"/>
                    <a:pt x="54" y="31"/>
                    <a:pt x="54" y="61"/>
                  </a:cubicBezTo>
                  <a:lnTo>
                    <a:pt x="54" y="370"/>
                  </a:lnTo>
                  <a:cubicBezTo>
                    <a:pt x="54" y="400"/>
                    <a:pt x="48" y="400"/>
                    <a:pt x="0" y="400"/>
                  </a:cubicBezTo>
                  <a:lnTo>
                    <a:pt x="0" y="419"/>
                  </a:lnTo>
                  <a:cubicBezTo>
                    <a:pt x="24" y="419"/>
                    <a:pt x="61" y="418"/>
                    <a:pt x="78" y="418"/>
                  </a:cubicBezTo>
                  <a:cubicBezTo>
                    <a:pt x="98" y="418"/>
                    <a:pt x="135" y="419"/>
                    <a:pt x="159" y="419"/>
                  </a:cubicBezTo>
                  <a:lnTo>
                    <a:pt x="159" y="400"/>
                  </a:lnTo>
                  <a:cubicBezTo>
                    <a:pt x="112" y="400"/>
                    <a:pt x="104" y="400"/>
                    <a:pt x="104" y="370"/>
                  </a:cubicBezTo>
                  <a:lnTo>
                    <a:pt x="104" y="259"/>
                  </a:lnTo>
                  <a:lnTo>
                    <a:pt x="104" y="253"/>
                  </a:lnTo>
                  <a:cubicBezTo>
                    <a:pt x="107" y="264"/>
                    <a:pt x="138" y="299"/>
                    <a:pt x="191" y="299"/>
                  </a:cubicBezTo>
                  <a:cubicBezTo>
                    <a:pt x="275" y="299"/>
                    <a:pt x="349" y="235"/>
                    <a:pt x="349" y="150"/>
                  </a:cubicBezTo>
                  <a:cubicBezTo>
                    <a:pt x="349" y="66"/>
                    <a:pt x="280" y="0"/>
                    <a:pt x="200" y="0"/>
                  </a:cubicBezTo>
                  <a:cubicBezTo>
                    <a:pt x="146" y="0"/>
                    <a:pt x="115" y="28"/>
                    <a:pt x="103" y="43"/>
                  </a:cubicBezTo>
                  <a:moveTo>
                    <a:pt x="104" y="217"/>
                  </a:moveTo>
                  <a:lnTo>
                    <a:pt x="104" y="69"/>
                  </a:lnTo>
                  <a:cubicBezTo>
                    <a:pt x="125" y="36"/>
                    <a:pt x="159" y="16"/>
                    <a:pt x="195" y="16"/>
                  </a:cubicBezTo>
                  <a:cubicBezTo>
                    <a:pt x="247" y="16"/>
                    <a:pt x="290" y="75"/>
                    <a:pt x="290" y="150"/>
                  </a:cubicBezTo>
                  <a:cubicBezTo>
                    <a:pt x="290" y="229"/>
                    <a:pt x="240" y="285"/>
                    <a:pt x="187" y="285"/>
                  </a:cubicBezTo>
                  <a:cubicBezTo>
                    <a:pt x="160" y="285"/>
                    <a:pt x="133" y="271"/>
                    <a:pt x="114" y="244"/>
                  </a:cubicBezTo>
                  <a:cubicBezTo>
                    <a:pt x="104" y="231"/>
                    <a:pt x="104" y="229"/>
                    <a:pt x="104" y="217"/>
                  </a:cubicBezTo>
                </a:path>
              </a:pathLst>
            </a:custGeom>
            <a:solidFill>
              <a:srgbClr val="000000"/>
            </a:solidFill>
            <a:ln w="15840">
              <a:noFill/>
            </a:ln>
          </p:spPr>
        </p:sp>
        <p:sp>
          <p:nvSpPr>
            <p:cNvPr id="590" name="Freeform 25"/>
            <p:cNvSpPr/>
            <p:nvPr/>
          </p:nvSpPr>
          <p:spPr>
            <a:xfrm>
              <a:off x="3184560" y="1241280"/>
              <a:ext cx="128520" cy="165240"/>
            </a:xfrm>
            <a:custGeom>
              <a:avLst/>
              <a:gdLst/>
              <a:ahLst/>
              <a:rect l="0" t="0" r="r" b="b"/>
              <a:pathLst>
                <a:path w="357" h="459">
                  <a:moveTo>
                    <a:pt x="54" y="407"/>
                  </a:moveTo>
                  <a:cubicBezTo>
                    <a:pt x="54" y="437"/>
                    <a:pt x="48" y="437"/>
                    <a:pt x="0" y="437"/>
                  </a:cubicBezTo>
                  <a:lnTo>
                    <a:pt x="0" y="458"/>
                  </a:lnTo>
                  <a:cubicBezTo>
                    <a:pt x="24" y="457"/>
                    <a:pt x="61" y="457"/>
                    <a:pt x="80" y="457"/>
                  </a:cubicBezTo>
                  <a:cubicBezTo>
                    <a:pt x="98" y="457"/>
                    <a:pt x="135" y="457"/>
                    <a:pt x="159" y="458"/>
                  </a:cubicBezTo>
                  <a:lnTo>
                    <a:pt x="159" y="437"/>
                  </a:lnTo>
                  <a:cubicBezTo>
                    <a:pt x="112" y="437"/>
                    <a:pt x="104" y="437"/>
                    <a:pt x="104" y="407"/>
                  </a:cubicBezTo>
                  <a:lnTo>
                    <a:pt x="104" y="286"/>
                  </a:lnTo>
                  <a:cubicBezTo>
                    <a:pt x="104" y="217"/>
                    <a:pt x="154" y="181"/>
                    <a:pt x="199" y="181"/>
                  </a:cubicBezTo>
                  <a:cubicBezTo>
                    <a:pt x="243" y="181"/>
                    <a:pt x="251" y="217"/>
                    <a:pt x="251" y="255"/>
                  </a:cubicBezTo>
                  <a:lnTo>
                    <a:pt x="251" y="407"/>
                  </a:lnTo>
                  <a:cubicBezTo>
                    <a:pt x="251" y="437"/>
                    <a:pt x="243" y="437"/>
                    <a:pt x="197" y="437"/>
                  </a:cubicBezTo>
                  <a:lnTo>
                    <a:pt x="197" y="458"/>
                  </a:lnTo>
                  <a:cubicBezTo>
                    <a:pt x="221" y="457"/>
                    <a:pt x="258" y="457"/>
                    <a:pt x="277" y="457"/>
                  </a:cubicBezTo>
                  <a:cubicBezTo>
                    <a:pt x="295" y="457"/>
                    <a:pt x="332" y="457"/>
                    <a:pt x="356" y="458"/>
                  </a:cubicBezTo>
                  <a:lnTo>
                    <a:pt x="356" y="437"/>
                  </a:lnTo>
                  <a:cubicBezTo>
                    <a:pt x="319" y="437"/>
                    <a:pt x="301" y="437"/>
                    <a:pt x="301" y="418"/>
                  </a:cubicBezTo>
                  <a:lnTo>
                    <a:pt x="301" y="292"/>
                  </a:lnTo>
                  <a:cubicBezTo>
                    <a:pt x="301" y="235"/>
                    <a:pt x="301" y="214"/>
                    <a:pt x="279" y="190"/>
                  </a:cubicBezTo>
                  <a:cubicBezTo>
                    <a:pt x="269" y="180"/>
                    <a:pt x="245" y="166"/>
                    <a:pt x="205" y="166"/>
                  </a:cubicBezTo>
                  <a:cubicBezTo>
                    <a:pt x="144" y="166"/>
                    <a:pt x="114" y="207"/>
                    <a:pt x="103" y="231"/>
                  </a:cubicBezTo>
                  <a:lnTo>
                    <a:pt x="103" y="0"/>
                  </a:lnTo>
                  <a:lnTo>
                    <a:pt x="0" y="7"/>
                  </a:lnTo>
                  <a:lnTo>
                    <a:pt x="0" y="28"/>
                  </a:lnTo>
                  <a:cubicBezTo>
                    <a:pt x="50" y="28"/>
                    <a:pt x="54" y="33"/>
                    <a:pt x="54" y="64"/>
                  </a:cubicBezTo>
                  <a:lnTo>
                    <a:pt x="54" y="407"/>
                  </a:lnTo>
                </a:path>
              </a:pathLst>
            </a:custGeom>
            <a:solidFill>
              <a:srgbClr val="000000"/>
            </a:solidFill>
            <a:ln w="15840">
              <a:noFill/>
            </a:ln>
          </p:spPr>
        </p:sp>
        <p:sp>
          <p:nvSpPr>
            <p:cNvPr id="591" name="Freeform 26"/>
            <p:cNvSpPr/>
            <p:nvPr/>
          </p:nvSpPr>
          <p:spPr>
            <a:xfrm>
              <a:off x="3408840" y="129960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5"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592" name="Freeform 27"/>
            <p:cNvSpPr/>
            <p:nvPr/>
          </p:nvSpPr>
          <p:spPr>
            <a:xfrm>
              <a:off x="3536280" y="1238760"/>
              <a:ext cx="82800" cy="168120"/>
            </a:xfrm>
            <a:custGeom>
              <a:avLst/>
              <a:gdLst/>
              <a:ahLst/>
              <a:rect l="0" t="0" r="r" b="b"/>
              <a:pathLst>
                <a:path w="230" h="467">
                  <a:moveTo>
                    <a:pt x="101" y="181"/>
                  </a:moveTo>
                  <a:lnTo>
                    <a:pt x="101" y="105"/>
                  </a:lnTo>
                  <a:cubicBezTo>
                    <a:pt x="101" y="46"/>
                    <a:pt x="135" y="15"/>
                    <a:pt x="167" y="15"/>
                  </a:cubicBezTo>
                  <a:cubicBezTo>
                    <a:pt x="168" y="15"/>
                    <a:pt x="179" y="15"/>
                    <a:pt x="189" y="19"/>
                  </a:cubicBezTo>
                  <a:cubicBezTo>
                    <a:pt x="181" y="22"/>
                    <a:pt x="168" y="30"/>
                    <a:pt x="168" y="46"/>
                  </a:cubicBezTo>
                  <a:cubicBezTo>
                    <a:pt x="168" y="61"/>
                    <a:pt x="179" y="75"/>
                    <a:pt x="199" y="75"/>
                  </a:cubicBezTo>
                  <a:cubicBezTo>
                    <a:pt x="219" y="75"/>
                    <a:pt x="229" y="61"/>
                    <a:pt x="229" y="46"/>
                  </a:cubicBezTo>
                  <a:cubicBezTo>
                    <a:pt x="229" y="22"/>
                    <a:pt x="203" y="0"/>
                    <a:pt x="167" y="0"/>
                  </a:cubicBezTo>
                  <a:cubicBezTo>
                    <a:pt x="117" y="0"/>
                    <a:pt x="56" y="34"/>
                    <a:pt x="56" y="105"/>
                  </a:cubicBezTo>
                  <a:lnTo>
                    <a:pt x="56" y="181"/>
                  </a:lnTo>
                  <a:lnTo>
                    <a:pt x="0" y="181"/>
                  </a:lnTo>
                  <a:lnTo>
                    <a:pt x="0" y="201"/>
                  </a:lnTo>
                  <a:lnTo>
                    <a:pt x="56" y="201"/>
                  </a:lnTo>
                  <a:lnTo>
                    <a:pt x="56" y="415"/>
                  </a:lnTo>
                  <a:cubicBezTo>
                    <a:pt x="56" y="445"/>
                    <a:pt x="48" y="445"/>
                    <a:pt x="0" y="445"/>
                  </a:cubicBezTo>
                  <a:lnTo>
                    <a:pt x="0" y="466"/>
                  </a:lnTo>
                  <a:cubicBezTo>
                    <a:pt x="29" y="464"/>
                    <a:pt x="62" y="463"/>
                    <a:pt x="82" y="463"/>
                  </a:cubicBezTo>
                  <a:cubicBezTo>
                    <a:pt x="111" y="463"/>
                    <a:pt x="143" y="463"/>
                    <a:pt x="171" y="466"/>
                  </a:cubicBezTo>
                  <a:lnTo>
                    <a:pt x="171" y="445"/>
                  </a:lnTo>
                  <a:lnTo>
                    <a:pt x="157" y="445"/>
                  </a:lnTo>
                  <a:cubicBezTo>
                    <a:pt x="104" y="445"/>
                    <a:pt x="103" y="437"/>
                    <a:pt x="103" y="413"/>
                  </a:cubicBezTo>
                  <a:lnTo>
                    <a:pt x="103" y="201"/>
                  </a:lnTo>
                  <a:lnTo>
                    <a:pt x="184" y="201"/>
                  </a:lnTo>
                  <a:lnTo>
                    <a:pt x="184" y="181"/>
                  </a:lnTo>
                  <a:lnTo>
                    <a:pt x="101" y="181"/>
                  </a:lnTo>
                </a:path>
              </a:pathLst>
            </a:custGeom>
            <a:solidFill>
              <a:srgbClr val="000000"/>
            </a:solidFill>
            <a:ln w="15840">
              <a:noFill/>
            </a:ln>
          </p:spPr>
        </p:sp>
        <p:sp>
          <p:nvSpPr>
            <p:cNvPr id="593" name="Freeform 28"/>
            <p:cNvSpPr/>
            <p:nvPr/>
          </p:nvSpPr>
          <p:spPr>
            <a:xfrm>
              <a:off x="3700440" y="129960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7"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594" name="Freeform 29"/>
            <p:cNvSpPr/>
            <p:nvPr/>
          </p:nvSpPr>
          <p:spPr>
            <a:xfrm>
              <a:off x="3824280" y="1300680"/>
              <a:ext cx="128520" cy="105480"/>
            </a:xfrm>
            <a:custGeom>
              <a:avLst/>
              <a:gdLst/>
              <a:ahLst/>
              <a:rect l="0" t="0" r="r" b="b"/>
              <a:pathLst>
                <a:path w="357" h="293">
                  <a:moveTo>
                    <a:pt x="54" y="64"/>
                  </a:moveTo>
                  <a:lnTo>
                    <a:pt x="54" y="243"/>
                  </a:lnTo>
                  <a:cubicBezTo>
                    <a:pt x="54" y="271"/>
                    <a:pt x="48" y="271"/>
                    <a:pt x="0" y="271"/>
                  </a:cubicBezTo>
                  <a:lnTo>
                    <a:pt x="0" y="292"/>
                  </a:lnTo>
                  <a:cubicBezTo>
                    <a:pt x="24" y="292"/>
                    <a:pt x="61" y="291"/>
                    <a:pt x="80" y="291"/>
                  </a:cubicBezTo>
                  <a:cubicBezTo>
                    <a:pt x="98" y="291"/>
                    <a:pt x="135" y="292"/>
                    <a:pt x="159" y="292"/>
                  </a:cubicBezTo>
                  <a:lnTo>
                    <a:pt x="159" y="271"/>
                  </a:lnTo>
                  <a:cubicBezTo>
                    <a:pt x="112" y="271"/>
                    <a:pt x="104" y="271"/>
                    <a:pt x="104" y="243"/>
                  </a:cubicBezTo>
                  <a:lnTo>
                    <a:pt x="104" y="120"/>
                  </a:lnTo>
                  <a:cubicBezTo>
                    <a:pt x="104" y="51"/>
                    <a:pt x="154" y="15"/>
                    <a:pt x="199" y="15"/>
                  </a:cubicBezTo>
                  <a:cubicBezTo>
                    <a:pt x="243" y="15"/>
                    <a:pt x="251" y="51"/>
                    <a:pt x="251" y="88"/>
                  </a:cubicBezTo>
                  <a:lnTo>
                    <a:pt x="251" y="243"/>
                  </a:lnTo>
                  <a:cubicBezTo>
                    <a:pt x="251" y="271"/>
                    <a:pt x="243" y="271"/>
                    <a:pt x="197" y="271"/>
                  </a:cubicBezTo>
                  <a:lnTo>
                    <a:pt x="197" y="292"/>
                  </a:lnTo>
                  <a:cubicBezTo>
                    <a:pt x="221" y="292"/>
                    <a:pt x="258" y="291"/>
                    <a:pt x="277" y="291"/>
                  </a:cubicBezTo>
                  <a:cubicBezTo>
                    <a:pt x="295" y="291"/>
                    <a:pt x="332" y="292"/>
                    <a:pt x="356" y="292"/>
                  </a:cubicBezTo>
                  <a:lnTo>
                    <a:pt x="356" y="271"/>
                  </a:lnTo>
                  <a:cubicBezTo>
                    <a:pt x="319" y="271"/>
                    <a:pt x="301" y="271"/>
                    <a:pt x="301" y="252"/>
                  </a:cubicBezTo>
                  <a:lnTo>
                    <a:pt x="301" y="126"/>
                  </a:lnTo>
                  <a:cubicBezTo>
                    <a:pt x="301" y="69"/>
                    <a:pt x="301" y="48"/>
                    <a:pt x="279" y="24"/>
                  </a:cubicBezTo>
                  <a:cubicBezTo>
                    <a:pt x="269" y="13"/>
                    <a:pt x="245" y="0"/>
                    <a:pt x="205" y="0"/>
                  </a:cubicBezTo>
                  <a:cubicBezTo>
                    <a:pt x="152" y="0"/>
                    <a:pt x="120" y="28"/>
                    <a:pt x="99" y="69"/>
                  </a:cubicBezTo>
                  <a:lnTo>
                    <a:pt x="99" y="0"/>
                  </a:lnTo>
                  <a:lnTo>
                    <a:pt x="0" y="7"/>
                  </a:lnTo>
                  <a:lnTo>
                    <a:pt x="0" y="28"/>
                  </a:lnTo>
                  <a:cubicBezTo>
                    <a:pt x="50" y="28"/>
                    <a:pt x="54" y="33"/>
                    <a:pt x="54" y="64"/>
                  </a:cubicBezTo>
                </a:path>
              </a:pathLst>
            </a:custGeom>
            <a:solidFill>
              <a:srgbClr val="000000"/>
            </a:solidFill>
            <a:ln w="15840">
              <a:noFill/>
            </a:ln>
          </p:spPr>
        </p:sp>
        <p:sp>
          <p:nvSpPr>
            <p:cNvPr id="595" name="Freeform 30"/>
            <p:cNvSpPr/>
            <p:nvPr/>
          </p:nvSpPr>
          <p:spPr>
            <a:xfrm>
              <a:off x="4048560" y="129960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596" name="Freeform 31"/>
            <p:cNvSpPr/>
            <p:nvPr/>
          </p:nvSpPr>
          <p:spPr>
            <a:xfrm>
              <a:off x="4158720" y="1303560"/>
              <a:ext cx="124920" cy="105480"/>
            </a:xfrm>
            <a:custGeom>
              <a:avLst/>
              <a:gdLst/>
              <a:ahLst/>
              <a:rect l="0" t="0" r="r" b="b"/>
              <a:pathLst>
                <a:path w="347" h="293">
                  <a:moveTo>
                    <a:pt x="280" y="64"/>
                  </a:moveTo>
                  <a:cubicBezTo>
                    <a:pt x="287" y="49"/>
                    <a:pt x="300" y="21"/>
                    <a:pt x="346" y="21"/>
                  </a:cubicBezTo>
                  <a:lnTo>
                    <a:pt x="346" y="0"/>
                  </a:lnTo>
                  <a:cubicBezTo>
                    <a:pt x="330" y="1"/>
                    <a:pt x="309" y="1"/>
                    <a:pt x="293" y="1"/>
                  </a:cubicBezTo>
                  <a:cubicBezTo>
                    <a:pt x="275" y="1"/>
                    <a:pt x="243" y="0"/>
                    <a:pt x="231" y="0"/>
                  </a:cubicBezTo>
                  <a:lnTo>
                    <a:pt x="231" y="21"/>
                  </a:lnTo>
                  <a:cubicBezTo>
                    <a:pt x="258" y="21"/>
                    <a:pt x="266" y="36"/>
                    <a:pt x="266" y="49"/>
                  </a:cubicBezTo>
                  <a:cubicBezTo>
                    <a:pt x="266" y="55"/>
                    <a:pt x="264" y="57"/>
                    <a:pt x="261" y="64"/>
                  </a:cubicBezTo>
                  <a:lnTo>
                    <a:pt x="189" y="234"/>
                  </a:lnTo>
                  <a:lnTo>
                    <a:pt x="109" y="49"/>
                  </a:lnTo>
                  <a:cubicBezTo>
                    <a:pt x="106" y="40"/>
                    <a:pt x="106" y="39"/>
                    <a:pt x="106" y="37"/>
                  </a:cubicBezTo>
                  <a:cubicBezTo>
                    <a:pt x="106" y="21"/>
                    <a:pt x="133" y="21"/>
                    <a:pt x="146" y="21"/>
                  </a:cubicBezTo>
                  <a:lnTo>
                    <a:pt x="146" y="0"/>
                  </a:lnTo>
                  <a:cubicBezTo>
                    <a:pt x="125" y="0"/>
                    <a:pt x="85" y="1"/>
                    <a:pt x="69" y="1"/>
                  </a:cubicBezTo>
                  <a:cubicBezTo>
                    <a:pt x="50" y="1"/>
                    <a:pt x="21" y="1"/>
                    <a:pt x="0" y="0"/>
                  </a:cubicBezTo>
                  <a:lnTo>
                    <a:pt x="0" y="21"/>
                  </a:lnTo>
                  <a:cubicBezTo>
                    <a:pt x="45" y="21"/>
                    <a:pt x="48" y="24"/>
                    <a:pt x="56" y="45"/>
                  </a:cubicBezTo>
                  <a:lnTo>
                    <a:pt x="159" y="280"/>
                  </a:lnTo>
                  <a:cubicBezTo>
                    <a:pt x="163" y="289"/>
                    <a:pt x="163" y="292"/>
                    <a:pt x="173" y="292"/>
                  </a:cubicBezTo>
                  <a:cubicBezTo>
                    <a:pt x="183" y="292"/>
                    <a:pt x="186" y="286"/>
                    <a:pt x="187" y="280"/>
                  </a:cubicBezTo>
                  <a:lnTo>
                    <a:pt x="280" y="64"/>
                  </a:lnTo>
                </a:path>
              </a:pathLst>
            </a:custGeom>
            <a:solidFill>
              <a:srgbClr val="000000"/>
            </a:solidFill>
            <a:ln w="15840">
              <a:noFill/>
            </a:ln>
          </p:spPr>
        </p:sp>
        <p:sp>
          <p:nvSpPr>
            <p:cNvPr id="597" name="Freeform 32"/>
            <p:cNvSpPr/>
            <p:nvPr/>
          </p:nvSpPr>
          <p:spPr>
            <a:xfrm>
              <a:off x="4287960" y="129960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598" name="Freeform 33"/>
            <p:cNvSpPr/>
            <p:nvPr/>
          </p:nvSpPr>
          <p:spPr>
            <a:xfrm>
              <a:off x="4401720" y="1300680"/>
              <a:ext cx="128520" cy="105480"/>
            </a:xfrm>
            <a:custGeom>
              <a:avLst/>
              <a:gdLst/>
              <a:ahLst/>
              <a:rect l="0" t="0" r="r" b="b"/>
              <a:pathLst>
                <a:path w="357" h="293">
                  <a:moveTo>
                    <a:pt x="54" y="64"/>
                  </a:moveTo>
                  <a:lnTo>
                    <a:pt x="54" y="243"/>
                  </a:lnTo>
                  <a:cubicBezTo>
                    <a:pt x="54" y="271"/>
                    <a:pt x="48" y="271"/>
                    <a:pt x="0" y="271"/>
                  </a:cubicBezTo>
                  <a:lnTo>
                    <a:pt x="0" y="292"/>
                  </a:lnTo>
                  <a:cubicBezTo>
                    <a:pt x="24" y="292"/>
                    <a:pt x="61" y="291"/>
                    <a:pt x="80" y="291"/>
                  </a:cubicBezTo>
                  <a:cubicBezTo>
                    <a:pt x="98" y="291"/>
                    <a:pt x="135" y="292"/>
                    <a:pt x="159" y="292"/>
                  </a:cubicBezTo>
                  <a:lnTo>
                    <a:pt x="159" y="271"/>
                  </a:lnTo>
                  <a:cubicBezTo>
                    <a:pt x="112" y="271"/>
                    <a:pt x="104" y="271"/>
                    <a:pt x="104" y="243"/>
                  </a:cubicBezTo>
                  <a:lnTo>
                    <a:pt x="104" y="120"/>
                  </a:lnTo>
                  <a:cubicBezTo>
                    <a:pt x="104" y="51"/>
                    <a:pt x="154" y="15"/>
                    <a:pt x="199" y="15"/>
                  </a:cubicBezTo>
                  <a:cubicBezTo>
                    <a:pt x="243" y="15"/>
                    <a:pt x="251" y="51"/>
                    <a:pt x="251" y="88"/>
                  </a:cubicBezTo>
                  <a:lnTo>
                    <a:pt x="251" y="243"/>
                  </a:lnTo>
                  <a:cubicBezTo>
                    <a:pt x="251" y="271"/>
                    <a:pt x="243" y="271"/>
                    <a:pt x="197" y="271"/>
                  </a:cubicBezTo>
                  <a:lnTo>
                    <a:pt x="197" y="292"/>
                  </a:lnTo>
                  <a:cubicBezTo>
                    <a:pt x="221" y="292"/>
                    <a:pt x="258" y="291"/>
                    <a:pt x="277" y="291"/>
                  </a:cubicBezTo>
                  <a:cubicBezTo>
                    <a:pt x="295" y="291"/>
                    <a:pt x="332" y="292"/>
                    <a:pt x="356" y="292"/>
                  </a:cubicBezTo>
                  <a:lnTo>
                    <a:pt x="356" y="271"/>
                  </a:lnTo>
                  <a:cubicBezTo>
                    <a:pt x="319" y="271"/>
                    <a:pt x="301" y="271"/>
                    <a:pt x="301" y="252"/>
                  </a:cubicBezTo>
                  <a:lnTo>
                    <a:pt x="301" y="126"/>
                  </a:lnTo>
                  <a:cubicBezTo>
                    <a:pt x="301" y="69"/>
                    <a:pt x="301" y="48"/>
                    <a:pt x="279" y="24"/>
                  </a:cubicBezTo>
                  <a:cubicBezTo>
                    <a:pt x="269" y="13"/>
                    <a:pt x="245" y="0"/>
                    <a:pt x="205" y="0"/>
                  </a:cubicBezTo>
                  <a:cubicBezTo>
                    <a:pt x="152" y="0"/>
                    <a:pt x="120" y="28"/>
                    <a:pt x="99" y="69"/>
                  </a:cubicBezTo>
                  <a:lnTo>
                    <a:pt x="99" y="0"/>
                  </a:lnTo>
                  <a:lnTo>
                    <a:pt x="0" y="7"/>
                  </a:lnTo>
                  <a:lnTo>
                    <a:pt x="0" y="28"/>
                  </a:lnTo>
                  <a:cubicBezTo>
                    <a:pt x="50" y="28"/>
                    <a:pt x="54" y="33"/>
                    <a:pt x="54" y="64"/>
                  </a:cubicBezTo>
                </a:path>
              </a:pathLst>
            </a:custGeom>
            <a:solidFill>
              <a:srgbClr val="000000"/>
            </a:solidFill>
            <a:ln w="15840">
              <a:noFill/>
            </a:ln>
          </p:spPr>
        </p:sp>
        <p:sp>
          <p:nvSpPr>
            <p:cNvPr id="599" name="Freeform 34"/>
            <p:cNvSpPr/>
            <p:nvPr/>
          </p:nvSpPr>
          <p:spPr>
            <a:xfrm>
              <a:off x="4532040" y="125964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00" name="Freeform 35"/>
            <p:cNvSpPr/>
            <p:nvPr/>
          </p:nvSpPr>
          <p:spPr>
            <a:xfrm>
              <a:off x="4718880" y="124128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601" name="Freeform 36"/>
            <p:cNvSpPr/>
            <p:nvPr/>
          </p:nvSpPr>
          <p:spPr>
            <a:xfrm>
              <a:off x="4787280" y="129960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602" name="Freeform 37"/>
            <p:cNvSpPr/>
            <p:nvPr/>
          </p:nvSpPr>
          <p:spPr>
            <a:xfrm>
              <a:off x="4914360" y="1298160"/>
              <a:ext cx="117000" cy="157320"/>
            </a:xfrm>
            <a:custGeom>
              <a:avLst/>
              <a:gdLst/>
              <a:ahLst/>
              <a:rect l="0" t="0" r="r" b="b"/>
              <a:pathLst>
                <a:path w="325" h="437">
                  <a:moveTo>
                    <a:pt x="138" y="186"/>
                  </a:moveTo>
                  <a:cubicBezTo>
                    <a:pt x="75" y="186"/>
                    <a:pt x="75" y="120"/>
                    <a:pt x="75" y="105"/>
                  </a:cubicBezTo>
                  <a:cubicBezTo>
                    <a:pt x="75" y="87"/>
                    <a:pt x="77" y="66"/>
                    <a:pt x="86" y="49"/>
                  </a:cubicBezTo>
                  <a:cubicBezTo>
                    <a:pt x="93" y="40"/>
                    <a:pt x="109" y="22"/>
                    <a:pt x="138" y="22"/>
                  </a:cubicBezTo>
                  <a:cubicBezTo>
                    <a:pt x="199" y="22"/>
                    <a:pt x="199" y="88"/>
                    <a:pt x="199" y="103"/>
                  </a:cubicBezTo>
                  <a:cubicBezTo>
                    <a:pt x="199" y="121"/>
                    <a:pt x="199" y="142"/>
                    <a:pt x="187" y="159"/>
                  </a:cubicBezTo>
                  <a:cubicBezTo>
                    <a:pt x="181" y="168"/>
                    <a:pt x="165" y="186"/>
                    <a:pt x="138" y="186"/>
                  </a:cubicBezTo>
                  <a:moveTo>
                    <a:pt x="54" y="211"/>
                  </a:moveTo>
                  <a:cubicBezTo>
                    <a:pt x="54" y="208"/>
                    <a:pt x="54" y="193"/>
                    <a:pt x="67" y="180"/>
                  </a:cubicBezTo>
                  <a:cubicBezTo>
                    <a:pt x="94" y="199"/>
                    <a:pt x="123" y="201"/>
                    <a:pt x="138" y="201"/>
                  </a:cubicBezTo>
                  <a:cubicBezTo>
                    <a:pt x="203" y="201"/>
                    <a:pt x="251" y="156"/>
                    <a:pt x="251" y="105"/>
                  </a:cubicBezTo>
                  <a:cubicBezTo>
                    <a:pt x="251" y="79"/>
                    <a:pt x="240" y="55"/>
                    <a:pt x="223" y="40"/>
                  </a:cubicBezTo>
                  <a:cubicBezTo>
                    <a:pt x="248" y="18"/>
                    <a:pt x="274" y="15"/>
                    <a:pt x="287" y="15"/>
                  </a:cubicBezTo>
                  <a:cubicBezTo>
                    <a:pt x="288" y="15"/>
                    <a:pt x="292" y="15"/>
                    <a:pt x="293" y="15"/>
                  </a:cubicBezTo>
                  <a:cubicBezTo>
                    <a:pt x="285" y="18"/>
                    <a:pt x="282" y="25"/>
                    <a:pt x="282" y="33"/>
                  </a:cubicBezTo>
                  <a:cubicBezTo>
                    <a:pt x="282" y="45"/>
                    <a:pt x="292" y="52"/>
                    <a:pt x="303" y="52"/>
                  </a:cubicBezTo>
                  <a:cubicBezTo>
                    <a:pt x="309" y="52"/>
                    <a:pt x="324" y="48"/>
                    <a:pt x="324" y="33"/>
                  </a:cubicBezTo>
                  <a:cubicBezTo>
                    <a:pt x="324" y="21"/>
                    <a:pt x="314" y="0"/>
                    <a:pt x="287" y="0"/>
                  </a:cubicBezTo>
                  <a:cubicBezTo>
                    <a:pt x="272" y="0"/>
                    <a:pt x="242" y="4"/>
                    <a:pt x="211" y="31"/>
                  </a:cubicBezTo>
                  <a:cubicBezTo>
                    <a:pt x="183" y="9"/>
                    <a:pt x="152" y="7"/>
                    <a:pt x="138" y="7"/>
                  </a:cubicBezTo>
                  <a:cubicBezTo>
                    <a:pt x="72" y="7"/>
                    <a:pt x="22" y="52"/>
                    <a:pt x="22" y="103"/>
                  </a:cubicBezTo>
                  <a:cubicBezTo>
                    <a:pt x="22" y="133"/>
                    <a:pt x="38" y="157"/>
                    <a:pt x="56" y="172"/>
                  </a:cubicBezTo>
                  <a:cubicBezTo>
                    <a:pt x="46" y="181"/>
                    <a:pt x="34" y="204"/>
                    <a:pt x="34" y="226"/>
                  </a:cubicBezTo>
                  <a:cubicBezTo>
                    <a:pt x="34" y="247"/>
                    <a:pt x="43" y="273"/>
                    <a:pt x="66" y="285"/>
                  </a:cubicBezTo>
                  <a:cubicBezTo>
                    <a:pt x="22" y="296"/>
                    <a:pt x="0" y="325"/>
                    <a:pt x="0" y="352"/>
                  </a:cubicBezTo>
                  <a:cubicBezTo>
                    <a:pt x="0" y="398"/>
                    <a:pt x="70" y="436"/>
                    <a:pt x="157" y="436"/>
                  </a:cubicBezTo>
                  <a:cubicBezTo>
                    <a:pt x="240" y="436"/>
                    <a:pt x="314" y="401"/>
                    <a:pt x="314" y="350"/>
                  </a:cubicBezTo>
                  <a:cubicBezTo>
                    <a:pt x="314" y="326"/>
                    <a:pt x="303" y="294"/>
                    <a:pt x="267" y="274"/>
                  </a:cubicBezTo>
                  <a:cubicBezTo>
                    <a:pt x="229" y="256"/>
                    <a:pt x="189" y="256"/>
                    <a:pt x="146" y="256"/>
                  </a:cubicBezTo>
                  <a:cubicBezTo>
                    <a:pt x="128" y="256"/>
                    <a:pt x="98" y="256"/>
                    <a:pt x="93" y="256"/>
                  </a:cubicBezTo>
                  <a:cubicBezTo>
                    <a:pt x="70" y="253"/>
                    <a:pt x="54" y="232"/>
                    <a:pt x="54" y="211"/>
                  </a:cubicBezTo>
                  <a:moveTo>
                    <a:pt x="157" y="419"/>
                  </a:moveTo>
                  <a:cubicBezTo>
                    <a:pt x="85" y="419"/>
                    <a:pt x="37" y="386"/>
                    <a:pt x="37" y="352"/>
                  </a:cubicBezTo>
                  <a:cubicBezTo>
                    <a:pt x="37" y="320"/>
                    <a:pt x="64" y="296"/>
                    <a:pt x="94" y="295"/>
                  </a:cubicBezTo>
                  <a:lnTo>
                    <a:pt x="136" y="295"/>
                  </a:lnTo>
                  <a:cubicBezTo>
                    <a:pt x="197" y="295"/>
                    <a:pt x="277" y="295"/>
                    <a:pt x="277" y="352"/>
                  </a:cubicBezTo>
                  <a:cubicBezTo>
                    <a:pt x="277" y="386"/>
                    <a:pt x="226" y="419"/>
                    <a:pt x="157" y="419"/>
                  </a:cubicBezTo>
                </a:path>
              </a:pathLst>
            </a:custGeom>
            <a:solidFill>
              <a:srgbClr val="000000"/>
            </a:solidFill>
            <a:ln w="15840">
              <a:noFill/>
            </a:ln>
          </p:spPr>
        </p:sp>
        <p:sp>
          <p:nvSpPr>
            <p:cNvPr id="603" name="Freeform 38"/>
            <p:cNvSpPr/>
            <p:nvPr/>
          </p:nvSpPr>
          <p:spPr>
            <a:xfrm>
              <a:off x="5126400" y="1243440"/>
              <a:ext cx="140040" cy="162720"/>
            </a:xfrm>
            <a:custGeom>
              <a:avLst/>
              <a:gdLst/>
              <a:ahLst/>
              <a:rect l="0" t="0" r="r" b="b"/>
              <a:pathLst>
                <a:path w="389" h="452">
                  <a:moveTo>
                    <a:pt x="388" y="280"/>
                  </a:moveTo>
                  <a:lnTo>
                    <a:pt x="370" y="280"/>
                  </a:lnTo>
                  <a:cubicBezTo>
                    <a:pt x="362" y="347"/>
                    <a:pt x="352" y="430"/>
                    <a:pt x="227" y="430"/>
                  </a:cubicBezTo>
                  <a:lnTo>
                    <a:pt x="170" y="430"/>
                  </a:lnTo>
                  <a:cubicBezTo>
                    <a:pt x="138" y="430"/>
                    <a:pt x="136" y="425"/>
                    <a:pt x="136" y="404"/>
                  </a:cubicBezTo>
                  <a:lnTo>
                    <a:pt x="136" y="52"/>
                  </a:lnTo>
                  <a:cubicBezTo>
                    <a:pt x="136" y="30"/>
                    <a:pt x="136" y="21"/>
                    <a:pt x="203" y="21"/>
                  </a:cubicBezTo>
                  <a:lnTo>
                    <a:pt x="226" y="21"/>
                  </a:lnTo>
                  <a:lnTo>
                    <a:pt x="226" y="0"/>
                  </a:lnTo>
                  <a:cubicBezTo>
                    <a:pt x="200" y="1"/>
                    <a:pt x="136" y="1"/>
                    <a:pt x="107" y="1"/>
                  </a:cubicBezTo>
                  <a:cubicBezTo>
                    <a:pt x="80" y="1"/>
                    <a:pt x="24" y="1"/>
                    <a:pt x="0" y="0"/>
                  </a:cubicBezTo>
                  <a:lnTo>
                    <a:pt x="0" y="21"/>
                  </a:lnTo>
                  <a:lnTo>
                    <a:pt x="18" y="21"/>
                  </a:lnTo>
                  <a:cubicBezTo>
                    <a:pt x="72" y="21"/>
                    <a:pt x="72" y="28"/>
                    <a:pt x="72" y="51"/>
                  </a:cubicBezTo>
                  <a:lnTo>
                    <a:pt x="72" y="400"/>
                  </a:lnTo>
                  <a:cubicBezTo>
                    <a:pt x="72" y="424"/>
                    <a:pt x="72" y="430"/>
                    <a:pt x="18" y="430"/>
                  </a:cubicBezTo>
                  <a:lnTo>
                    <a:pt x="0" y="430"/>
                  </a:lnTo>
                  <a:lnTo>
                    <a:pt x="0" y="451"/>
                  </a:lnTo>
                  <a:lnTo>
                    <a:pt x="368" y="451"/>
                  </a:lnTo>
                  <a:lnTo>
                    <a:pt x="388" y="280"/>
                  </a:lnTo>
                </a:path>
              </a:pathLst>
            </a:custGeom>
            <a:solidFill>
              <a:srgbClr val="000000"/>
            </a:solidFill>
            <a:ln w="15840">
              <a:noFill/>
            </a:ln>
          </p:spPr>
        </p:sp>
        <p:sp>
          <p:nvSpPr>
            <p:cNvPr id="604" name="Freeform 39"/>
            <p:cNvSpPr/>
            <p:nvPr/>
          </p:nvSpPr>
          <p:spPr>
            <a:xfrm>
              <a:off x="5369040" y="124740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05" name="Freeform 40"/>
            <p:cNvSpPr/>
            <p:nvPr/>
          </p:nvSpPr>
          <p:spPr>
            <a:xfrm>
              <a:off x="5439600" y="129960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606" name="Freeform 41"/>
            <p:cNvSpPr/>
            <p:nvPr/>
          </p:nvSpPr>
          <p:spPr>
            <a:xfrm>
              <a:off x="5714640" y="1238760"/>
              <a:ext cx="172800" cy="172800"/>
            </a:xfrm>
            <a:custGeom>
              <a:avLst/>
              <a:gdLst/>
              <a:ahLst/>
              <a:rect l="0" t="0" r="r" b="b"/>
              <a:pathLst>
                <a:path w="480" h="480">
                  <a:moveTo>
                    <a:pt x="380" y="424"/>
                  </a:moveTo>
                  <a:cubicBezTo>
                    <a:pt x="388" y="439"/>
                    <a:pt x="416" y="464"/>
                    <a:pt x="424" y="464"/>
                  </a:cubicBezTo>
                  <a:cubicBezTo>
                    <a:pt x="431" y="464"/>
                    <a:pt x="431" y="460"/>
                    <a:pt x="431" y="449"/>
                  </a:cubicBezTo>
                  <a:lnTo>
                    <a:pt x="431" y="334"/>
                  </a:lnTo>
                  <a:cubicBezTo>
                    <a:pt x="431" y="308"/>
                    <a:pt x="434" y="305"/>
                    <a:pt x="479" y="305"/>
                  </a:cubicBezTo>
                  <a:lnTo>
                    <a:pt x="479" y="285"/>
                  </a:lnTo>
                  <a:cubicBezTo>
                    <a:pt x="453" y="286"/>
                    <a:pt x="415" y="288"/>
                    <a:pt x="394" y="288"/>
                  </a:cubicBezTo>
                  <a:cubicBezTo>
                    <a:pt x="365" y="288"/>
                    <a:pt x="304" y="288"/>
                    <a:pt x="280" y="285"/>
                  </a:cubicBezTo>
                  <a:lnTo>
                    <a:pt x="280" y="305"/>
                  </a:lnTo>
                  <a:lnTo>
                    <a:pt x="303" y="305"/>
                  </a:lnTo>
                  <a:cubicBezTo>
                    <a:pt x="365" y="305"/>
                    <a:pt x="368" y="313"/>
                    <a:pt x="368" y="337"/>
                  </a:cubicBezTo>
                  <a:lnTo>
                    <a:pt x="368" y="379"/>
                  </a:lnTo>
                  <a:cubicBezTo>
                    <a:pt x="368" y="454"/>
                    <a:pt x="279" y="460"/>
                    <a:pt x="258" y="460"/>
                  </a:cubicBezTo>
                  <a:cubicBezTo>
                    <a:pt x="213" y="460"/>
                    <a:pt x="72" y="436"/>
                    <a:pt x="72" y="240"/>
                  </a:cubicBezTo>
                  <a:cubicBezTo>
                    <a:pt x="72" y="42"/>
                    <a:pt x="211" y="21"/>
                    <a:pt x="255" y="21"/>
                  </a:cubicBezTo>
                  <a:cubicBezTo>
                    <a:pt x="330" y="21"/>
                    <a:pt x="394" y="79"/>
                    <a:pt x="408" y="177"/>
                  </a:cubicBezTo>
                  <a:cubicBezTo>
                    <a:pt x="410" y="186"/>
                    <a:pt x="410" y="189"/>
                    <a:pt x="420" y="189"/>
                  </a:cubicBezTo>
                  <a:cubicBezTo>
                    <a:pt x="431" y="189"/>
                    <a:pt x="431" y="186"/>
                    <a:pt x="431" y="172"/>
                  </a:cubicBezTo>
                  <a:lnTo>
                    <a:pt x="431" y="16"/>
                  </a:lnTo>
                  <a:cubicBezTo>
                    <a:pt x="431" y="4"/>
                    <a:pt x="431" y="0"/>
                    <a:pt x="423" y="0"/>
                  </a:cubicBezTo>
                  <a:cubicBezTo>
                    <a:pt x="420" y="0"/>
                    <a:pt x="418" y="0"/>
                    <a:pt x="412" y="7"/>
                  </a:cubicBezTo>
                  <a:lnTo>
                    <a:pt x="376" y="57"/>
                  </a:lnTo>
                  <a:cubicBezTo>
                    <a:pt x="354" y="36"/>
                    <a:pt x="316" y="0"/>
                    <a:pt x="245" y="0"/>
                  </a:cubicBezTo>
                  <a:cubicBezTo>
                    <a:pt x="114" y="0"/>
                    <a:pt x="0" y="105"/>
                    <a:pt x="0" y="240"/>
                  </a:cubicBezTo>
                  <a:cubicBezTo>
                    <a:pt x="0" y="374"/>
                    <a:pt x="114" y="479"/>
                    <a:pt x="247" y="479"/>
                  </a:cubicBezTo>
                  <a:cubicBezTo>
                    <a:pt x="298" y="479"/>
                    <a:pt x="356" y="463"/>
                    <a:pt x="380" y="424"/>
                  </a:cubicBezTo>
                </a:path>
              </a:pathLst>
            </a:custGeom>
            <a:solidFill>
              <a:srgbClr val="000000"/>
            </a:solidFill>
            <a:ln w="15840">
              <a:noFill/>
            </a:ln>
          </p:spPr>
        </p:sp>
        <p:sp>
          <p:nvSpPr>
            <p:cNvPr id="607" name="Freeform 42"/>
            <p:cNvSpPr/>
            <p:nvPr/>
          </p:nvSpPr>
          <p:spPr>
            <a:xfrm>
              <a:off x="5923800" y="1227960"/>
              <a:ext cx="59760" cy="237600"/>
            </a:xfrm>
            <a:custGeom>
              <a:avLst/>
              <a:gdLst/>
              <a:ahLst/>
              <a:rect l="0" t="0" r="r" b="b"/>
              <a:pathLst>
                <a:path w="166" h="660">
                  <a:moveTo>
                    <a:pt x="165" y="653"/>
                  </a:moveTo>
                  <a:cubicBezTo>
                    <a:pt x="165" y="651"/>
                    <a:pt x="165" y="650"/>
                    <a:pt x="152" y="638"/>
                  </a:cubicBezTo>
                  <a:cubicBezTo>
                    <a:pt x="64" y="556"/>
                    <a:pt x="42" y="431"/>
                    <a:pt x="42" y="329"/>
                  </a:cubicBezTo>
                  <a:cubicBezTo>
                    <a:pt x="42" y="216"/>
                    <a:pt x="69" y="100"/>
                    <a:pt x="155" y="18"/>
                  </a:cubicBezTo>
                  <a:cubicBezTo>
                    <a:pt x="165" y="10"/>
                    <a:pt x="165" y="9"/>
                    <a:pt x="165" y="6"/>
                  </a:cubicBezTo>
                  <a:cubicBezTo>
                    <a:pt x="165" y="1"/>
                    <a:pt x="162" y="0"/>
                    <a:pt x="157" y="0"/>
                  </a:cubicBezTo>
                  <a:cubicBezTo>
                    <a:pt x="151" y="0"/>
                    <a:pt x="86" y="45"/>
                    <a:pt x="45" y="129"/>
                  </a:cubicBezTo>
                  <a:cubicBezTo>
                    <a:pt x="8" y="201"/>
                    <a:pt x="0" y="274"/>
                    <a:pt x="0" y="329"/>
                  </a:cubicBezTo>
                  <a:cubicBezTo>
                    <a:pt x="0" y="382"/>
                    <a:pt x="8" y="461"/>
                    <a:pt x="46" y="536"/>
                  </a:cubicBezTo>
                  <a:cubicBezTo>
                    <a:pt x="90" y="617"/>
                    <a:pt x="151" y="659"/>
                    <a:pt x="157" y="659"/>
                  </a:cubicBezTo>
                  <a:cubicBezTo>
                    <a:pt x="162" y="659"/>
                    <a:pt x="165" y="657"/>
                    <a:pt x="165" y="653"/>
                  </a:cubicBezTo>
                </a:path>
              </a:pathLst>
            </a:custGeom>
            <a:solidFill>
              <a:srgbClr val="000000"/>
            </a:solidFill>
            <a:ln w="15840">
              <a:noFill/>
            </a:ln>
          </p:spPr>
        </p:sp>
        <p:sp>
          <p:nvSpPr>
            <p:cNvPr id="608" name="Freeform 43"/>
            <p:cNvSpPr/>
            <p:nvPr/>
          </p:nvSpPr>
          <p:spPr>
            <a:xfrm>
              <a:off x="6005880" y="1243440"/>
              <a:ext cx="140040" cy="162720"/>
            </a:xfrm>
            <a:custGeom>
              <a:avLst/>
              <a:gdLst/>
              <a:ahLst/>
              <a:rect l="0" t="0" r="r" b="b"/>
              <a:pathLst>
                <a:path w="389" h="452">
                  <a:moveTo>
                    <a:pt x="388" y="280"/>
                  </a:moveTo>
                  <a:lnTo>
                    <a:pt x="370" y="280"/>
                  </a:lnTo>
                  <a:cubicBezTo>
                    <a:pt x="362" y="347"/>
                    <a:pt x="352" y="430"/>
                    <a:pt x="227" y="430"/>
                  </a:cubicBezTo>
                  <a:lnTo>
                    <a:pt x="170" y="430"/>
                  </a:lnTo>
                  <a:cubicBezTo>
                    <a:pt x="138" y="430"/>
                    <a:pt x="136" y="425"/>
                    <a:pt x="136" y="404"/>
                  </a:cubicBezTo>
                  <a:lnTo>
                    <a:pt x="136" y="52"/>
                  </a:lnTo>
                  <a:cubicBezTo>
                    <a:pt x="136" y="30"/>
                    <a:pt x="136" y="21"/>
                    <a:pt x="203" y="21"/>
                  </a:cubicBezTo>
                  <a:lnTo>
                    <a:pt x="226" y="21"/>
                  </a:lnTo>
                  <a:lnTo>
                    <a:pt x="226" y="0"/>
                  </a:lnTo>
                  <a:cubicBezTo>
                    <a:pt x="200" y="1"/>
                    <a:pt x="136" y="1"/>
                    <a:pt x="107" y="1"/>
                  </a:cubicBezTo>
                  <a:cubicBezTo>
                    <a:pt x="80" y="1"/>
                    <a:pt x="24" y="1"/>
                    <a:pt x="0" y="0"/>
                  </a:cubicBezTo>
                  <a:lnTo>
                    <a:pt x="0" y="21"/>
                  </a:lnTo>
                  <a:lnTo>
                    <a:pt x="18" y="21"/>
                  </a:lnTo>
                  <a:cubicBezTo>
                    <a:pt x="72" y="21"/>
                    <a:pt x="72" y="28"/>
                    <a:pt x="72" y="51"/>
                  </a:cubicBezTo>
                  <a:lnTo>
                    <a:pt x="72" y="400"/>
                  </a:lnTo>
                  <a:cubicBezTo>
                    <a:pt x="72" y="424"/>
                    <a:pt x="72" y="430"/>
                    <a:pt x="18" y="430"/>
                  </a:cubicBezTo>
                  <a:lnTo>
                    <a:pt x="0" y="430"/>
                  </a:lnTo>
                  <a:lnTo>
                    <a:pt x="0" y="451"/>
                  </a:lnTo>
                  <a:lnTo>
                    <a:pt x="368" y="451"/>
                  </a:lnTo>
                  <a:lnTo>
                    <a:pt x="388" y="280"/>
                  </a:lnTo>
                </a:path>
              </a:pathLst>
            </a:custGeom>
            <a:solidFill>
              <a:srgbClr val="000000"/>
            </a:solidFill>
            <a:ln w="15840">
              <a:noFill/>
            </a:ln>
          </p:spPr>
        </p:sp>
        <p:sp>
          <p:nvSpPr>
            <p:cNvPr id="609" name="Freeform 44"/>
            <p:cNvSpPr/>
            <p:nvPr/>
          </p:nvSpPr>
          <p:spPr>
            <a:xfrm>
              <a:off x="6170040" y="1227960"/>
              <a:ext cx="59760" cy="237600"/>
            </a:xfrm>
            <a:custGeom>
              <a:avLst/>
              <a:gdLst/>
              <a:ahLst/>
              <a:rect l="0" t="0" r="r" b="b"/>
              <a:pathLst>
                <a:path w="166" h="660">
                  <a:moveTo>
                    <a:pt x="165" y="329"/>
                  </a:moveTo>
                  <a:cubicBezTo>
                    <a:pt x="165" y="279"/>
                    <a:pt x="157" y="199"/>
                    <a:pt x="119" y="124"/>
                  </a:cubicBezTo>
                  <a:cubicBezTo>
                    <a:pt x="75" y="43"/>
                    <a:pt x="14" y="0"/>
                    <a:pt x="6" y="0"/>
                  </a:cubicBezTo>
                  <a:cubicBezTo>
                    <a:pt x="3" y="0"/>
                    <a:pt x="0" y="3"/>
                    <a:pt x="0" y="6"/>
                  </a:cubicBezTo>
                  <a:cubicBezTo>
                    <a:pt x="0" y="9"/>
                    <a:pt x="0" y="10"/>
                    <a:pt x="13" y="22"/>
                  </a:cubicBezTo>
                  <a:cubicBezTo>
                    <a:pt x="83" y="87"/>
                    <a:pt x="123" y="192"/>
                    <a:pt x="123" y="329"/>
                  </a:cubicBezTo>
                  <a:cubicBezTo>
                    <a:pt x="123" y="442"/>
                    <a:pt x="98" y="559"/>
                    <a:pt x="10" y="641"/>
                  </a:cubicBezTo>
                  <a:cubicBezTo>
                    <a:pt x="0" y="650"/>
                    <a:pt x="0" y="651"/>
                    <a:pt x="0" y="653"/>
                  </a:cubicBezTo>
                  <a:cubicBezTo>
                    <a:pt x="0" y="657"/>
                    <a:pt x="3" y="659"/>
                    <a:pt x="6" y="659"/>
                  </a:cubicBezTo>
                  <a:cubicBezTo>
                    <a:pt x="14" y="659"/>
                    <a:pt x="78" y="614"/>
                    <a:pt x="120" y="530"/>
                  </a:cubicBezTo>
                  <a:cubicBezTo>
                    <a:pt x="157" y="458"/>
                    <a:pt x="165" y="385"/>
                    <a:pt x="165" y="329"/>
                  </a:cubicBezTo>
                </a:path>
              </a:pathLst>
            </a:custGeom>
            <a:solidFill>
              <a:srgbClr val="000000"/>
            </a:solidFill>
            <a:ln w="15840">
              <a:noFill/>
            </a:ln>
          </p:spPr>
        </p:sp>
        <p:sp>
          <p:nvSpPr>
            <p:cNvPr id="610" name="Freeform 45"/>
            <p:cNvSpPr/>
            <p:nvPr/>
          </p:nvSpPr>
          <p:spPr>
            <a:xfrm>
              <a:off x="6352920" y="1318680"/>
              <a:ext cx="169200" cy="56520"/>
            </a:xfrm>
            <a:custGeom>
              <a:avLst/>
              <a:gdLst/>
              <a:ahLst/>
              <a:rect l="0" t="0" r="r" b="b"/>
              <a:pathLst>
                <a:path w="470" h="157">
                  <a:moveTo>
                    <a:pt x="445" y="27"/>
                  </a:moveTo>
                  <a:cubicBezTo>
                    <a:pt x="456" y="27"/>
                    <a:pt x="469" y="27"/>
                    <a:pt x="469" y="13"/>
                  </a:cubicBezTo>
                  <a:cubicBezTo>
                    <a:pt x="469" y="0"/>
                    <a:pt x="456" y="0"/>
                    <a:pt x="447" y="0"/>
                  </a:cubicBezTo>
                  <a:lnTo>
                    <a:pt x="24" y="0"/>
                  </a:lnTo>
                  <a:cubicBezTo>
                    <a:pt x="13" y="0"/>
                    <a:pt x="0" y="0"/>
                    <a:pt x="0" y="13"/>
                  </a:cubicBezTo>
                  <a:cubicBezTo>
                    <a:pt x="0" y="27"/>
                    <a:pt x="13" y="27"/>
                    <a:pt x="24" y="27"/>
                  </a:cubicBezTo>
                  <a:lnTo>
                    <a:pt x="445" y="27"/>
                  </a:lnTo>
                  <a:moveTo>
                    <a:pt x="447" y="156"/>
                  </a:moveTo>
                  <a:cubicBezTo>
                    <a:pt x="456" y="156"/>
                    <a:pt x="469" y="156"/>
                    <a:pt x="469" y="142"/>
                  </a:cubicBezTo>
                  <a:cubicBezTo>
                    <a:pt x="469" y="129"/>
                    <a:pt x="456" y="129"/>
                    <a:pt x="445" y="129"/>
                  </a:cubicBezTo>
                  <a:lnTo>
                    <a:pt x="24" y="129"/>
                  </a:lnTo>
                  <a:cubicBezTo>
                    <a:pt x="13" y="129"/>
                    <a:pt x="0" y="129"/>
                    <a:pt x="0" y="142"/>
                  </a:cubicBezTo>
                  <a:cubicBezTo>
                    <a:pt x="0" y="156"/>
                    <a:pt x="13" y="156"/>
                    <a:pt x="24" y="156"/>
                  </a:cubicBezTo>
                  <a:lnTo>
                    <a:pt x="447" y="156"/>
                  </a:lnTo>
                </a:path>
              </a:pathLst>
            </a:custGeom>
            <a:solidFill>
              <a:srgbClr val="000000"/>
            </a:solidFill>
            <a:ln w="15840">
              <a:noFill/>
            </a:ln>
          </p:spPr>
        </p:sp>
        <p:sp>
          <p:nvSpPr>
            <p:cNvPr id="611" name="Freeform 46"/>
            <p:cNvSpPr/>
            <p:nvPr/>
          </p:nvSpPr>
          <p:spPr>
            <a:xfrm>
              <a:off x="6645240" y="1227960"/>
              <a:ext cx="59760" cy="237600"/>
            </a:xfrm>
            <a:custGeom>
              <a:avLst/>
              <a:gdLst/>
              <a:ahLst/>
              <a:rect l="0" t="0" r="r" b="b"/>
              <a:pathLst>
                <a:path w="166" h="660">
                  <a:moveTo>
                    <a:pt x="165" y="653"/>
                  </a:moveTo>
                  <a:cubicBezTo>
                    <a:pt x="165" y="651"/>
                    <a:pt x="165" y="650"/>
                    <a:pt x="152" y="638"/>
                  </a:cubicBezTo>
                  <a:cubicBezTo>
                    <a:pt x="64" y="556"/>
                    <a:pt x="42" y="431"/>
                    <a:pt x="42" y="329"/>
                  </a:cubicBezTo>
                  <a:cubicBezTo>
                    <a:pt x="42" y="216"/>
                    <a:pt x="69" y="100"/>
                    <a:pt x="155" y="18"/>
                  </a:cubicBezTo>
                  <a:cubicBezTo>
                    <a:pt x="165" y="10"/>
                    <a:pt x="165" y="9"/>
                    <a:pt x="165" y="6"/>
                  </a:cubicBezTo>
                  <a:cubicBezTo>
                    <a:pt x="165" y="1"/>
                    <a:pt x="162" y="0"/>
                    <a:pt x="157" y="0"/>
                  </a:cubicBezTo>
                  <a:cubicBezTo>
                    <a:pt x="151" y="0"/>
                    <a:pt x="86" y="45"/>
                    <a:pt x="45" y="129"/>
                  </a:cubicBezTo>
                  <a:cubicBezTo>
                    <a:pt x="8" y="201"/>
                    <a:pt x="0" y="274"/>
                    <a:pt x="0" y="329"/>
                  </a:cubicBezTo>
                  <a:cubicBezTo>
                    <a:pt x="0" y="382"/>
                    <a:pt x="8" y="461"/>
                    <a:pt x="46" y="536"/>
                  </a:cubicBezTo>
                  <a:cubicBezTo>
                    <a:pt x="90" y="617"/>
                    <a:pt x="151" y="659"/>
                    <a:pt x="157" y="659"/>
                  </a:cubicBezTo>
                  <a:cubicBezTo>
                    <a:pt x="162" y="659"/>
                    <a:pt x="165" y="657"/>
                    <a:pt x="165" y="653"/>
                  </a:cubicBezTo>
                </a:path>
              </a:pathLst>
            </a:custGeom>
            <a:solidFill>
              <a:srgbClr val="000000"/>
            </a:solidFill>
            <a:ln w="15840">
              <a:noFill/>
            </a:ln>
          </p:spPr>
        </p:sp>
        <p:sp>
          <p:nvSpPr>
            <p:cNvPr id="612" name="Freeform 47"/>
            <p:cNvSpPr/>
            <p:nvPr/>
          </p:nvSpPr>
          <p:spPr>
            <a:xfrm>
              <a:off x="6726960" y="1235880"/>
              <a:ext cx="174600" cy="170640"/>
            </a:xfrm>
            <a:custGeom>
              <a:avLst/>
              <a:gdLst/>
              <a:ahLst/>
              <a:rect l="0" t="0" r="r" b="b"/>
              <a:pathLst>
                <a:path w="485" h="474">
                  <a:moveTo>
                    <a:pt x="258" y="13"/>
                  </a:moveTo>
                  <a:cubicBezTo>
                    <a:pt x="255" y="4"/>
                    <a:pt x="253" y="0"/>
                    <a:pt x="242" y="0"/>
                  </a:cubicBezTo>
                  <a:cubicBezTo>
                    <a:pt x="231" y="0"/>
                    <a:pt x="229" y="4"/>
                    <a:pt x="226" y="13"/>
                  </a:cubicBezTo>
                  <a:lnTo>
                    <a:pt x="78" y="407"/>
                  </a:lnTo>
                  <a:cubicBezTo>
                    <a:pt x="66" y="442"/>
                    <a:pt x="38" y="451"/>
                    <a:pt x="0" y="452"/>
                  </a:cubicBezTo>
                  <a:lnTo>
                    <a:pt x="0" y="473"/>
                  </a:lnTo>
                  <a:cubicBezTo>
                    <a:pt x="16" y="472"/>
                    <a:pt x="46" y="470"/>
                    <a:pt x="72" y="470"/>
                  </a:cubicBezTo>
                  <a:cubicBezTo>
                    <a:pt x="94" y="470"/>
                    <a:pt x="131" y="472"/>
                    <a:pt x="154" y="473"/>
                  </a:cubicBezTo>
                  <a:lnTo>
                    <a:pt x="154" y="452"/>
                  </a:lnTo>
                  <a:cubicBezTo>
                    <a:pt x="119" y="452"/>
                    <a:pt x="101" y="436"/>
                    <a:pt x="101" y="418"/>
                  </a:cubicBezTo>
                  <a:cubicBezTo>
                    <a:pt x="101" y="416"/>
                    <a:pt x="101" y="410"/>
                    <a:pt x="101" y="409"/>
                  </a:cubicBezTo>
                  <a:lnTo>
                    <a:pt x="135" y="322"/>
                  </a:lnTo>
                  <a:lnTo>
                    <a:pt x="309" y="322"/>
                  </a:lnTo>
                  <a:lnTo>
                    <a:pt x="346" y="422"/>
                  </a:lnTo>
                  <a:cubicBezTo>
                    <a:pt x="346" y="425"/>
                    <a:pt x="348" y="430"/>
                    <a:pt x="348" y="433"/>
                  </a:cubicBezTo>
                  <a:cubicBezTo>
                    <a:pt x="348" y="452"/>
                    <a:pt x="309" y="452"/>
                    <a:pt x="290" y="452"/>
                  </a:cubicBezTo>
                  <a:lnTo>
                    <a:pt x="290" y="473"/>
                  </a:lnTo>
                  <a:cubicBezTo>
                    <a:pt x="316" y="470"/>
                    <a:pt x="364" y="470"/>
                    <a:pt x="391" y="470"/>
                  </a:cubicBezTo>
                  <a:cubicBezTo>
                    <a:pt x="421" y="470"/>
                    <a:pt x="453" y="472"/>
                    <a:pt x="484" y="473"/>
                  </a:cubicBezTo>
                  <a:lnTo>
                    <a:pt x="484" y="452"/>
                  </a:lnTo>
                  <a:lnTo>
                    <a:pt x="471" y="452"/>
                  </a:lnTo>
                  <a:cubicBezTo>
                    <a:pt x="429" y="452"/>
                    <a:pt x="418" y="448"/>
                    <a:pt x="412" y="425"/>
                  </a:cubicBezTo>
                  <a:lnTo>
                    <a:pt x="258" y="13"/>
                  </a:lnTo>
                  <a:moveTo>
                    <a:pt x="221" y="87"/>
                  </a:moveTo>
                  <a:lnTo>
                    <a:pt x="301" y="301"/>
                  </a:lnTo>
                  <a:lnTo>
                    <a:pt x="143" y="301"/>
                  </a:lnTo>
                  <a:lnTo>
                    <a:pt x="221" y="87"/>
                  </a:lnTo>
                </a:path>
              </a:pathLst>
            </a:custGeom>
            <a:solidFill>
              <a:srgbClr val="000000"/>
            </a:solidFill>
            <a:ln w="15840">
              <a:noFill/>
            </a:ln>
          </p:spPr>
        </p:sp>
        <p:sp>
          <p:nvSpPr>
            <p:cNvPr id="613" name="Freeform 48"/>
            <p:cNvSpPr/>
            <p:nvPr/>
          </p:nvSpPr>
          <p:spPr>
            <a:xfrm>
              <a:off x="6930720" y="1380600"/>
              <a:ext cx="30240" cy="71640"/>
            </a:xfrm>
            <a:custGeom>
              <a:avLst/>
              <a:gdLst/>
              <a:ahLst/>
              <a:rect l="0" t="0" r="r" b="b"/>
              <a:pathLst>
                <a:path w="84" h="199">
                  <a:moveTo>
                    <a:pt x="83" y="69"/>
                  </a:moveTo>
                  <a:cubicBezTo>
                    <a:pt x="83" y="27"/>
                    <a:pt x="67" y="0"/>
                    <a:pt x="38" y="0"/>
                  </a:cubicBezTo>
                  <a:cubicBezTo>
                    <a:pt x="13" y="0"/>
                    <a:pt x="0" y="18"/>
                    <a:pt x="0" y="34"/>
                  </a:cubicBezTo>
                  <a:cubicBezTo>
                    <a:pt x="0" y="52"/>
                    <a:pt x="13" y="70"/>
                    <a:pt x="38" y="70"/>
                  </a:cubicBezTo>
                  <a:cubicBezTo>
                    <a:pt x="50" y="70"/>
                    <a:pt x="58" y="66"/>
                    <a:pt x="66" y="61"/>
                  </a:cubicBezTo>
                  <a:lnTo>
                    <a:pt x="67" y="60"/>
                  </a:lnTo>
                  <a:cubicBezTo>
                    <a:pt x="67" y="60"/>
                    <a:pt x="69" y="60"/>
                    <a:pt x="69" y="69"/>
                  </a:cubicBezTo>
                  <a:cubicBezTo>
                    <a:pt x="69" y="112"/>
                    <a:pt x="48" y="153"/>
                    <a:pt x="16" y="184"/>
                  </a:cubicBezTo>
                  <a:cubicBezTo>
                    <a:pt x="13" y="187"/>
                    <a:pt x="11" y="189"/>
                    <a:pt x="11" y="190"/>
                  </a:cubicBezTo>
                  <a:cubicBezTo>
                    <a:pt x="11" y="196"/>
                    <a:pt x="14" y="198"/>
                    <a:pt x="19" y="198"/>
                  </a:cubicBezTo>
                  <a:cubicBezTo>
                    <a:pt x="27" y="198"/>
                    <a:pt x="83" y="145"/>
                    <a:pt x="83" y="69"/>
                  </a:cubicBezTo>
                </a:path>
              </a:pathLst>
            </a:custGeom>
            <a:solidFill>
              <a:srgbClr val="000000"/>
            </a:solidFill>
            <a:ln w="15840">
              <a:noFill/>
            </a:ln>
          </p:spPr>
        </p:sp>
        <p:sp>
          <p:nvSpPr>
            <p:cNvPr id="614" name="Freeform 49"/>
            <p:cNvSpPr/>
            <p:nvPr/>
          </p:nvSpPr>
          <p:spPr>
            <a:xfrm>
              <a:off x="7071840" y="1244520"/>
              <a:ext cx="147240" cy="162000"/>
            </a:xfrm>
            <a:custGeom>
              <a:avLst/>
              <a:gdLst/>
              <a:ahLst/>
              <a:rect l="0" t="0" r="r" b="b"/>
              <a:pathLst>
                <a:path w="409" h="450">
                  <a:moveTo>
                    <a:pt x="388" y="0"/>
                  </a:moveTo>
                  <a:lnTo>
                    <a:pt x="0" y="0"/>
                  </a:lnTo>
                  <a:lnTo>
                    <a:pt x="0" y="21"/>
                  </a:lnTo>
                  <a:lnTo>
                    <a:pt x="18" y="21"/>
                  </a:lnTo>
                  <a:cubicBezTo>
                    <a:pt x="72" y="21"/>
                    <a:pt x="72" y="28"/>
                    <a:pt x="72" y="51"/>
                  </a:cubicBezTo>
                  <a:lnTo>
                    <a:pt x="72" y="397"/>
                  </a:lnTo>
                  <a:cubicBezTo>
                    <a:pt x="72" y="421"/>
                    <a:pt x="72" y="428"/>
                    <a:pt x="18" y="428"/>
                  </a:cubicBezTo>
                  <a:lnTo>
                    <a:pt x="0" y="428"/>
                  </a:lnTo>
                  <a:lnTo>
                    <a:pt x="0" y="449"/>
                  </a:lnTo>
                  <a:cubicBezTo>
                    <a:pt x="24" y="446"/>
                    <a:pt x="80" y="446"/>
                    <a:pt x="107" y="446"/>
                  </a:cubicBezTo>
                  <a:cubicBezTo>
                    <a:pt x="136" y="446"/>
                    <a:pt x="200" y="446"/>
                    <a:pt x="226" y="449"/>
                  </a:cubicBezTo>
                  <a:lnTo>
                    <a:pt x="226" y="428"/>
                  </a:lnTo>
                  <a:lnTo>
                    <a:pt x="203" y="428"/>
                  </a:lnTo>
                  <a:cubicBezTo>
                    <a:pt x="136" y="428"/>
                    <a:pt x="136" y="419"/>
                    <a:pt x="136" y="397"/>
                  </a:cubicBezTo>
                  <a:lnTo>
                    <a:pt x="136" y="234"/>
                  </a:lnTo>
                  <a:lnTo>
                    <a:pt x="197" y="234"/>
                  </a:lnTo>
                  <a:cubicBezTo>
                    <a:pt x="264" y="234"/>
                    <a:pt x="271" y="256"/>
                    <a:pt x="271" y="311"/>
                  </a:cubicBezTo>
                  <a:lnTo>
                    <a:pt x="288" y="311"/>
                  </a:lnTo>
                  <a:lnTo>
                    <a:pt x="288" y="136"/>
                  </a:lnTo>
                  <a:lnTo>
                    <a:pt x="271" y="136"/>
                  </a:lnTo>
                  <a:cubicBezTo>
                    <a:pt x="271" y="192"/>
                    <a:pt x="264" y="214"/>
                    <a:pt x="197" y="214"/>
                  </a:cubicBezTo>
                  <a:lnTo>
                    <a:pt x="136" y="214"/>
                  </a:lnTo>
                  <a:lnTo>
                    <a:pt x="136" y="46"/>
                  </a:lnTo>
                  <a:cubicBezTo>
                    <a:pt x="136" y="25"/>
                    <a:pt x="138" y="21"/>
                    <a:pt x="170" y="21"/>
                  </a:cubicBezTo>
                  <a:lnTo>
                    <a:pt x="255" y="21"/>
                  </a:lnTo>
                  <a:cubicBezTo>
                    <a:pt x="360" y="21"/>
                    <a:pt x="378" y="57"/>
                    <a:pt x="389" y="148"/>
                  </a:cubicBezTo>
                  <a:lnTo>
                    <a:pt x="408" y="148"/>
                  </a:lnTo>
                  <a:lnTo>
                    <a:pt x="388" y="0"/>
                  </a:lnTo>
                </a:path>
              </a:pathLst>
            </a:custGeom>
            <a:solidFill>
              <a:srgbClr val="000000"/>
            </a:solidFill>
            <a:ln w="15840">
              <a:noFill/>
            </a:ln>
          </p:spPr>
        </p:sp>
        <p:sp>
          <p:nvSpPr>
            <p:cNvPr id="615" name="Freeform 50"/>
            <p:cNvSpPr/>
            <p:nvPr/>
          </p:nvSpPr>
          <p:spPr>
            <a:xfrm>
              <a:off x="7335360" y="1380600"/>
              <a:ext cx="30240" cy="71640"/>
            </a:xfrm>
            <a:custGeom>
              <a:avLst/>
              <a:gdLst/>
              <a:ahLst/>
              <a:rect l="0" t="0" r="r" b="b"/>
              <a:pathLst>
                <a:path w="84" h="199">
                  <a:moveTo>
                    <a:pt x="83" y="69"/>
                  </a:moveTo>
                  <a:cubicBezTo>
                    <a:pt x="83" y="27"/>
                    <a:pt x="67" y="0"/>
                    <a:pt x="38" y="0"/>
                  </a:cubicBezTo>
                  <a:cubicBezTo>
                    <a:pt x="13" y="0"/>
                    <a:pt x="0" y="18"/>
                    <a:pt x="0" y="34"/>
                  </a:cubicBezTo>
                  <a:cubicBezTo>
                    <a:pt x="0" y="52"/>
                    <a:pt x="13" y="70"/>
                    <a:pt x="38" y="70"/>
                  </a:cubicBezTo>
                  <a:cubicBezTo>
                    <a:pt x="50" y="70"/>
                    <a:pt x="58" y="66"/>
                    <a:pt x="66" y="61"/>
                  </a:cubicBezTo>
                  <a:lnTo>
                    <a:pt x="67" y="60"/>
                  </a:lnTo>
                  <a:cubicBezTo>
                    <a:pt x="67" y="60"/>
                    <a:pt x="69" y="60"/>
                    <a:pt x="69" y="69"/>
                  </a:cubicBezTo>
                  <a:cubicBezTo>
                    <a:pt x="69" y="112"/>
                    <a:pt x="48" y="153"/>
                    <a:pt x="16" y="184"/>
                  </a:cubicBezTo>
                  <a:cubicBezTo>
                    <a:pt x="13" y="187"/>
                    <a:pt x="11" y="189"/>
                    <a:pt x="11" y="190"/>
                  </a:cubicBezTo>
                  <a:cubicBezTo>
                    <a:pt x="11" y="196"/>
                    <a:pt x="14" y="198"/>
                    <a:pt x="19" y="198"/>
                  </a:cubicBezTo>
                  <a:cubicBezTo>
                    <a:pt x="27" y="198"/>
                    <a:pt x="83" y="145"/>
                    <a:pt x="83" y="69"/>
                  </a:cubicBezTo>
                </a:path>
              </a:pathLst>
            </a:custGeom>
            <a:solidFill>
              <a:srgbClr val="000000"/>
            </a:solidFill>
            <a:ln w="15840">
              <a:noFill/>
            </a:ln>
          </p:spPr>
        </p:sp>
        <p:sp>
          <p:nvSpPr>
            <p:cNvPr id="616" name="Freeform 51"/>
            <p:cNvSpPr/>
            <p:nvPr/>
          </p:nvSpPr>
          <p:spPr>
            <a:xfrm>
              <a:off x="7476120" y="1235880"/>
              <a:ext cx="174600" cy="170640"/>
            </a:xfrm>
            <a:custGeom>
              <a:avLst/>
              <a:gdLst/>
              <a:ahLst/>
              <a:rect l="0" t="0" r="r" b="b"/>
              <a:pathLst>
                <a:path w="485" h="474">
                  <a:moveTo>
                    <a:pt x="258" y="13"/>
                  </a:moveTo>
                  <a:cubicBezTo>
                    <a:pt x="255" y="4"/>
                    <a:pt x="253" y="0"/>
                    <a:pt x="242" y="0"/>
                  </a:cubicBezTo>
                  <a:cubicBezTo>
                    <a:pt x="231" y="0"/>
                    <a:pt x="229" y="4"/>
                    <a:pt x="226" y="13"/>
                  </a:cubicBezTo>
                  <a:lnTo>
                    <a:pt x="78" y="407"/>
                  </a:lnTo>
                  <a:cubicBezTo>
                    <a:pt x="66" y="442"/>
                    <a:pt x="38" y="451"/>
                    <a:pt x="0" y="452"/>
                  </a:cubicBezTo>
                  <a:lnTo>
                    <a:pt x="0" y="473"/>
                  </a:lnTo>
                  <a:cubicBezTo>
                    <a:pt x="16" y="472"/>
                    <a:pt x="46" y="470"/>
                    <a:pt x="72" y="470"/>
                  </a:cubicBezTo>
                  <a:cubicBezTo>
                    <a:pt x="94" y="470"/>
                    <a:pt x="131" y="472"/>
                    <a:pt x="154" y="473"/>
                  </a:cubicBezTo>
                  <a:lnTo>
                    <a:pt x="154" y="452"/>
                  </a:lnTo>
                  <a:cubicBezTo>
                    <a:pt x="119" y="452"/>
                    <a:pt x="101" y="436"/>
                    <a:pt x="101" y="418"/>
                  </a:cubicBezTo>
                  <a:cubicBezTo>
                    <a:pt x="101" y="416"/>
                    <a:pt x="101" y="410"/>
                    <a:pt x="101" y="409"/>
                  </a:cubicBezTo>
                  <a:lnTo>
                    <a:pt x="135" y="322"/>
                  </a:lnTo>
                  <a:lnTo>
                    <a:pt x="309" y="322"/>
                  </a:lnTo>
                  <a:lnTo>
                    <a:pt x="346" y="422"/>
                  </a:lnTo>
                  <a:cubicBezTo>
                    <a:pt x="346" y="425"/>
                    <a:pt x="348" y="430"/>
                    <a:pt x="348" y="433"/>
                  </a:cubicBezTo>
                  <a:cubicBezTo>
                    <a:pt x="348" y="452"/>
                    <a:pt x="309" y="452"/>
                    <a:pt x="290" y="452"/>
                  </a:cubicBezTo>
                  <a:lnTo>
                    <a:pt x="290" y="473"/>
                  </a:lnTo>
                  <a:cubicBezTo>
                    <a:pt x="316" y="470"/>
                    <a:pt x="364" y="470"/>
                    <a:pt x="391" y="470"/>
                  </a:cubicBezTo>
                  <a:cubicBezTo>
                    <a:pt x="421" y="470"/>
                    <a:pt x="453" y="472"/>
                    <a:pt x="484" y="473"/>
                  </a:cubicBezTo>
                  <a:lnTo>
                    <a:pt x="484" y="452"/>
                  </a:lnTo>
                  <a:lnTo>
                    <a:pt x="471" y="452"/>
                  </a:lnTo>
                  <a:cubicBezTo>
                    <a:pt x="429" y="452"/>
                    <a:pt x="418" y="448"/>
                    <a:pt x="412" y="425"/>
                  </a:cubicBezTo>
                  <a:lnTo>
                    <a:pt x="258" y="13"/>
                  </a:lnTo>
                  <a:moveTo>
                    <a:pt x="221" y="87"/>
                  </a:moveTo>
                  <a:lnTo>
                    <a:pt x="301" y="301"/>
                  </a:lnTo>
                  <a:lnTo>
                    <a:pt x="143" y="301"/>
                  </a:lnTo>
                  <a:lnTo>
                    <a:pt x="221" y="87"/>
                  </a:lnTo>
                </a:path>
              </a:pathLst>
            </a:custGeom>
            <a:solidFill>
              <a:srgbClr val="000000"/>
            </a:solidFill>
            <a:ln w="15840">
              <a:noFill/>
            </a:ln>
          </p:spPr>
        </p:sp>
        <p:sp>
          <p:nvSpPr>
            <p:cNvPr id="617" name="Freeform 52"/>
            <p:cNvSpPr/>
            <p:nvPr/>
          </p:nvSpPr>
          <p:spPr>
            <a:xfrm>
              <a:off x="7670880" y="1368000"/>
              <a:ext cx="72000" cy="75960"/>
            </a:xfrm>
            <a:custGeom>
              <a:avLst/>
              <a:gdLst/>
              <a:ahLst/>
              <a:rect l="0" t="0" r="r" b="b"/>
              <a:pathLst>
                <a:path w="200" h="211">
                  <a:moveTo>
                    <a:pt x="179" y="30"/>
                  </a:moveTo>
                  <a:cubicBezTo>
                    <a:pt x="167" y="33"/>
                    <a:pt x="159" y="42"/>
                    <a:pt x="159" y="52"/>
                  </a:cubicBezTo>
                  <a:cubicBezTo>
                    <a:pt x="159" y="63"/>
                    <a:pt x="168" y="67"/>
                    <a:pt x="175" y="67"/>
                  </a:cubicBezTo>
                  <a:cubicBezTo>
                    <a:pt x="179" y="67"/>
                    <a:pt x="199" y="64"/>
                    <a:pt x="199" y="40"/>
                  </a:cubicBezTo>
                  <a:cubicBezTo>
                    <a:pt x="199" y="10"/>
                    <a:pt x="162" y="0"/>
                    <a:pt x="131" y="0"/>
                  </a:cubicBezTo>
                  <a:cubicBezTo>
                    <a:pt x="54" y="0"/>
                    <a:pt x="40" y="54"/>
                    <a:pt x="40" y="67"/>
                  </a:cubicBezTo>
                  <a:cubicBezTo>
                    <a:pt x="40" y="85"/>
                    <a:pt x="51" y="96"/>
                    <a:pt x="58" y="102"/>
                  </a:cubicBezTo>
                  <a:cubicBezTo>
                    <a:pt x="70" y="111"/>
                    <a:pt x="80" y="112"/>
                    <a:pt x="114" y="118"/>
                  </a:cubicBezTo>
                  <a:cubicBezTo>
                    <a:pt x="125" y="120"/>
                    <a:pt x="157" y="126"/>
                    <a:pt x="157" y="148"/>
                  </a:cubicBezTo>
                  <a:cubicBezTo>
                    <a:pt x="157" y="157"/>
                    <a:pt x="151" y="174"/>
                    <a:pt x="130" y="186"/>
                  </a:cubicBezTo>
                  <a:cubicBezTo>
                    <a:pt x="111" y="196"/>
                    <a:pt x="86" y="196"/>
                    <a:pt x="80" y="196"/>
                  </a:cubicBezTo>
                  <a:cubicBezTo>
                    <a:pt x="61" y="196"/>
                    <a:pt x="32" y="192"/>
                    <a:pt x="21" y="177"/>
                  </a:cubicBezTo>
                  <a:cubicBezTo>
                    <a:pt x="37" y="175"/>
                    <a:pt x="48" y="163"/>
                    <a:pt x="48" y="150"/>
                  </a:cubicBezTo>
                  <a:cubicBezTo>
                    <a:pt x="48" y="139"/>
                    <a:pt x="38" y="133"/>
                    <a:pt x="29" y="133"/>
                  </a:cubicBezTo>
                  <a:cubicBezTo>
                    <a:pt x="14" y="133"/>
                    <a:pt x="0" y="144"/>
                    <a:pt x="0" y="165"/>
                  </a:cubicBezTo>
                  <a:cubicBezTo>
                    <a:pt x="0" y="192"/>
                    <a:pt x="32" y="210"/>
                    <a:pt x="80" y="210"/>
                  </a:cubicBezTo>
                  <a:cubicBezTo>
                    <a:pt x="171" y="210"/>
                    <a:pt x="187" y="151"/>
                    <a:pt x="187" y="133"/>
                  </a:cubicBezTo>
                  <a:cubicBezTo>
                    <a:pt x="187" y="90"/>
                    <a:pt x="138" y="82"/>
                    <a:pt x="120" y="78"/>
                  </a:cubicBezTo>
                  <a:cubicBezTo>
                    <a:pt x="115" y="78"/>
                    <a:pt x="103" y="75"/>
                    <a:pt x="99" y="75"/>
                  </a:cubicBezTo>
                  <a:cubicBezTo>
                    <a:pt x="82" y="72"/>
                    <a:pt x="72" y="61"/>
                    <a:pt x="72" y="51"/>
                  </a:cubicBezTo>
                  <a:cubicBezTo>
                    <a:pt x="72" y="40"/>
                    <a:pt x="82" y="28"/>
                    <a:pt x="93" y="22"/>
                  </a:cubicBezTo>
                  <a:cubicBezTo>
                    <a:pt x="106" y="13"/>
                    <a:pt x="123" y="13"/>
                    <a:pt x="131" y="13"/>
                  </a:cubicBezTo>
                  <a:cubicBezTo>
                    <a:pt x="143" y="13"/>
                    <a:pt x="168" y="15"/>
                    <a:pt x="179" y="30"/>
                  </a:cubicBezTo>
                </a:path>
              </a:pathLst>
            </a:custGeom>
            <a:solidFill>
              <a:srgbClr val="000000"/>
            </a:solidFill>
            <a:ln w="15840">
              <a:noFill/>
            </a:ln>
          </p:spPr>
        </p:sp>
        <p:sp>
          <p:nvSpPr>
            <p:cNvPr id="618" name="Freeform 53"/>
            <p:cNvSpPr/>
            <p:nvPr/>
          </p:nvSpPr>
          <p:spPr>
            <a:xfrm>
              <a:off x="7760880" y="1337400"/>
              <a:ext cx="60840" cy="106200"/>
            </a:xfrm>
            <a:custGeom>
              <a:avLst/>
              <a:gdLst/>
              <a:ahLst/>
              <a:rect l="0" t="0" r="r" b="b"/>
              <a:pathLst>
                <a:path w="169" h="295">
                  <a:moveTo>
                    <a:pt x="101" y="106"/>
                  </a:moveTo>
                  <a:lnTo>
                    <a:pt x="152" y="106"/>
                  </a:lnTo>
                  <a:cubicBezTo>
                    <a:pt x="162" y="106"/>
                    <a:pt x="168" y="106"/>
                    <a:pt x="168" y="96"/>
                  </a:cubicBezTo>
                  <a:cubicBezTo>
                    <a:pt x="168" y="90"/>
                    <a:pt x="162" y="90"/>
                    <a:pt x="154" y="90"/>
                  </a:cubicBezTo>
                  <a:lnTo>
                    <a:pt x="106" y="90"/>
                  </a:lnTo>
                  <a:lnTo>
                    <a:pt x="125" y="21"/>
                  </a:lnTo>
                  <a:cubicBezTo>
                    <a:pt x="125" y="19"/>
                    <a:pt x="127" y="16"/>
                    <a:pt x="127" y="15"/>
                  </a:cubicBezTo>
                  <a:cubicBezTo>
                    <a:pt x="127" y="6"/>
                    <a:pt x="119" y="0"/>
                    <a:pt x="109" y="0"/>
                  </a:cubicBezTo>
                  <a:cubicBezTo>
                    <a:pt x="96" y="0"/>
                    <a:pt x="90" y="7"/>
                    <a:pt x="85" y="19"/>
                  </a:cubicBezTo>
                  <a:cubicBezTo>
                    <a:pt x="82" y="31"/>
                    <a:pt x="88" y="9"/>
                    <a:pt x="67" y="90"/>
                  </a:cubicBezTo>
                  <a:lnTo>
                    <a:pt x="16" y="90"/>
                  </a:lnTo>
                  <a:cubicBezTo>
                    <a:pt x="6" y="90"/>
                    <a:pt x="0" y="90"/>
                    <a:pt x="0" y="100"/>
                  </a:cubicBezTo>
                  <a:cubicBezTo>
                    <a:pt x="0" y="106"/>
                    <a:pt x="6" y="106"/>
                    <a:pt x="14" y="106"/>
                  </a:cubicBezTo>
                  <a:lnTo>
                    <a:pt x="62" y="106"/>
                  </a:lnTo>
                  <a:lnTo>
                    <a:pt x="32" y="216"/>
                  </a:lnTo>
                  <a:cubicBezTo>
                    <a:pt x="30" y="228"/>
                    <a:pt x="26" y="244"/>
                    <a:pt x="26" y="250"/>
                  </a:cubicBezTo>
                  <a:cubicBezTo>
                    <a:pt x="26" y="277"/>
                    <a:pt x="50" y="294"/>
                    <a:pt x="78" y="294"/>
                  </a:cubicBezTo>
                  <a:cubicBezTo>
                    <a:pt x="135" y="294"/>
                    <a:pt x="165" y="229"/>
                    <a:pt x="165" y="223"/>
                  </a:cubicBezTo>
                  <a:cubicBezTo>
                    <a:pt x="165" y="217"/>
                    <a:pt x="159" y="217"/>
                    <a:pt x="157" y="217"/>
                  </a:cubicBezTo>
                  <a:cubicBezTo>
                    <a:pt x="151" y="217"/>
                    <a:pt x="151" y="219"/>
                    <a:pt x="147" y="226"/>
                  </a:cubicBezTo>
                  <a:cubicBezTo>
                    <a:pt x="133" y="255"/>
                    <a:pt x="107" y="282"/>
                    <a:pt x="80" y="282"/>
                  </a:cubicBezTo>
                  <a:cubicBezTo>
                    <a:pt x="69" y="282"/>
                    <a:pt x="62" y="276"/>
                    <a:pt x="62" y="258"/>
                  </a:cubicBezTo>
                  <a:cubicBezTo>
                    <a:pt x="62" y="253"/>
                    <a:pt x="64" y="244"/>
                    <a:pt x="66" y="240"/>
                  </a:cubicBezTo>
                  <a:lnTo>
                    <a:pt x="101" y="106"/>
                  </a:lnTo>
                </a:path>
              </a:pathLst>
            </a:custGeom>
            <a:solidFill>
              <a:srgbClr val="000000"/>
            </a:solidFill>
            <a:ln w="15840">
              <a:noFill/>
            </a:ln>
          </p:spPr>
        </p:sp>
        <p:sp>
          <p:nvSpPr>
            <p:cNvPr id="619" name="Freeform 54"/>
            <p:cNvSpPr/>
            <p:nvPr/>
          </p:nvSpPr>
          <p:spPr>
            <a:xfrm>
              <a:off x="7841160" y="1368000"/>
              <a:ext cx="91440" cy="75960"/>
            </a:xfrm>
            <a:custGeom>
              <a:avLst/>
              <a:gdLst/>
              <a:ahLst/>
              <a:rect l="0" t="0" r="r" b="b"/>
              <a:pathLst>
                <a:path w="254" h="211">
                  <a:moveTo>
                    <a:pt x="179" y="27"/>
                  </a:moveTo>
                  <a:cubicBezTo>
                    <a:pt x="168" y="12"/>
                    <a:pt x="152" y="0"/>
                    <a:pt x="128" y="0"/>
                  </a:cubicBezTo>
                  <a:cubicBezTo>
                    <a:pt x="64" y="0"/>
                    <a:pt x="0" y="66"/>
                    <a:pt x="0" y="132"/>
                  </a:cubicBezTo>
                  <a:cubicBezTo>
                    <a:pt x="0" y="177"/>
                    <a:pt x="32" y="210"/>
                    <a:pt x="75" y="210"/>
                  </a:cubicBezTo>
                  <a:cubicBezTo>
                    <a:pt x="101" y="210"/>
                    <a:pt x="125" y="195"/>
                    <a:pt x="146" y="177"/>
                  </a:cubicBezTo>
                  <a:cubicBezTo>
                    <a:pt x="155" y="205"/>
                    <a:pt x="183" y="210"/>
                    <a:pt x="197" y="210"/>
                  </a:cubicBezTo>
                  <a:cubicBezTo>
                    <a:pt x="215" y="210"/>
                    <a:pt x="226" y="199"/>
                    <a:pt x="235" y="184"/>
                  </a:cubicBezTo>
                  <a:cubicBezTo>
                    <a:pt x="247" y="166"/>
                    <a:pt x="253" y="141"/>
                    <a:pt x="253" y="138"/>
                  </a:cubicBezTo>
                  <a:cubicBezTo>
                    <a:pt x="253" y="132"/>
                    <a:pt x="247" y="132"/>
                    <a:pt x="245" y="132"/>
                  </a:cubicBezTo>
                  <a:cubicBezTo>
                    <a:pt x="239" y="132"/>
                    <a:pt x="237" y="135"/>
                    <a:pt x="234" y="147"/>
                  </a:cubicBezTo>
                  <a:cubicBezTo>
                    <a:pt x="227" y="169"/>
                    <a:pt x="219" y="196"/>
                    <a:pt x="199" y="196"/>
                  </a:cubicBezTo>
                  <a:cubicBezTo>
                    <a:pt x="184" y="196"/>
                    <a:pt x="181" y="186"/>
                    <a:pt x="181" y="174"/>
                  </a:cubicBezTo>
                  <a:cubicBezTo>
                    <a:pt x="181" y="166"/>
                    <a:pt x="186" y="148"/>
                    <a:pt x="189" y="136"/>
                  </a:cubicBezTo>
                  <a:cubicBezTo>
                    <a:pt x="192" y="124"/>
                    <a:pt x="197" y="105"/>
                    <a:pt x="200" y="94"/>
                  </a:cubicBezTo>
                  <a:lnTo>
                    <a:pt x="210" y="60"/>
                  </a:lnTo>
                  <a:cubicBezTo>
                    <a:pt x="213" y="48"/>
                    <a:pt x="219" y="25"/>
                    <a:pt x="219" y="24"/>
                  </a:cubicBezTo>
                  <a:cubicBezTo>
                    <a:pt x="219" y="13"/>
                    <a:pt x="210" y="9"/>
                    <a:pt x="202" y="9"/>
                  </a:cubicBezTo>
                  <a:cubicBezTo>
                    <a:pt x="194" y="9"/>
                    <a:pt x="183" y="15"/>
                    <a:pt x="179" y="27"/>
                  </a:cubicBezTo>
                  <a:moveTo>
                    <a:pt x="147" y="147"/>
                  </a:moveTo>
                  <a:cubicBezTo>
                    <a:pt x="144" y="160"/>
                    <a:pt x="133" y="169"/>
                    <a:pt x="122" y="178"/>
                  </a:cubicBezTo>
                  <a:cubicBezTo>
                    <a:pt x="117" y="181"/>
                    <a:pt x="98" y="196"/>
                    <a:pt x="77" y="196"/>
                  </a:cubicBezTo>
                  <a:cubicBezTo>
                    <a:pt x="58" y="196"/>
                    <a:pt x="40" y="184"/>
                    <a:pt x="40" y="151"/>
                  </a:cubicBezTo>
                  <a:cubicBezTo>
                    <a:pt x="40" y="127"/>
                    <a:pt x="54" y="75"/>
                    <a:pt x="66" y="57"/>
                  </a:cubicBezTo>
                  <a:cubicBezTo>
                    <a:pt x="88" y="19"/>
                    <a:pt x="114" y="13"/>
                    <a:pt x="128" y="13"/>
                  </a:cubicBezTo>
                  <a:cubicBezTo>
                    <a:pt x="163" y="13"/>
                    <a:pt x="171" y="48"/>
                    <a:pt x="171" y="54"/>
                  </a:cubicBezTo>
                  <a:cubicBezTo>
                    <a:pt x="171" y="55"/>
                    <a:pt x="171" y="58"/>
                    <a:pt x="170" y="60"/>
                  </a:cubicBezTo>
                  <a:lnTo>
                    <a:pt x="147" y="147"/>
                  </a:lnTo>
                </a:path>
              </a:pathLst>
            </a:custGeom>
            <a:solidFill>
              <a:srgbClr val="000000"/>
            </a:solidFill>
            <a:ln w="15840">
              <a:noFill/>
            </a:ln>
          </p:spPr>
        </p:sp>
        <p:sp>
          <p:nvSpPr>
            <p:cNvPr id="620" name="Freeform 55"/>
            <p:cNvSpPr/>
            <p:nvPr/>
          </p:nvSpPr>
          <p:spPr>
            <a:xfrm>
              <a:off x="7948440" y="1368000"/>
              <a:ext cx="83520" cy="75960"/>
            </a:xfrm>
            <a:custGeom>
              <a:avLst/>
              <a:gdLst/>
              <a:ahLst/>
              <a:rect l="0" t="0" r="r" b="b"/>
              <a:pathLst>
                <a:path w="232" h="211">
                  <a:moveTo>
                    <a:pt x="93" y="111"/>
                  </a:moveTo>
                  <a:cubicBezTo>
                    <a:pt x="94" y="108"/>
                    <a:pt x="106" y="66"/>
                    <a:pt x="106" y="64"/>
                  </a:cubicBezTo>
                  <a:cubicBezTo>
                    <a:pt x="107" y="60"/>
                    <a:pt x="122" y="37"/>
                    <a:pt x="138" y="25"/>
                  </a:cubicBezTo>
                  <a:cubicBezTo>
                    <a:pt x="143" y="22"/>
                    <a:pt x="157" y="13"/>
                    <a:pt x="178" y="13"/>
                  </a:cubicBezTo>
                  <a:cubicBezTo>
                    <a:pt x="183" y="13"/>
                    <a:pt x="195" y="13"/>
                    <a:pt x="205" y="19"/>
                  </a:cubicBezTo>
                  <a:cubicBezTo>
                    <a:pt x="189" y="24"/>
                    <a:pt x="183" y="36"/>
                    <a:pt x="183" y="45"/>
                  </a:cubicBezTo>
                  <a:cubicBezTo>
                    <a:pt x="183" y="55"/>
                    <a:pt x="192" y="63"/>
                    <a:pt x="203" y="63"/>
                  </a:cubicBezTo>
                  <a:cubicBezTo>
                    <a:pt x="215" y="63"/>
                    <a:pt x="231" y="54"/>
                    <a:pt x="231" y="34"/>
                  </a:cubicBezTo>
                  <a:cubicBezTo>
                    <a:pt x="231" y="10"/>
                    <a:pt x="203" y="0"/>
                    <a:pt x="178" y="0"/>
                  </a:cubicBezTo>
                  <a:cubicBezTo>
                    <a:pt x="152" y="0"/>
                    <a:pt x="130" y="10"/>
                    <a:pt x="107" y="33"/>
                  </a:cubicBezTo>
                  <a:cubicBezTo>
                    <a:pt x="99" y="4"/>
                    <a:pt x="69" y="0"/>
                    <a:pt x="58" y="0"/>
                  </a:cubicBezTo>
                  <a:cubicBezTo>
                    <a:pt x="38" y="0"/>
                    <a:pt x="26" y="10"/>
                    <a:pt x="18" y="24"/>
                  </a:cubicBezTo>
                  <a:cubicBezTo>
                    <a:pt x="6" y="42"/>
                    <a:pt x="0" y="69"/>
                    <a:pt x="0" y="70"/>
                  </a:cubicBezTo>
                  <a:cubicBezTo>
                    <a:pt x="0" y="76"/>
                    <a:pt x="6" y="76"/>
                    <a:pt x="8" y="76"/>
                  </a:cubicBezTo>
                  <a:cubicBezTo>
                    <a:pt x="16" y="76"/>
                    <a:pt x="16" y="75"/>
                    <a:pt x="19" y="63"/>
                  </a:cubicBezTo>
                  <a:cubicBezTo>
                    <a:pt x="27" y="34"/>
                    <a:pt x="37" y="13"/>
                    <a:pt x="56" y="13"/>
                  </a:cubicBezTo>
                  <a:cubicBezTo>
                    <a:pt x="69" y="13"/>
                    <a:pt x="72" y="22"/>
                    <a:pt x="72" y="36"/>
                  </a:cubicBezTo>
                  <a:cubicBezTo>
                    <a:pt x="72" y="45"/>
                    <a:pt x="67" y="61"/>
                    <a:pt x="64" y="75"/>
                  </a:cubicBezTo>
                  <a:cubicBezTo>
                    <a:pt x="61" y="87"/>
                    <a:pt x="56" y="106"/>
                    <a:pt x="53" y="115"/>
                  </a:cubicBezTo>
                  <a:lnTo>
                    <a:pt x="37" y="175"/>
                  </a:lnTo>
                  <a:cubicBezTo>
                    <a:pt x="35" y="181"/>
                    <a:pt x="32" y="193"/>
                    <a:pt x="32" y="195"/>
                  </a:cubicBezTo>
                  <a:cubicBezTo>
                    <a:pt x="32" y="205"/>
                    <a:pt x="42" y="210"/>
                    <a:pt x="50" y="210"/>
                  </a:cubicBezTo>
                  <a:cubicBezTo>
                    <a:pt x="56" y="210"/>
                    <a:pt x="66" y="205"/>
                    <a:pt x="70" y="196"/>
                  </a:cubicBezTo>
                  <a:cubicBezTo>
                    <a:pt x="72" y="193"/>
                    <a:pt x="77" y="172"/>
                    <a:pt x="80" y="160"/>
                  </a:cubicBezTo>
                  <a:lnTo>
                    <a:pt x="93" y="111"/>
                  </a:lnTo>
                </a:path>
              </a:pathLst>
            </a:custGeom>
            <a:solidFill>
              <a:srgbClr val="000000"/>
            </a:solidFill>
            <a:ln w="15840">
              <a:noFill/>
            </a:ln>
          </p:spPr>
        </p:sp>
        <p:sp>
          <p:nvSpPr>
            <p:cNvPr id="621" name="Freeform 56"/>
            <p:cNvSpPr/>
            <p:nvPr/>
          </p:nvSpPr>
          <p:spPr>
            <a:xfrm>
              <a:off x="8046720" y="1337400"/>
              <a:ext cx="60840" cy="106200"/>
            </a:xfrm>
            <a:custGeom>
              <a:avLst/>
              <a:gdLst/>
              <a:ahLst/>
              <a:rect l="0" t="0" r="r" b="b"/>
              <a:pathLst>
                <a:path w="169" h="295">
                  <a:moveTo>
                    <a:pt x="101" y="106"/>
                  </a:moveTo>
                  <a:lnTo>
                    <a:pt x="152" y="106"/>
                  </a:lnTo>
                  <a:cubicBezTo>
                    <a:pt x="162" y="106"/>
                    <a:pt x="168" y="106"/>
                    <a:pt x="168" y="96"/>
                  </a:cubicBezTo>
                  <a:cubicBezTo>
                    <a:pt x="168" y="90"/>
                    <a:pt x="162" y="90"/>
                    <a:pt x="154" y="90"/>
                  </a:cubicBezTo>
                  <a:lnTo>
                    <a:pt x="106" y="90"/>
                  </a:lnTo>
                  <a:lnTo>
                    <a:pt x="125" y="21"/>
                  </a:lnTo>
                  <a:cubicBezTo>
                    <a:pt x="125" y="19"/>
                    <a:pt x="127" y="16"/>
                    <a:pt x="127" y="15"/>
                  </a:cubicBezTo>
                  <a:cubicBezTo>
                    <a:pt x="127" y="6"/>
                    <a:pt x="119" y="0"/>
                    <a:pt x="109" y="0"/>
                  </a:cubicBezTo>
                  <a:cubicBezTo>
                    <a:pt x="96" y="0"/>
                    <a:pt x="90" y="7"/>
                    <a:pt x="85" y="19"/>
                  </a:cubicBezTo>
                  <a:cubicBezTo>
                    <a:pt x="82" y="31"/>
                    <a:pt x="88" y="9"/>
                    <a:pt x="67" y="90"/>
                  </a:cubicBezTo>
                  <a:lnTo>
                    <a:pt x="16" y="90"/>
                  </a:lnTo>
                  <a:cubicBezTo>
                    <a:pt x="6" y="90"/>
                    <a:pt x="0" y="90"/>
                    <a:pt x="0" y="100"/>
                  </a:cubicBezTo>
                  <a:cubicBezTo>
                    <a:pt x="0" y="106"/>
                    <a:pt x="6" y="106"/>
                    <a:pt x="14" y="106"/>
                  </a:cubicBezTo>
                  <a:lnTo>
                    <a:pt x="62" y="106"/>
                  </a:lnTo>
                  <a:lnTo>
                    <a:pt x="32" y="216"/>
                  </a:lnTo>
                  <a:cubicBezTo>
                    <a:pt x="30" y="228"/>
                    <a:pt x="26" y="244"/>
                    <a:pt x="26" y="250"/>
                  </a:cubicBezTo>
                  <a:cubicBezTo>
                    <a:pt x="26" y="277"/>
                    <a:pt x="50" y="294"/>
                    <a:pt x="78" y="294"/>
                  </a:cubicBezTo>
                  <a:cubicBezTo>
                    <a:pt x="135" y="294"/>
                    <a:pt x="165" y="229"/>
                    <a:pt x="165" y="223"/>
                  </a:cubicBezTo>
                  <a:cubicBezTo>
                    <a:pt x="165" y="217"/>
                    <a:pt x="159" y="217"/>
                    <a:pt x="157" y="217"/>
                  </a:cubicBezTo>
                  <a:cubicBezTo>
                    <a:pt x="151" y="217"/>
                    <a:pt x="151" y="219"/>
                    <a:pt x="147" y="226"/>
                  </a:cubicBezTo>
                  <a:cubicBezTo>
                    <a:pt x="133" y="255"/>
                    <a:pt x="107" y="282"/>
                    <a:pt x="80" y="282"/>
                  </a:cubicBezTo>
                  <a:cubicBezTo>
                    <a:pt x="69" y="282"/>
                    <a:pt x="62" y="276"/>
                    <a:pt x="62" y="258"/>
                  </a:cubicBezTo>
                  <a:cubicBezTo>
                    <a:pt x="62" y="253"/>
                    <a:pt x="64" y="244"/>
                    <a:pt x="66" y="240"/>
                  </a:cubicBezTo>
                  <a:lnTo>
                    <a:pt x="101" y="106"/>
                  </a:lnTo>
                </a:path>
              </a:pathLst>
            </a:custGeom>
            <a:solidFill>
              <a:srgbClr val="000000"/>
            </a:solidFill>
            <a:ln w="15840">
              <a:noFill/>
            </a:ln>
          </p:spPr>
        </p:sp>
        <p:sp>
          <p:nvSpPr>
            <p:cNvPr id="622" name="Freeform 57"/>
            <p:cNvSpPr/>
            <p:nvPr/>
          </p:nvSpPr>
          <p:spPr>
            <a:xfrm>
              <a:off x="8150760" y="1380600"/>
              <a:ext cx="30240" cy="71640"/>
            </a:xfrm>
            <a:custGeom>
              <a:avLst/>
              <a:gdLst/>
              <a:ahLst/>
              <a:rect l="0" t="0" r="r" b="b"/>
              <a:pathLst>
                <a:path w="84" h="199">
                  <a:moveTo>
                    <a:pt x="83" y="69"/>
                  </a:moveTo>
                  <a:cubicBezTo>
                    <a:pt x="83" y="25"/>
                    <a:pt x="66" y="0"/>
                    <a:pt x="38" y="0"/>
                  </a:cubicBezTo>
                  <a:cubicBezTo>
                    <a:pt x="14" y="0"/>
                    <a:pt x="0" y="16"/>
                    <a:pt x="0" y="34"/>
                  </a:cubicBezTo>
                  <a:cubicBezTo>
                    <a:pt x="0" y="52"/>
                    <a:pt x="14" y="70"/>
                    <a:pt x="38" y="70"/>
                  </a:cubicBezTo>
                  <a:cubicBezTo>
                    <a:pt x="46" y="70"/>
                    <a:pt x="56" y="67"/>
                    <a:pt x="62" y="61"/>
                  </a:cubicBezTo>
                  <a:cubicBezTo>
                    <a:pt x="66" y="60"/>
                    <a:pt x="66" y="60"/>
                    <a:pt x="67" y="60"/>
                  </a:cubicBezTo>
                  <a:cubicBezTo>
                    <a:pt x="67" y="60"/>
                    <a:pt x="69" y="60"/>
                    <a:pt x="69" y="69"/>
                  </a:cubicBezTo>
                  <a:cubicBezTo>
                    <a:pt x="69" y="118"/>
                    <a:pt x="43" y="159"/>
                    <a:pt x="19" y="180"/>
                  </a:cubicBezTo>
                  <a:cubicBezTo>
                    <a:pt x="11" y="187"/>
                    <a:pt x="11" y="189"/>
                    <a:pt x="11" y="190"/>
                  </a:cubicBezTo>
                  <a:cubicBezTo>
                    <a:pt x="11" y="196"/>
                    <a:pt x="14" y="198"/>
                    <a:pt x="19" y="198"/>
                  </a:cubicBezTo>
                  <a:cubicBezTo>
                    <a:pt x="27" y="198"/>
                    <a:pt x="83" y="147"/>
                    <a:pt x="83" y="69"/>
                  </a:cubicBezTo>
                </a:path>
              </a:pathLst>
            </a:custGeom>
            <a:solidFill>
              <a:srgbClr val="000000"/>
            </a:solidFill>
            <a:ln w="15840">
              <a:noFill/>
            </a:ln>
          </p:spPr>
        </p:sp>
        <p:sp>
          <p:nvSpPr>
            <p:cNvPr id="623" name="Freeform 58"/>
            <p:cNvSpPr/>
            <p:nvPr/>
          </p:nvSpPr>
          <p:spPr>
            <a:xfrm>
              <a:off x="8250480" y="123588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20" y="404"/>
                  </a:cubicBezTo>
                  <a:lnTo>
                    <a:pt x="173" y="320"/>
                  </a:lnTo>
                  <a:lnTo>
                    <a:pt x="351" y="320"/>
                  </a:lnTo>
                  <a:cubicBezTo>
                    <a:pt x="351"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1"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624" name="Freeform 59"/>
            <p:cNvSpPr/>
            <p:nvPr/>
          </p:nvSpPr>
          <p:spPr>
            <a:xfrm>
              <a:off x="8443080" y="1368000"/>
              <a:ext cx="77040" cy="75960"/>
            </a:xfrm>
            <a:custGeom>
              <a:avLst/>
              <a:gdLst/>
              <a:ahLst/>
              <a:rect l="0" t="0" r="r" b="b"/>
              <a:pathLst>
                <a:path w="214" h="211">
                  <a:moveTo>
                    <a:pt x="78" y="99"/>
                  </a:moveTo>
                  <a:cubicBezTo>
                    <a:pt x="91" y="99"/>
                    <a:pt x="131" y="97"/>
                    <a:pt x="159" y="88"/>
                  </a:cubicBezTo>
                  <a:cubicBezTo>
                    <a:pt x="194" y="76"/>
                    <a:pt x="202" y="55"/>
                    <a:pt x="202" y="40"/>
                  </a:cubicBezTo>
                  <a:cubicBezTo>
                    <a:pt x="202" y="15"/>
                    <a:pt x="175" y="0"/>
                    <a:pt x="139" y="0"/>
                  </a:cubicBezTo>
                  <a:cubicBezTo>
                    <a:pt x="80" y="0"/>
                    <a:pt x="0" y="42"/>
                    <a:pt x="0" y="121"/>
                  </a:cubicBezTo>
                  <a:cubicBezTo>
                    <a:pt x="0" y="169"/>
                    <a:pt x="32" y="210"/>
                    <a:pt x="90" y="210"/>
                  </a:cubicBezTo>
                  <a:cubicBezTo>
                    <a:pt x="173" y="210"/>
                    <a:pt x="213" y="163"/>
                    <a:pt x="213" y="157"/>
                  </a:cubicBezTo>
                  <a:cubicBezTo>
                    <a:pt x="213" y="154"/>
                    <a:pt x="208" y="148"/>
                    <a:pt x="203" y="148"/>
                  </a:cubicBezTo>
                  <a:cubicBezTo>
                    <a:pt x="200" y="148"/>
                    <a:pt x="200" y="150"/>
                    <a:pt x="195" y="154"/>
                  </a:cubicBezTo>
                  <a:cubicBezTo>
                    <a:pt x="157" y="196"/>
                    <a:pt x="99" y="196"/>
                    <a:pt x="90" y="196"/>
                  </a:cubicBezTo>
                  <a:cubicBezTo>
                    <a:pt x="61" y="196"/>
                    <a:pt x="40" y="178"/>
                    <a:pt x="40" y="141"/>
                  </a:cubicBezTo>
                  <a:cubicBezTo>
                    <a:pt x="40" y="133"/>
                    <a:pt x="40" y="124"/>
                    <a:pt x="46" y="99"/>
                  </a:cubicBezTo>
                  <a:lnTo>
                    <a:pt x="78" y="99"/>
                  </a:lnTo>
                  <a:moveTo>
                    <a:pt x="51" y="85"/>
                  </a:moveTo>
                  <a:cubicBezTo>
                    <a:pt x="70" y="18"/>
                    <a:pt x="127" y="13"/>
                    <a:pt x="139" y="13"/>
                  </a:cubicBezTo>
                  <a:cubicBezTo>
                    <a:pt x="162" y="13"/>
                    <a:pt x="179" y="22"/>
                    <a:pt x="179" y="40"/>
                  </a:cubicBezTo>
                  <a:cubicBezTo>
                    <a:pt x="179" y="85"/>
                    <a:pt x="96" y="85"/>
                    <a:pt x="75" y="85"/>
                  </a:cubicBezTo>
                  <a:lnTo>
                    <a:pt x="51" y="85"/>
                  </a:lnTo>
                </a:path>
              </a:pathLst>
            </a:custGeom>
            <a:solidFill>
              <a:srgbClr val="000000"/>
            </a:solidFill>
            <a:ln w="15840">
              <a:noFill/>
            </a:ln>
          </p:spPr>
        </p:sp>
        <p:sp>
          <p:nvSpPr>
            <p:cNvPr id="625" name="Freeform 60"/>
            <p:cNvSpPr/>
            <p:nvPr/>
          </p:nvSpPr>
          <p:spPr>
            <a:xfrm>
              <a:off x="8535960" y="1368000"/>
              <a:ext cx="109440" cy="75960"/>
            </a:xfrm>
            <a:custGeom>
              <a:avLst/>
              <a:gdLst/>
              <a:ahLst/>
              <a:rect l="0" t="0" r="r" b="b"/>
              <a:pathLst>
                <a:path w="304" h="211">
                  <a:moveTo>
                    <a:pt x="37" y="175"/>
                  </a:moveTo>
                  <a:cubicBezTo>
                    <a:pt x="35" y="181"/>
                    <a:pt x="32" y="193"/>
                    <a:pt x="32" y="195"/>
                  </a:cubicBezTo>
                  <a:cubicBezTo>
                    <a:pt x="32" y="205"/>
                    <a:pt x="42" y="210"/>
                    <a:pt x="50" y="210"/>
                  </a:cubicBezTo>
                  <a:cubicBezTo>
                    <a:pt x="58" y="210"/>
                    <a:pt x="66" y="204"/>
                    <a:pt x="69" y="199"/>
                  </a:cubicBezTo>
                  <a:cubicBezTo>
                    <a:pt x="70" y="195"/>
                    <a:pt x="75" y="180"/>
                    <a:pt x="77" y="171"/>
                  </a:cubicBezTo>
                  <a:cubicBezTo>
                    <a:pt x="80" y="162"/>
                    <a:pt x="85" y="141"/>
                    <a:pt x="88" y="129"/>
                  </a:cubicBezTo>
                  <a:cubicBezTo>
                    <a:pt x="91" y="118"/>
                    <a:pt x="94" y="108"/>
                    <a:pt x="96" y="97"/>
                  </a:cubicBezTo>
                  <a:cubicBezTo>
                    <a:pt x="103" y="78"/>
                    <a:pt x="103" y="75"/>
                    <a:pt x="117" y="55"/>
                  </a:cubicBezTo>
                  <a:cubicBezTo>
                    <a:pt x="131" y="37"/>
                    <a:pt x="154" y="13"/>
                    <a:pt x="192" y="13"/>
                  </a:cubicBezTo>
                  <a:cubicBezTo>
                    <a:pt x="221" y="13"/>
                    <a:pt x="221" y="36"/>
                    <a:pt x="221" y="45"/>
                  </a:cubicBezTo>
                  <a:cubicBezTo>
                    <a:pt x="221" y="73"/>
                    <a:pt x="200" y="124"/>
                    <a:pt x="192" y="144"/>
                  </a:cubicBezTo>
                  <a:cubicBezTo>
                    <a:pt x="186" y="157"/>
                    <a:pt x="184" y="162"/>
                    <a:pt x="184" y="169"/>
                  </a:cubicBezTo>
                  <a:cubicBezTo>
                    <a:pt x="184" y="193"/>
                    <a:pt x="207" y="210"/>
                    <a:pt x="231" y="210"/>
                  </a:cubicBezTo>
                  <a:cubicBezTo>
                    <a:pt x="280" y="210"/>
                    <a:pt x="303" y="145"/>
                    <a:pt x="303" y="138"/>
                  </a:cubicBezTo>
                  <a:cubicBezTo>
                    <a:pt x="303" y="132"/>
                    <a:pt x="296" y="132"/>
                    <a:pt x="295" y="132"/>
                  </a:cubicBezTo>
                  <a:cubicBezTo>
                    <a:pt x="288" y="132"/>
                    <a:pt x="287" y="135"/>
                    <a:pt x="285" y="141"/>
                  </a:cubicBezTo>
                  <a:cubicBezTo>
                    <a:pt x="274" y="177"/>
                    <a:pt x="253" y="196"/>
                    <a:pt x="232" y="196"/>
                  </a:cubicBezTo>
                  <a:cubicBezTo>
                    <a:pt x="223" y="196"/>
                    <a:pt x="221" y="190"/>
                    <a:pt x="221" y="180"/>
                  </a:cubicBezTo>
                  <a:cubicBezTo>
                    <a:pt x="221" y="169"/>
                    <a:pt x="223" y="163"/>
                    <a:pt x="232" y="142"/>
                  </a:cubicBezTo>
                  <a:cubicBezTo>
                    <a:pt x="237" y="127"/>
                    <a:pt x="258" y="79"/>
                    <a:pt x="258" y="52"/>
                  </a:cubicBezTo>
                  <a:cubicBezTo>
                    <a:pt x="258" y="7"/>
                    <a:pt x="219" y="0"/>
                    <a:pt x="194" y="0"/>
                  </a:cubicBezTo>
                  <a:cubicBezTo>
                    <a:pt x="152" y="0"/>
                    <a:pt x="125" y="24"/>
                    <a:pt x="111" y="42"/>
                  </a:cubicBezTo>
                  <a:cubicBezTo>
                    <a:pt x="106" y="10"/>
                    <a:pt x="77" y="0"/>
                    <a:pt x="58" y="0"/>
                  </a:cubicBezTo>
                  <a:cubicBezTo>
                    <a:pt x="35" y="0"/>
                    <a:pt x="24" y="15"/>
                    <a:pt x="18" y="25"/>
                  </a:cubicBezTo>
                  <a:cubicBezTo>
                    <a:pt x="6" y="42"/>
                    <a:pt x="0" y="69"/>
                    <a:pt x="0" y="70"/>
                  </a:cubicBezTo>
                  <a:cubicBezTo>
                    <a:pt x="0" y="76"/>
                    <a:pt x="6" y="76"/>
                    <a:pt x="8" y="76"/>
                  </a:cubicBezTo>
                  <a:cubicBezTo>
                    <a:pt x="16" y="76"/>
                    <a:pt x="16" y="75"/>
                    <a:pt x="19" y="63"/>
                  </a:cubicBezTo>
                  <a:cubicBezTo>
                    <a:pt x="27" y="36"/>
                    <a:pt x="37" y="13"/>
                    <a:pt x="56" y="13"/>
                  </a:cubicBezTo>
                  <a:cubicBezTo>
                    <a:pt x="69" y="13"/>
                    <a:pt x="72" y="22"/>
                    <a:pt x="72" y="36"/>
                  </a:cubicBezTo>
                  <a:cubicBezTo>
                    <a:pt x="72" y="45"/>
                    <a:pt x="67" y="61"/>
                    <a:pt x="64" y="75"/>
                  </a:cubicBezTo>
                  <a:cubicBezTo>
                    <a:pt x="61" y="87"/>
                    <a:pt x="56" y="106"/>
                    <a:pt x="53" y="115"/>
                  </a:cubicBezTo>
                  <a:lnTo>
                    <a:pt x="37" y="175"/>
                  </a:lnTo>
                </a:path>
              </a:pathLst>
            </a:custGeom>
            <a:solidFill>
              <a:srgbClr val="000000"/>
            </a:solidFill>
            <a:ln w="15840">
              <a:noFill/>
            </a:ln>
          </p:spPr>
        </p:sp>
        <p:sp>
          <p:nvSpPr>
            <p:cNvPr id="626" name="Freeform 61"/>
            <p:cNvSpPr/>
            <p:nvPr/>
          </p:nvSpPr>
          <p:spPr>
            <a:xfrm>
              <a:off x="8663400" y="1326240"/>
              <a:ext cx="92160" cy="117720"/>
            </a:xfrm>
            <a:custGeom>
              <a:avLst/>
              <a:gdLst/>
              <a:ahLst/>
              <a:rect l="0" t="0" r="r" b="b"/>
              <a:pathLst>
                <a:path w="256" h="327">
                  <a:moveTo>
                    <a:pt x="253" y="13"/>
                  </a:moveTo>
                  <a:cubicBezTo>
                    <a:pt x="253" y="13"/>
                    <a:pt x="255" y="7"/>
                    <a:pt x="255" y="6"/>
                  </a:cubicBezTo>
                  <a:cubicBezTo>
                    <a:pt x="255" y="4"/>
                    <a:pt x="253" y="0"/>
                    <a:pt x="247" y="0"/>
                  </a:cubicBezTo>
                  <a:cubicBezTo>
                    <a:pt x="237" y="0"/>
                    <a:pt x="195" y="3"/>
                    <a:pt x="184" y="4"/>
                  </a:cubicBezTo>
                  <a:cubicBezTo>
                    <a:pt x="179" y="4"/>
                    <a:pt x="173" y="6"/>
                    <a:pt x="173" y="15"/>
                  </a:cubicBezTo>
                  <a:cubicBezTo>
                    <a:pt x="173" y="22"/>
                    <a:pt x="179" y="22"/>
                    <a:pt x="186" y="22"/>
                  </a:cubicBezTo>
                  <a:cubicBezTo>
                    <a:pt x="210" y="22"/>
                    <a:pt x="210" y="25"/>
                    <a:pt x="210" y="28"/>
                  </a:cubicBezTo>
                  <a:cubicBezTo>
                    <a:pt x="210" y="31"/>
                    <a:pt x="208" y="34"/>
                    <a:pt x="207" y="39"/>
                  </a:cubicBezTo>
                  <a:lnTo>
                    <a:pt x="179" y="144"/>
                  </a:lnTo>
                  <a:cubicBezTo>
                    <a:pt x="168" y="129"/>
                    <a:pt x="152" y="117"/>
                    <a:pt x="128" y="117"/>
                  </a:cubicBezTo>
                  <a:cubicBezTo>
                    <a:pt x="64" y="117"/>
                    <a:pt x="0" y="183"/>
                    <a:pt x="0" y="249"/>
                  </a:cubicBezTo>
                  <a:cubicBezTo>
                    <a:pt x="0" y="294"/>
                    <a:pt x="32" y="326"/>
                    <a:pt x="75" y="326"/>
                  </a:cubicBezTo>
                  <a:cubicBezTo>
                    <a:pt x="101" y="326"/>
                    <a:pt x="125" y="311"/>
                    <a:pt x="146" y="294"/>
                  </a:cubicBezTo>
                  <a:cubicBezTo>
                    <a:pt x="155" y="320"/>
                    <a:pt x="184" y="326"/>
                    <a:pt x="197" y="326"/>
                  </a:cubicBezTo>
                  <a:cubicBezTo>
                    <a:pt x="215" y="326"/>
                    <a:pt x="226" y="316"/>
                    <a:pt x="235" y="301"/>
                  </a:cubicBezTo>
                  <a:cubicBezTo>
                    <a:pt x="247" y="283"/>
                    <a:pt x="253" y="256"/>
                    <a:pt x="253" y="255"/>
                  </a:cubicBezTo>
                  <a:cubicBezTo>
                    <a:pt x="253" y="249"/>
                    <a:pt x="247" y="249"/>
                    <a:pt x="245" y="249"/>
                  </a:cubicBezTo>
                  <a:cubicBezTo>
                    <a:pt x="239" y="249"/>
                    <a:pt x="237" y="250"/>
                    <a:pt x="234" y="264"/>
                  </a:cubicBezTo>
                  <a:cubicBezTo>
                    <a:pt x="227" y="286"/>
                    <a:pt x="219" y="313"/>
                    <a:pt x="197" y="313"/>
                  </a:cubicBezTo>
                  <a:cubicBezTo>
                    <a:pt x="184" y="313"/>
                    <a:pt x="181" y="302"/>
                    <a:pt x="181" y="291"/>
                  </a:cubicBezTo>
                  <a:cubicBezTo>
                    <a:pt x="181" y="282"/>
                    <a:pt x="183" y="277"/>
                    <a:pt x="184" y="271"/>
                  </a:cubicBezTo>
                  <a:lnTo>
                    <a:pt x="253" y="13"/>
                  </a:lnTo>
                  <a:moveTo>
                    <a:pt x="147" y="264"/>
                  </a:moveTo>
                  <a:cubicBezTo>
                    <a:pt x="144" y="276"/>
                    <a:pt x="133" y="286"/>
                    <a:pt x="122" y="294"/>
                  </a:cubicBezTo>
                  <a:cubicBezTo>
                    <a:pt x="117" y="298"/>
                    <a:pt x="98" y="313"/>
                    <a:pt x="77" y="313"/>
                  </a:cubicBezTo>
                  <a:cubicBezTo>
                    <a:pt x="58" y="313"/>
                    <a:pt x="40" y="301"/>
                    <a:pt x="40" y="268"/>
                  </a:cubicBezTo>
                  <a:cubicBezTo>
                    <a:pt x="40" y="244"/>
                    <a:pt x="54" y="193"/>
                    <a:pt x="66" y="174"/>
                  </a:cubicBezTo>
                  <a:cubicBezTo>
                    <a:pt x="88" y="136"/>
                    <a:pt x="114" y="130"/>
                    <a:pt x="128" y="130"/>
                  </a:cubicBezTo>
                  <a:cubicBezTo>
                    <a:pt x="163" y="130"/>
                    <a:pt x="171" y="165"/>
                    <a:pt x="171" y="171"/>
                  </a:cubicBezTo>
                  <a:cubicBezTo>
                    <a:pt x="171" y="172"/>
                    <a:pt x="171" y="175"/>
                    <a:pt x="170" y="177"/>
                  </a:cubicBezTo>
                  <a:lnTo>
                    <a:pt x="147" y="264"/>
                  </a:lnTo>
                </a:path>
              </a:pathLst>
            </a:custGeom>
            <a:solidFill>
              <a:srgbClr val="000000"/>
            </a:solidFill>
            <a:ln w="15840">
              <a:noFill/>
            </a:ln>
          </p:spPr>
        </p:sp>
        <p:sp>
          <p:nvSpPr>
            <p:cNvPr id="627" name="Freeform 62"/>
            <p:cNvSpPr/>
            <p:nvPr/>
          </p:nvSpPr>
          <p:spPr>
            <a:xfrm>
              <a:off x="8785440" y="1227960"/>
              <a:ext cx="59760" cy="237600"/>
            </a:xfrm>
            <a:custGeom>
              <a:avLst/>
              <a:gdLst/>
              <a:ahLst/>
              <a:rect l="0" t="0" r="r" b="b"/>
              <a:pathLst>
                <a:path w="166" h="660">
                  <a:moveTo>
                    <a:pt x="165" y="329"/>
                  </a:moveTo>
                  <a:cubicBezTo>
                    <a:pt x="165" y="279"/>
                    <a:pt x="157" y="199"/>
                    <a:pt x="119" y="124"/>
                  </a:cubicBezTo>
                  <a:cubicBezTo>
                    <a:pt x="75" y="43"/>
                    <a:pt x="14" y="0"/>
                    <a:pt x="6" y="0"/>
                  </a:cubicBezTo>
                  <a:cubicBezTo>
                    <a:pt x="3" y="0"/>
                    <a:pt x="0" y="3"/>
                    <a:pt x="0" y="6"/>
                  </a:cubicBezTo>
                  <a:cubicBezTo>
                    <a:pt x="0" y="9"/>
                    <a:pt x="0" y="10"/>
                    <a:pt x="13" y="22"/>
                  </a:cubicBezTo>
                  <a:cubicBezTo>
                    <a:pt x="83" y="87"/>
                    <a:pt x="123" y="192"/>
                    <a:pt x="123" y="329"/>
                  </a:cubicBezTo>
                  <a:cubicBezTo>
                    <a:pt x="123" y="442"/>
                    <a:pt x="98" y="559"/>
                    <a:pt x="10" y="641"/>
                  </a:cubicBezTo>
                  <a:cubicBezTo>
                    <a:pt x="0" y="650"/>
                    <a:pt x="0" y="651"/>
                    <a:pt x="0" y="653"/>
                  </a:cubicBezTo>
                  <a:cubicBezTo>
                    <a:pt x="0" y="657"/>
                    <a:pt x="3" y="659"/>
                    <a:pt x="6" y="659"/>
                  </a:cubicBezTo>
                  <a:cubicBezTo>
                    <a:pt x="14" y="659"/>
                    <a:pt x="78" y="614"/>
                    <a:pt x="120" y="530"/>
                  </a:cubicBezTo>
                  <a:cubicBezTo>
                    <a:pt x="157" y="458"/>
                    <a:pt x="165" y="385"/>
                    <a:pt x="165" y="329"/>
                  </a:cubicBezTo>
                </a:path>
              </a:pathLst>
            </a:custGeom>
            <a:solidFill>
              <a:srgbClr val="000000"/>
            </a:solidFill>
            <a:ln w="15840">
              <a:noFill/>
            </a:ln>
          </p:spPr>
        </p:sp>
        <p:sp>
          <p:nvSpPr>
            <p:cNvPr id="628" name="Freeform 63"/>
            <p:cNvSpPr/>
            <p:nvPr/>
          </p:nvSpPr>
          <p:spPr>
            <a:xfrm>
              <a:off x="363240" y="1587600"/>
              <a:ext cx="174600" cy="105480"/>
            </a:xfrm>
            <a:custGeom>
              <a:avLst/>
              <a:gdLst/>
              <a:ahLst/>
              <a:rect l="0" t="0" r="r" b="b"/>
              <a:pathLst>
                <a:path w="485" h="293">
                  <a:moveTo>
                    <a:pt x="424" y="63"/>
                  </a:moveTo>
                  <a:cubicBezTo>
                    <a:pt x="437" y="30"/>
                    <a:pt x="460" y="21"/>
                    <a:pt x="484" y="21"/>
                  </a:cubicBezTo>
                  <a:lnTo>
                    <a:pt x="484" y="0"/>
                  </a:lnTo>
                  <a:cubicBezTo>
                    <a:pt x="468" y="1"/>
                    <a:pt x="447" y="1"/>
                    <a:pt x="432" y="1"/>
                  </a:cubicBezTo>
                  <a:cubicBezTo>
                    <a:pt x="412" y="1"/>
                    <a:pt x="380" y="0"/>
                    <a:pt x="367" y="0"/>
                  </a:cubicBezTo>
                  <a:lnTo>
                    <a:pt x="367" y="21"/>
                  </a:lnTo>
                  <a:cubicBezTo>
                    <a:pt x="392" y="21"/>
                    <a:pt x="407" y="33"/>
                    <a:pt x="407" y="52"/>
                  </a:cubicBezTo>
                  <a:cubicBezTo>
                    <a:pt x="407" y="57"/>
                    <a:pt x="407" y="57"/>
                    <a:pt x="404" y="66"/>
                  </a:cubicBezTo>
                  <a:lnTo>
                    <a:pt x="340" y="235"/>
                  </a:lnTo>
                  <a:lnTo>
                    <a:pt x="269" y="51"/>
                  </a:lnTo>
                  <a:cubicBezTo>
                    <a:pt x="267" y="43"/>
                    <a:pt x="266" y="42"/>
                    <a:pt x="266" y="39"/>
                  </a:cubicBezTo>
                  <a:cubicBezTo>
                    <a:pt x="266" y="21"/>
                    <a:pt x="293" y="21"/>
                    <a:pt x="308" y="21"/>
                  </a:cubicBezTo>
                  <a:lnTo>
                    <a:pt x="308" y="0"/>
                  </a:lnTo>
                  <a:cubicBezTo>
                    <a:pt x="287" y="0"/>
                    <a:pt x="251" y="1"/>
                    <a:pt x="234" y="1"/>
                  </a:cubicBezTo>
                  <a:cubicBezTo>
                    <a:pt x="213" y="1"/>
                    <a:pt x="192" y="1"/>
                    <a:pt x="171" y="0"/>
                  </a:cubicBezTo>
                  <a:lnTo>
                    <a:pt x="171" y="21"/>
                  </a:lnTo>
                  <a:cubicBezTo>
                    <a:pt x="197" y="21"/>
                    <a:pt x="208" y="22"/>
                    <a:pt x="216" y="30"/>
                  </a:cubicBezTo>
                  <a:cubicBezTo>
                    <a:pt x="219" y="34"/>
                    <a:pt x="227" y="54"/>
                    <a:pt x="232" y="67"/>
                  </a:cubicBezTo>
                  <a:lnTo>
                    <a:pt x="171" y="226"/>
                  </a:lnTo>
                  <a:lnTo>
                    <a:pt x="104" y="51"/>
                  </a:lnTo>
                  <a:cubicBezTo>
                    <a:pt x="101" y="42"/>
                    <a:pt x="101" y="40"/>
                    <a:pt x="101" y="39"/>
                  </a:cubicBezTo>
                  <a:cubicBezTo>
                    <a:pt x="101" y="21"/>
                    <a:pt x="128" y="21"/>
                    <a:pt x="143" y="21"/>
                  </a:cubicBezTo>
                  <a:lnTo>
                    <a:pt x="143" y="0"/>
                  </a:lnTo>
                  <a:cubicBezTo>
                    <a:pt x="122" y="0"/>
                    <a:pt x="82" y="1"/>
                    <a:pt x="66" y="1"/>
                  </a:cubicBezTo>
                  <a:cubicBezTo>
                    <a:pt x="62" y="1"/>
                    <a:pt x="26" y="1"/>
                    <a:pt x="0" y="0"/>
                  </a:cubicBezTo>
                  <a:lnTo>
                    <a:pt x="0" y="21"/>
                  </a:lnTo>
                  <a:cubicBezTo>
                    <a:pt x="35" y="21"/>
                    <a:pt x="43" y="22"/>
                    <a:pt x="53" y="43"/>
                  </a:cubicBezTo>
                  <a:lnTo>
                    <a:pt x="141" y="277"/>
                  </a:lnTo>
                  <a:cubicBezTo>
                    <a:pt x="144" y="288"/>
                    <a:pt x="147" y="292"/>
                    <a:pt x="155" y="292"/>
                  </a:cubicBezTo>
                  <a:cubicBezTo>
                    <a:pt x="165" y="292"/>
                    <a:pt x="167" y="289"/>
                    <a:pt x="170" y="279"/>
                  </a:cubicBezTo>
                  <a:lnTo>
                    <a:pt x="242" y="91"/>
                  </a:lnTo>
                  <a:lnTo>
                    <a:pt x="314" y="280"/>
                  </a:lnTo>
                  <a:cubicBezTo>
                    <a:pt x="316" y="288"/>
                    <a:pt x="319" y="292"/>
                    <a:pt x="328" y="292"/>
                  </a:cubicBezTo>
                  <a:cubicBezTo>
                    <a:pt x="336" y="292"/>
                    <a:pt x="340" y="286"/>
                    <a:pt x="341" y="280"/>
                  </a:cubicBezTo>
                  <a:lnTo>
                    <a:pt x="424" y="63"/>
                  </a:lnTo>
                </a:path>
              </a:pathLst>
            </a:custGeom>
            <a:solidFill>
              <a:srgbClr val="000000"/>
            </a:solidFill>
            <a:ln w="15840">
              <a:noFill/>
            </a:ln>
          </p:spPr>
        </p:sp>
        <p:sp>
          <p:nvSpPr>
            <p:cNvPr id="629" name="Freeform 64"/>
            <p:cNvSpPr/>
            <p:nvPr/>
          </p:nvSpPr>
          <p:spPr>
            <a:xfrm>
              <a:off x="550080" y="1525680"/>
              <a:ext cx="128520" cy="165240"/>
            </a:xfrm>
            <a:custGeom>
              <a:avLst/>
              <a:gdLst/>
              <a:ahLst/>
              <a:rect l="0" t="0" r="r" b="b"/>
              <a:pathLst>
                <a:path w="357" h="459">
                  <a:moveTo>
                    <a:pt x="54" y="407"/>
                  </a:moveTo>
                  <a:cubicBezTo>
                    <a:pt x="54" y="437"/>
                    <a:pt x="48" y="437"/>
                    <a:pt x="0" y="437"/>
                  </a:cubicBezTo>
                  <a:lnTo>
                    <a:pt x="0" y="458"/>
                  </a:lnTo>
                  <a:cubicBezTo>
                    <a:pt x="24" y="457"/>
                    <a:pt x="61" y="457"/>
                    <a:pt x="80" y="457"/>
                  </a:cubicBezTo>
                  <a:cubicBezTo>
                    <a:pt x="98" y="457"/>
                    <a:pt x="135" y="457"/>
                    <a:pt x="159" y="458"/>
                  </a:cubicBezTo>
                  <a:lnTo>
                    <a:pt x="159" y="437"/>
                  </a:lnTo>
                  <a:cubicBezTo>
                    <a:pt x="112" y="437"/>
                    <a:pt x="104" y="437"/>
                    <a:pt x="104" y="407"/>
                  </a:cubicBezTo>
                  <a:lnTo>
                    <a:pt x="104" y="286"/>
                  </a:lnTo>
                  <a:cubicBezTo>
                    <a:pt x="104" y="217"/>
                    <a:pt x="154" y="181"/>
                    <a:pt x="199" y="181"/>
                  </a:cubicBezTo>
                  <a:cubicBezTo>
                    <a:pt x="243" y="181"/>
                    <a:pt x="251" y="217"/>
                    <a:pt x="251" y="255"/>
                  </a:cubicBezTo>
                  <a:lnTo>
                    <a:pt x="251" y="407"/>
                  </a:lnTo>
                  <a:cubicBezTo>
                    <a:pt x="251" y="437"/>
                    <a:pt x="243" y="437"/>
                    <a:pt x="197" y="437"/>
                  </a:cubicBezTo>
                  <a:lnTo>
                    <a:pt x="197" y="458"/>
                  </a:lnTo>
                  <a:cubicBezTo>
                    <a:pt x="221" y="457"/>
                    <a:pt x="258" y="457"/>
                    <a:pt x="277" y="457"/>
                  </a:cubicBezTo>
                  <a:cubicBezTo>
                    <a:pt x="295" y="457"/>
                    <a:pt x="332" y="457"/>
                    <a:pt x="356" y="458"/>
                  </a:cubicBezTo>
                  <a:lnTo>
                    <a:pt x="356" y="437"/>
                  </a:lnTo>
                  <a:cubicBezTo>
                    <a:pt x="319" y="437"/>
                    <a:pt x="301" y="437"/>
                    <a:pt x="301" y="418"/>
                  </a:cubicBezTo>
                  <a:lnTo>
                    <a:pt x="301" y="292"/>
                  </a:lnTo>
                  <a:cubicBezTo>
                    <a:pt x="301" y="235"/>
                    <a:pt x="301" y="214"/>
                    <a:pt x="279" y="190"/>
                  </a:cubicBezTo>
                  <a:cubicBezTo>
                    <a:pt x="269" y="180"/>
                    <a:pt x="245" y="166"/>
                    <a:pt x="205" y="166"/>
                  </a:cubicBezTo>
                  <a:cubicBezTo>
                    <a:pt x="144" y="166"/>
                    <a:pt x="114" y="207"/>
                    <a:pt x="103" y="231"/>
                  </a:cubicBezTo>
                  <a:lnTo>
                    <a:pt x="103" y="0"/>
                  </a:lnTo>
                  <a:lnTo>
                    <a:pt x="0" y="7"/>
                  </a:lnTo>
                  <a:lnTo>
                    <a:pt x="0" y="28"/>
                  </a:lnTo>
                  <a:cubicBezTo>
                    <a:pt x="50" y="28"/>
                    <a:pt x="54" y="33"/>
                    <a:pt x="54" y="64"/>
                  </a:cubicBezTo>
                  <a:lnTo>
                    <a:pt x="54" y="407"/>
                  </a:lnTo>
                </a:path>
              </a:pathLst>
            </a:custGeom>
            <a:solidFill>
              <a:srgbClr val="000000"/>
            </a:solidFill>
            <a:ln w="15840">
              <a:noFill/>
            </a:ln>
          </p:spPr>
        </p:sp>
        <p:sp>
          <p:nvSpPr>
            <p:cNvPr id="630" name="Freeform 65"/>
            <p:cNvSpPr/>
            <p:nvPr/>
          </p:nvSpPr>
          <p:spPr>
            <a:xfrm>
              <a:off x="689400" y="158364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31" name="Freeform 66"/>
            <p:cNvSpPr/>
            <p:nvPr/>
          </p:nvSpPr>
          <p:spPr>
            <a:xfrm>
              <a:off x="802080" y="158472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632" name="Freeform 67"/>
            <p:cNvSpPr/>
            <p:nvPr/>
          </p:nvSpPr>
          <p:spPr>
            <a:xfrm>
              <a:off x="901080" y="158364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33" name="Freeform 68"/>
            <p:cNvSpPr/>
            <p:nvPr/>
          </p:nvSpPr>
          <p:spPr>
            <a:xfrm>
              <a:off x="1100160" y="152028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19" y="404"/>
                  </a:cubicBezTo>
                  <a:lnTo>
                    <a:pt x="173" y="320"/>
                  </a:lnTo>
                  <a:lnTo>
                    <a:pt x="351" y="320"/>
                  </a:lnTo>
                  <a:cubicBezTo>
                    <a:pt x="352"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2"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634" name="Freeform 69"/>
            <p:cNvSpPr/>
            <p:nvPr/>
          </p:nvSpPr>
          <p:spPr>
            <a:xfrm>
              <a:off x="1373760" y="153144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35" name="Freeform 70"/>
            <p:cNvSpPr/>
            <p:nvPr/>
          </p:nvSpPr>
          <p:spPr>
            <a:xfrm>
              <a:off x="1444320" y="158364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636" name="Freeform 71"/>
            <p:cNvSpPr/>
            <p:nvPr/>
          </p:nvSpPr>
          <p:spPr>
            <a:xfrm>
              <a:off x="1625400" y="154404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37" name="Freeform 72"/>
            <p:cNvSpPr/>
            <p:nvPr/>
          </p:nvSpPr>
          <p:spPr>
            <a:xfrm>
              <a:off x="1726920" y="1525680"/>
              <a:ext cx="128520" cy="165240"/>
            </a:xfrm>
            <a:custGeom>
              <a:avLst/>
              <a:gdLst/>
              <a:ahLst/>
              <a:rect l="0" t="0" r="r" b="b"/>
              <a:pathLst>
                <a:path w="357" h="459">
                  <a:moveTo>
                    <a:pt x="54" y="407"/>
                  </a:moveTo>
                  <a:cubicBezTo>
                    <a:pt x="54" y="437"/>
                    <a:pt x="48" y="437"/>
                    <a:pt x="0" y="437"/>
                  </a:cubicBezTo>
                  <a:lnTo>
                    <a:pt x="0" y="458"/>
                  </a:lnTo>
                  <a:cubicBezTo>
                    <a:pt x="24" y="457"/>
                    <a:pt x="61" y="457"/>
                    <a:pt x="80" y="457"/>
                  </a:cubicBezTo>
                  <a:cubicBezTo>
                    <a:pt x="98" y="457"/>
                    <a:pt x="135" y="457"/>
                    <a:pt x="159" y="458"/>
                  </a:cubicBezTo>
                  <a:lnTo>
                    <a:pt x="159" y="437"/>
                  </a:lnTo>
                  <a:cubicBezTo>
                    <a:pt x="112" y="437"/>
                    <a:pt x="104" y="437"/>
                    <a:pt x="104" y="407"/>
                  </a:cubicBezTo>
                  <a:lnTo>
                    <a:pt x="104" y="286"/>
                  </a:lnTo>
                  <a:cubicBezTo>
                    <a:pt x="104" y="217"/>
                    <a:pt x="154" y="181"/>
                    <a:pt x="199" y="181"/>
                  </a:cubicBezTo>
                  <a:cubicBezTo>
                    <a:pt x="243" y="181"/>
                    <a:pt x="251" y="217"/>
                    <a:pt x="251" y="255"/>
                  </a:cubicBezTo>
                  <a:lnTo>
                    <a:pt x="251" y="407"/>
                  </a:lnTo>
                  <a:cubicBezTo>
                    <a:pt x="251" y="437"/>
                    <a:pt x="243" y="437"/>
                    <a:pt x="197" y="437"/>
                  </a:cubicBezTo>
                  <a:lnTo>
                    <a:pt x="197" y="458"/>
                  </a:lnTo>
                  <a:cubicBezTo>
                    <a:pt x="221" y="457"/>
                    <a:pt x="258" y="457"/>
                    <a:pt x="277" y="457"/>
                  </a:cubicBezTo>
                  <a:cubicBezTo>
                    <a:pt x="295" y="457"/>
                    <a:pt x="332" y="457"/>
                    <a:pt x="356" y="458"/>
                  </a:cubicBezTo>
                  <a:lnTo>
                    <a:pt x="356" y="437"/>
                  </a:lnTo>
                  <a:cubicBezTo>
                    <a:pt x="319" y="437"/>
                    <a:pt x="301" y="437"/>
                    <a:pt x="301" y="418"/>
                  </a:cubicBezTo>
                  <a:lnTo>
                    <a:pt x="301" y="292"/>
                  </a:lnTo>
                  <a:cubicBezTo>
                    <a:pt x="301" y="235"/>
                    <a:pt x="301" y="214"/>
                    <a:pt x="279" y="190"/>
                  </a:cubicBezTo>
                  <a:cubicBezTo>
                    <a:pt x="269" y="180"/>
                    <a:pt x="245" y="166"/>
                    <a:pt x="205" y="166"/>
                  </a:cubicBezTo>
                  <a:cubicBezTo>
                    <a:pt x="144" y="166"/>
                    <a:pt x="114" y="207"/>
                    <a:pt x="103" y="231"/>
                  </a:cubicBezTo>
                  <a:lnTo>
                    <a:pt x="103" y="0"/>
                  </a:lnTo>
                  <a:lnTo>
                    <a:pt x="0" y="7"/>
                  </a:lnTo>
                  <a:lnTo>
                    <a:pt x="0" y="28"/>
                  </a:lnTo>
                  <a:cubicBezTo>
                    <a:pt x="50" y="28"/>
                    <a:pt x="54" y="33"/>
                    <a:pt x="54" y="64"/>
                  </a:cubicBezTo>
                  <a:lnTo>
                    <a:pt x="54" y="407"/>
                  </a:lnTo>
                </a:path>
              </a:pathLst>
            </a:custGeom>
            <a:solidFill>
              <a:srgbClr val="000000"/>
            </a:solidFill>
            <a:ln w="15840">
              <a:noFill/>
            </a:ln>
          </p:spPr>
        </p:sp>
        <p:sp>
          <p:nvSpPr>
            <p:cNvPr id="638" name="Freeform 73"/>
            <p:cNvSpPr/>
            <p:nvPr/>
          </p:nvSpPr>
          <p:spPr>
            <a:xfrm>
              <a:off x="1866960" y="158364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39" name="Freeform 74"/>
            <p:cNvSpPr/>
            <p:nvPr/>
          </p:nvSpPr>
          <p:spPr>
            <a:xfrm>
              <a:off x="2065320" y="158364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640" name="Freeform 75"/>
            <p:cNvSpPr/>
            <p:nvPr/>
          </p:nvSpPr>
          <p:spPr>
            <a:xfrm>
              <a:off x="2163960" y="158364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41" name="Freeform 76"/>
            <p:cNvSpPr/>
            <p:nvPr/>
          </p:nvSpPr>
          <p:spPr>
            <a:xfrm>
              <a:off x="2274120" y="154404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42" name="Freeform 77"/>
            <p:cNvSpPr/>
            <p:nvPr/>
          </p:nvSpPr>
          <p:spPr>
            <a:xfrm>
              <a:off x="2459160" y="158364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643" name="Freeform 78"/>
            <p:cNvSpPr/>
            <p:nvPr/>
          </p:nvSpPr>
          <p:spPr>
            <a:xfrm>
              <a:off x="2586960" y="1522800"/>
              <a:ext cx="82800" cy="168120"/>
            </a:xfrm>
            <a:custGeom>
              <a:avLst/>
              <a:gdLst/>
              <a:ahLst/>
              <a:rect l="0" t="0" r="r" b="b"/>
              <a:pathLst>
                <a:path w="230" h="467">
                  <a:moveTo>
                    <a:pt x="101" y="181"/>
                  </a:moveTo>
                  <a:lnTo>
                    <a:pt x="101" y="105"/>
                  </a:lnTo>
                  <a:cubicBezTo>
                    <a:pt x="101" y="46"/>
                    <a:pt x="135" y="15"/>
                    <a:pt x="167" y="15"/>
                  </a:cubicBezTo>
                  <a:cubicBezTo>
                    <a:pt x="168" y="15"/>
                    <a:pt x="178" y="15"/>
                    <a:pt x="189" y="19"/>
                  </a:cubicBezTo>
                  <a:cubicBezTo>
                    <a:pt x="181" y="22"/>
                    <a:pt x="168" y="30"/>
                    <a:pt x="168" y="46"/>
                  </a:cubicBezTo>
                  <a:cubicBezTo>
                    <a:pt x="168" y="61"/>
                    <a:pt x="179" y="75"/>
                    <a:pt x="199" y="75"/>
                  </a:cubicBezTo>
                  <a:cubicBezTo>
                    <a:pt x="219" y="75"/>
                    <a:pt x="229" y="61"/>
                    <a:pt x="229" y="46"/>
                  </a:cubicBezTo>
                  <a:cubicBezTo>
                    <a:pt x="229" y="22"/>
                    <a:pt x="203" y="0"/>
                    <a:pt x="167" y="0"/>
                  </a:cubicBezTo>
                  <a:cubicBezTo>
                    <a:pt x="117" y="0"/>
                    <a:pt x="56" y="34"/>
                    <a:pt x="56" y="105"/>
                  </a:cubicBezTo>
                  <a:lnTo>
                    <a:pt x="56" y="181"/>
                  </a:lnTo>
                  <a:lnTo>
                    <a:pt x="0" y="181"/>
                  </a:lnTo>
                  <a:lnTo>
                    <a:pt x="0" y="201"/>
                  </a:lnTo>
                  <a:lnTo>
                    <a:pt x="56" y="201"/>
                  </a:lnTo>
                  <a:lnTo>
                    <a:pt x="56" y="415"/>
                  </a:lnTo>
                  <a:cubicBezTo>
                    <a:pt x="56" y="445"/>
                    <a:pt x="48" y="445"/>
                    <a:pt x="0" y="445"/>
                  </a:cubicBezTo>
                  <a:lnTo>
                    <a:pt x="0" y="466"/>
                  </a:lnTo>
                  <a:cubicBezTo>
                    <a:pt x="29" y="464"/>
                    <a:pt x="61" y="463"/>
                    <a:pt x="82" y="463"/>
                  </a:cubicBezTo>
                  <a:cubicBezTo>
                    <a:pt x="111" y="463"/>
                    <a:pt x="143" y="463"/>
                    <a:pt x="171" y="466"/>
                  </a:cubicBezTo>
                  <a:lnTo>
                    <a:pt x="171" y="445"/>
                  </a:lnTo>
                  <a:lnTo>
                    <a:pt x="157" y="445"/>
                  </a:lnTo>
                  <a:cubicBezTo>
                    <a:pt x="104" y="445"/>
                    <a:pt x="103" y="437"/>
                    <a:pt x="103" y="413"/>
                  </a:cubicBezTo>
                  <a:lnTo>
                    <a:pt x="103" y="201"/>
                  </a:lnTo>
                  <a:lnTo>
                    <a:pt x="184" y="201"/>
                  </a:lnTo>
                  <a:lnTo>
                    <a:pt x="184" y="181"/>
                  </a:lnTo>
                  <a:lnTo>
                    <a:pt x="101" y="181"/>
                  </a:lnTo>
                </a:path>
              </a:pathLst>
            </a:custGeom>
            <a:solidFill>
              <a:srgbClr val="000000"/>
            </a:solidFill>
            <a:ln w="15840">
              <a:noFill/>
            </a:ln>
          </p:spPr>
        </p:sp>
        <p:sp>
          <p:nvSpPr>
            <p:cNvPr id="644" name="Freeform 79"/>
            <p:cNvSpPr/>
            <p:nvPr/>
          </p:nvSpPr>
          <p:spPr>
            <a:xfrm>
              <a:off x="2751480" y="158364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8"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645" name="Freeform 80"/>
            <p:cNvSpPr/>
            <p:nvPr/>
          </p:nvSpPr>
          <p:spPr>
            <a:xfrm>
              <a:off x="2876040" y="1583640"/>
              <a:ext cx="97200" cy="109800"/>
            </a:xfrm>
            <a:custGeom>
              <a:avLst/>
              <a:gdLst/>
              <a:ahLst/>
              <a:rect l="0" t="0" r="r" b="b"/>
              <a:pathLst>
                <a:path w="270" h="305">
                  <a:moveTo>
                    <a:pt x="59" y="153"/>
                  </a:moveTo>
                  <a:cubicBezTo>
                    <a:pt x="59" y="45"/>
                    <a:pt x="117" y="16"/>
                    <a:pt x="154" y="16"/>
                  </a:cubicBezTo>
                  <a:cubicBezTo>
                    <a:pt x="160" y="16"/>
                    <a:pt x="205" y="16"/>
                    <a:pt x="231" y="40"/>
                  </a:cubicBezTo>
                  <a:cubicBezTo>
                    <a:pt x="200" y="43"/>
                    <a:pt x="197" y="63"/>
                    <a:pt x="197" y="72"/>
                  </a:cubicBezTo>
                  <a:cubicBezTo>
                    <a:pt x="197" y="88"/>
                    <a:pt x="210" y="102"/>
                    <a:pt x="229" y="102"/>
                  </a:cubicBezTo>
                  <a:cubicBezTo>
                    <a:pt x="248" y="102"/>
                    <a:pt x="263" y="90"/>
                    <a:pt x="263" y="70"/>
                  </a:cubicBezTo>
                  <a:cubicBezTo>
                    <a:pt x="263" y="25"/>
                    <a:pt x="208" y="0"/>
                    <a:pt x="154" y="0"/>
                  </a:cubicBezTo>
                  <a:cubicBezTo>
                    <a:pt x="66" y="0"/>
                    <a:pt x="0" y="72"/>
                    <a:pt x="0" y="153"/>
                  </a:cubicBezTo>
                  <a:cubicBezTo>
                    <a:pt x="0" y="238"/>
                    <a:pt x="70" y="304"/>
                    <a:pt x="152" y="304"/>
                  </a:cubicBezTo>
                  <a:cubicBezTo>
                    <a:pt x="247" y="304"/>
                    <a:pt x="269" y="225"/>
                    <a:pt x="269" y="217"/>
                  </a:cubicBezTo>
                  <a:cubicBezTo>
                    <a:pt x="269" y="211"/>
                    <a:pt x="263" y="211"/>
                    <a:pt x="261" y="211"/>
                  </a:cubicBezTo>
                  <a:cubicBezTo>
                    <a:pt x="255" y="211"/>
                    <a:pt x="253" y="214"/>
                    <a:pt x="251" y="217"/>
                  </a:cubicBezTo>
                  <a:cubicBezTo>
                    <a:pt x="231" y="279"/>
                    <a:pt x="184" y="288"/>
                    <a:pt x="159" y="288"/>
                  </a:cubicBezTo>
                  <a:cubicBezTo>
                    <a:pt x="122" y="288"/>
                    <a:pt x="59" y="259"/>
                    <a:pt x="59" y="153"/>
                  </a:cubicBezTo>
                </a:path>
              </a:pathLst>
            </a:custGeom>
            <a:solidFill>
              <a:srgbClr val="000000"/>
            </a:solidFill>
            <a:ln w="15840">
              <a:noFill/>
            </a:ln>
          </p:spPr>
        </p:sp>
        <p:sp>
          <p:nvSpPr>
            <p:cNvPr id="646" name="Freeform 81"/>
            <p:cNvSpPr/>
            <p:nvPr/>
          </p:nvSpPr>
          <p:spPr>
            <a:xfrm>
              <a:off x="2984760" y="154404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47" name="Freeform 82"/>
            <p:cNvSpPr/>
            <p:nvPr/>
          </p:nvSpPr>
          <p:spPr>
            <a:xfrm>
              <a:off x="3087000" y="153144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48" name="Freeform 83"/>
            <p:cNvSpPr/>
            <p:nvPr/>
          </p:nvSpPr>
          <p:spPr>
            <a:xfrm>
              <a:off x="3153240" y="1587600"/>
              <a:ext cx="124920" cy="105480"/>
            </a:xfrm>
            <a:custGeom>
              <a:avLst/>
              <a:gdLst/>
              <a:ahLst/>
              <a:rect l="0" t="0" r="r" b="b"/>
              <a:pathLst>
                <a:path w="347" h="293">
                  <a:moveTo>
                    <a:pt x="280" y="64"/>
                  </a:moveTo>
                  <a:cubicBezTo>
                    <a:pt x="287" y="49"/>
                    <a:pt x="300" y="21"/>
                    <a:pt x="346" y="21"/>
                  </a:cubicBezTo>
                  <a:lnTo>
                    <a:pt x="346" y="0"/>
                  </a:lnTo>
                  <a:cubicBezTo>
                    <a:pt x="330" y="1"/>
                    <a:pt x="309" y="1"/>
                    <a:pt x="293" y="1"/>
                  </a:cubicBezTo>
                  <a:cubicBezTo>
                    <a:pt x="275" y="1"/>
                    <a:pt x="243" y="0"/>
                    <a:pt x="231" y="0"/>
                  </a:cubicBezTo>
                  <a:lnTo>
                    <a:pt x="231" y="21"/>
                  </a:lnTo>
                  <a:cubicBezTo>
                    <a:pt x="258" y="21"/>
                    <a:pt x="266" y="36"/>
                    <a:pt x="266" y="49"/>
                  </a:cubicBezTo>
                  <a:cubicBezTo>
                    <a:pt x="266" y="55"/>
                    <a:pt x="264" y="57"/>
                    <a:pt x="261" y="64"/>
                  </a:cubicBezTo>
                  <a:lnTo>
                    <a:pt x="189" y="234"/>
                  </a:lnTo>
                  <a:lnTo>
                    <a:pt x="109" y="49"/>
                  </a:lnTo>
                  <a:cubicBezTo>
                    <a:pt x="106" y="40"/>
                    <a:pt x="106" y="39"/>
                    <a:pt x="106" y="37"/>
                  </a:cubicBezTo>
                  <a:cubicBezTo>
                    <a:pt x="106" y="21"/>
                    <a:pt x="133" y="21"/>
                    <a:pt x="146" y="21"/>
                  </a:cubicBezTo>
                  <a:lnTo>
                    <a:pt x="146" y="0"/>
                  </a:lnTo>
                  <a:cubicBezTo>
                    <a:pt x="125" y="0"/>
                    <a:pt x="85" y="1"/>
                    <a:pt x="69" y="1"/>
                  </a:cubicBezTo>
                  <a:cubicBezTo>
                    <a:pt x="50" y="1"/>
                    <a:pt x="21" y="1"/>
                    <a:pt x="0" y="0"/>
                  </a:cubicBezTo>
                  <a:lnTo>
                    <a:pt x="0" y="21"/>
                  </a:lnTo>
                  <a:cubicBezTo>
                    <a:pt x="45" y="21"/>
                    <a:pt x="48" y="24"/>
                    <a:pt x="56" y="45"/>
                  </a:cubicBezTo>
                  <a:lnTo>
                    <a:pt x="159" y="280"/>
                  </a:lnTo>
                  <a:cubicBezTo>
                    <a:pt x="163" y="289"/>
                    <a:pt x="163" y="292"/>
                    <a:pt x="173" y="292"/>
                  </a:cubicBezTo>
                  <a:cubicBezTo>
                    <a:pt x="183" y="292"/>
                    <a:pt x="186" y="286"/>
                    <a:pt x="187" y="280"/>
                  </a:cubicBezTo>
                  <a:lnTo>
                    <a:pt x="280" y="64"/>
                  </a:lnTo>
                </a:path>
              </a:pathLst>
            </a:custGeom>
            <a:solidFill>
              <a:srgbClr val="000000"/>
            </a:solidFill>
            <a:ln w="15840">
              <a:noFill/>
            </a:ln>
          </p:spPr>
        </p:sp>
        <p:sp>
          <p:nvSpPr>
            <p:cNvPr id="649" name="Freeform 84"/>
            <p:cNvSpPr/>
            <p:nvPr/>
          </p:nvSpPr>
          <p:spPr>
            <a:xfrm>
              <a:off x="3291120" y="153144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50" name="Freeform 85"/>
            <p:cNvSpPr/>
            <p:nvPr/>
          </p:nvSpPr>
          <p:spPr>
            <a:xfrm>
              <a:off x="3357360" y="154404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51" name="Freeform 86"/>
            <p:cNvSpPr/>
            <p:nvPr/>
          </p:nvSpPr>
          <p:spPr>
            <a:xfrm>
              <a:off x="3459600" y="153144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52" name="Freeform 87"/>
            <p:cNvSpPr/>
            <p:nvPr/>
          </p:nvSpPr>
          <p:spPr>
            <a:xfrm>
              <a:off x="3528720" y="158364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53" name="Freeform 88"/>
            <p:cNvSpPr/>
            <p:nvPr/>
          </p:nvSpPr>
          <p:spPr>
            <a:xfrm>
              <a:off x="3642840" y="158364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654" name="Freeform 89"/>
            <p:cNvSpPr/>
            <p:nvPr/>
          </p:nvSpPr>
          <p:spPr>
            <a:xfrm>
              <a:off x="3826800" y="153144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55" name="Freeform 90"/>
            <p:cNvSpPr/>
            <p:nvPr/>
          </p:nvSpPr>
          <p:spPr>
            <a:xfrm>
              <a:off x="3897000" y="1584720"/>
              <a:ext cx="128520" cy="105480"/>
            </a:xfrm>
            <a:custGeom>
              <a:avLst/>
              <a:gdLst/>
              <a:ahLst/>
              <a:rect l="0" t="0" r="r" b="b"/>
              <a:pathLst>
                <a:path w="357" h="293">
                  <a:moveTo>
                    <a:pt x="54" y="64"/>
                  </a:moveTo>
                  <a:lnTo>
                    <a:pt x="54" y="243"/>
                  </a:lnTo>
                  <a:cubicBezTo>
                    <a:pt x="54" y="271"/>
                    <a:pt x="48" y="271"/>
                    <a:pt x="0" y="271"/>
                  </a:cubicBezTo>
                  <a:lnTo>
                    <a:pt x="0" y="292"/>
                  </a:lnTo>
                  <a:cubicBezTo>
                    <a:pt x="24" y="292"/>
                    <a:pt x="61" y="291"/>
                    <a:pt x="80" y="291"/>
                  </a:cubicBezTo>
                  <a:cubicBezTo>
                    <a:pt x="98" y="291"/>
                    <a:pt x="135" y="292"/>
                    <a:pt x="159" y="292"/>
                  </a:cubicBezTo>
                  <a:lnTo>
                    <a:pt x="159" y="271"/>
                  </a:lnTo>
                  <a:cubicBezTo>
                    <a:pt x="112" y="271"/>
                    <a:pt x="104" y="271"/>
                    <a:pt x="104" y="243"/>
                  </a:cubicBezTo>
                  <a:lnTo>
                    <a:pt x="104" y="120"/>
                  </a:lnTo>
                  <a:cubicBezTo>
                    <a:pt x="104" y="51"/>
                    <a:pt x="154" y="15"/>
                    <a:pt x="199" y="15"/>
                  </a:cubicBezTo>
                  <a:cubicBezTo>
                    <a:pt x="243" y="15"/>
                    <a:pt x="251" y="51"/>
                    <a:pt x="251" y="88"/>
                  </a:cubicBezTo>
                  <a:lnTo>
                    <a:pt x="251" y="243"/>
                  </a:lnTo>
                  <a:cubicBezTo>
                    <a:pt x="251" y="271"/>
                    <a:pt x="243" y="271"/>
                    <a:pt x="197" y="271"/>
                  </a:cubicBezTo>
                  <a:lnTo>
                    <a:pt x="197" y="292"/>
                  </a:lnTo>
                  <a:cubicBezTo>
                    <a:pt x="221" y="292"/>
                    <a:pt x="258" y="291"/>
                    <a:pt x="277" y="291"/>
                  </a:cubicBezTo>
                  <a:cubicBezTo>
                    <a:pt x="295" y="291"/>
                    <a:pt x="332" y="292"/>
                    <a:pt x="356" y="292"/>
                  </a:cubicBezTo>
                  <a:lnTo>
                    <a:pt x="356" y="271"/>
                  </a:lnTo>
                  <a:cubicBezTo>
                    <a:pt x="319" y="271"/>
                    <a:pt x="301" y="271"/>
                    <a:pt x="301" y="252"/>
                  </a:cubicBezTo>
                  <a:lnTo>
                    <a:pt x="301" y="126"/>
                  </a:lnTo>
                  <a:cubicBezTo>
                    <a:pt x="301" y="69"/>
                    <a:pt x="301" y="48"/>
                    <a:pt x="279" y="24"/>
                  </a:cubicBezTo>
                  <a:cubicBezTo>
                    <a:pt x="269" y="13"/>
                    <a:pt x="245" y="0"/>
                    <a:pt x="205" y="0"/>
                  </a:cubicBezTo>
                  <a:cubicBezTo>
                    <a:pt x="152" y="0"/>
                    <a:pt x="120" y="28"/>
                    <a:pt x="99" y="69"/>
                  </a:cubicBezTo>
                  <a:lnTo>
                    <a:pt x="99" y="0"/>
                  </a:lnTo>
                  <a:lnTo>
                    <a:pt x="0" y="7"/>
                  </a:lnTo>
                  <a:lnTo>
                    <a:pt x="0" y="28"/>
                  </a:lnTo>
                  <a:cubicBezTo>
                    <a:pt x="50" y="28"/>
                    <a:pt x="54" y="33"/>
                    <a:pt x="54" y="64"/>
                  </a:cubicBezTo>
                </a:path>
              </a:pathLst>
            </a:custGeom>
            <a:solidFill>
              <a:srgbClr val="000000"/>
            </a:solidFill>
            <a:ln w="15840">
              <a:noFill/>
            </a:ln>
          </p:spPr>
        </p:sp>
        <p:sp>
          <p:nvSpPr>
            <p:cNvPr id="656" name="Freeform 91"/>
            <p:cNvSpPr/>
            <p:nvPr/>
          </p:nvSpPr>
          <p:spPr>
            <a:xfrm>
              <a:off x="4122720" y="1528200"/>
              <a:ext cx="140040" cy="162720"/>
            </a:xfrm>
            <a:custGeom>
              <a:avLst/>
              <a:gdLst/>
              <a:ahLst/>
              <a:rect l="0" t="0" r="r" b="b"/>
              <a:pathLst>
                <a:path w="389" h="452">
                  <a:moveTo>
                    <a:pt x="388" y="280"/>
                  </a:moveTo>
                  <a:lnTo>
                    <a:pt x="370" y="280"/>
                  </a:lnTo>
                  <a:cubicBezTo>
                    <a:pt x="362" y="347"/>
                    <a:pt x="352" y="430"/>
                    <a:pt x="227" y="430"/>
                  </a:cubicBezTo>
                  <a:lnTo>
                    <a:pt x="170" y="430"/>
                  </a:lnTo>
                  <a:cubicBezTo>
                    <a:pt x="138" y="430"/>
                    <a:pt x="136" y="425"/>
                    <a:pt x="136" y="404"/>
                  </a:cubicBezTo>
                  <a:lnTo>
                    <a:pt x="136" y="52"/>
                  </a:lnTo>
                  <a:cubicBezTo>
                    <a:pt x="136" y="30"/>
                    <a:pt x="136" y="21"/>
                    <a:pt x="203" y="21"/>
                  </a:cubicBezTo>
                  <a:lnTo>
                    <a:pt x="226" y="21"/>
                  </a:lnTo>
                  <a:lnTo>
                    <a:pt x="226" y="0"/>
                  </a:lnTo>
                  <a:cubicBezTo>
                    <a:pt x="200" y="1"/>
                    <a:pt x="136" y="1"/>
                    <a:pt x="107" y="1"/>
                  </a:cubicBezTo>
                  <a:cubicBezTo>
                    <a:pt x="80" y="1"/>
                    <a:pt x="24" y="1"/>
                    <a:pt x="0" y="0"/>
                  </a:cubicBezTo>
                  <a:lnTo>
                    <a:pt x="0" y="21"/>
                  </a:lnTo>
                  <a:lnTo>
                    <a:pt x="18" y="21"/>
                  </a:lnTo>
                  <a:cubicBezTo>
                    <a:pt x="72" y="21"/>
                    <a:pt x="72" y="28"/>
                    <a:pt x="72" y="51"/>
                  </a:cubicBezTo>
                  <a:lnTo>
                    <a:pt x="72" y="400"/>
                  </a:lnTo>
                  <a:cubicBezTo>
                    <a:pt x="72" y="424"/>
                    <a:pt x="72" y="430"/>
                    <a:pt x="18" y="430"/>
                  </a:cubicBezTo>
                  <a:lnTo>
                    <a:pt x="0" y="430"/>
                  </a:lnTo>
                  <a:lnTo>
                    <a:pt x="0" y="451"/>
                  </a:lnTo>
                  <a:lnTo>
                    <a:pt x="368" y="451"/>
                  </a:lnTo>
                  <a:lnTo>
                    <a:pt x="388" y="280"/>
                  </a:lnTo>
                </a:path>
              </a:pathLst>
            </a:custGeom>
            <a:solidFill>
              <a:srgbClr val="000000"/>
            </a:solidFill>
            <a:ln w="15840">
              <a:noFill/>
            </a:ln>
          </p:spPr>
        </p:sp>
        <p:sp>
          <p:nvSpPr>
            <p:cNvPr id="657" name="Freeform 92"/>
            <p:cNvSpPr/>
            <p:nvPr/>
          </p:nvSpPr>
          <p:spPr>
            <a:xfrm>
              <a:off x="4294440" y="1664640"/>
              <a:ext cx="30240" cy="71640"/>
            </a:xfrm>
            <a:custGeom>
              <a:avLst/>
              <a:gdLst/>
              <a:ahLst/>
              <a:rect l="0" t="0" r="r" b="b"/>
              <a:pathLst>
                <a:path w="84" h="199">
                  <a:moveTo>
                    <a:pt x="83" y="69"/>
                  </a:moveTo>
                  <a:cubicBezTo>
                    <a:pt x="83" y="27"/>
                    <a:pt x="67" y="0"/>
                    <a:pt x="38" y="0"/>
                  </a:cubicBezTo>
                  <a:cubicBezTo>
                    <a:pt x="13" y="0"/>
                    <a:pt x="0" y="18"/>
                    <a:pt x="0" y="34"/>
                  </a:cubicBezTo>
                  <a:cubicBezTo>
                    <a:pt x="0" y="52"/>
                    <a:pt x="13" y="70"/>
                    <a:pt x="38" y="70"/>
                  </a:cubicBezTo>
                  <a:cubicBezTo>
                    <a:pt x="50" y="70"/>
                    <a:pt x="58" y="66"/>
                    <a:pt x="66" y="61"/>
                  </a:cubicBezTo>
                  <a:lnTo>
                    <a:pt x="67" y="60"/>
                  </a:lnTo>
                  <a:cubicBezTo>
                    <a:pt x="67" y="60"/>
                    <a:pt x="69" y="60"/>
                    <a:pt x="69" y="69"/>
                  </a:cubicBezTo>
                  <a:cubicBezTo>
                    <a:pt x="69" y="112"/>
                    <a:pt x="48" y="153"/>
                    <a:pt x="16" y="184"/>
                  </a:cubicBezTo>
                  <a:cubicBezTo>
                    <a:pt x="13" y="187"/>
                    <a:pt x="11" y="189"/>
                    <a:pt x="11" y="190"/>
                  </a:cubicBezTo>
                  <a:cubicBezTo>
                    <a:pt x="11" y="196"/>
                    <a:pt x="14" y="198"/>
                    <a:pt x="19" y="198"/>
                  </a:cubicBezTo>
                  <a:cubicBezTo>
                    <a:pt x="27" y="198"/>
                    <a:pt x="83" y="145"/>
                    <a:pt x="83" y="69"/>
                  </a:cubicBezTo>
                </a:path>
              </a:pathLst>
            </a:custGeom>
            <a:solidFill>
              <a:srgbClr val="000000"/>
            </a:solidFill>
            <a:ln w="15840">
              <a:noFill/>
            </a:ln>
          </p:spPr>
        </p:sp>
        <p:sp>
          <p:nvSpPr>
            <p:cNvPr id="658" name="Freeform 93"/>
            <p:cNvSpPr/>
            <p:nvPr/>
          </p:nvSpPr>
          <p:spPr>
            <a:xfrm>
              <a:off x="4436640" y="1528920"/>
              <a:ext cx="181440" cy="162000"/>
            </a:xfrm>
            <a:custGeom>
              <a:avLst/>
              <a:gdLst/>
              <a:ahLst/>
              <a:rect l="0" t="0" r="r" b="b"/>
              <a:pathLst>
                <a:path w="504" h="450">
                  <a:moveTo>
                    <a:pt x="187" y="234"/>
                  </a:moveTo>
                  <a:lnTo>
                    <a:pt x="256" y="234"/>
                  </a:lnTo>
                  <a:cubicBezTo>
                    <a:pt x="309" y="234"/>
                    <a:pt x="314" y="246"/>
                    <a:pt x="314" y="264"/>
                  </a:cubicBezTo>
                  <a:cubicBezTo>
                    <a:pt x="314" y="268"/>
                    <a:pt x="314" y="277"/>
                    <a:pt x="309" y="296"/>
                  </a:cubicBezTo>
                  <a:cubicBezTo>
                    <a:pt x="308" y="299"/>
                    <a:pt x="308" y="302"/>
                    <a:pt x="308" y="304"/>
                  </a:cubicBezTo>
                  <a:cubicBezTo>
                    <a:pt x="308" y="308"/>
                    <a:pt x="311" y="311"/>
                    <a:pt x="316" y="311"/>
                  </a:cubicBezTo>
                  <a:cubicBezTo>
                    <a:pt x="322" y="311"/>
                    <a:pt x="322" y="310"/>
                    <a:pt x="327" y="298"/>
                  </a:cubicBezTo>
                  <a:lnTo>
                    <a:pt x="365" y="154"/>
                  </a:lnTo>
                  <a:cubicBezTo>
                    <a:pt x="367" y="147"/>
                    <a:pt x="367" y="145"/>
                    <a:pt x="367" y="144"/>
                  </a:cubicBezTo>
                  <a:cubicBezTo>
                    <a:pt x="367" y="142"/>
                    <a:pt x="365" y="136"/>
                    <a:pt x="359" y="136"/>
                  </a:cubicBezTo>
                  <a:cubicBezTo>
                    <a:pt x="351" y="136"/>
                    <a:pt x="351" y="139"/>
                    <a:pt x="348" y="151"/>
                  </a:cubicBezTo>
                  <a:cubicBezTo>
                    <a:pt x="333" y="202"/>
                    <a:pt x="317" y="214"/>
                    <a:pt x="256" y="214"/>
                  </a:cubicBezTo>
                  <a:lnTo>
                    <a:pt x="192" y="214"/>
                  </a:lnTo>
                  <a:lnTo>
                    <a:pt x="239" y="46"/>
                  </a:lnTo>
                  <a:cubicBezTo>
                    <a:pt x="243" y="22"/>
                    <a:pt x="245" y="21"/>
                    <a:pt x="275" y="21"/>
                  </a:cubicBezTo>
                  <a:lnTo>
                    <a:pt x="370" y="21"/>
                  </a:lnTo>
                  <a:cubicBezTo>
                    <a:pt x="456" y="21"/>
                    <a:pt x="472" y="42"/>
                    <a:pt x="472" y="93"/>
                  </a:cubicBezTo>
                  <a:cubicBezTo>
                    <a:pt x="472" y="108"/>
                    <a:pt x="472" y="111"/>
                    <a:pt x="471" y="129"/>
                  </a:cubicBezTo>
                  <a:cubicBezTo>
                    <a:pt x="469" y="138"/>
                    <a:pt x="469" y="139"/>
                    <a:pt x="469" y="141"/>
                  </a:cubicBezTo>
                  <a:cubicBezTo>
                    <a:pt x="469" y="144"/>
                    <a:pt x="471" y="148"/>
                    <a:pt x="477" y="148"/>
                  </a:cubicBezTo>
                  <a:cubicBezTo>
                    <a:pt x="485" y="148"/>
                    <a:pt x="485" y="145"/>
                    <a:pt x="487" y="132"/>
                  </a:cubicBezTo>
                  <a:lnTo>
                    <a:pt x="501" y="18"/>
                  </a:lnTo>
                  <a:cubicBezTo>
                    <a:pt x="503" y="0"/>
                    <a:pt x="500" y="0"/>
                    <a:pt x="482" y="0"/>
                  </a:cubicBezTo>
                  <a:lnTo>
                    <a:pt x="136" y="0"/>
                  </a:lnTo>
                  <a:cubicBezTo>
                    <a:pt x="122" y="0"/>
                    <a:pt x="115" y="0"/>
                    <a:pt x="115" y="13"/>
                  </a:cubicBezTo>
                  <a:cubicBezTo>
                    <a:pt x="115" y="21"/>
                    <a:pt x="122" y="21"/>
                    <a:pt x="135" y="21"/>
                  </a:cubicBezTo>
                  <a:cubicBezTo>
                    <a:pt x="162" y="21"/>
                    <a:pt x="181" y="21"/>
                    <a:pt x="181" y="33"/>
                  </a:cubicBezTo>
                  <a:cubicBezTo>
                    <a:pt x="181" y="34"/>
                    <a:pt x="181" y="36"/>
                    <a:pt x="178" y="48"/>
                  </a:cubicBezTo>
                  <a:lnTo>
                    <a:pt x="83" y="397"/>
                  </a:lnTo>
                  <a:cubicBezTo>
                    <a:pt x="77" y="424"/>
                    <a:pt x="75" y="428"/>
                    <a:pt x="19" y="428"/>
                  </a:cubicBezTo>
                  <a:cubicBezTo>
                    <a:pt x="8" y="428"/>
                    <a:pt x="0" y="428"/>
                    <a:pt x="0" y="440"/>
                  </a:cubicBezTo>
                  <a:cubicBezTo>
                    <a:pt x="0" y="449"/>
                    <a:pt x="8" y="449"/>
                    <a:pt x="11" y="449"/>
                  </a:cubicBezTo>
                  <a:cubicBezTo>
                    <a:pt x="30" y="449"/>
                    <a:pt x="83" y="446"/>
                    <a:pt x="104" y="446"/>
                  </a:cubicBezTo>
                  <a:cubicBezTo>
                    <a:pt x="127" y="446"/>
                    <a:pt x="186" y="449"/>
                    <a:pt x="208" y="449"/>
                  </a:cubicBezTo>
                  <a:cubicBezTo>
                    <a:pt x="215" y="449"/>
                    <a:pt x="224" y="449"/>
                    <a:pt x="224" y="436"/>
                  </a:cubicBezTo>
                  <a:cubicBezTo>
                    <a:pt x="224" y="431"/>
                    <a:pt x="219" y="430"/>
                    <a:pt x="219" y="430"/>
                  </a:cubicBezTo>
                  <a:cubicBezTo>
                    <a:pt x="218" y="428"/>
                    <a:pt x="216" y="428"/>
                    <a:pt x="200" y="428"/>
                  </a:cubicBezTo>
                  <a:cubicBezTo>
                    <a:pt x="184" y="428"/>
                    <a:pt x="181" y="428"/>
                    <a:pt x="163" y="427"/>
                  </a:cubicBezTo>
                  <a:cubicBezTo>
                    <a:pt x="143" y="425"/>
                    <a:pt x="141" y="422"/>
                    <a:pt x="141" y="413"/>
                  </a:cubicBezTo>
                  <a:cubicBezTo>
                    <a:pt x="141" y="412"/>
                    <a:pt x="141" y="409"/>
                    <a:pt x="143" y="398"/>
                  </a:cubicBezTo>
                  <a:lnTo>
                    <a:pt x="187" y="234"/>
                  </a:lnTo>
                </a:path>
              </a:pathLst>
            </a:custGeom>
            <a:solidFill>
              <a:srgbClr val="000000"/>
            </a:solidFill>
            <a:ln w="15840">
              <a:noFill/>
            </a:ln>
          </p:spPr>
        </p:sp>
        <p:sp>
          <p:nvSpPr>
            <p:cNvPr id="659" name="Freeform 94"/>
            <p:cNvSpPr/>
            <p:nvPr/>
          </p:nvSpPr>
          <p:spPr>
            <a:xfrm>
              <a:off x="4710240" y="1602720"/>
              <a:ext cx="169200" cy="56520"/>
            </a:xfrm>
            <a:custGeom>
              <a:avLst/>
              <a:gdLst/>
              <a:ahLst/>
              <a:rect l="0" t="0" r="r" b="b"/>
              <a:pathLst>
                <a:path w="470" h="157">
                  <a:moveTo>
                    <a:pt x="445" y="27"/>
                  </a:moveTo>
                  <a:cubicBezTo>
                    <a:pt x="456" y="27"/>
                    <a:pt x="469" y="27"/>
                    <a:pt x="469" y="13"/>
                  </a:cubicBezTo>
                  <a:cubicBezTo>
                    <a:pt x="469" y="0"/>
                    <a:pt x="456" y="0"/>
                    <a:pt x="447" y="0"/>
                  </a:cubicBezTo>
                  <a:lnTo>
                    <a:pt x="24" y="0"/>
                  </a:lnTo>
                  <a:cubicBezTo>
                    <a:pt x="13" y="0"/>
                    <a:pt x="0" y="0"/>
                    <a:pt x="0" y="13"/>
                  </a:cubicBezTo>
                  <a:cubicBezTo>
                    <a:pt x="0" y="27"/>
                    <a:pt x="13" y="27"/>
                    <a:pt x="24" y="27"/>
                  </a:cubicBezTo>
                  <a:lnTo>
                    <a:pt x="445" y="27"/>
                  </a:lnTo>
                  <a:moveTo>
                    <a:pt x="447" y="156"/>
                  </a:moveTo>
                  <a:cubicBezTo>
                    <a:pt x="456" y="156"/>
                    <a:pt x="469" y="156"/>
                    <a:pt x="469" y="142"/>
                  </a:cubicBezTo>
                  <a:cubicBezTo>
                    <a:pt x="469" y="129"/>
                    <a:pt x="456" y="129"/>
                    <a:pt x="445" y="129"/>
                  </a:cubicBezTo>
                  <a:lnTo>
                    <a:pt x="24" y="129"/>
                  </a:lnTo>
                  <a:cubicBezTo>
                    <a:pt x="13" y="129"/>
                    <a:pt x="0" y="129"/>
                    <a:pt x="0" y="142"/>
                  </a:cubicBezTo>
                  <a:cubicBezTo>
                    <a:pt x="0" y="156"/>
                    <a:pt x="13" y="156"/>
                    <a:pt x="24" y="156"/>
                  </a:cubicBezTo>
                  <a:lnTo>
                    <a:pt x="447" y="156"/>
                  </a:lnTo>
                </a:path>
              </a:pathLst>
            </a:custGeom>
            <a:solidFill>
              <a:srgbClr val="000000"/>
            </a:solidFill>
            <a:ln w="15840">
              <a:noFill/>
            </a:ln>
          </p:spPr>
        </p:sp>
        <p:sp>
          <p:nvSpPr>
            <p:cNvPr id="660" name="Freeform 95"/>
            <p:cNvSpPr/>
            <p:nvPr/>
          </p:nvSpPr>
          <p:spPr>
            <a:xfrm>
              <a:off x="4980960" y="1512000"/>
              <a:ext cx="90720" cy="237600"/>
            </a:xfrm>
            <a:custGeom>
              <a:avLst/>
              <a:gdLst/>
              <a:ahLst/>
              <a:rect l="0" t="0" r="r" b="b"/>
              <a:pathLst>
                <a:path w="252" h="660">
                  <a:moveTo>
                    <a:pt x="149" y="88"/>
                  </a:moveTo>
                  <a:cubicBezTo>
                    <a:pt x="149" y="61"/>
                    <a:pt x="168" y="19"/>
                    <a:pt x="245" y="15"/>
                  </a:cubicBezTo>
                  <a:cubicBezTo>
                    <a:pt x="248" y="13"/>
                    <a:pt x="251" y="10"/>
                    <a:pt x="251" y="7"/>
                  </a:cubicBezTo>
                  <a:cubicBezTo>
                    <a:pt x="251" y="0"/>
                    <a:pt x="245" y="0"/>
                    <a:pt x="239" y="0"/>
                  </a:cubicBezTo>
                  <a:cubicBezTo>
                    <a:pt x="167" y="0"/>
                    <a:pt x="103" y="33"/>
                    <a:pt x="103" y="82"/>
                  </a:cubicBezTo>
                  <a:lnTo>
                    <a:pt x="103" y="232"/>
                  </a:lnTo>
                  <a:cubicBezTo>
                    <a:pt x="103" y="259"/>
                    <a:pt x="103" y="280"/>
                    <a:pt x="74" y="301"/>
                  </a:cubicBezTo>
                  <a:cubicBezTo>
                    <a:pt x="50" y="320"/>
                    <a:pt x="22" y="322"/>
                    <a:pt x="6" y="322"/>
                  </a:cubicBezTo>
                  <a:cubicBezTo>
                    <a:pt x="3" y="323"/>
                    <a:pt x="0" y="326"/>
                    <a:pt x="0" y="329"/>
                  </a:cubicBezTo>
                  <a:cubicBezTo>
                    <a:pt x="0" y="337"/>
                    <a:pt x="5" y="337"/>
                    <a:pt x="11" y="337"/>
                  </a:cubicBezTo>
                  <a:cubicBezTo>
                    <a:pt x="58" y="340"/>
                    <a:pt x="93" y="364"/>
                    <a:pt x="99" y="395"/>
                  </a:cubicBezTo>
                  <a:cubicBezTo>
                    <a:pt x="103" y="403"/>
                    <a:pt x="103" y="404"/>
                    <a:pt x="103" y="428"/>
                  </a:cubicBezTo>
                  <a:lnTo>
                    <a:pt x="103" y="559"/>
                  </a:lnTo>
                  <a:cubicBezTo>
                    <a:pt x="103" y="586"/>
                    <a:pt x="103" y="608"/>
                    <a:pt x="136" y="632"/>
                  </a:cubicBezTo>
                  <a:cubicBezTo>
                    <a:pt x="163" y="651"/>
                    <a:pt x="210" y="659"/>
                    <a:pt x="239" y="659"/>
                  </a:cubicBezTo>
                  <a:cubicBezTo>
                    <a:pt x="245" y="659"/>
                    <a:pt x="251" y="659"/>
                    <a:pt x="251" y="651"/>
                  </a:cubicBezTo>
                  <a:cubicBezTo>
                    <a:pt x="251" y="645"/>
                    <a:pt x="247" y="645"/>
                    <a:pt x="240" y="645"/>
                  </a:cubicBezTo>
                  <a:cubicBezTo>
                    <a:pt x="195" y="642"/>
                    <a:pt x="160" y="621"/>
                    <a:pt x="152" y="587"/>
                  </a:cubicBezTo>
                  <a:cubicBezTo>
                    <a:pt x="149" y="581"/>
                    <a:pt x="149" y="580"/>
                    <a:pt x="149" y="557"/>
                  </a:cubicBezTo>
                  <a:lnTo>
                    <a:pt x="149" y="418"/>
                  </a:lnTo>
                  <a:cubicBezTo>
                    <a:pt x="149" y="388"/>
                    <a:pt x="144" y="376"/>
                    <a:pt x="122" y="355"/>
                  </a:cubicBezTo>
                  <a:cubicBezTo>
                    <a:pt x="106" y="341"/>
                    <a:pt x="86" y="335"/>
                    <a:pt x="66" y="329"/>
                  </a:cubicBezTo>
                  <a:cubicBezTo>
                    <a:pt x="123" y="314"/>
                    <a:pt x="149" y="285"/>
                    <a:pt x="149" y="246"/>
                  </a:cubicBezTo>
                  <a:lnTo>
                    <a:pt x="149" y="88"/>
                  </a:lnTo>
                </a:path>
              </a:pathLst>
            </a:custGeom>
            <a:solidFill>
              <a:srgbClr val="000000"/>
            </a:solidFill>
            <a:ln w="15840">
              <a:noFill/>
            </a:ln>
          </p:spPr>
        </p:sp>
        <p:sp>
          <p:nvSpPr>
            <p:cNvPr id="661" name="Freeform 96"/>
            <p:cNvSpPr/>
            <p:nvPr/>
          </p:nvSpPr>
          <p:spPr>
            <a:xfrm>
              <a:off x="5114880" y="1512000"/>
              <a:ext cx="59760" cy="237600"/>
            </a:xfrm>
            <a:custGeom>
              <a:avLst/>
              <a:gdLst/>
              <a:ahLst/>
              <a:rect l="0" t="0" r="r" b="b"/>
              <a:pathLst>
                <a:path w="166" h="660">
                  <a:moveTo>
                    <a:pt x="165" y="653"/>
                  </a:moveTo>
                  <a:cubicBezTo>
                    <a:pt x="165" y="651"/>
                    <a:pt x="165" y="650"/>
                    <a:pt x="152" y="638"/>
                  </a:cubicBezTo>
                  <a:cubicBezTo>
                    <a:pt x="64" y="556"/>
                    <a:pt x="42" y="431"/>
                    <a:pt x="42" y="329"/>
                  </a:cubicBezTo>
                  <a:cubicBezTo>
                    <a:pt x="42" y="216"/>
                    <a:pt x="69" y="100"/>
                    <a:pt x="155" y="18"/>
                  </a:cubicBezTo>
                  <a:cubicBezTo>
                    <a:pt x="165" y="10"/>
                    <a:pt x="165" y="9"/>
                    <a:pt x="165" y="6"/>
                  </a:cubicBezTo>
                  <a:cubicBezTo>
                    <a:pt x="165" y="1"/>
                    <a:pt x="162" y="0"/>
                    <a:pt x="157" y="0"/>
                  </a:cubicBezTo>
                  <a:cubicBezTo>
                    <a:pt x="151" y="0"/>
                    <a:pt x="86" y="45"/>
                    <a:pt x="45" y="129"/>
                  </a:cubicBezTo>
                  <a:cubicBezTo>
                    <a:pt x="8" y="201"/>
                    <a:pt x="0" y="274"/>
                    <a:pt x="0" y="329"/>
                  </a:cubicBezTo>
                  <a:cubicBezTo>
                    <a:pt x="0" y="382"/>
                    <a:pt x="8" y="461"/>
                    <a:pt x="46" y="536"/>
                  </a:cubicBezTo>
                  <a:cubicBezTo>
                    <a:pt x="90" y="617"/>
                    <a:pt x="151" y="659"/>
                    <a:pt x="157" y="659"/>
                  </a:cubicBezTo>
                  <a:cubicBezTo>
                    <a:pt x="162" y="659"/>
                    <a:pt x="165" y="657"/>
                    <a:pt x="165" y="653"/>
                  </a:cubicBezTo>
                </a:path>
              </a:pathLst>
            </a:custGeom>
            <a:solidFill>
              <a:srgbClr val="000000"/>
            </a:solidFill>
            <a:ln w="15840">
              <a:noFill/>
            </a:ln>
          </p:spPr>
        </p:sp>
        <p:sp>
          <p:nvSpPr>
            <p:cNvPr id="662" name="Freeform 97"/>
            <p:cNvSpPr/>
            <p:nvPr/>
          </p:nvSpPr>
          <p:spPr>
            <a:xfrm>
              <a:off x="5198400" y="1584720"/>
              <a:ext cx="117000" cy="108000"/>
            </a:xfrm>
            <a:custGeom>
              <a:avLst/>
              <a:gdLst/>
              <a:ahLst/>
              <a:rect l="0" t="0" r="r" b="b"/>
              <a:pathLst>
                <a:path w="325" h="300">
                  <a:moveTo>
                    <a:pt x="235" y="42"/>
                  </a:moveTo>
                  <a:cubicBezTo>
                    <a:pt x="223" y="18"/>
                    <a:pt x="202" y="0"/>
                    <a:pt x="170" y="0"/>
                  </a:cubicBezTo>
                  <a:cubicBezTo>
                    <a:pt x="88" y="0"/>
                    <a:pt x="0" y="97"/>
                    <a:pt x="0" y="193"/>
                  </a:cubicBezTo>
                  <a:cubicBezTo>
                    <a:pt x="0" y="256"/>
                    <a:pt x="38" y="299"/>
                    <a:pt x="94" y="299"/>
                  </a:cubicBezTo>
                  <a:cubicBezTo>
                    <a:pt x="109" y="299"/>
                    <a:pt x="144" y="296"/>
                    <a:pt x="186" y="250"/>
                  </a:cubicBezTo>
                  <a:cubicBezTo>
                    <a:pt x="192" y="277"/>
                    <a:pt x="216" y="299"/>
                    <a:pt x="250" y="299"/>
                  </a:cubicBezTo>
                  <a:cubicBezTo>
                    <a:pt x="275" y="299"/>
                    <a:pt x="292" y="285"/>
                    <a:pt x="303" y="264"/>
                  </a:cubicBezTo>
                  <a:cubicBezTo>
                    <a:pt x="314" y="240"/>
                    <a:pt x="324" y="199"/>
                    <a:pt x="324" y="198"/>
                  </a:cubicBezTo>
                  <a:cubicBezTo>
                    <a:pt x="324" y="192"/>
                    <a:pt x="317" y="192"/>
                    <a:pt x="316" y="192"/>
                  </a:cubicBezTo>
                  <a:cubicBezTo>
                    <a:pt x="309" y="192"/>
                    <a:pt x="308" y="193"/>
                    <a:pt x="306" y="204"/>
                  </a:cubicBezTo>
                  <a:cubicBezTo>
                    <a:pt x="293" y="246"/>
                    <a:pt x="280" y="285"/>
                    <a:pt x="251" y="285"/>
                  </a:cubicBezTo>
                  <a:cubicBezTo>
                    <a:pt x="232" y="285"/>
                    <a:pt x="231" y="268"/>
                    <a:pt x="231" y="255"/>
                  </a:cubicBezTo>
                  <a:cubicBezTo>
                    <a:pt x="231" y="240"/>
                    <a:pt x="232" y="235"/>
                    <a:pt x="240" y="205"/>
                  </a:cubicBezTo>
                  <a:cubicBezTo>
                    <a:pt x="248" y="178"/>
                    <a:pt x="248" y="171"/>
                    <a:pt x="255" y="147"/>
                  </a:cubicBezTo>
                  <a:lnTo>
                    <a:pt x="280" y="54"/>
                  </a:lnTo>
                  <a:cubicBezTo>
                    <a:pt x="285" y="34"/>
                    <a:pt x="285" y="34"/>
                    <a:pt x="285" y="31"/>
                  </a:cubicBezTo>
                  <a:cubicBezTo>
                    <a:pt x="285" y="19"/>
                    <a:pt x="277" y="13"/>
                    <a:pt x="266" y="13"/>
                  </a:cubicBezTo>
                  <a:cubicBezTo>
                    <a:pt x="248" y="13"/>
                    <a:pt x="237" y="28"/>
                    <a:pt x="235" y="42"/>
                  </a:cubicBezTo>
                  <a:moveTo>
                    <a:pt x="189" y="214"/>
                  </a:moveTo>
                  <a:cubicBezTo>
                    <a:pt x="186" y="226"/>
                    <a:pt x="186" y="226"/>
                    <a:pt x="176" y="238"/>
                  </a:cubicBezTo>
                  <a:cubicBezTo>
                    <a:pt x="144" y="274"/>
                    <a:pt x="115" y="285"/>
                    <a:pt x="96" y="285"/>
                  </a:cubicBezTo>
                  <a:cubicBezTo>
                    <a:pt x="61" y="285"/>
                    <a:pt x="50" y="249"/>
                    <a:pt x="50" y="223"/>
                  </a:cubicBezTo>
                  <a:cubicBezTo>
                    <a:pt x="50" y="190"/>
                    <a:pt x="74" y="108"/>
                    <a:pt x="90" y="78"/>
                  </a:cubicBezTo>
                  <a:cubicBezTo>
                    <a:pt x="111" y="39"/>
                    <a:pt x="143" y="15"/>
                    <a:pt x="171" y="15"/>
                  </a:cubicBezTo>
                  <a:cubicBezTo>
                    <a:pt x="218" y="15"/>
                    <a:pt x="227" y="69"/>
                    <a:pt x="227" y="73"/>
                  </a:cubicBezTo>
                  <a:cubicBezTo>
                    <a:pt x="227" y="76"/>
                    <a:pt x="226" y="81"/>
                    <a:pt x="224" y="84"/>
                  </a:cubicBezTo>
                  <a:lnTo>
                    <a:pt x="189" y="214"/>
                  </a:lnTo>
                </a:path>
              </a:pathLst>
            </a:custGeom>
            <a:solidFill>
              <a:srgbClr val="000000"/>
            </a:solidFill>
            <a:ln w="15840">
              <a:noFill/>
            </a:ln>
          </p:spPr>
        </p:sp>
        <p:sp>
          <p:nvSpPr>
            <p:cNvPr id="663" name="Freeform 98"/>
            <p:cNvSpPr/>
            <p:nvPr/>
          </p:nvSpPr>
          <p:spPr>
            <a:xfrm>
              <a:off x="5343840" y="1664640"/>
              <a:ext cx="30240" cy="71640"/>
            </a:xfrm>
            <a:custGeom>
              <a:avLst/>
              <a:gdLst/>
              <a:ahLst/>
              <a:rect l="0" t="0" r="r" b="b"/>
              <a:pathLst>
                <a:path w="84" h="199">
                  <a:moveTo>
                    <a:pt x="83" y="69"/>
                  </a:moveTo>
                  <a:cubicBezTo>
                    <a:pt x="83" y="25"/>
                    <a:pt x="66" y="0"/>
                    <a:pt x="38" y="0"/>
                  </a:cubicBezTo>
                  <a:cubicBezTo>
                    <a:pt x="14" y="0"/>
                    <a:pt x="0" y="16"/>
                    <a:pt x="0" y="34"/>
                  </a:cubicBezTo>
                  <a:cubicBezTo>
                    <a:pt x="0" y="52"/>
                    <a:pt x="14" y="70"/>
                    <a:pt x="38" y="70"/>
                  </a:cubicBezTo>
                  <a:cubicBezTo>
                    <a:pt x="46" y="70"/>
                    <a:pt x="56" y="67"/>
                    <a:pt x="62" y="61"/>
                  </a:cubicBezTo>
                  <a:cubicBezTo>
                    <a:pt x="66" y="60"/>
                    <a:pt x="66" y="60"/>
                    <a:pt x="67" y="60"/>
                  </a:cubicBezTo>
                  <a:cubicBezTo>
                    <a:pt x="67" y="60"/>
                    <a:pt x="69" y="60"/>
                    <a:pt x="69" y="69"/>
                  </a:cubicBezTo>
                  <a:cubicBezTo>
                    <a:pt x="69" y="118"/>
                    <a:pt x="43" y="159"/>
                    <a:pt x="19" y="180"/>
                  </a:cubicBezTo>
                  <a:cubicBezTo>
                    <a:pt x="11" y="187"/>
                    <a:pt x="11" y="189"/>
                    <a:pt x="11" y="190"/>
                  </a:cubicBezTo>
                  <a:cubicBezTo>
                    <a:pt x="11" y="196"/>
                    <a:pt x="14" y="198"/>
                    <a:pt x="19" y="198"/>
                  </a:cubicBezTo>
                  <a:cubicBezTo>
                    <a:pt x="27" y="198"/>
                    <a:pt x="83" y="147"/>
                    <a:pt x="83" y="69"/>
                  </a:cubicBezTo>
                </a:path>
              </a:pathLst>
            </a:custGeom>
            <a:solidFill>
              <a:srgbClr val="000000"/>
            </a:solidFill>
            <a:ln w="15840">
              <a:noFill/>
            </a:ln>
          </p:spPr>
        </p:sp>
        <p:sp>
          <p:nvSpPr>
            <p:cNvPr id="664" name="Freeform 99"/>
            <p:cNvSpPr/>
            <p:nvPr/>
          </p:nvSpPr>
          <p:spPr>
            <a:xfrm>
              <a:off x="5446440" y="1525680"/>
              <a:ext cx="94320" cy="168120"/>
            </a:xfrm>
            <a:custGeom>
              <a:avLst/>
              <a:gdLst/>
              <a:ahLst/>
              <a:rect l="0" t="0" r="r" b="b"/>
              <a:pathLst>
                <a:path w="262" h="467">
                  <a:moveTo>
                    <a:pt x="136" y="7"/>
                  </a:moveTo>
                  <a:cubicBezTo>
                    <a:pt x="136" y="6"/>
                    <a:pt x="136" y="0"/>
                    <a:pt x="127" y="0"/>
                  </a:cubicBezTo>
                  <a:cubicBezTo>
                    <a:pt x="111" y="0"/>
                    <a:pt x="59" y="6"/>
                    <a:pt x="40" y="6"/>
                  </a:cubicBezTo>
                  <a:cubicBezTo>
                    <a:pt x="35" y="7"/>
                    <a:pt x="27" y="7"/>
                    <a:pt x="27" y="19"/>
                  </a:cubicBezTo>
                  <a:cubicBezTo>
                    <a:pt x="27" y="28"/>
                    <a:pt x="34" y="28"/>
                    <a:pt x="43" y="28"/>
                  </a:cubicBezTo>
                  <a:cubicBezTo>
                    <a:pt x="78" y="28"/>
                    <a:pt x="80" y="33"/>
                    <a:pt x="80" y="39"/>
                  </a:cubicBezTo>
                  <a:cubicBezTo>
                    <a:pt x="80" y="43"/>
                    <a:pt x="74" y="66"/>
                    <a:pt x="69" y="79"/>
                  </a:cubicBezTo>
                  <a:lnTo>
                    <a:pt x="11" y="295"/>
                  </a:lnTo>
                  <a:cubicBezTo>
                    <a:pt x="3" y="328"/>
                    <a:pt x="0" y="338"/>
                    <a:pt x="0" y="362"/>
                  </a:cubicBezTo>
                  <a:cubicBezTo>
                    <a:pt x="0" y="424"/>
                    <a:pt x="37" y="466"/>
                    <a:pt x="90" y="466"/>
                  </a:cubicBezTo>
                  <a:cubicBezTo>
                    <a:pt x="173" y="466"/>
                    <a:pt x="261" y="367"/>
                    <a:pt x="261" y="273"/>
                  </a:cubicBezTo>
                  <a:cubicBezTo>
                    <a:pt x="261" y="211"/>
                    <a:pt x="223" y="166"/>
                    <a:pt x="167" y="166"/>
                  </a:cubicBezTo>
                  <a:cubicBezTo>
                    <a:pt x="135" y="166"/>
                    <a:pt x="104" y="186"/>
                    <a:pt x="83" y="207"/>
                  </a:cubicBezTo>
                  <a:lnTo>
                    <a:pt x="136" y="7"/>
                  </a:lnTo>
                  <a:moveTo>
                    <a:pt x="69" y="256"/>
                  </a:moveTo>
                  <a:cubicBezTo>
                    <a:pt x="74" y="243"/>
                    <a:pt x="74" y="241"/>
                    <a:pt x="80" y="234"/>
                  </a:cubicBezTo>
                  <a:cubicBezTo>
                    <a:pt x="115" y="190"/>
                    <a:pt x="146" y="181"/>
                    <a:pt x="165" y="181"/>
                  </a:cubicBezTo>
                  <a:cubicBezTo>
                    <a:pt x="191" y="181"/>
                    <a:pt x="210" y="201"/>
                    <a:pt x="210" y="243"/>
                  </a:cubicBezTo>
                  <a:cubicBezTo>
                    <a:pt x="210" y="282"/>
                    <a:pt x="186" y="358"/>
                    <a:pt x="173" y="383"/>
                  </a:cubicBezTo>
                  <a:cubicBezTo>
                    <a:pt x="151" y="427"/>
                    <a:pt x="117" y="451"/>
                    <a:pt x="90" y="451"/>
                  </a:cubicBezTo>
                  <a:cubicBezTo>
                    <a:pt x="66" y="451"/>
                    <a:pt x="43" y="433"/>
                    <a:pt x="43" y="385"/>
                  </a:cubicBezTo>
                  <a:cubicBezTo>
                    <a:pt x="43" y="371"/>
                    <a:pt x="43" y="359"/>
                    <a:pt x="54" y="317"/>
                  </a:cubicBezTo>
                  <a:lnTo>
                    <a:pt x="69" y="256"/>
                  </a:lnTo>
                </a:path>
              </a:pathLst>
            </a:custGeom>
            <a:solidFill>
              <a:srgbClr val="000000"/>
            </a:solidFill>
            <a:ln w="15840">
              <a:noFill/>
            </a:ln>
          </p:spPr>
        </p:sp>
        <p:sp>
          <p:nvSpPr>
            <p:cNvPr id="665" name="Freeform 100"/>
            <p:cNvSpPr/>
            <p:nvPr/>
          </p:nvSpPr>
          <p:spPr>
            <a:xfrm>
              <a:off x="5557680" y="1512000"/>
              <a:ext cx="59760" cy="237600"/>
            </a:xfrm>
            <a:custGeom>
              <a:avLst/>
              <a:gdLst/>
              <a:ahLst/>
              <a:rect l="0" t="0" r="r" b="b"/>
              <a:pathLst>
                <a:path w="166" h="660">
                  <a:moveTo>
                    <a:pt x="165" y="329"/>
                  </a:moveTo>
                  <a:cubicBezTo>
                    <a:pt x="165" y="279"/>
                    <a:pt x="157" y="199"/>
                    <a:pt x="119" y="124"/>
                  </a:cubicBezTo>
                  <a:cubicBezTo>
                    <a:pt x="75" y="43"/>
                    <a:pt x="14" y="0"/>
                    <a:pt x="6" y="0"/>
                  </a:cubicBezTo>
                  <a:cubicBezTo>
                    <a:pt x="3" y="0"/>
                    <a:pt x="0" y="3"/>
                    <a:pt x="0" y="6"/>
                  </a:cubicBezTo>
                  <a:cubicBezTo>
                    <a:pt x="0" y="9"/>
                    <a:pt x="0" y="10"/>
                    <a:pt x="13" y="22"/>
                  </a:cubicBezTo>
                  <a:cubicBezTo>
                    <a:pt x="83" y="87"/>
                    <a:pt x="123" y="192"/>
                    <a:pt x="123" y="329"/>
                  </a:cubicBezTo>
                  <a:cubicBezTo>
                    <a:pt x="123" y="442"/>
                    <a:pt x="98" y="559"/>
                    <a:pt x="10" y="641"/>
                  </a:cubicBezTo>
                  <a:cubicBezTo>
                    <a:pt x="0" y="650"/>
                    <a:pt x="0" y="651"/>
                    <a:pt x="0" y="653"/>
                  </a:cubicBezTo>
                  <a:cubicBezTo>
                    <a:pt x="0" y="657"/>
                    <a:pt x="3" y="659"/>
                    <a:pt x="6" y="659"/>
                  </a:cubicBezTo>
                  <a:cubicBezTo>
                    <a:pt x="14" y="659"/>
                    <a:pt x="78" y="614"/>
                    <a:pt x="120" y="530"/>
                  </a:cubicBezTo>
                  <a:cubicBezTo>
                    <a:pt x="157" y="458"/>
                    <a:pt x="165" y="385"/>
                    <a:pt x="165" y="329"/>
                  </a:cubicBezTo>
                </a:path>
              </a:pathLst>
            </a:custGeom>
            <a:solidFill>
              <a:srgbClr val="000000"/>
            </a:solidFill>
            <a:ln w="15840">
              <a:noFill/>
            </a:ln>
          </p:spPr>
        </p:sp>
        <p:sp>
          <p:nvSpPr>
            <p:cNvPr id="666" name="Freeform 101"/>
            <p:cNvSpPr/>
            <p:nvPr/>
          </p:nvSpPr>
          <p:spPr>
            <a:xfrm>
              <a:off x="5733720" y="1561680"/>
              <a:ext cx="127800" cy="138240"/>
            </a:xfrm>
            <a:custGeom>
              <a:avLst/>
              <a:gdLst/>
              <a:ahLst/>
              <a:rect l="0" t="0" r="r" b="b"/>
              <a:pathLst>
                <a:path w="355" h="384">
                  <a:moveTo>
                    <a:pt x="328" y="205"/>
                  </a:moveTo>
                  <a:cubicBezTo>
                    <a:pt x="341" y="205"/>
                    <a:pt x="354" y="205"/>
                    <a:pt x="354" y="192"/>
                  </a:cubicBezTo>
                  <a:cubicBezTo>
                    <a:pt x="354" y="178"/>
                    <a:pt x="341" y="178"/>
                    <a:pt x="328" y="178"/>
                  </a:cubicBezTo>
                  <a:lnTo>
                    <a:pt x="29" y="178"/>
                  </a:lnTo>
                  <a:cubicBezTo>
                    <a:pt x="37" y="90"/>
                    <a:pt x="119" y="27"/>
                    <a:pt x="218" y="27"/>
                  </a:cubicBezTo>
                  <a:lnTo>
                    <a:pt x="328" y="27"/>
                  </a:lnTo>
                  <a:cubicBezTo>
                    <a:pt x="341" y="27"/>
                    <a:pt x="354" y="27"/>
                    <a:pt x="354" y="13"/>
                  </a:cubicBezTo>
                  <a:cubicBezTo>
                    <a:pt x="354" y="0"/>
                    <a:pt x="341" y="0"/>
                    <a:pt x="328" y="0"/>
                  </a:cubicBezTo>
                  <a:lnTo>
                    <a:pt x="218" y="0"/>
                  </a:lnTo>
                  <a:cubicBezTo>
                    <a:pt x="96" y="0"/>
                    <a:pt x="0" y="85"/>
                    <a:pt x="0" y="192"/>
                  </a:cubicBezTo>
                  <a:cubicBezTo>
                    <a:pt x="0" y="296"/>
                    <a:pt x="96" y="383"/>
                    <a:pt x="218" y="383"/>
                  </a:cubicBezTo>
                  <a:lnTo>
                    <a:pt x="328" y="383"/>
                  </a:lnTo>
                  <a:cubicBezTo>
                    <a:pt x="341" y="383"/>
                    <a:pt x="354" y="383"/>
                    <a:pt x="354" y="370"/>
                  </a:cubicBezTo>
                  <a:cubicBezTo>
                    <a:pt x="354" y="356"/>
                    <a:pt x="341" y="356"/>
                    <a:pt x="328" y="356"/>
                  </a:cubicBezTo>
                  <a:lnTo>
                    <a:pt x="218" y="356"/>
                  </a:lnTo>
                  <a:cubicBezTo>
                    <a:pt x="119" y="356"/>
                    <a:pt x="37" y="294"/>
                    <a:pt x="29" y="205"/>
                  </a:cubicBezTo>
                  <a:lnTo>
                    <a:pt x="328" y="205"/>
                  </a:lnTo>
                </a:path>
              </a:pathLst>
            </a:custGeom>
            <a:solidFill>
              <a:srgbClr val="000000"/>
            </a:solidFill>
            <a:ln w="15840">
              <a:noFill/>
            </a:ln>
          </p:spPr>
        </p:sp>
        <p:sp>
          <p:nvSpPr>
            <p:cNvPr id="667" name="Freeform 102"/>
            <p:cNvSpPr/>
            <p:nvPr/>
          </p:nvSpPr>
          <p:spPr>
            <a:xfrm>
              <a:off x="5960160" y="152028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20" y="404"/>
                  </a:cubicBezTo>
                  <a:lnTo>
                    <a:pt x="173" y="320"/>
                  </a:lnTo>
                  <a:lnTo>
                    <a:pt x="351" y="320"/>
                  </a:lnTo>
                  <a:cubicBezTo>
                    <a:pt x="351"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1"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668" name="Freeform 103"/>
            <p:cNvSpPr/>
            <p:nvPr/>
          </p:nvSpPr>
          <p:spPr>
            <a:xfrm>
              <a:off x="6235200" y="1573560"/>
              <a:ext cx="123120" cy="115200"/>
            </a:xfrm>
            <a:custGeom>
              <a:avLst/>
              <a:gdLst/>
              <a:ahLst/>
              <a:rect l="0" t="0" r="r" b="b"/>
              <a:pathLst>
                <a:path w="342" h="320">
                  <a:moveTo>
                    <a:pt x="171" y="141"/>
                  </a:moveTo>
                  <a:lnTo>
                    <a:pt x="30" y="9"/>
                  </a:lnTo>
                  <a:cubicBezTo>
                    <a:pt x="21" y="1"/>
                    <a:pt x="19" y="0"/>
                    <a:pt x="14" y="0"/>
                  </a:cubicBezTo>
                  <a:cubicBezTo>
                    <a:pt x="6" y="0"/>
                    <a:pt x="0" y="6"/>
                    <a:pt x="0" y="13"/>
                  </a:cubicBezTo>
                  <a:cubicBezTo>
                    <a:pt x="0" y="18"/>
                    <a:pt x="2" y="19"/>
                    <a:pt x="10" y="27"/>
                  </a:cubicBezTo>
                  <a:lnTo>
                    <a:pt x="151" y="159"/>
                  </a:lnTo>
                  <a:lnTo>
                    <a:pt x="10" y="292"/>
                  </a:lnTo>
                  <a:cubicBezTo>
                    <a:pt x="2" y="299"/>
                    <a:pt x="0" y="301"/>
                    <a:pt x="0" y="305"/>
                  </a:cubicBezTo>
                  <a:cubicBezTo>
                    <a:pt x="0" y="313"/>
                    <a:pt x="6" y="319"/>
                    <a:pt x="14" y="319"/>
                  </a:cubicBezTo>
                  <a:cubicBezTo>
                    <a:pt x="19" y="319"/>
                    <a:pt x="21" y="317"/>
                    <a:pt x="30" y="310"/>
                  </a:cubicBezTo>
                  <a:lnTo>
                    <a:pt x="170" y="178"/>
                  </a:lnTo>
                  <a:lnTo>
                    <a:pt x="317" y="314"/>
                  </a:lnTo>
                  <a:cubicBezTo>
                    <a:pt x="319" y="316"/>
                    <a:pt x="324" y="319"/>
                    <a:pt x="327" y="319"/>
                  </a:cubicBezTo>
                  <a:cubicBezTo>
                    <a:pt x="336" y="319"/>
                    <a:pt x="341" y="313"/>
                    <a:pt x="341" y="305"/>
                  </a:cubicBezTo>
                  <a:cubicBezTo>
                    <a:pt x="341" y="304"/>
                    <a:pt x="341" y="301"/>
                    <a:pt x="340" y="298"/>
                  </a:cubicBezTo>
                  <a:cubicBezTo>
                    <a:pt x="338" y="296"/>
                    <a:pt x="226" y="193"/>
                    <a:pt x="191" y="159"/>
                  </a:cubicBezTo>
                  <a:lnTo>
                    <a:pt x="320" y="39"/>
                  </a:lnTo>
                  <a:cubicBezTo>
                    <a:pt x="324" y="34"/>
                    <a:pt x="335" y="25"/>
                    <a:pt x="338" y="22"/>
                  </a:cubicBezTo>
                  <a:cubicBezTo>
                    <a:pt x="338" y="21"/>
                    <a:pt x="341" y="18"/>
                    <a:pt x="341" y="13"/>
                  </a:cubicBezTo>
                  <a:cubicBezTo>
                    <a:pt x="341" y="6"/>
                    <a:pt x="336" y="0"/>
                    <a:pt x="327" y="0"/>
                  </a:cubicBezTo>
                  <a:cubicBezTo>
                    <a:pt x="322" y="0"/>
                    <a:pt x="319" y="3"/>
                    <a:pt x="311" y="10"/>
                  </a:cubicBezTo>
                  <a:lnTo>
                    <a:pt x="171" y="141"/>
                  </a:lnTo>
                </a:path>
              </a:pathLst>
            </a:custGeom>
            <a:solidFill>
              <a:srgbClr val="000000"/>
            </a:solidFill>
            <a:ln w="15840">
              <a:noFill/>
            </a:ln>
          </p:spPr>
        </p:sp>
        <p:sp>
          <p:nvSpPr>
            <p:cNvPr id="669" name="Freeform 104"/>
            <p:cNvSpPr/>
            <p:nvPr/>
          </p:nvSpPr>
          <p:spPr>
            <a:xfrm>
              <a:off x="6460200" y="152028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20" y="404"/>
                  </a:cubicBezTo>
                  <a:lnTo>
                    <a:pt x="173" y="320"/>
                  </a:lnTo>
                  <a:lnTo>
                    <a:pt x="351" y="320"/>
                  </a:lnTo>
                  <a:cubicBezTo>
                    <a:pt x="352"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2"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670" name="Freeform 105"/>
            <p:cNvSpPr/>
            <p:nvPr/>
          </p:nvSpPr>
          <p:spPr>
            <a:xfrm>
              <a:off x="6671160" y="1512000"/>
              <a:ext cx="11160" cy="237600"/>
            </a:xfrm>
            <a:custGeom>
              <a:avLst/>
              <a:gdLst/>
              <a:ahLst/>
              <a:rect l="0" t="0" r="r" b="b"/>
              <a:pathLst>
                <a:path w="31" h="660">
                  <a:moveTo>
                    <a:pt x="30" y="24"/>
                  </a:moveTo>
                  <a:cubicBezTo>
                    <a:pt x="30" y="12"/>
                    <a:pt x="30" y="0"/>
                    <a:pt x="14" y="0"/>
                  </a:cubicBezTo>
                  <a:cubicBezTo>
                    <a:pt x="0" y="0"/>
                    <a:pt x="0" y="12"/>
                    <a:pt x="0" y="24"/>
                  </a:cubicBezTo>
                  <a:lnTo>
                    <a:pt x="0" y="635"/>
                  </a:lnTo>
                  <a:cubicBezTo>
                    <a:pt x="0" y="647"/>
                    <a:pt x="0" y="659"/>
                    <a:pt x="14" y="659"/>
                  </a:cubicBezTo>
                  <a:cubicBezTo>
                    <a:pt x="30" y="659"/>
                    <a:pt x="30" y="647"/>
                    <a:pt x="30" y="635"/>
                  </a:cubicBezTo>
                  <a:lnTo>
                    <a:pt x="30" y="24"/>
                  </a:lnTo>
                </a:path>
              </a:pathLst>
            </a:custGeom>
            <a:solidFill>
              <a:srgbClr val="000000"/>
            </a:solidFill>
            <a:ln w="15840">
              <a:noFill/>
            </a:ln>
          </p:spPr>
        </p:sp>
        <p:sp>
          <p:nvSpPr>
            <p:cNvPr id="671" name="Freeform 106"/>
            <p:cNvSpPr/>
            <p:nvPr/>
          </p:nvSpPr>
          <p:spPr>
            <a:xfrm>
              <a:off x="6721920" y="1584720"/>
              <a:ext cx="117000" cy="108000"/>
            </a:xfrm>
            <a:custGeom>
              <a:avLst/>
              <a:gdLst/>
              <a:ahLst/>
              <a:rect l="0" t="0" r="r" b="b"/>
              <a:pathLst>
                <a:path w="325" h="300">
                  <a:moveTo>
                    <a:pt x="235" y="42"/>
                  </a:moveTo>
                  <a:cubicBezTo>
                    <a:pt x="223" y="18"/>
                    <a:pt x="202" y="0"/>
                    <a:pt x="170" y="0"/>
                  </a:cubicBezTo>
                  <a:cubicBezTo>
                    <a:pt x="88" y="0"/>
                    <a:pt x="0" y="97"/>
                    <a:pt x="0" y="193"/>
                  </a:cubicBezTo>
                  <a:cubicBezTo>
                    <a:pt x="0" y="256"/>
                    <a:pt x="38" y="299"/>
                    <a:pt x="94" y="299"/>
                  </a:cubicBezTo>
                  <a:cubicBezTo>
                    <a:pt x="109" y="299"/>
                    <a:pt x="144" y="296"/>
                    <a:pt x="186" y="250"/>
                  </a:cubicBezTo>
                  <a:cubicBezTo>
                    <a:pt x="192" y="277"/>
                    <a:pt x="216" y="299"/>
                    <a:pt x="250" y="299"/>
                  </a:cubicBezTo>
                  <a:cubicBezTo>
                    <a:pt x="275" y="299"/>
                    <a:pt x="292" y="285"/>
                    <a:pt x="303" y="264"/>
                  </a:cubicBezTo>
                  <a:cubicBezTo>
                    <a:pt x="314" y="240"/>
                    <a:pt x="324" y="199"/>
                    <a:pt x="324" y="198"/>
                  </a:cubicBezTo>
                  <a:cubicBezTo>
                    <a:pt x="324" y="192"/>
                    <a:pt x="317" y="192"/>
                    <a:pt x="316" y="192"/>
                  </a:cubicBezTo>
                  <a:cubicBezTo>
                    <a:pt x="308" y="192"/>
                    <a:pt x="308" y="193"/>
                    <a:pt x="306" y="204"/>
                  </a:cubicBezTo>
                  <a:cubicBezTo>
                    <a:pt x="293" y="246"/>
                    <a:pt x="280" y="285"/>
                    <a:pt x="251" y="285"/>
                  </a:cubicBezTo>
                  <a:cubicBezTo>
                    <a:pt x="232" y="285"/>
                    <a:pt x="231" y="268"/>
                    <a:pt x="231" y="255"/>
                  </a:cubicBezTo>
                  <a:cubicBezTo>
                    <a:pt x="231" y="240"/>
                    <a:pt x="232" y="235"/>
                    <a:pt x="240" y="205"/>
                  </a:cubicBezTo>
                  <a:cubicBezTo>
                    <a:pt x="248" y="178"/>
                    <a:pt x="248" y="171"/>
                    <a:pt x="255" y="147"/>
                  </a:cubicBezTo>
                  <a:lnTo>
                    <a:pt x="280" y="54"/>
                  </a:lnTo>
                  <a:cubicBezTo>
                    <a:pt x="285" y="34"/>
                    <a:pt x="285" y="34"/>
                    <a:pt x="285" y="31"/>
                  </a:cubicBezTo>
                  <a:cubicBezTo>
                    <a:pt x="285" y="19"/>
                    <a:pt x="277" y="13"/>
                    <a:pt x="266" y="13"/>
                  </a:cubicBezTo>
                  <a:cubicBezTo>
                    <a:pt x="248" y="13"/>
                    <a:pt x="237" y="28"/>
                    <a:pt x="235" y="42"/>
                  </a:cubicBezTo>
                  <a:moveTo>
                    <a:pt x="189" y="214"/>
                  </a:moveTo>
                  <a:cubicBezTo>
                    <a:pt x="186" y="226"/>
                    <a:pt x="186" y="226"/>
                    <a:pt x="175" y="238"/>
                  </a:cubicBezTo>
                  <a:cubicBezTo>
                    <a:pt x="144" y="274"/>
                    <a:pt x="115" y="285"/>
                    <a:pt x="96" y="285"/>
                  </a:cubicBezTo>
                  <a:cubicBezTo>
                    <a:pt x="61" y="285"/>
                    <a:pt x="50" y="249"/>
                    <a:pt x="50" y="223"/>
                  </a:cubicBezTo>
                  <a:cubicBezTo>
                    <a:pt x="50" y="190"/>
                    <a:pt x="72" y="108"/>
                    <a:pt x="90" y="78"/>
                  </a:cubicBezTo>
                  <a:cubicBezTo>
                    <a:pt x="111" y="39"/>
                    <a:pt x="143" y="15"/>
                    <a:pt x="171" y="15"/>
                  </a:cubicBezTo>
                  <a:cubicBezTo>
                    <a:pt x="218" y="15"/>
                    <a:pt x="227" y="69"/>
                    <a:pt x="227" y="73"/>
                  </a:cubicBezTo>
                  <a:cubicBezTo>
                    <a:pt x="227" y="76"/>
                    <a:pt x="226" y="81"/>
                    <a:pt x="224" y="84"/>
                  </a:cubicBezTo>
                  <a:lnTo>
                    <a:pt x="189" y="214"/>
                  </a:lnTo>
                </a:path>
              </a:pathLst>
            </a:custGeom>
            <a:solidFill>
              <a:srgbClr val="000000"/>
            </a:solidFill>
            <a:ln w="15840">
              <a:noFill/>
            </a:ln>
          </p:spPr>
        </p:sp>
        <p:sp>
          <p:nvSpPr>
            <p:cNvPr id="672" name="Freeform 107"/>
            <p:cNvSpPr/>
            <p:nvPr/>
          </p:nvSpPr>
          <p:spPr>
            <a:xfrm>
              <a:off x="6936840" y="1561680"/>
              <a:ext cx="155520" cy="138240"/>
            </a:xfrm>
            <a:custGeom>
              <a:avLst/>
              <a:gdLst/>
              <a:ahLst/>
              <a:rect l="0" t="0" r="r" b="b"/>
              <a:pathLst>
                <a:path w="432" h="384">
                  <a:moveTo>
                    <a:pt x="418" y="207"/>
                  </a:moveTo>
                  <a:cubicBezTo>
                    <a:pt x="426" y="202"/>
                    <a:pt x="431" y="199"/>
                    <a:pt x="431" y="192"/>
                  </a:cubicBezTo>
                  <a:cubicBezTo>
                    <a:pt x="431" y="184"/>
                    <a:pt x="426" y="180"/>
                    <a:pt x="418" y="177"/>
                  </a:cubicBezTo>
                  <a:lnTo>
                    <a:pt x="27" y="4"/>
                  </a:lnTo>
                  <a:cubicBezTo>
                    <a:pt x="18" y="0"/>
                    <a:pt x="16" y="0"/>
                    <a:pt x="14" y="0"/>
                  </a:cubicBezTo>
                  <a:cubicBezTo>
                    <a:pt x="6" y="0"/>
                    <a:pt x="0" y="6"/>
                    <a:pt x="0" y="13"/>
                  </a:cubicBezTo>
                  <a:cubicBezTo>
                    <a:pt x="0" y="19"/>
                    <a:pt x="3" y="22"/>
                    <a:pt x="13" y="28"/>
                  </a:cubicBezTo>
                  <a:lnTo>
                    <a:pt x="384" y="192"/>
                  </a:lnTo>
                  <a:lnTo>
                    <a:pt x="13" y="355"/>
                  </a:lnTo>
                  <a:cubicBezTo>
                    <a:pt x="3" y="359"/>
                    <a:pt x="0" y="364"/>
                    <a:pt x="0" y="370"/>
                  </a:cubicBezTo>
                  <a:cubicBezTo>
                    <a:pt x="0" y="377"/>
                    <a:pt x="6" y="383"/>
                    <a:pt x="14" y="383"/>
                  </a:cubicBezTo>
                  <a:cubicBezTo>
                    <a:pt x="16" y="383"/>
                    <a:pt x="18" y="383"/>
                    <a:pt x="27" y="379"/>
                  </a:cubicBezTo>
                  <a:lnTo>
                    <a:pt x="418" y="207"/>
                  </a:lnTo>
                </a:path>
              </a:pathLst>
            </a:custGeom>
            <a:solidFill>
              <a:srgbClr val="000000"/>
            </a:solidFill>
            <a:ln w="15840">
              <a:noFill/>
            </a:ln>
          </p:spPr>
        </p:sp>
        <p:sp>
          <p:nvSpPr>
            <p:cNvPr id="673" name="Freeform 108"/>
            <p:cNvSpPr/>
            <p:nvPr/>
          </p:nvSpPr>
          <p:spPr>
            <a:xfrm>
              <a:off x="7124760" y="1612440"/>
              <a:ext cx="117000" cy="114120"/>
            </a:xfrm>
            <a:custGeom>
              <a:avLst/>
              <a:gdLst/>
              <a:ahLst/>
              <a:rect l="0" t="0" r="r" b="b"/>
              <a:pathLst>
                <a:path w="325" h="317">
                  <a:moveTo>
                    <a:pt x="170" y="37"/>
                  </a:moveTo>
                  <a:cubicBezTo>
                    <a:pt x="175" y="21"/>
                    <a:pt x="176" y="16"/>
                    <a:pt x="221" y="16"/>
                  </a:cubicBezTo>
                  <a:cubicBezTo>
                    <a:pt x="237" y="16"/>
                    <a:pt x="242" y="16"/>
                    <a:pt x="242" y="6"/>
                  </a:cubicBezTo>
                  <a:cubicBezTo>
                    <a:pt x="242" y="6"/>
                    <a:pt x="240" y="0"/>
                    <a:pt x="234" y="0"/>
                  </a:cubicBezTo>
                  <a:cubicBezTo>
                    <a:pt x="221" y="0"/>
                    <a:pt x="208" y="1"/>
                    <a:pt x="197" y="1"/>
                  </a:cubicBezTo>
                  <a:cubicBezTo>
                    <a:pt x="184" y="1"/>
                    <a:pt x="170" y="1"/>
                    <a:pt x="157" y="1"/>
                  </a:cubicBezTo>
                  <a:cubicBezTo>
                    <a:pt x="146" y="1"/>
                    <a:pt x="133" y="1"/>
                    <a:pt x="123" y="1"/>
                  </a:cubicBezTo>
                  <a:cubicBezTo>
                    <a:pt x="112" y="1"/>
                    <a:pt x="101" y="0"/>
                    <a:pt x="91" y="0"/>
                  </a:cubicBezTo>
                  <a:cubicBezTo>
                    <a:pt x="88" y="0"/>
                    <a:pt x="80" y="0"/>
                    <a:pt x="80" y="10"/>
                  </a:cubicBezTo>
                  <a:cubicBezTo>
                    <a:pt x="80" y="16"/>
                    <a:pt x="86" y="16"/>
                    <a:pt x="96" y="16"/>
                  </a:cubicBezTo>
                  <a:cubicBezTo>
                    <a:pt x="96" y="16"/>
                    <a:pt x="106" y="16"/>
                    <a:pt x="115" y="18"/>
                  </a:cubicBezTo>
                  <a:cubicBezTo>
                    <a:pt x="125" y="18"/>
                    <a:pt x="127" y="19"/>
                    <a:pt x="127" y="24"/>
                  </a:cubicBezTo>
                  <a:cubicBezTo>
                    <a:pt x="127" y="25"/>
                    <a:pt x="127" y="27"/>
                    <a:pt x="125" y="34"/>
                  </a:cubicBezTo>
                  <a:lnTo>
                    <a:pt x="58" y="280"/>
                  </a:lnTo>
                  <a:cubicBezTo>
                    <a:pt x="54" y="295"/>
                    <a:pt x="53" y="299"/>
                    <a:pt x="14" y="299"/>
                  </a:cubicBezTo>
                  <a:cubicBezTo>
                    <a:pt x="6" y="299"/>
                    <a:pt x="0" y="299"/>
                    <a:pt x="0" y="308"/>
                  </a:cubicBezTo>
                  <a:cubicBezTo>
                    <a:pt x="0" y="316"/>
                    <a:pt x="6" y="316"/>
                    <a:pt x="14" y="316"/>
                  </a:cubicBezTo>
                  <a:lnTo>
                    <a:pt x="264" y="316"/>
                  </a:lnTo>
                  <a:cubicBezTo>
                    <a:pt x="275" y="316"/>
                    <a:pt x="277" y="316"/>
                    <a:pt x="280" y="307"/>
                  </a:cubicBezTo>
                  <a:cubicBezTo>
                    <a:pt x="285" y="295"/>
                    <a:pt x="324" y="205"/>
                    <a:pt x="324" y="201"/>
                  </a:cubicBezTo>
                  <a:cubicBezTo>
                    <a:pt x="324" y="199"/>
                    <a:pt x="322" y="195"/>
                    <a:pt x="314" y="195"/>
                  </a:cubicBezTo>
                  <a:cubicBezTo>
                    <a:pt x="309" y="195"/>
                    <a:pt x="308" y="196"/>
                    <a:pt x="304" y="204"/>
                  </a:cubicBezTo>
                  <a:cubicBezTo>
                    <a:pt x="285" y="249"/>
                    <a:pt x="264" y="299"/>
                    <a:pt x="173" y="299"/>
                  </a:cubicBezTo>
                  <a:lnTo>
                    <a:pt x="117" y="299"/>
                  </a:lnTo>
                  <a:cubicBezTo>
                    <a:pt x="103" y="299"/>
                    <a:pt x="101" y="299"/>
                    <a:pt x="101" y="295"/>
                  </a:cubicBezTo>
                  <a:cubicBezTo>
                    <a:pt x="101" y="295"/>
                    <a:pt x="101" y="292"/>
                    <a:pt x="104" y="285"/>
                  </a:cubicBezTo>
                  <a:lnTo>
                    <a:pt x="170" y="37"/>
                  </a:lnTo>
                </a:path>
              </a:pathLst>
            </a:custGeom>
            <a:solidFill>
              <a:srgbClr val="000000"/>
            </a:solidFill>
            <a:ln w="15840">
              <a:noFill/>
            </a:ln>
          </p:spPr>
        </p:sp>
        <p:sp>
          <p:nvSpPr>
            <p:cNvPr id="674" name="Freeform 109"/>
            <p:cNvSpPr/>
            <p:nvPr/>
          </p:nvSpPr>
          <p:spPr>
            <a:xfrm>
              <a:off x="7346880" y="1525680"/>
              <a:ext cx="94320" cy="168120"/>
            </a:xfrm>
            <a:custGeom>
              <a:avLst/>
              <a:gdLst/>
              <a:ahLst/>
              <a:rect l="0" t="0" r="r" b="b"/>
              <a:pathLst>
                <a:path w="262" h="467">
                  <a:moveTo>
                    <a:pt x="136" y="7"/>
                  </a:moveTo>
                  <a:cubicBezTo>
                    <a:pt x="136" y="6"/>
                    <a:pt x="136" y="0"/>
                    <a:pt x="127" y="0"/>
                  </a:cubicBezTo>
                  <a:cubicBezTo>
                    <a:pt x="111" y="0"/>
                    <a:pt x="59" y="6"/>
                    <a:pt x="40" y="6"/>
                  </a:cubicBezTo>
                  <a:cubicBezTo>
                    <a:pt x="35" y="7"/>
                    <a:pt x="27" y="7"/>
                    <a:pt x="27" y="19"/>
                  </a:cubicBezTo>
                  <a:cubicBezTo>
                    <a:pt x="27" y="28"/>
                    <a:pt x="34" y="28"/>
                    <a:pt x="43" y="28"/>
                  </a:cubicBezTo>
                  <a:cubicBezTo>
                    <a:pt x="78" y="28"/>
                    <a:pt x="80" y="33"/>
                    <a:pt x="80" y="39"/>
                  </a:cubicBezTo>
                  <a:cubicBezTo>
                    <a:pt x="80" y="43"/>
                    <a:pt x="74" y="66"/>
                    <a:pt x="69" y="79"/>
                  </a:cubicBezTo>
                  <a:lnTo>
                    <a:pt x="11" y="295"/>
                  </a:lnTo>
                  <a:cubicBezTo>
                    <a:pt x="3" y="328"/>
                    <a:pt x="0" y="338"/>
                    <a:pt x="0" y="362"/>
                  </a:cubicBezTo>
                  <a:cubicBezTo>
                    <a:pt x="0" y="424"/>
                    <a:pt x="37" y="466"/>
                    <a:pt x="90" y="466"/>
                  </a:cubicBezTo>
                  <a:cubicBezTo>
                    <a:pt x="173" y="466"/>
                    <a:pt x="261" y="367"/>
                    <a:pt x="261" y="273"/>
                  </a:cubicBezTo>
                  <a:cubicBezTo>
                    <a:pt x="261" y="211"/>
                    <a:pt x="223" y="166"/>
                    <a:pt x="167" y="166"/>
                  </a:cubicBezTo>
                  <a:cubicBezTo>
                    <a:pt x="135" y="166"/>
                    <a:pt x="104" y="186"/>
                    <a:pt x="83" y="207"/>
                  </a:cubicBezTo>
                  <a:lnTo>
                    <a:pt x="136" y="7"/>
                  </a:lnTo>
                  <a:moveTo>
                    <a:pt x="69" y="256"/>
                  </a:moveTo>
                  <a:cubicBezTo>
                    <a:pt x="74" y="243"/>
                    <a:pt x="74" y="241"/>
                    <a:pt x="80" y="234"/>
                  </a:cubicBezTo>
                  <a:cubicBezTo>
                    <a:pt x="115" y="190"/>
                    <a:pt x="146" y="181"/>
                    <a:pt x="165" y="181"/>
                  </a:cubicBezTo>
                  <a:cubicBezTo>
                    <a:pt x="191" y="181"/>
                    <a:pt x="210" y="201"/>
                    <a:pt x="210" y="243"/>
                  </a:cubicBezTo>
                  <a:cubicBezTo>
                    <a:pt x="210" y="282"/>
                    <a:pt x="186" y="358"/>
                    <a:pt x="173" y="383"/>
                  </a:cubicBezTo>
                  <a:cubicBezTo>
                    <a:pt x="151" y="427"/>
                    <a:pt x="117" y="451"/>
                    <a:pt x="90" y="451"/>
                  </a:cubicBezTo>
                  <a:cubicBezTo>
                    <a:pt x="66" y="451"/>
                    <a:pt x="43" y="433"/>
                    <a:pt x="43" y="385"/>
                  </a:cubicBezTo>
                  <a:cubicBezTo>
                    <a:pt x="43" y="371"/>
                    <a:pt x="43" y="359"/>
                    <a:pt x="54" y="317"/>
                  </a:cubicBezTo>
                  <a:lnTo>
                    <a:pt x="69" y="256"/>
                  </a:lnTo>
                </a:path>
              </a:pathLst>
            </a:custGeom>
            <a:solidFill>
              <a:srgbClr val="000000"/>
            </a:solidFill>
            <a:ln w="15840">
              <a:noFill/>
            </a:ln>
          </p:spPr>
        </p:sp>
        <p:sp>
          <p:nvSpPr>
            <p:cNvPr id="675" name="Freeform 110"/>
            <p:cNvSpPr/>
            <p:nvPr/>
          </p:nvSpPr>
          <p:spPr>
            <a:xfrm>
              <a:off x="7461720" y="1512000"/>
              <a:ext cx="90720" cy="237600"/>
            </a:xfrm>
            <a:custGeom>
              <a:avLst/>
              <a:gdLst/>
              <a:ahLst/>
              <a:rect l="0" t="0" r="r" b="b"/>
              <a:pathLst>
                <a:path w="252" h="660">
                  <a:moveTo>
                    <a:pt x="103" y="572"/>
                  </a:moveTo>
                  <a:cubicBezTo>
                    <a:pt x="103" y="597"/>
                    <a:pt x="83" y="641"/>
                    <a:pt x="6" y="645"/>
                  </a:cubicBezTo>
                  <a:cubicBezTo>
                    <a:pt x="3" y="645"/>
                    <a:pt x="0" y="648"/>
                    <a:pt x="0" y="651"/>
                  </a:cubicBezTo>
                  <a:cubicBezTo>
                    <a:pt x="0" y="659"/>
                    <a:pt x="8" y="659"/>
                    <a:pt x="14" y="659"/>
                  </a:cubicBezTo>
                  <a:cubicBezTo>
                    <a:pt x="83" y="659"/>
                    <a:pt x="149" y="627"/>
                    <a:pt x="149" y="577"/>
                  </a:cubicBezTo>
                  <a:lnTo>
                    <a:pt x="149" y="427"/>
                  </a:lnTo>
                  <a:cubicBezTo>
                    <a:pt x="149" y="401"/>
                    <a:pt x="149" y="380"/>
                    <a:pt x="178" y="358"/>
                  </a:cubicBezTo>
                  <a:cubicBezTo>
                    <a:pt x="202" y="338"/>
                    <a:pt x="229" y="337"/>
                    <a:pt x="245" y="337"/>
                  </a:cubicBezTo>
                  <a:cubicBezTo>
                    <a:pt x="248" y="337"/>
                    <a:pt x="251" y="334"/>
                    <a:pt x="251" y="329"/>
                  </a:cubicBezTo>
                  <a:cubicBezTo>
                    <a:pt x="251" y="323"/>
                    <a:pt x="247" y="323"/>
                    <a:pt x="240" y="322"/>
                  </a:cubicBezTo>
                  <a:cubicBezTo>
                    <a:pt x="194" y="320"/>
                    <a:pt x="159" y="296"/>
                    <a:pt x="152" y="264"/>
                  </a:cubicBezTo>
                  <a:cubicBezTo>
                    <a:pt x="149" y="256"/>
                    <a:pt x="149" y="255"/>
                    <a:pt x="149" y="232"/>
                  </a:cubicBezTo>
                  <a:lnTo>
                    <a:pt x="149" y="100"/>
                  </a:lnTo>
                  <a:cubicBezTo>
                    <a:pt x="149" y="73"/>
                    <a:pt x="149" y="52"/>
                    <a:pt x="115" y="27"/>
                  </a:cubicBezTo>
                  <a:cubicBezTo>
                    <a:pt x="86" y="6"/>
                    <a:pt x="38" y="0"/>
                    <a:pt x="14" y="0"/>
                  </a:cubicBezTo>
                  <a:cubicBezTo>
                    <a:pt x="8" y="0"/>
                    <a:pt x="0" y="0"/>
                    <a:pt x="0" y="7"/>
                  </a:cubicBezTo>
                  <a:cubicBezTo>
                    <a:pt x="0" y="13"/>
                    <a:pt x="5" y="13"/>
                    <a:pt x="11" y="15"/>
                  </a:cubicBezTo>
                  <a:cubicBezTo>
                    <a:pt x="56" y="16"/>
                    <a:pt x="91" y="39"/>
                    <a:pt x="99" y="72"/>
                  </a:cubicBezTo>
                  <a:cubicBezTo>
                    <a:pt x="103" y="78"/>
                    <a:pt x="103" y="79"/>
                    <a:pt x="103" y="103"/>
                  </a:cubicBezTo>
                  <a:lnTo>
                    <a:pt x="103" y="241"/>
                  </a:lnTo>
                  <a:cubicBezTo>
                    <a:pt x="103" y="271"/>
                    <a:pt x="107" y="283"/>
                    <a:pt x="130" y="304"/>
                  </a:cubicBezTo>
                  <a:cubicBezTo>
                    <a:pt x="146" y="317"/>
                    <a:pt x="165" y="325"/>
                    <a:pt x="186" y="329"/>
                  </a:cubicBezTo>
                  <a:cubicBezTo>
                    <a:pt x="128" y="344"/>
                    <a:pt x="103" y="376"/>
                    <a:pt x="103" y="413"/>
                  </a:cubicBezTo>
                  <a:lnTo>
                    <a:pt x="103" y="572"/>
                  </a:lnTo>
                </a:path>
              </a:pathLst>
            </a:custGeom>
            <a:solidFill>
              <a:srgbClr val="000000"/>
            </a:solidFill>
            <a:ln w="15840">
              <a:noFill/>
            </a:ln>
          </p:spPr>
        </p:sp>
        <p:sp>
          <p:nvSpPr>
            <p:cNvPr id="676" name="Freeform 111"/>
            <p:cNvSpPr/>
            <p:nvPr/>
          </p:nvSpPr>
          <p:spPr>
            <a:xfrm>
              <a:off x="367200" y="181548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77" name="Freeform 112"/>
            <p:cNvSpPr/>
            <p:nvPr/>
          </p:nvSpPr>
          <p:spPr>
            <a:xfrm>
              <a:off x="437400" y="18676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678" name="Freeform 113"/>
            <p:cNvSpPr/>
            <p:nvPr/>
          </p:nvSpPr>
          <p:spPr>
            <a:xfrm>
              <a:off x="618480" y="182844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79" name="Freeform 114"/>
            <p:cNvSpPr/>
            <p:nvPr/>
          </p:nvSpPr>
          <p:spPr>
            <a:xfrm>
              <a:off x="720000" y="1809720"/>
              <a:ext cx="128520" cy="165240"/>
            </a:xfrm>
            <a:custGeom>
              <a:avLst/>
              <a:gdLst/>
              <a:ahLst/>
              <a:rect l="0" t="0" r="r" b="b"/>
              <a:pathLst>
                <a:path w="357" h="459">
                  <a:moveTo>
                    <a:pt x="54" y="407"/>
                  </a:moveTo>
                  <a:cubicBezTo>
                    <a:pt x="54" y="437"/>
                    <a:pt x="48" y="437"/>
                    <a:pt x="0" y="437"/>
                  </a:cubicBezTo>
                  <a:lnTo>
                    <a:pt x="0" y="458"/>
                  </a:lnTo>
                  <a:cubicBezTo>
                    <a:pt x="24" y="457"/>
                    <a:pt x="61" y="457"/>
                    <a:pt x="80" y="457"/>
                  </a:cubicBezTo>
                  <a:cubicBezTo>
                    <a:pt x="98" y="457"/>
                    <a:pt x="135" y="457"/>
                    <a:pt x="159" y="458"/>
                  </a:cubicBezTo>
                  <a:lnTo>
                    <a:pt x="159" y="437"/>
                  </a:lnTo>
                  <a:cubicBezTo>
                    <a:pt x="112" y="437"/>
                    <a:pt x="104" y="437"/>
                    <a:pt x="104" y="407"/>
                  </a:cubicBezTo>
                  <a:lnTo>
                    <a:pt x="104" y="286"/>
                  </a:lnTo>
                  <a:cubicBezTo>
                    <a:pt x="104" y="217"/>
                    <a:pt x="154" y="181"/>
                    <a:pt x="199" y="181"/>
                  </a:cubicBezTo>
                  <a:cubicBezTo>
                    <a:pt x="243" y="181"/>
                    <a:pt x="251" y="217"/>
                    <a:pt x="251" y="255"/>
                  </a:cubicBezTo>
                  <a:lnTo>
                    <a:pt x="251" y="407"/>
                  </a:lnTo>
                  <a:cubicBezTo>
                    <a:pt x="251" y="437"/>
                    <a:pt x="243" y="437"/>
                    <a:pt x="197" y="437"/>
                  </a:cubicBezTo>
                  <a:lnTo>
                    <a:pt x="197" y="458"/>
                  </a:lnTo>
                  <a:cubicBezTo>
                    <a:pt x="221" y="457"/>
                    <a:pt x="258" y="457"/>
                    <a:pt x="277" y="457"/>
                  </a:cubicBezTo>
                  <a:cubicBezTo>
                    <a:pt x="295" y="457"/>
                    <a:pt x="332" y="457"/>
                    <a:pt x="356" y="458"/>
                  </a:cubicBezTo>
                  <a:lnTo>
                    <a:pt x="356" y="437"/>
                  </a:lnTo>
                  <a:cubicBezTo>
                    <a:pt x="319" y="437"/>
                    <a:pt x="301" y="437"/>
                    <a:pt x="301" y="418"/>
                  </a:cubicBezTo>
                  <a:lnTo>
                    <a:pt x="301" y="292"/>
                  </a:lnTo>
                  <a:cubicBezTo>
                    <a:pt x="301" y="235"/>
                    <a:pt x="301" y="214"/>
                    <a:pt x="279" y="190"/>
                  </a:cubicBezTo>
                  <a:cubicBezTo>
                    <a:pt x="269" y="180"/>
                    <a:pt x="245" y="166"/>
                    <a:pt x="205" y="166"/>
                  </a:cubicBezTo>
                  <a:cubicBezTo>
                    <a:pt x="144" y="166"/>
                    <a:pt x="114" y="207"/>
                    <a:pt x="103" y="231"/>
                  </a:cubicBezTo>
                  <a:lnTo>
                    <a:pt x="103" y="0"/>
                  </a:lnTo>
                  <a:lnTo>
                    <a:pt x="0" y="7"/>
                  </a:lnTo>
                  <a:lnTo>
                    <a:pt x="0" y="28"/>
                  </a:lnTo>
                  <a:cubicBezTo>
                    <a:pt x="50" y="28"/>
                    <a:pt x="54" y="33"/>
                    <a:pt x="54" y="64"/>
                  </a:cubicBezTo>
                  <a:lnTo>
                    <a:pt x="54" y="407"/>
                  </a:lnTo>
                </a:path>
              </a:pathLst>
            </a:custGeom>
            <a:solidFill>
              <a:srgbClr val="000000"/>
            </a:solidFill>
            <a:ln w="15840">
              <a:noFill/>
            </a:ln>
          </p:spPr>
        </p:sp>
        <p:sp>
          <p:nvSpPr>
            <p:cNvPr id="680" name="Freeform 115"/>
            <p:cNvSpPr/>
            <p:nvPr/>
          </p:nvSpPr>
          <p:spPr>
            <a:xfrm>
              <a:off x="859680" y="18676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81" name="Freeform 116"/>
            <p:cNvSpPr/>
            <p:nvPr/>
          </p:nvSpPr>
          <p:spPr>
            <a:xfrm>
              <a:off x="1058400" y="1809720"/>
              <a:ext cx="126000" cy="168120"/>
            </a:xfrm>
            <a:custGeom>
              <a:avLst/>
              <a:gdLst/>
              <a:ahLst/>
              <a:rect l="0" t="0" r="r" b="b"/>
              <a:pathLst>
                <a:path w="350" h="467">
                  <a:moveTo>
                    <a:pt x="245" y="422"/>
                  </a:moveTo>
                  <a:lnTo>
                    <a:pt x="245" y="466"/>
                  </a:lnTo>
                  <a:lnTo>
                    <a:pt x="349" y="458"/>
                  </a:lnTo>
                  <a:lnTo>
                    <a:pt x="349" y="437"/>
                  </a:lnTo>
                  <a:cubicBezTo>
                    <a:pt x="300" y="437"/>
                    <a:pt x="293" y="433"/>
                    <a:pt x="293" y="401"/>
                  </a:cubicBezTo>
                  <a:lnTo>
                    <a:pt x="293" y="0"/>
                  </a:lnTo>
                  <a:lnTo>
                    <a:pt x="192" y="7"/>
                  </a:lnTo>
                  <a:lnTo>
                    <a:pt x="192" y="28"/>
                  </a:lnTo>
                  <a:cubicBezTo>
                    <a:pt x="242" y="28"/>
                    <a:pt x="247" y="33"/>
                    <a:pt x="247" y="64"/>
                  </a:cubicBezTo>
                  <a:lnTo>
                    <a:pt x="247" y="207"/>
                  </a:lnTo>
                  <a:cubicBezTo>
                    <a:pt x="226" y="184"/>
                    <a:pt x="195" y="166"/>
                    <a:pt x="157" y="166"/>
                  </a:cubicBezTo>
                  <a:cubicBezTo>
                    <a:pt x="74" y="166"/>
                    <a:pt x="0" y="231"/>
                    <a:pt x="0" y="316"/>
                  </a:cubicBezTo>
                  <a:cubicBezTo>
                    <a:pt x="0" y="400"/>
                    <a:pt x="69" y="466"/>
                    <a:pt x="151" y="466"/>
                  </a:cubicBezTo>
                  <a:cubicBezTo>
                    <a:pt x="195" y="466"/>
                    <a:pt x="227" y="443"/>
                    <a:pt x="245" y="422"/>
                  </a:cubicBezTo>
                  <a:moveTo>
                    <a:pt x="245" y="246"/>
                  </a:moveTo>
                  <a:lnTo>
                    <a:pt x="245" y="380"/>
                  </a:lnTo>
                  <a:cubicBezTo>
                    <a:pt x="245" y="392"/>
                    <a:pt x="245" y="394"/>
                    <a:pt x="237" y="404"/>
                  </a:cubicBezTo>
                  <a:cubicBezTo>
                    <a:pt x="216" y="436"/>
                    <a:pt x="184" y="451"/>
                    <a:pt x="154" y="451"/>
                  </a:cubicBezTo>
                  <a:cubicBezTo>
                    <a:pt x="122" y="451"/>
                    <a:pt x="96" y="434"/>
                    <a:pt x="78" y="409"/>
                  </a:cubicBezTo>
                  <a:cubicBezTo>
                    <a:pt x="61" y="382"/>
                    <a:pt x="59" y="344"/>
                    <a:pt x="59" y="317"/>
                  </a:cubicBezTo>
                  <a:cubicBezTo>
                    <a:pt x="59" y="292"/>
                    <a:pt x="61" y="253"/>
                    <a:pt x="80" y="223"/>
                  </a:cubicBezTo>
                  <a:cubicBezTo>
                    <a:pt x="96" y="202"/>
                    <a:pt x="122" y="181"/>
                    <a:pt x="160" y="181"/>
                  </a:cubicBezTo>
                  <a:cubicBezTo>
                    <a:pt x="186" y="181"/>
                    <a:pt x="215" y="190"/>
                    <a:pt x="237" y="220"/>
                  </a:cubicBezTo>
                  <a:cubicBezTo>
                    <a:pt x="245" y="232"/>
                    <a:pt x="245" y="234"/>
                    <a:pt x="245" y="246"/>
                  </a:cubicBezTo>
                </a:path>
              </a:pathLst>
            </a:custGeom>
            <a:solidFill>
              <a:srgbClr val="000000"/>
            </a:solidFill>
            <a:ln w="15840">
              <a:noFill/>
            </a:ln>
          </p:spPr>
        </p:sp>
        <p:sp>
          <p:nvSpPr>
            <p:cNvPr id="682" name="Freeform 117"/>
            <p:cNvSpPr/>
            <p:nvPr/>
          </p:nvSpPr>
          <p:spPr>
            <a:xfrm>
              <a:off x="1198440" y="181548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683" name="Freeform 118"/>
            <p:cNvSpPr/>
            <p:nvPr/>
          </p:nvSpPr>
          <p:spPr>
            <a:xfrm>
              <a:off x="1267920" y="186948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684" name="Freeform 119"/>
            <p:cNvSpPr/>
            <p:nvPr/>
          </p:nvSpPr>
          <p:spPr>
            <a:xfrm>
              <a:off x="1366920" y="18676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85" name="Freeform 120"/>
            <p:cNvSpPr/>
            <p:nvPr/>
          </p:nvSpPr>
          <p:spPr>
            <a:xfrm>
              <a:off x="1481040" y="1867680"/>
              <a:ext cx="97200" cy="109800"/>
            </a:xfrm>
            <a:custGeom>
              <a:avLst/>
              <a:gdLst/>
              <a:ahLst/>
              <a:rect l="0" t="0" r="r" b="b"/>
              <a:pathLst>
                <a:path w="270" h="305">
                  <a:moveTo>
                    <a:pt x="59" y="153"/>
                  </a:moveTo>
                  <a:cubicBezTo>
                    <a:pt x="59" y="45"/>
                    <a:pt x="117" y="16"/>
                    <a:pt x="154" y="16"/>
                  </a:cubicBezTo>
                  <a:cubicBezTo>
                    <a:pt x="160" y="16"/>
                    <a:pt x="205" y="16"/>
                    <a:pt x="231" y="40"/>
                  </a:cubicBezTo>
                  <a:cubicBezTo>
                    <a:pt x="200" y="43"/>
                    <a:pt x="197" y="63"/>
                    <a:pt x="197" y="72"/>
                  </a:cubicBezTo>
                  <a:cubicBezTo>
                    <a:pt x="197" y="88"/>
                    <a:pt x="210" y="102"/>
                    <a:pt x="229" y="102"/>
                  </a:cubicBezTo>
                  <a:cubicBezTo>
                    <a:pt x="248" y="102"/>
                    <a:pt x="263" y="90"/>
                    <a:pt x="263" y="70"/>
                  </a:cubicBezTo>
                  <a:cubicBezTo>
                    <a:pt x="263" y="25"/>
                    <a:pt x="208" y="0"/>
                    <a:pt x="154" y="0"/>
                  </a:cubicBezTo>
                  <a:cubicBezTo>
                    <a:pt x="66" y="0"/>
                    <a:pt x="0" y="72"/>
                    <a:pt x="0" y="153"/>
                  </a:cubicBezTo>
                  <a:cubicBezTo>
                    <a:pt x="0" y="238"/>
                    <a:pt x="70" y="304"/>
                    <a:pt x="152" y="304"/>
                  </a:cubicBezTo>
                  <a:cubicBezTo>
                    <a:pt x="247" y="304"/>
                    <a:pt x="269" y="225"/>
                    <a:pt x="269" y="217"/>
                  </a:cubicBezTo>
                  <a:cubicBezTo>
                    <a:pt x="269" y="211"/>
                    <a:pt x="263" y="211"/>
                    <a:pt x="261" y="211"/>
                  </a:cubicBezTo>
                  <a:cubicBezTo>
                    <a:pt x="255" y="211"/>
                    <a:pt x="253" y="214"/>
                    <a:pt x="251" y="217"/>
                  </a:cubicBezTo>
                  <a:cubicBezTo>
                    <a:pt x="231" y="279"/>
                    <a:pt x="184" y="288"/>
                    <a:pt x="159" y="288"/>
                  </a:cubicBezTo>
                  <a:cubicBezTo>
                    <a:pt x="122" y="288"/>
                    <a:pt x="59" y="259"/>
                    <a:pt x="59" y="153"/>
                  </a:cubicBezTo>
                </a:path>
              </a:pathLst>
            </a:custGeom>
            <a:solidFill>
              <a:srgbClr val="000000"/>
            </a:solidFill>
            <a:ln w="15840">
              <a:noFill/>
            </a:ln>
          </p:spPr>
        </p:sp>
        <p:sp>
          <p:nvSpPr>
            <p:cNvPr id="686" name="Freeform 121"/>
            <p:cNvSpPr/>
            <p:nvPr/>
          </p:nvSpPr>
          <p:spPr>
            <a:xfrm>
              <a:off x="1590120" y="182844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687" name="Freeform 122"/>
            <p:cNvSpPr/>
            <p:nvPr/>
          </p:nvSpPr>
          <p:spPr>
            <a:xfrm>
              <a:off x="1692000" y="180972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688" name="Freeform 123"/>
            <p:cNvSpPr/>
            <p:nvPr/>
          </p:nvSpPr>
          <p:spPr>
            <a:xfrm>
              <a:off x="1758960" y="1872000"/>
              <a:ext cx="124920" cy="151200"/>
            </a:xfrm>
            <a:custGeom>
              <a:avLst/>
              <a:gdLst/>
              <a:ahLst/>
              <a:rect l="0" t="0" r="r" b="b"/>
              <a:pathLst>
                <a:path w="347" h="420">
                  <a:moveTo>
                    <a:pt x="280" y="63"/>
                  </a:moveTo>
                  <a:cubicBezTo>
                    <a:pt x="298" y="21"/>
                    <a:pt x="335" y="21"/>
                    <a:pt x="346" y="21"/>
                  </a:cubicBezTo>
                  <a:lnTo>
                    <a:pt x="346" y="0"/>
                  </a:lnTo>
                  <a:cubicBezTo>
                    <a:pt x="330" y="1"/>
                    <a:pt x="309" y="1"/>
                    <a:pt x="293" y="1"/>
                  </a:cubicBezTo>
                  <a:cubicBezTo>
                    <a:pt x="280" y="1"/>
                    <a:pt x="247" y="0"/>
                    <a:pt x="231" y="0"/>
                  </a:cubicBezTo>
                  <a:lnTo>
                    <a:pt x="231" y="21"/>
                  </a:lnTo>
                  <a:cubicBezTo>
                    <a:pt x="253" y="21"/>
                    <a:pt x="264" y="33"/>
                    <a:pt x="264" y="49"/>
                  </a:cubicBezTo>
                  <a:cubicBezTo>
                    <a:pt x="264" y="55"/>
                    <a:pt x="264" y="57"/>
                    <a:pt x="259" y="64"/>
                  </a:cubicBezTo>
                  <a:lnTo>
                    <a:pt x="189" y="228"/>
                  </a:lnTo>
                  <a:lnTo>
                    <a:pt x="111" y="49"/>
                  </a:lnTo>
                  <a:cubicBezTo>
                    <a:pt x="107" y="43"/>
                    <a:pt x="106" y="40"/>
                    <a:pt x="106" y="37"/>
                  </a:cubicBezTo>
                  <a:cubicBezTo>
                    <a:pt x="106" y="21"/>
                    <a:pt x="133" y="21"/>
                    <a:pt x="146" y="21"/>
                  </a:cubicBezTo>
                  <a:lnTo>
                    <a:pt x="146" y="0"/>
                  </a:lnTo>
                  <a:cubicBezTo>
                    <a:pt x="127" y="0"/>
                    <a:pt x="80" y="1"/>
                    <a:pt x="69" y="1"/>
                  </a:cubicBezTo>
                  <a:cubicBezTo>
                    <a:pt x="50" y="1"/>
                    <a:pt x="21" y="1"/>
                    <a:pt x="0" y="0"/>
                  </a:cubicBezTo>
                  <a:lnTo>
                    <a:pt x="0" y="21"/>
                  </a:lnTo>
                  <a:cubicBezTo>
                    <a:pt x="34" y="21"/>
                    <a:pt x="48" y="21"/>
                    <a:pt x="58" y="43"/>
                  </a:cubicBezTo>
                  <a:lnTo>
                    <a:pt x="163" y="285"/>
                  </a:lnTo>
                  <a:cubicBezTo>
                    <a:pt x="160" y="294"/>
                    <a:pt x="151" y="314"/>
                    <a:pt x="146" y="323"/>
                  </a:cubicBezTo>
                  <a:cubicBezTo>
                    <a:pt x="130" y="359"/>
                    <a:pt x="111" y="406"/>
                    <a:pt x="66" y="406"/>
                  </a:cubicBezTo>
                  <a:cubicBezTo>
                    <a:pt x="61" y="406"/>
                    <a:pt x="45" y="406"/>
                    <a:pt x="32" y="394"/>
                  </a:cubicBezTo>
                  <a:cubicBezTo>
                    <a:pt x="54" y="391"/>
                    <a:pt x="59" y="376"/>
                    <a:pt x="59" y="365"/>
                  </a:cubicBezTo>
                  <a:cubicBezTo>
                    <a:pt x="59" y="349"/>
                    <a:pt x="46" y="338"/>
                    <a:pt x="30" y="338"/>
                  </a:cubicBezTo>
                  <a:cubicBezTo>
                    <a:pt x="16" y="338"/>
                    <a:pt x="0" y="346"/>
                    <a:pt x="0" y="367"/>
                  </a:cubicBezTo>
                  <a:cubicBezTo>
                    <a:pt x="0" y="397"/>
                    <a:pt x="30" y="419"/>
                    <a:pt x="66" y="419"/>
                  </a:cubicBezTo>
                  <a:cubicBezTo>
                    <a:pt x="109" y="419"/>
                    <a:pt x="139" y="382"/>
                    <a:pt x="155" y="344"/>
                  </a:cubicBezTo>
                  <a:lnTo>
                    <a:pt x="280" y="63"/>
                  </a:lnTo>
                </a:path>
              </a:pathLst>
            </a:custGeom>
            <a:solidFill>
              <a:srgbClr val="000000"/>
            </a:solidFill>
            <a:ln w="15840">
              <a:noFill/>
            </a:ln>
          </p:spPr>
        </p:sp>
        <p:sp>
          <p:nvSpPr>
            <p:cNvPr id="689" name="Freeform 124"/>
            <p:cNvSpPr/>
            <p:nvPr/>
          </p:nvSpPr>
          <p:spPr>
            <a:xfrm>
              <a:off x="1890360" y="1915920"/>
              <a:ext cx="67680" cy="14760"/>
            </a:xfrm>
            <a:custGeom>
              <a:avLst/>
              <a:gdLst/>
              <a:ahLst/>
              <a:rect l="0" t="0" r="r" b="b"/>
              <a:pathLst>
                <a:path w="188" h="41">
                  <a:moveTo>
                    <a:pt x="187" y="40"/>
                  </a:moveTo>
                  <a:lnTo>
                    <a:pt x="187" y="0"/>
                  </a:lnTo>
                  <a:lnTo>
                    <a:pt x="0" y="0"/>
                  </a:lnTo>
                  <a:lnTo>
                    <a:pt x="0" y="40"/>
                  </a:lnTo>
                  <a:lnTo>
                    <a:pt x="187" y="40"/>
                  </a:lnTo>
                </a:path>
              </a:pathLst>
            </a:custGeom>
            <a:solidFill>
              <a:srgbClr val="000000"/>
            </a:solidFill>
            <a:ln w="15840">
              <a:noFill/>
            </a:ln>
          </p:spPr>
        </p:sp>
        <p:sp>
          <p:nvSpPr>
            <p:cNvPr id="690" name="Freeform 125"/>
            <p:cNvSpPr/>
            <p:nvPr/>
          </p:nvSpPr>
          <p:spPr>
            <a:xfrm>
              <a:off x="1980360" y="1806840"/>
              <a:ext cx="82800" cy="168120"/>
            </a:xfrm>
            <a:custGeom>
              <a:avLst/>
              <a:gdLst/>
              <a:ahLst/>
              <a:rect l="0" t="0" r="r" b="b"/>
              <a:pathLst>
                <a:path w="230" h="467">
                  <a:moveTo>
                    <a:pt x="101" y="181"/>
                  </a:moveTo>
                  <a:lnTo>
                    <a:pt x="101" y="105"/>
                  </a:lnTo>
                  <a:cubicBezTo>
                    <a:pt x="101" y="46"/>
                    <a:pt x="135" y="15"/>
                    <a:pt x="167" y="15"/>
                  </a:cubicBezTo>
                  <a:cubicBezTo>
                    <a:pt x="168" y="15"/>
                    <a:pt x="178" y="15"/>
                    <a:pt x="189" y="19"/>
                  </a:cubicBezTo>
                  <a:cubicBezTo>
                    <a:pt x="181" y="22"/>
                    <a:pt x="168" y="30"/>
                    <a:pt x="168" y="46"/>
                  </a:cubicBezTo>
                  <a:cubicBezTo>
                    <a:pt x="168" y="61"/>
                    <a:pt x="179" y="75"/>
                    <a:pt x="199" y="75"/>
                  </a:cubicBezTo>
                  <a:cubicBezTo>
                    <a:pt x="219" y="75"/>
                    <a:pt x="229" y="61"/>
                    <a:pt x="229" y="46"/>
                  </a:cubicBezTo>
                  <a:cubicBezTo>
                    <a:pt x="229" y="22"/>
                    <a:pt x="203" y="0"/>
                    <a:pt x="167" y="0"/>
                  </a:cubicBezTo>
                  <a:cubicBezTo>
                    <a:pt x="117" y="0"/>
                    <a:pt x="56" y="34"/>
                    <a:pt x="56" y="105"/>
                  </a:cubicBezTo>
                  <a:lnTo>
                    <a:pt x="56" y="181"/>
                  </a:lnTo>
                  <a:lnTo>
                    <a:pt x="0" y="181"/>
                  </a:lnTo>
                  <a:lnTo>
                    <a:pt x="0" y="201"/>
                  </a:lnTo>
                  <a:lnTo>
                    <a:pt x="56" y="201"/>
                  </a:lnTo>
                  <a:lnTo>
                    <a:pt x="56" y="415"/>
                  </a:lnTo>
                  <a:cubicBezTo>
                    <a:pt x="56" y="445"/>
                    <a:pt x="48" y="445"/>
                    <a:pt x="0" y="445"/>
                  </a:cubicBezTo>
                  <a:lnTo>
                    <a:pt x="0" y="466"/>
                  </a:lnTo>
                  <a:cubicBezTo>
                    <a:pt x="29" y="464"/>
                    <a:pt x="61" y="463"/>
                    <a:pt x="82" y="463"/>
                  </a:cubicBezTo>
                  <a:cubicBezTo>
                    <a:pt x="111" y="463"/>
                    <a:pt x="143" y="463"/>
                    <a:pt x="171" y="466"/>
                  </a:cubicBezTo>
                  <a:lnTo>
                    <a:pt x="171" y="445"/>
                  </a:lnTo>
                  <a:lnTo>
                    <a:pt x="157" y="445"/>
                  </a:lnTo>
                  <a:cubicBezTo>
                    <a:pt x="104" y="445"/>
                    <a:pt x="103" y="437"/>
                    <a:pt x="103" y="413"/>
                  </a:cubicBezTo>
                  <a:lnTo>
                    <a:pt x="103" y="201"/>
                  </a:lnTo>
                  <a:lnTo>
                    <a:pt x="184" y="201"/>
                  </a:lnTo>
                  <a:lnTo>
                    <a:pt x="184" y="181"/>
                  </a:lnTo>
                  <a:lnTo>
                    <a:pt x="101" y="181"/>
                  </a:lnTo>
                </a:path>
              </a:pathLst>
            </a:custGeom>
            <a:solidFill>
              <a:srgbClr val="000000"/>
            </a:solidFill>
            <a:ln w="15840">
              <a:noFill/>
            </a:ln>
          </p:spPr>
        </p:sp>
        <p:sp>
          <p:nvSpPr>
            <p:cNvPr id="691" name="Freeform 126"/>
            <p:cNvSpPr/>
            <p:nvPr/>
          </p:nvSpPr>
          <p:spPr>
            <a:xfrm>
              <a:off x="2056680" y="186768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692" name="Freeform 127"/>
            <p:cNvSpPr/>
            <p:nvPr/>
          </p:nvSpPr>
          <p:spPr>
            <a:xfrm>
              <a:off x="2184480" y="180972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693" name="Freeform 128"/>
            <p:cNvSpPr/>
            <p:nvPr/>
          </p:nvSpPr>
          <p:spPr>
            <a:xfrm>
              <a:off x="2255040" y="180972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694" name="Freeform 129"/>
            <p:cNvSpPr/>
            <p:nvPr/>
          </p:nvSpPr>
          <p:spPr>
            <a:xfrm>
              <a:off x="2324160" y="186768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695" name="Freeform 130"/>
            <p:cNvSpPr/>
            <p:nvPr/>
          </p:nvSpPr>
          <p:spPr>
            <a:xfrm>
              <a:off x="2441160" y="1872000"/>
              <a:ext cx="174600" cy="105480"/>
            </a:xfrm>
            <a:custGeom>
              <a:avLst/>
              <a:gdLst/>
              <a:ahLst/>
              <a:rect l="0" t="0" r="r" b="b"/>
              <a:pathLst>
                <a:path w="485" h="293">
                  <a:moveTo>
                    <a:pt x="424" y="63"/>
                  </a:moveTo>
                  <a:cubicBezTo>
                    <a:pt x="437" y="30"/>
                    <a:pt x="460" y="21"/>
                    <a:pt x="484" y="21"/>
                  </a:cubicBezTo>
                  <a:lnTo>
                    <a:pt x="484" y="0"/>
                  </a:lnTo>
                  <a:cubicBezTo>
                    <a:pt x="468" y="1"/>
                    <a:pt x="447" y="1"/>
                    <a:pt x="432" y="1"/>
                  </a:cubicBezTo>
                  <a:cubicBezTo>
                    <a:pt x="412" y="1"/>
                    <a:pt x="380" y="0"/>
                    <a:pt x="367" y="0"/>
                  </a:cubicBezTo>
                  <a:lnTo>
                    <a:pt x="367" y="21"/>
                  </a:lnTo>
                  <a:cubicBezTo>
                    <a:pt x="392" y="21"/>
                    <a:pt x="407" y="33"/>
                    <a:pt x="407" y="52"/>
                  </a:cubicBezTo>
                  <a:cubicBezTo>
                    <a:pt x="407" y="57"/>
                    <a:pt x="407" y="57"/>
                    <a:pt x="404" y="66"/>
                  </a:cubicBezTo>
                  <a:lnTo>
                    <a:pt x="340" y="235"/>
                  </a:lnTo>
                  <a:lnTo>
                    <a:pt x="269" y="51"/>
                  </a:lnTo>
                  <a:cubicBezTo>
                    <a:pt x="267" y="43"/>
                    <a:pt x="266" y="42"/>
                    <a:pt x="266" y="39"/>
                  </a:cubicBezTo>
                  <a:cubicBezTo>
                    <a:pt x="266" y="21"/>
                    <a:pt x="293" y="21"/>
                    <a:pt x="308" y="21"/>
                  </a:cubicBezTo>
                  <a:lnTo>
                    <a:pt x="308" y="0"/>
                  </a:lnTo>
                  <a:cubicBezTo>
                    <a:pt x="287" y="0"/>
                    <a:pt x="251" y="1"/>
                    <a:pt x="234" y="1"/>
                  </a:cubicBezTo>
                  <a:cubicBezTo>
                    <a:pt x="213" y="1"/>
                    <a:pt x="192" y="1"/>
                    <a:pt x="171" y="0"/>
                  </a:cubicBezTo>
                  <a:lnTo>
                    <a:pt x="171" y="21"/>
                  </a:lnTo>
                  <a:cubicBezTo>
                    <a:pt x="197" y="21"/>
                    <a:pt x="208" y="22"/>
                    <a:pt x="216" y="30"/>
                  </a:cubicBezTo>
                  <a:cubicBezTo>
                    <a:pt x="219" y="34"/>
                    <a:pt x="227" y="54"/>
                    <a:pt x="232" y="67"/>
                  </a:cubicBezTo>
                  <a:lnTo>
                    <a:pt x="171" y="226"/>
                  </a:lnTo>
                  <a:lnTo>
                    <a:pt x="104" y="51"/>
                  </a:lnTo>
                  <a:cubicBezTo>
                    <a:pt x="101" y="42"/>
                    <a:pt x="101" y="40"/>
                    <a:pt x="101" y="39"/>
                  </a:cubicBezTo>
                  <a:cubicBezTo>
                    <a:pt x="101" y="21"/>
                    <a:pt x="128" y="21"/>
                    <a:pt x="143" y="21"/>
                  </a:cubicBezTo>
                  <a:lnTo>
                    <a:pt x="143" y="0"/>
                  </a:lnTo>
                  <a:cubicBezTo>
                    <a:pt x="122" y="0"/>
                    <a:pt x="82" y="1"/>
                    <a:pt x="66" y="1"/>
                  </a:cubicBezTo>
                  <a:cubicBezTo>
                    <a:pt x="62" y="1"/>
                    <a:pt x="26" y="1"/>
                    <a:pt x="0" y="0"/>
                  </a:cubicBezTo>
                  <a:lnTo>
                    <a:pt x="0" y="21"/>
                  </a:lnTo>
                  <a:cubicBezTo>
                    <a:pt x="35" y="21"/>
                    <a:pt x="43" y="22"/>
                    <a:pt x="53" y="43"/>
                  </a:cubicBezTo>
                  <a:lnTo>
                    <a:pt x="141" y="277"/>
                  </a:lnTo>
                  <a:cubicBezTo>
                    <a:pt x="144" y="288"/>
                    <a:pt x="147" y="292"/>
                    <a:pt x="155" y="292"/>
                  </a:cubicBezTo>
                  <a:cubicBezTo>
                    <a:pt x="165" y="292"/>
                    <a:pt x="167" y="289"/>
                    <a:pt x="170" y="279"/>
                  </a:cubicBezTo>
                  <a:lnTo>
                    <a:pt x="242" y="91"/>
                  </a:lnTo>
                  <a:lnTo>
                    <a:pt x="314" y="280"/>
                  </a:lnTo>
                  <a:cubicBezTo>
                    <a:pt x="316" y="288"/>
                    <a:pt x="319" y="292"/>
                    <a:pt x="328" y="292"/>
                  </a:cubicBezTo>
                  <a:cubicBezTo>
                    <a:pt x="336" y="292"/>
                    <a:pt x="340" y="286"/>
                    <a:pt x="341" y="280"/>
                  </a:cubicBezTo>
                  <a:lnTo>
                    <a:pt x="424" y="63"/>
                  </a:lnTo>
                </a:path>
              </a:pathLst>
            </a:custGeom>
            <a:solidFill>
              <a:srgbClr val="000000"/>
            </a:solidFill>
            <a:ln w="15840">
              <a:noFill/>
            </a:ln>
          </p:spPr>
        </p:sp>
        <p:sp>
          <p:nvSpPr>
            <p:cNvPr id="696" name="Freeform 131"/>
            <p:cNvSpPr/>
            <p:nvPr/>
          </p:nvSpPr>
          <p:spPr>
            <a:xfrm>
              <a:off x="2628000" y="18676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697" name="Freeform 132"/>
            <p:cNvSpPr/>
            <p:nvPr/>
          </p:nvSpPr>
          <p:spPr>
            <a:xfrm>
              <a:off x="2810880" y="186948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698" name="Freeform 133"/>
            <p:cNvSpPr/>
            <p:nvPr/>
          </p:nvSpPr>
          <p:spPr>
            <a:xfrm>
              <a:off x="2910600" y="18676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699" name="Freeform 134"/>
            <p:cNvSpPr/>
            <p:nvPr/>
          </p:nvSpPr>
          <p:spPr>
            <a:xfrm>
              <a:off x="3024000" y="180972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700" name="Freeform 135"/>
            <p:cNvSpPr/>
            <p:nvPr/>
          </p:nvSpPr>
          <p:spPr>
            <a:xfrm>
              <a:off x="3096720" y="1867680"/>
              <a:ext cx="115200" cy="109800"/>
            </a:xfrm>
            <a:custGeom>
              <a:avLst/>
              <a:gdLst/>
              <a:ahLst/>
              <a:rect l="0" t="0" r="r" b="b"/>
              <a:pathLst>
                <a:path w="320" h="305">
                  <a:moveTo>
                    <a:pt x="207"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8" y="0"/>
                  </a:cubicBezTo>
                  <a:cubicBezTo>
                    <a:pt x="69" y="0"/>
                    <a:pt x="21" y="31"/>
                    <a:pt x="21" y="75"/>
                  </a:cubicBezTo>
                  <a:cubicBezTo>
                    <a:pt x="21" y="94"/>
                    <a:pt x="35" y="106"/>
                    <a:pt x="53" y="106"/>
                  </a:cubicBezTo>
                  <a:cubicBezTo>
                    <a:pt x="74"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7"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701" name="Freeform 136"/>
            <p:cNvSpPr/>
            <p:nvPr/>
          </p:nvSpPr>
          <p:spPr>
            <a:xfrm>
              <a:off x="3217680" y="182844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02" name="Freeform 137"/>
            <p:cNvSpPr/>
            <p:nvPr/>
          </p:nvSpPr>
          <p:spPr>
            <a:xfrm>
              <a:off x="3319920" y="181548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703" name="Freeform 138"/>
            <p:cNvSpPr/>
            <p:nvPr/>
          </p:nvSpPr>
          <p:spPr>
            <a:xfrm>
              <a:off x="3388680" y="186768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704" name="Freeform 139"/>
            <p:cNvSpPr/>
            <p:nvPr/>
          </p:nvSpPr>
          <p:spPr>
            <a:xfrm>
              <a:off x="3516480" y="1869480"/>
              <a:ext cx="128520" cy="105480"/>
            </a:xfrm>
            <a:custGeom>
              <a:avLst/>
              <a:gdLst/>
              <a:ahLst/>
              <a:rect l="0" t="0" r="r" b="b"/>
              <a:pathLst>
                <a:path w="357" h="293">
                  <a:moveTo>
                    <a:pt x="54" y="64"/>
                  </a:moveTo>
                  <a:lnTo>
                    <a:pt x="54" y="243"/>
                  </a:lnTo>
                  <a:cubicBezTo>
                    <a:pt x="54" y="271"/>
                    <a:pt x="48" y="271"/>
                    <a:pt x="0" y="271"/>
                  </a:cubicBezTo>
                  <a:lnTo>
                    <a:pt x="0" y="292"/>
                  </a:lnTo>
                  <a:cubicBezTo>
                    <a:pt x="24" y="292"/>
                    <a:pt x="61" y="291"/>
                    <a:pt x="80" y="291"/>
                  </a:cubicBezTo>
                  <a:cubicBezTo>
                    <a:pt x="98" y="291"/>
                    <a:pt x="135" y="292"/>
                    <a:pt x="159" y="292"/>
                  </a:cubicBezTo>
                  <a:lnTo>
                    <a:pt x="159" y="271"/>
                  </a:lnTo>
                  <a:cubicBezTo>
                    <a:pt x="112" y="271"/>
                    <a:pt x="104" y="271"/>
                    <a:pt x="104" y="243"/>
                  </a:cubicBezTo>
                  <a:lnTo>
                    <a:pt x="104" y="120"/>
                  </a:lnTo>
                  <a:cubicBezTo>
                    <a:pt x="104" y="51"/>
                    <a:pt x="154" y="15"/>
                    <a:pt x="199" y="15"/>
                  </a:cubicBezTo>
                  <a:cubicBezTo>
                    <a:pt x="243" y="15"/>
                    <a:pt x="251" y="51"/>
                    <a:pt x="251" y="88"/>
                  </a:cubicBezTo>
                  <a:lnTo>
                    <a:pt x="251" y="243"/>
                  </a:lnTo>
                  <a:cubicBezTo>
                    <a:pt x="251" y="271"/>
                    <a:pt x="243" y="271"/>
                    <a:pt x="197" y="271"/>
                  </a:cubicBezTo>
                  <a:lnTo>
                    <a:pt x="197" y="292"/>
                  </a:lnTo>
                  <a:cubicBezTo>
                    <a:pt x="221" y="292"/>
                    <a:pt x="258" y="291"/>
                    <a:pt x="277" y="291"/>
                  </a:cubicBezTo>
                  <a:cubicBezTo>
                    <a:pt x="295" y="291"/>
                    <a:pt x="332" y="292"/>
                    <a:pt x="356" y="292"/>
                  </a:cubicBezTo>
                  <a:lnTo>
                    <a:pt x="356" y="271"/>
                  </a:lnTo>
                  <a:cubicBezTo>
                    <a:pt x="319" y="271"/>
                    <a:pt x="301" y="271"/>
                    <a:pt x="301" y="252"/>
                  </a:cubicBezTo>
                  <a:lnTo>
                    <a:pt x="301" y="126"/>
                  </a:lnTo>
                  <a:cubicBezTo>
                    <a:pt x="301" y="69"/>
                    <a:pt x="301" y="48"/>
                    <a:pt x="279" y="24"/>
                  </a:cubicBezTo>
                  <a:cubicBezTo>
                    <a:pt x="269" y="13"/>
                    <a:pt x="245" y="0"/>
                    <a:pt x="205" y="0"/>
                  </a:cubicBezTo>
                  <a:cubicBezTo>
                    <a:pt x="152" y="0"/>
                    <a:pt x="120" y="28"/>
                    <a:pt x="99" y="69"/>
                  </a:cubicBezTo>
                  <a:lnTo>
                    <a:pt x="99" y="0"/>
                  </a:lnTo>
                  <a:lnTo>
                    <a:pt x="0" y="7"/>
                  </a:lnTo>
                  <a:lnTo>
                    <a:pt x="0" y="28"/>
                  </a:lnTo>
                  <a:cubicBezTo>
                    <a:pt x="50" y="28"/>
                    <a:pt x="54" y="33"/>
                    <a:pt x="54" y="64"/>
                  </a:cubicBezTo>
                </a:path>
              </a:pathLst>
            </a:custGeom>
            <a:solidFill>
              <a:srgbClr val="000000"/>
            </a:solidFill>
            <a:ln w="15840">
              <a:noFill/>
            </a:ln>
          </p:spPr>
        </p:sp>
        <p:sp>
          <p:nvSpPr>
            <p:cNvPr id="705" name="Freeform 140"/>
            <p:cNvSpPr/>
            <p:nvPr/>
          </p:nvSpPr>
          <p:spPr>
            <a:xfrm>
              <a:off x="3741840" y="18676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706" name="Freeform 141"/>
            <p:cNvSpPr/>
            <p:nvPr/>
          </p:nvSpPr>
          <p:spPr>
            <a:xfrm>
              <a:off x="3840480" y="18676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07" name="Freeform 142"/>
            <p:cNvSpPr/>
            <p:nvPr/>
          </p:nvSpPr>
          <p:spPr>
            <a:xfrm>
              <a:off x="3950640" y="182844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08" name="Freeform 143"/>
            <p:cNvSpPr/>
            <p:nvPr/>
          </p:nvSpPr>
          <p:spPr>
            <a:xfrm>
              <a:off x="4066200" y="1948680"/>
              <a:ext cx="30240" cy="71640"/>
            </a:xfrm>
            <a:custGeom>
              <a:avLst/>
              <a:gdLst/>
              <a:ahLst/>
              <a:rect l="0" t="0" r="r" b="b"/>
              <a:pathLst>
                <a:path w="84" h="199">
                  <a:moveTo>
                    <a:pt x="83" y="69"/>
                  </a:moveTo>
                  <a:cubicBezTo>
                    <a:pt x="83" y="27"/>
                    <a:pt x="67" y="0"/>
                    <a:pt x="38" y="0"/>
                  </a:cubicBezTo>
                  <a:cubicBezTo>
                    <a:pt x="13" y="0"/>
                    <a:pt x="0" y="18"/>
                    <a:pt x="0" y="34"/>
                  </a:cubicBezTo>
                  <a:cubicBezTo>
                    <a:pt x="0" y="52"/>
                    <a:pt x="13" y="70"/>
                    <a:pt x="38" y="70"/>
                  </a:cubicBezTo>
                  <a:cubicBezTo>
                    <a:pt x="50" y="70"/>
                    <a:pt x="58" y="66"/>
                    <a:pt x="66" y="61"/>
                  </a:cubicBezTo>
                  <a:lnTo>
                    <a:pt x="67" y="60"/>
                  </a:lnTo>
                  <a:cubicBezTo>
                    <a:pt x="67" y="60"/>
                    <a:pt x="69" y="60"/>
                    <a:pt x="69" y="69"/>
                  </a:cubicBezTo>
                  <a:cubicBezTo>
                    <a:pt x="69" y="112"/>
                    <a:pt x="48" y="153"/>
                    <a:pt x="16" y="184"/>
                  </a:cubicBezTo>
                  <a:cubicBezTo>
                    <a:pt x="13" y="187"/>
                    <a:pt x="11" y="189"/>
                    <a:pt x="11" y="190"/>
                  </a:cubicBezTo>
                  <a:cubicBezTo>
                    <a:pt x="11" y="196"/>
                    <a:pt x="14" y="198"/>
                    <a:pt x="19" y="198"/>
                  </a:cubicBezTo>
                  <a:cubicBezTo>
                    <a:pt x="27" y="198"/>
                    <a:pt x="83" y="145"/>
                    <a:pt x="83" y="69"/>
                  </a:cubicBezTo>
                </a:path>
              </a:pathLst>
            </a:custGeom>
            <a:solidFill>
              <a:srgbClr val="000000"/>
            </a:solidFill>
            <a:ln w="15840">
              <a:noFill/>
            </a:ln>
          </p:spPr>
        </p:sp>
        <p:sp>
          <p:nvSpPr>
            <p:cNvPr id="709" name="Freeform 144"/>
            <p:cNvSpPr/>
            <p:nvPr/>
          </p:nvSpPr>
          <p:spPr>
            <a:xfrm>
              <a:off x="4208040" y="180432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20" y="404"/>
                  </a:cubicBezTo>
                  <a:lnTo>
                    <a:pt x="173" y="320"/>
                  </a:lnTo>
                  <a:lnTo>
                    <a:pt x="351" y="320"/>
                  </a:lnTo>
                  <a:cubicBezTo>
                    <a:pt x="351"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1"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710" name="Freeform 145"/>
            <p:cNvSpPr/>
            <p:nvPr/>
          </p:nvSpPr>
          <p:spPr>
            <a:xfrm>
              <a:off x="4401720" y="1936440"/>
              <a:ext cx="72000" cy="75960"/>
            </a:xfrm>
            <a:custGeom>
              <a:avLst/>
              <a:gdLst/>
              <a:ahLst/>
              <a:rect l="0" t="0" r="r" b="b"/>
              <a:pathLst>
                <a:path w="200" h="211">
                  <a:moveTo>
                    <a:pt x="179" y="30"/>
                  </a:moveTo>
                  <a:cubicBezTo>
                    <a:pt x="167" y="33"/>
                    <a:pt x="159" y="42"/>
                    <a:pt x="159" y="52"/>
                  </a:cubicBezTo>
                  <a:cubicBezTo>
                    <a:pt x="159" y="63"/>
                    <a:pt x="168" y="67"/>
                    <a:pt x="175" y="67"/>
                  </a:cubicBezTo>
                  <a:cubicBezTo>
                    <a:pt x="179" y="67"/>
                    <a:pt x="199" y="64"/>
                    <a:pt x="199" y="40"/>
                  </a:cubicBezTo>
                  <a:cubicBezTo>
                    <a:pt x="199" y="10"/>
                    <a:pt x="162" y="0"/>
                    <a:pt x="131" y="0"/>
                  </a:cubicBezTo>
                  <a:cubicBezTo>
                    <a:pt x="54" y="0"/>
                    <a:pt x="40" y="54"/>
                    <a:pt x="40" y="67"/>
                  </a:cubicBezTo>
                  <a:cubicBezTo>
                    <a:pt x="40" y="85"/>
                    <a:pt x="51" y="96"/>
                    <a:pt x="58" y="102"/>
                  </a:cubicBezTo>
                  <a:cubicBezTo>
                    <a:pt x="70" y="111"/>
                    <a:pt x="80" y="112"/>
                    <a:pt x="114" y="118"/>
                  </a:cubicBezTo>
                  <a:cubicBezTo>
                    <a:pt x="125" y="120"/>
                    <a:pt x="157" y="126"/>
                    <a:pt x="157" y="148"/>
                  </a:cubicBezTo>
                  <a:cubicBezTo>
                    <a:pt x="157" y="157"/>
                    <a:pt x="151" y="174"/>
                    <a:pt x="130" y="186"/>
                  </a:cubicBezTo>
                  <a:cubicBezTo>
                    <a:pt x="111" y="196"/>
                    <a:pt x="86" y="196"/>
                    <a:pt x="80" y="196"/>
                  </a:cubicBezTo>
                  <a:cubicBezTo>
                    <a:pt x="61" y="196"/>
                    <a:pt x="32" y="192"/>
                    <a:pt x="21" y="177"/>
                  </a:cubicBezTo>
                  <a:cubicBezTo>
                    <a:pt x="37" y="175"/>
                    <a:pt x="48" y="163"/>
                    <a:pt x="48" y="150"/>
                  </a:cubicBezTo>
                  <a:cubicBezTo>
                    <a:pt x="48" y="139"/>
                    <a:pt x="38" y="133"/>
                    <a:pt x="29" y="133"/>
                  </a:cubicBezTo>
                  <a:cubicBezTo>
                    <a:pt x="14" y="133"/>
                    <a:pt x="0" y="144"/>
                    <a:pt x="0" y="165"/>
                  </a:cubicBezTo>
                  <a:cubicBezTo>
                    <a:pt x="0" y="192"/>
                    <a:pt x="32" y="210"/>
                    <a:pt x="80" y="210"/>
                  </a:cubicBezTo>
                  <a:cubicBezTo>
                    <a:pt x="171" y="210"/>
                    <a:pt x="187" y="151"/>
                    <a:pt x="187" y="133"/>
                  </a:cubicBezTo>
                  <a:cubicBezTo>
                    <a:pt x="187" y="90"/>
                    <a:pt x="138" y="82"/>
                    <a:pt x="120" y="78"/>
                  </a:cubicBezTo>
                  <a:cubicBezTo>
                    <a:pt x="115" y="78"/>
                    <a:pt x="103" y="75"/>
                    <a:pt x="99" y="75"/>
                  </a:cubicBezTo>
                  <a:cubicBezTo>
                    <a:pt x="82" y="72"/>
                    <a:pt x="72" y="61"/>
                    <a:pt x="72" y="51"/>
                  </a:cubicBezTo>
                  <a:cubicBezTo>
                    <a:pt x="72" y="40"/>
                    <a:pt x="82" y="28"/>
                    <a:pt x="93" y="22"/>
                  </a:cubicBezTo>
                  <a:cubicBezTo>
                    <a:pt x="106" y="13"/>
                    <a:pt x="123" y="13"/>
                    <a:pt x="131" y="13"/>
                  </a:cubicBezTo>
                  <a:cubicBezTo>
                    <a:pt x="143" y="13"/>
                    <a:pt x="168" y="15"/>
                    <a:pt x="179" y="30"/>
                  </a:cubicBezTo>
                </a:path>
              </a:pathLst>
            </a:custGeom>
            <a:solidFill>
              <a:srgbClr val="000000"/>
            </a:solidFill>
            <a:ln w="15840">
              <a:noFill/>
            </a:ln>
          </p:spPr>
        </p:sp>
        <p:sp>
          <p:nvSpPr>
            <p:cNvPr id="711" name="Freeform 146"/>
            <p:cNvSpPr/>
            <p:nvPr/>
          </p:nvSpPr>
          <p:spPr>
            <a:xfrm>
              <a:off x="4492080" y="1906200"/>
              <a:ext cx="60840" cy="106200"/>
            </a:xfrm>
            <a:custGeom>
              <a:avLst/>
              <a:gdLst/>
              <a:ahLst/>
              <a:rect l="0" t="0" r="r" b="b"/>
              <a:pathLst>
                <a:path w="169" h="295">
                  <a:moveTo>
                    <a:pt x="101" y="106"/>
                  </a:moveTo>
                  <a:lnTo>
                    <a:pt x="152" y="106"/>
                  </a:lnTo>
                  <a:cubicBezTo>
                    <a:pt x="162" y="106"/>
                    <a:pt x="168" y="106"/>
                    <a:pt x="168" y="96"/>
                  </a:cubicBezTo>
                  <a:cubicBezTo>
                    <a:pt x="168" y="90"/>
                    <a:pt x="162" y="90"/>
                    <a:pt x="154" y="90"/>
                  </a:cubicBezTo>
                  <a:lnTo>
                    <a:pt x="106" y="90"/>
                  </a:lnTo>
                  <a:lnTo>
                    <a:pt x="125" y="21"/>
                  </a:lnTo>
                  <a:cubicBezTo>
                    <a:pt x="125" y="19"/>
                    <a:pt x="127" y="16"/>
                    <a:pt x="127" y="15"/>
                  </a:cubicBezTo>
                  <a:cubicBezTo>
                    <a:pt x="127" y="6"/>
                    <a:pt x="119" y="0"/>
                    <a:pt x="109" y="0"/>
                  </a:cubicBezTo>
                  <a:cubicBezTo>
                    <a:pt x="96" y="0"/>
                    <a:pt x="90" y="7"/>
                    <a:pt x="85" y="19"/>
                  </a:cubicBezTo>
                  <a:cubicBezTo>
                    <a:pt x="82" y="31"/>
                    <a:pt x="88" y="9"/>
                    <a:pt x="67" y="90"/>
                  </a:cubicBezTo>
                  <a:lnTo>
                    <a:pt x="16" y="90"/>
                  </a:lnTo>
                  <a:cubicBezTo>
                    <a:pt x="6" y="90"/>
                    <a:pt x="0" y="90"/>
                    <a:pt x="0" y="100"/>
                  </a:cubicBezTo>
                  <a:cubicBezTo>
                    <a:pt x="0" y="106"/>
                    <a:pt x="6" y="106"/>
                    <a:pt x="14" y="106"/>
                  </a:cubicBezTo>
                  <a:lnTo>
                    <a:pt x="62" y="106"/>
                  </a:lnTo>
                  <a:lnTo>
                    <a:pt x="34" y="216"/>
                  </a:lnTo>
                  <a:cubicBezTo>
                    <a:pt x="30" y="228"/>
                    <a:pt x="26" y="244"/>
                    <a:pt x="26" y="250"/>
                  </a:cubicBezTo>
                  <a:cubicBezTo>
                    <a:pt x="26" y="277"/>
                    <a:pt x="50" y="294"/>
                    <a:pt x="78" y="294"/>
                  </a:cubicBezTo>
                  <a:cubicBezTo>
                    <a:pt x="135" y="294"/>
                    <a:pt x="165" y="229"/>
                    <a:pt x="165" y="223"/>
                  </a:cubicBezTo>
                  <a:cubicBezTo>
                    <a:pt x="165" y="217"/>
                    <a:pt x="159" y="217"/>
                    <a:pt x="157" y="217"/>
                  </a:cubicBezTo>
                  <a:cubicBezTo>
                    <a:pt x="151" y="217"/>
                    <a:pt x="151" y="219"/>
                    <a:pt x="147" y="226"/>
                  </a:cubicBezTo>
                  <a:cubicBezTo>
                    <a:pt x="133" y="255"/>
                    <a:pt x="107" y="282"/>
                    <a:pt x="80" y="282"/>
                  </a:cubicBezTo>
                  <a:cubicBezTo>
                    <a:pt x="69" y="282"/>
                    <a:pt x="62" y="276"/>
                    <a:pt x="62" y="258"/>
                  </a:cubicBezTo>
                  <a:cubicBezTo>
                    <a:pt x="62" y="253"/>
                    <a:pt x="64" y="244"/>
                    <a:pt x="66" y="240"/>
                  </a:cubicBezTo>
                  <a:lnTo>
                    <a:pt x="101" y="106"/>
                  </a:lnTo>
                </a:path>
              </a:pathLst>
            </a:custGeom>
            <a:solidFill>
              <a:srgbClr val="000000"/>
            </a:solidFill>
            <a:ln w="15840">
              <a:noFill/>
            </a:ln>
          </p:spPr>
        </p:sp>
        <p:sp>
          <p:nvSpPr>
            <p:cNvPr id="712" name="Freeform 147"/>
            <p:cNvSpPr/>
            <p:nvPr/>
          </p:nvSpPr>
          <p:spPr>
            <a:xfrm>
              <a:off x="4572360" y="1936440"/>
              <a:ext cx="91440" cy="75960"/>
            </a:xfrm>
            <a:custGeom>
              <a:avLst/>
              <a:gdLst/>
              <a:ahLst/>
              <a:rect l="0" t="0" r="r" b="b"/>
              <a:pathLst>
                <a:path w="254" h="211">
                  <a:moveTo>
                    <a:pt x="179" y="27"/>
                  </a:moveTo>
                  <a:cubicBezTo>
                    <a:pt x="168" y="12"/>
                    <a:pt x="152" y="0"/>
                    <a:pt x="128" y="0"/>
                  </a:cubicBezTo>
                  <a:cubicBezTo>
                    <a:pt x="64" y="0"/>
                    <a:pt x="0" y="66"/>
                    <a:pt x="0" y="132"/>
                  </a:cubicBezTo>
                  <a:cubicBezTo>
                    <a:pt x="0" y="177"/>
                    <a:pt x="32" y="210"/>
                    <a:pt x="75" y="210"/>
                  </a:cubicBezTo>
                  <a:cubicBezTo>
                    <a:pt x="101" y="210"/>
                    <a:pt x="125" y="195"/>
                    <a:pt x="146" y="177"/>
                  </a:cubicBezTo>
                  <a:cubicBezTo>
                    <a:pt x="155" y="205"/>
                    <a:pt x="184" y="210"/>
                    <a:pt x="197" y="210"/>
                  </a:cubicBezTo>
                  <a:cubicBezTo>
                    <a:pt x="215" y="210"/>
                    <a:pt x="226" y="199"/>
                    <a:pt x="235" y="184"/>
                  </a:cubicBezTo>
                  <a:cubicBezTo>
                    <a:pt x="247" y="166"/>
                    <a:pt x="253" y="141"/>
                    <a:pt x="253" y="138"/>
                  </a:cubicBezTo>
                  <a:cubicBezTo>
                    <a:pt x="253" y="132"/>
                    <a:pt x="247" y="132"/>
                    <a:pt x="245" y="132"/>
                  </a:cubicBezTo>
                  <a:cubicBezTo>
                    <a:pt x="239" y="132"/>
                    <a:pt x="237" y="135"/>
                    <a:pt x="234" y="147"/>
                  </a:cubicBezTo>
                  <a:cubicBezTo>
                    <a:pt x="227" y="169"/>
                    <a:pt x="219" y="196"/>
                    <a:pt x="199" y="196"/>
                  </a:cubicBezTo>
                  <a:cubicBezTo>
                    <a:pt x="184" y="196"/>
                    <a:pt x="181" y="186"/>
                    <a:pt x="181" y="174"/>
                  </a:cubicBezTo>
                  <a:cubicBezTo>
                    <a:pt x="181" y="166"/>
                    <a:pt x="186" y="148"/>
                    <a:pt x="189" y="136"/>
                  </a:cubicBezTo>
                  <a:cubicBezTo>
                    <a:pt x="192" y="124"/>
                    <a:pt x="197" y="105"/>
                    <a:pt x="200" y="94"/>
                  </a:cubicBezTo>
                  <a:lnTo>
                    <a:pt x="210" y="60"/>
                  </a:lnTo>
                  <a:cubicBezTo>
                    <a:pt x="213" y="48"/>
                    <a:pt x="219" y="25"/>
                    <a:pt x="219" y="24"/>
                  </a:cubicBezTo>
                  <a:cubicBezTo>
                    <a:pt x="219" y="13"/>
                    <a:pt x="210" y="9"/>
                    <a:pt x="202" y="9"/>
                  </a:cubicBezTo>
                  <a:cubicBezTo>
                    <a:pt x="194" y="9"/>
                    <a:pt x="183" y="15"/>
                    <a:pt x="179" y="27"/>
                  </a:cubicBezTo>
                  <a:moveTo>
                    <a:pt x="147" y="147"/>
                  </a:moveTo>
                  <a:cubicBezTo>
                    <a:pt x="144" y="160"/>
                    <a:pt x="133" y="169"/>
                    <a:pt x="122" y="178"/>
                  </a:cubicBezTo>
                  <a:cubicBezTo>
                    <a:pt x="117" y="181"/>
                    <a:pt x="98" y="196"/>
                    <a:pt x="77" y="196"/>
                  </a:cubicBezTo>
                  <a:cubicBezTo>
                    <a:pt x="58" y="196"/>
                    <a:pt x="40" y="184"/>
                    <a:pt x="40" y="151"/>
                  </a:cubicBezTo>
                  <a:cubicBezTo>
                    <a:pt x="40" y="127"/>
                    <a:pt x="54" y="75"/>
                    <a:pt x="66" y="57"/>
                  </a:cubicBezTo>
                  <a:cubicBezTo>
                    <a:pt x="88" y="19"/>
                    <a:pt x="114" y="13"/>
                    <a:pt x="128" y="13"/>
                  </a:cubicBezTo>
                  <a:cubicBezTo>
                    <a:pt x="163" y="13"/>
                    <a:pt x="171" y="48"/>
                    <a:pt x="171" y="54"/>
                  </a:cubicBezTo>
                  <a:cubicBezTo>
                    <a:pt x="171" y="55"/>
                    <a:pt x="171" y="58"/>
                    <a:pt x="170" y="60"/>
                  </a:cubicBezTo>
                  <a:lnTo>
                    <a:pt x="147" y="147"/>
                  </a:lnTo>
                </a:path>
              </a:pathLst>
            </a:custGeom>
            <a:solidFill>
              <a:srgbClr val="000000"/>
            </a:solidFill>
            <a:ln w="15840">
              <a:noFill/>
            </a:ln>
          </p:spPr>
        </p:sp>
        <p:sp>
          <p:nvSpPr>
            <p:cNvPr id="713" name="Freeform 148"/>
            <p:cNvSpPr/>
            <p:nvPr/>
          </p:nvSpPr>
          <p:spPr>
            <a:xfrm>
              <a:off x="4679640" y="1936440"/>
              <a:ext cx="83520" cy="75960"/>
            </a:xfrm>
            <a:custGeom>
              <a:avLst/>
              <a:gdLst/>
              <a:ahLst/>
              <a:rect l="0" t="0" r="r" b="b"/>
              <a:pathLst>
                <a:path w="232" h="211">
                  <a:moveTo>
                    <a:pt x="93" y="111"/>
                  </a:moveTo>
                  <a:cubicBezTo>
                    <a:pt x="94" y="108"/>
                    <a:pt x="106" y="66"/>
                    <a:pt x="106" y="64"/>
                  </a:cubicBezTo>
                  <a:cubicBezTo>
                    <a:pt x="107" y="60"/>
                    <a:pt x="122" y="37"/>
                    <a:pt x="138" y="25"/>
                  </a:cubicBezTo>
                  <a:cubicBezTo>
                    <a:pt x="143" y="22"/>
                    <a:pt x="157" y="13"/>
                    <a:pt x="178" y="13"/>
                  </a:cubicBezTo>
                  <a:cubicBezTo>
                    <a:pt x="183" y="13"/>
                    <a:pt x="195" y="13"/>
                    <a:pt x="205" y="19"/>
                  </a:cubicBezTo>
                  <a:cubicBezTo>
                    <a:pt x="189" y="24"/>
                    <a:pt x="183" y="36"/>
                    <a:pt x="183" y="45"/>
                  </a:cubicBezTo>
                  <a:cubicBezTo>
                    <a:pt x="183" y="55"/>
                    <a:pt x="192" y="63"/>
                    <a:pt x="203" y="63"/>
                  </a:cubicBezTo>
                  <a:cubicBezTo>
                    <a:pt x="215" y="63"/>
                    <a:pt x="231" y="54"/>
                    <a:pt x="231" y="34"/>
                  </a:cubicBezTo>
                  <a:cubicBezTo>
                    <a:pt x="231" y="10"/>
                    <a:pt x="203" y="0"/>
                    <a:pt x="178" y="0"/>
                  </a:cubicBezTo>
                  <a:cubicBezTo>
                    <a:pt x="152" y="0"/>
                    <a:pt x="130" y="10"/>
                    <a:pt x="107" y="33"/>
                  </a:cubicBezTo>
                  <a:cubicBezTo>
                    <a:pt x="99" y="4"/>
                    <a:pt x="69" y="0"/>
                    <a:pt x="58" y="0"/>
                  </a:cubicBezTo>
                  <a:cubicBezTo>
                    <a:pt x="38" y="0"/>
                    <a:pt x="26" y="10"/>
                    <a:pt x="18" y="24"/>
                  </a:cubicBezTo>
                  <a:cubicBezTo>
                    <a:pt x="6" y="42"/>
                    <a:pt x="0" y="69"/>
                    <a:pt x="0" y="70"/>
                  </a:cubicBezTo>
                  <a:cubicBezTo>
                    <a:pt x="0" y="76"/>
                    <a:pt x="6" y="76"/>
                    <a:pt x="8" y="76"/>
                  </a:cubicBezTo>
                  <a:cubicBezTo>
                    <a:pt x="16" y="76"/>
                    <a:pt x="16" y="75"/>
                    <a:pt x="19" y="63"/>
                  </a:cubicBezTo>
                  <a:cubicBezTo>
                    <a:pt x="27" y="34"/>
                    <a:pt x="37" y="13"/>
                    <a:pt x="56" y="13"/>
                  </a:cubicBezTo>
                  <a:cubicBezTo>
                    <a:pt x="69" y="13"/>
                    <a:pt x="72" y="22"/>
                    <a:pt x="72" y="36"/>
                  </a:cubicBezTo>
                  <a:cubicBezTo>
                    <a:pt x="72" y="45"/>
                    <a:pt x="67" y="61"/>
                    <a:pt x="64" y="75"/>
                  </a:cubicBezTo>
                  <a:cubicBezTo>
                    <a:pt x="61" y="87"/>
                    <a:pt x="56" y="106"/>
                    <a:pt x="53" y="115"/>
                  </a:cubicBezTo>
                  <a:lnTo>
                    <a:pt x="37" y="175"/>
                  </a:lnTo>
                  <a:cubicBezTo>
                    <a:pt x="35" y="181"/>
                    <a:pt x="32" y="193"/>
                    <a:pt x="32" y="195"/>
                  </a:cubicBezTo>
                  <a:cubicBezTo>
                    <a:pt x="32" y="205"/>
                    <a:pt x="42" y="210"/>
                    <a:pt x="50" y="210"/>
                  </a:cubicBezTo>
                  <a:cubicBezTo>
                    <a:pt x="56" y="210"/>
                    <a:pt x="67" y="205"/>
                    <a:pt x="70" y="196"/>
                  </a:cubicBezTo>
                  <a:cubicBezTo>
                    <a:pt x="72" y="193"/>
                    <a:pt x="77" y="172"/>
                    <a:pt x="80" y="160"/>
                  </a:cubicBezTo>
                  <a:lnTo>
                    <a:pt x="93" y="111"/>
                  </a:lnTo>
                </a:path>
              </a:pathLst>
            </a:custGeom>
            <a:solidFill>
              <a:srgbClr val="000000"/>
            </a:solidFill>
            <a:ln w="15840">
              <a:noFill/>
            </a:ln>
          </p:spPr>
        </p:sp>
        <p:sp>
          <p:nvSpPr>
            <p:cNvPr id="714" name="Freeform 149"/>
            <p:cNvSpPr/>
            <p:nvPr/>
          </p:nvSpPr>
          <p:spPr>
            <a:xfrm>
              <a:off x="4778280" y="1906200"/>
              <a:ext cx="60840" cy="106200"/>
            </a:xfrm>
            <a:custGeom>
              <a:avLst/>
              <a:gdLst/>
              <a:ahLst/>
              <a:rect l="0" t="0" r="r" b="b"/>
              <a:pathLst>
                <a:path w="169" h="295">
                  <a:moveTo>
                    <a:pt x="101" y="106"/>
                  </a:moveTo>
                  <a:lnTo>
                    <a:pt x="152" y="106"/>
                  </a:lnTo>
                  <a:cubicBezTo>
                    <a:pt x="162" y="106"/>
                    <a:pt x="168" y="106"/>
                    <a:pt x="168" y="96"/>
                  </a:cubicBezTo>
                  <a:cubicBezTo>
                    <a:pt x="168" y="90"/>
                    <a:pt x="162" y="90"/>
                    <a:pt x="154" y="90"/>
                  </a:cubicBezTo>
                  <a:lnTo>
                    <a:pt x="106" y="90"/>
                  </a:lnTo>
                  <a:lnTo>
                    <a:pt x="125" y="21"/>
                  </a:lnTo>
                  <a:cubicBezTo>
                    <a:pt x="125" y="19"/>
                    <a:pt x="127" y="16"/>
                    <a:pt x="127" y="15"/>
                  </a:cubicBezTo>
                  <a:cubicBezTo>
                    <a:pt x="127" y="6"/>
                    <a:pt x="119" y="0"/>
                    <a:pt x="109" y="0"/>
                  </a:cubicBezTo>
                  <a:cubicBezTo>
                    <a:pt x="96" y="0"/>
                    <a:pt x="90" y="7"/>
                    <a:pt x="85" y="19"/>
                  </a:cubicBezTo>
                  <a:cubicBezTo>
                    <a:pt x="82" y="31"/>
                    <a:pt x="88" y="9"/>
                    <a:pt x="67" y="90"/>
                  </a:cubicBezTo>
                  <a:lnTo>
                    <a:pt x="16" y="90"/>
                  </a:lnTo>
                  <a:cubicBezTo>
                    <a:pt x="6" y="90"/>
                    <a:pt x="0" y="90"/>
                    <a:pt x="0" y="100"/>
                  </a:cubicBezTo>
                  <a:cubicBezTo>
                    <a:pt x="0" y="106"/>
                    <a:pt x="6" y="106"/>
                    <a:pt x="14" y="106"/>
                  </a:cubicBezTo>
                  <a:lnTo>
                    <a:pt x="62" y="106"/>
                  </a:lnTo>
                  <a:lnTo>
                    <a:pt x="32" y="216"/>
                  </a:lnTo>
                  <a:cubicBezTo>
                    <a:pt x="30" y="228"/>
                    <a:pt x="26" y="244"/>
                    <a:pt x="26" y="250"/>
                  </a:cubicBezTo>
                  <a:cubicBezTo>
                    <a:pt x="26" y="277"/>
                    <a:pt x="50" y="294"/>
                    <a:pt x="78" y="294"/>
                  </a:cubicBezTo>
                  <a:cubicBezTo>
                    <a:pt x="135" y="294"/>
                    <a:pt x="165" y="229"/>
                    <a:pt x="165" y="223"/>
                  </a:cubicBezTo>
                  <a:cubicBezTo>
                    <a:pt x="165" y="217"/>
                    <a:pt x="159" y="217"/>
                    <a:pt x="157" y="217"/>
                  </a:cubicBezTo>
                  <a:cubicBezTo>
                    <a:pt x="151" y="217"/>
                    <a:pt x="151" y="219"/>
                    <a:pt x="147" y="226"/>
                  </a:cubicBezTo>
                  <a:cubicBezTo>
                    <a:pt x="133" y="255"/>
                    <a:pt x="107" y="282"/>
                    <a:pt x="80" y="282"/>
                  </a:cubicBezTo>
                  <a:cubicBezTo>
                    <a:pt x="69" y="282"/>
                    <a:pt x="62" y="276"/>
                    <a:pt x="62" y="258"/>
                  </a:cubicBezTo>
                  <a:cubicBezTo>
                    <a:pt x="62" y="253"/>
                    <a:pt x="64" y="244"/>
                    <a:pt x="66" y="240"/>
                  </a:cubicBezTo>
                  <a:lnTo>
                    <a:pt x="101" y="106"/>
                  </a:lnTo>
                </a:path>
              </a:pathLst>
            </a:custGeom>
            <a:solidFill>
              <a:srgbClr val="000000"/>
            </a:solidFill>
            <a:ln w="15840">
              <a:noFill/>
            </a:ln>
          </p:spPr>
        </p:sp>
        <p:sp>
          <p:nvSpPr>
            <p:cNvPr id="715" name="Freeform 150"/>
            <p:cNvSpPr/>
            <p:nvPr/>
          </p:nvSpPr>
          <p:spPr>
            <a:xfrm>
              <a:off x="4881960" y="1948680"/>
              <a:ext cx="30240" cy="71640"/>
            </a:xfrm>
            <a:custGeom>
              <a:avLst/>
              <a:gdLst/>
              <a:ahLst/>
              <a:rect l="0" t="0" r="r" b="b"/>
              <a:pathLst>
                <a:path w="84" h="199">
                  <a:moveTo>
                    <a:pt x="83" y="69"/>
                  </a:moveTo>
                  <a:cubicBezTo>
                    <a:pt x="83" y="25"/>
                    <a:pt x="66" y="0"/>
                    <a:pt x="38" y="0"/>
                  </a:cubicBezTo>
                  <a:cubicBezTo>
                    <a:pt x="14" y="0"/>
                    <a:pt x="0" y="16"/>
                    <a:pt x="0" y="34"/>
                  </a:cubicBezTo>
                  <a:cubicBezTo>
                    <a:pt x="0" y="52"/>
                    <a:pt x="14" y="70"/>
                    <a:pt x="38" y="70"/>
                  </a:cubicBezTo>
                  <a:cubicBezTo>
                    <a:pt x="46" y="70"/>
                    <a:pt x="56" y="67"/>
                    <a:pt x="62" y="61"/>
                  </a:cubicBezTo>
                  <a:cubicBezTo>
                    <a:pt x="66" y="60"/>
                    <a:pt x="66" y="60"/>
                    <a:pt x="67" y="60"/>
                  </a:cubicBezTo>
                  <a:cubicBezTo>
                    <a:pt x="67" y="60"/>
                    <a:pt x="69" y="60"/>
                    <a:pt x="69" y="69"/>
                  </a:cubicBezTo>
                  <a:cubicBezTo>
                    <a:pt x="69" y="118"/>
                    <a:pt x="43" y="159"/>
                    <a:pt x="19" y="180"/>
                  </a:cubicBezTo>
                  <a:cubicBezTo>
                    <a:pt x="11" y="187"/>
                    <a:pt x="11" y="189"/>
                    <a:pt x="11" y="190"/>
                  </a:cubicBezTo>
                  <a:cubicBezTo>
                    <a:pt x="11" y="196"/>
                    <a:pt x="14" y="198"/>
                    <a:pt x="19" y="198"/>
                  </a:cubicBezTo>
                  <a:cubicBezTo>
                    <a:pt x="27" y="198"/>
                    <a:pt x="83" y="147"/>
                    <a:pt x="83" y="69"/>
                  </a:cubicBezTo>
                </a:path>
              </a:pathLst>
            </a:custGeom>
            <a:solidFill>
              <a:srgbClr val="000000"/>
            </a:solidFill>
            <a:ln w="15840">
              <a:noFill/>
            </a:ln>
          </p:spPr>
        </p:sp>
        <p:sp>
          <p:nvSpPr>
            <p:cNvPr id="716" name="Freeform 151"/>
            <p:cNvSpPr/>
            <p:nvPr/>
          </p:nvSpPr>
          <p:spPr>
            <a:xfrm>
              <a:off x="4981680" y="180432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20" y="404"/>
                  </a:cubicBezTo>
                  <a:lnTo>
                    <a:pt x="173" y="320"/>
                  </a:lnTo>
                  <a:lnTo>
                    <a:pt x="351" y="320"/>
                  </a:lnTo>
                  <a:cubicBezTo>
                    <a:pt x="352"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2"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717" name="Freeform 152"/>
            <p:cNvSpPr/>
            <p:nvPr/>
          </p:nvSpPr>
          <p:spPr>
            <a:xfrm>
              <a:off x="5174280" y="1936440"/>
              <a:ext cx="77040" cy="75960"/>
            </a:xfrm>
            <a:custGeom>
              <a:avLst/>
              <a:gdLst/>
              <a:ahLst/>
              <a:rect l="0" t="0" r="r" b="b"/>
              <a:pathLst>
                <a:path w="214" h="211">
                  <a:moveTo>
                    <a:pt x="78" y="99"/>
                  </a:moveTo>
                  <a:cubicBezTo>
                    <a:pt x="91" y="99"/>
                    <a:pt x="131" y="97"/>
                    <a:pt x="159" y="88"/>
                  </a:cubicBezTo>
                  <a:cubicBezTo>
                    <a:pt x="194" y="76"/>
                    <a:pt x="202" y="55"/>
                    <a:pt x="202" y="40"/>
                  </a:cubicBezTo>
                  <a:cubicBezTo>
                    <a:pt x="202" y="15"/>
                    <a:pt x="175" y="0"/>
                    <a:pt x="139" y="0"/>
                  </a:cubicBezTo>
                  <a:cubicBezTo>
                    <a:pt x="80" y="0"/>
                    <a:pt x="0" y="42"/>
                    <a:pt x="0" y="121"/>
                  </a:cubicBezTo>
                  <a:cubicBezTo>
                    <a:pt x="0" y="169"/>
                    <a:pt x="32" y="210"/>
                    <a:pt x="90" y="210"/>
                  </a:cubicBezTo>
                  <a:cubicBezTo>
                    <a:pt x="173" y="210"/>
                    <a:pt x="213" y="163"/>
                    <a:pt x="213" y="157"/>
                  </a:cubicBezTo>
                  <a:cubicBezTo>
                    <a:pt x="213" y="154"/>
                    <a:pt x="208" y="148"/>
                    <a:pt x="203" y="148"/>
                  </a:cubicBezTo>
                  <a:cubicBezTo>
                    <a:pt x="200" y="148"/>
                    <a:pt x="200" y="150"/>
                    <a:pt x="195" y="154"/>
                  </a:cubicBezTo>
                  <a:cubicBezTo>
                    <a:pt x="157" y="196"/>
                    <a:pt x="99" y="196"/>
                    <a:pt x="90" y="196"/>
                  </a:cubicBezTo>
                  <a:cubicBezTo>
                    <a:pt x="61" y="196"/>
                    <a:pt x="40" y="178"/>
                    <a:pt x="40" y="141"/>
                  </a:cubicBezTo>
                  <a:cubicBezTo>
                    <a:pt x="40" y="133"/>
                    <a:pt x="40" y="124"/>
                    <a:pt x="46" y="99"/>
                  </a:cubicBezTo>
                  <a:lnTo>
                    <a:pt x="78" y="99"/>
                  </a:lnTo>
                  <a:moveTo>
                    <a:pt x="51" y="85"/>
                  </a:moveTo>
                  <a:cubicBezTo>
                    <a:pt x="70" y="18"/>
                    <a:pt x="127" y="13"/>
                    <a:pt x="139" y="13"/>
                  </a:cubicBezTo>
                  <a:cubicBezTo>
                    <a:pt x="162" y="13"/>
                    <a:pt x="179" y="22"/>
                    <a:pt x="179" y="40"/>
                  </a:cubicBezTo>
                  <a:cubicBezTo>
                    <a:pt x="179" y="85"/>
                    <a:pt x="96" y="85"/>
                    <a:pt x="75" y="85"/>
                  </a:cubicBezTo>
                  <a:lnTo>
                    <a:pt x="51" y="85"/>
                  </a:lnTo>
                </a:path>
              </a:pathLst>
            </a:custGeom>
            <a:solidFill>
              <a:srgbClr val="000000"/>
            </a:solidFill>
            <a:ln w="15840">
              <a:noFill/>
            </a:ln>
          </p:spPr>
        </p:sp>
        <p:sp>
          <p:nvSpPr>
            <p:cNvPr id="718" name="Freeform 153"/>
            <p:cNvSpPr/>
            <p:nvPr/>
          </p:nvSpPr>
          <p:spPr>
            <a:xfrm>
              <a:off x="5267160" y="1936440"/>
              <a:ext cx="109440" cy="75960"/>
            </a:xfrm>
            <a:custGeom>
              <a:avLst/>
              <a:gdLst/>
              <a:ahLst/>
              <a:rect l="0" t="0" r="r" b="b"/>
              <a:pathLst>
                <a:path w="304" h="211">
                  <a:moveTo>
                    <a:pt x="37" y="175"/>
                  </a:moveTo>
                  <a:cubicBezTo>
                    <a:pt x="35" y="181"/>
                    <a:pt x="32" y="193"/>
                    <a:pt x="32" y="195"/>
                  </a:cubicBezTo>
                  <a:cubicBezTo>
                    <a:pt x="32" y="205"/>
                    <a:pt x="42" y="210"/>
                    <a:pt x="50" y="210"/>
                  </a:cubicBezTo>
                  <a:cubicBezTo>
                    <a:pt x="58" y="210"/>
                    <a:pt x="66" y="204"/>
                    <a:pt x="69" y="199"/>
                  </a:cubicBezTo>
                  <a:cubicBezTo>
                    <a:pt x="70" y="195"/>
                    <a:pt x="75" y="180"/>
                    <a:pt x="77" y="171"/>
                  </a:cubicBezTo>
                  <a:cubicBezTo>
                    <a:pt x="80" y="162"/>
                    <a:pt x="85" y="141"/>
                    <a:pt x="88" y="129"/>
                  </a:cubicBezTo>
                  <a:cubicBezTo>
                    <a:pt x="91" y="118"/>
                    <a:pt x="94" y="108"/>
                    <a:pt x="96" y="97"/>
                  </a:cubicBezTo>
                  <a:cubicBezTo>
                    <a:pt x="103" y="78"/>
                    <a:pt x="103" y="75"/>
                    <a:pt x="117" y="55"/>
                  </a:cubicBezTo>
                  <a:cubicBezTo>
                    <a:pt x="131" y="37"/>
                    <a:pt x="154" y="13"/>
                    <a:pt x="192" y="13"/>
                  </a:cubicBezTo>
                  <a:cubicBezTo>
                    <a:pt x="221" y="13"/>
                    <a:pt x="221" y="36"/>
                    <a:pt x="221" y="45"/>
                  </a:cubicBezTo>
                  <a:cubicBezTo>
                    <a:pt x="221" y="73"/>
                    <a:pt x="200" y="124"/>
                    <a:pt x="192" y="144"/>
                  </a:cubicBezTo>
                  <a:cubicBezTo>
                    <a:pt x="186" y="157"/>
                    <a:pt x="184" y="162"/>
                    <a:pt x="184" y="169"/>
                  </a:cubicBezTo>
                  <a:cubicBezTo>
                    <a:pt x="184" y="193"/>
                    <a:pt x="207" y="210"/>
                    <a:pt x="231" y="210"/>
                  </a:cubicBezTo>
                  <a:cubicBezTo>
                    <a:pt x="280" y="210"/>
                    <a:pt x="303" y="145"/>
                    <a:pt x="303" y="138"/>
                  </a:cubicBezTo>
                  <a:cubicBezTo>
                    <a:pt x="303" y="132"/>
                    <a:pt x="296" y="132"/>
                    <a:pt x="295" y="132"/>
                  </a:cubicBezTo>
                  <a:cubicBezTo>
                    <a:pt x="288" y="132"/>
                    <a:pt x="287" y="135"/>
                    <a:pt x="285" y="141"/>
                  </a:cubicBezTo>
                  <a:cubicBezTo>
                    <a:pt x="274" y="177"/>
                    <a:pt x="253" y="196"/>
                    <a:pt x="232" y="196"/>
                  </a:cubicBezTo>
                  <a:cubicBezTo>
                    <a:pt x="223" y="196"/>
                    <a:pt x="221" y="190"/>
                    <a:pt x="221" y="180"/>
                  </a:cubicBezTo>
                  <a:cubicBezTo>
                    <a:pt x="221" y="169"/>
                    <a:pt x="223" y="163"/>
                    <a:pt x="232" y="142"/>
                  </a:cubicBezTo>
                  <a:cubicBezTo>
                    <a:pt x="237" y="127"/>
                    <a:pt x="258" y="79"/>
                    <a:pt x="258" y="52"/>
                  </a:cubicBezTo>
                  <a:cubicBezTo>
                    <a:pt x="258" y="7"/>
                    <a:pt x="219" y="0"/>
                    <a:pt x="194" y="0"/>
                  </a:cubicBezTo>
                  <a:cubicBezTo>
                    <a:pt x="152" y="0"/>
                    <a:pt x="125" y="24"/>
                    <a:pt x="111" y="42"/>
                  </a:cubicBezTo>
                  <a:cubicBezTo>
                    <a:pt x="106" y="10"/>
                    <a:pt x="77" y="0"/>
                    <a:pt x="58" y="0"/>
                  </a:cubicBezTo>
                  <a:cubicBezTo>
                    <a:pt x="35" y="0"/>
                    <a:pt x="24" y="15"/>
                    <a:pt x="18" y="25"/>
                  </a:cubicBezTo>
                  <a:cubicBezTo>
                    <a:pt x="6" y="42"/>
                    <a:pt x="0" y="69"/>
                    <a:pt x="0" y="70"/>
                  </a:cubicBezTo>
                  <a:cubicBezTo>
                    <a:pt x="0" y="76"/>
                    <a:pt x="6" y="76"/>
                    <a:pt x="8" y="76"/>
                  </a:cubicBezTo>
                  <a:cubicBezTo>
                    <a:pt x="16" y="76"/>
                    <a:pt x="16" y="75"/>
                    <a:pt x="19" y="63"/>
                  </a:cubicBezTo>
                  <a:cubicBezTo>
                    <a:pt x="27" y="36"/>
                    <a:pt x="37" y="13"/>
                    <a:pt x="56" y="13"/>
                  </a:cubicBezTo>
                  <a:cubicBezTo>
                    <a:pt x="69" y="13"/>
                    <a:pt x="72" y="22"/>
                    <a:pt x="72" y="36"/>
                  </a:cubicBezTo>
                  <a:cubicBezTo>
                    <a:pt x="72" y="45"/>
                    <a:pt x="67" y="61"/>
                    <a:pt x="64" y="75"/>
                  </a:cubicBezTo>
                  <a:cubicBezTo>
                    <a:pt x="61" y="87"/>
                    <a:pt x="56" y="106"/>
                    <a:pt x="53" y="115"/>
                  </a:cubicBezTo>
                  <a:lnTo>
                    <a:pt x="37" y="175"/>
                  </a:lnTo>
                </a:path>
              </a:pathLst>
            </a:custGeom>
            <a:solidFill>
              <a:srgbClr val="000000"/>
            </a:solidFill>
            <a:ln w="15840">
              <a:noFill/>
            </a:ln>
          </p:spPr>
        </p:sp>
        <p:sp>
          <p:nvSpPr>
            <p:cNvPr id="719" name="Freeform 154"/>
            <p:cNvSpPr/>
            <p:nvPr/>
          </p:nvSpPr>
          <p:spPr>
            <a:xfrm>
              <a:off x="5394600" y="1894320"/>
              <a:ext cx="92160" cy="117720"/>
            </a:xfrm>
            <a:custGeom>
              <a:avLst/>
              <a:gdLst/>
              <a:ahLst/>
              <a:rect l="0" t="0" r="r" b="b"/>
              <a:pathLst>
                <a:path w="256" h="327">
                  <a:moveTo>
                    <a:pt x="253" y="13"/>
                  </a:moveTo>
                  <a:cubicBezTo>
                    <a:pt x="253" y="13"/>
                    <a:pt x="255" y="7"/>
                    <a:pt x="255" y="6"/>
                  </a:cubicBezTo>
                  <a:cubicBezTo>
                    <a:pt x="255" y="4"/>
                    <a:pt x="253" y="0"/>
                    <a:pt x="247" y="0"/>
                  </a:cubicBezTo>
                  <a:cubicBezTo>
                    <a:pt x="237" y="0"/>
                    <a:pt x="195" y="3"/>
                    <a:pt x="183" y="4"/>
                  </a:cubicBezTo>
                  <a:cubicBezTo>
                    <a:pt x="179" y="4"/>
                    <a:pt x="173" y="6"/>
                    <a:pt x="173" y="15"/>
                  </a:cubicBezTo>
                  <a:cubicBezTo>
                    <a:pt x="173" y="22"/>
                    <a:pt x="179" y="22"/>
                    <a:pt x="186" y="22"/>
                  </a:cubicBezTo>
                  <a:cubicBezTo>
                    <a:pt x="210" y="22"/>
                    <a:pt x="210" y="25"/>
                    <a:pt x="210" y="28"/>
                  </a:cubicBezTo>
                  <a:cubicBezTo>
                    <a:pt x="210" y="31"/>
                    <a:pt x="208" y="34"/>
                    <a:pt x="207" y="39"/>
                  </a:cubicBezTo>
                  <a:lnTo>
                    <a:pt x="179" y="144"/>
                  </a:lnTo>
                  <a:cubicBezTo>
                    <a:pt x="168" y="129"/>
                    <a:pt x="152" y="117"/>
                    <a:pt x="128" y="117"/>
                  </a:cubicBezTo>
                  <a:cubicBezTo>
                    <a:pt x="64" y="117"/>
                    <a:pt x="0" y="183"/>
                    <a:pt x="0" y="249"/>
                  </a:cubicBezTo>
                  <a:cubicBezTo>
                    <a:pt x="0" y="294"/>
                    <a:pt x="32" y="326"/>
                    <a:pt x="75" y="326"/>
                  </a:cubicBezTo>
                  <a:cubicBezTo>
                    <a:pt x="101" y="326"/>
                    <a:pt x="125" y="311"/>
                    <a:pt x="146" y="294"/>
                  </a:cubicBezTo>
                  <a:cubicBezTo>
                    <a:pt x="155" y="320"/>
                    <a:pt x="183" y="326"/>
                    <a:pt x="197" y="326"/>
                  </a:cubicBezTo>
                  <a:cubicBezTo>
                    <a:pt x="215" y="326"/>
                    <a:pt x="226" y="316"/>
                    <a:pt x="235" y="301"/>
                  </a:cubicBezTo>
                  <a:cubicBezTo>
                    <a:pt x="247" y="283"/>
                    <a:pt x="253" y="256"/>
                    <a:pt x="253" y="255"/>
                  </a:cubicBezTo>
                  <a:cubicBezTo>
                    <a:pt x="253" y="249"/>
                    <a:pt x="247" y="249"/>
                    <a:pt x="245" y="249"/>
                  </a:cubicBezTo>
                  <a:cubicBezTo>
                    <a:pt x="239" y="249"/>
                    <a:pt x="237" y="250"/>
                    <a:pt x="234" y="264"/>
                  </a:cubicBezTo>
                  <a:cubicBezTo>
                    <a:pt x="227" y="286"/>
                    <a:pt x="218" y="313"/>
                    <a:pt x="197" y="313"/>
                  </a:cubicBezTo>
                  <a:cubicBezTo>
                    <a:pt x="184" y="313"/>
                    <a:pt x="181" y="302"/>
                    <a:pt x="181" y="291"/>
                  </a:cubicBezTo>
                  <a:cubicBezTo>
                    <a:pt x="181" y="282"/>
                    <a:pt x="183" y="277"/>
                    <a:pt x="184" y="271"/>
                  </a:cubicBezTo>
                  <a:lnTo>
                    <a:pt x="253" y="13"/>
                  </a:lnTo>
                  <a:moveTo>
                    <a:pt x="147" y="264"/>
                  </a:moveTo>
                  <a:cubicBezTo>
                    <a:pt x="144" y="276"/>
                    <a:pt x="133" y="286"/>
                    <a:pt x="122" y="294"/>
                  </a:cubicBezTo>
                  <a:cubicBezTo>
                    <a:pt x="117" y="298"/>
                    <a:pt x="98" y="313"/>
                    <a:pt x="77" y="313"/>
                  </a:cubicBezTo>
                  <a:cubicBezTo>
                    <a:pt x="58" y="313"/>
                    <a:pt x="40" y="301"/>
                    <a:pt x="40" y="268"/>
                  </a:cubicBezTo>
                  <a:cubicBezTo>
                    <a:pt x="40" y="244"/>
                    <a:pt x="54" y="193"/>
                    <a:pt x="66" y="174"/>
                  </a:cubicBezTo>
                  <a:cubicBezTo>
                    <a:pt x="88" y="136"/>
                    <a:pt x="114" y="130"/>
                    <a:pt x="128" y="130"/>
                  </a:cubicBezTo>
                  <a:cubicBezTo>
                    <a:pt x="162" y="130"/>
                    <a:pt x="171" y="165"/>
                    <a:pt x="171" y="171"/>
                  </a:cubicBezTo>
                  <a:cubicBezTo>
                    <a:pt x="171" y="172"/>
                    <a:pt x="171" y="175"/>
                    <a:pt x="170" y="177"/>
                  </a:cubicBezTo>
                  <a:lnTo>
                    <a:pt x="147" y="264"/>
                  </a:lnTo>
                </a:path>
              </a:pathLst>
            </a:custGeom>
            <a:solidFill>
              <a:srgbClr val="000000"/>
            </a:solidFill>
            <a:ln w="15840">
              <a:noFill/>
            </a:ln>
          </p:spPr>
        </p:sp>
        <p:sp>
          <p:nvSpPr>
            <p:cNvPr id="720" name="Freeform 155"/>
            <p:cNvSpPr/>
            <p:nvPr/>
          </p:nvSpPr>
          <p:spPr>
            <a:xfrm>
              <a:off x="369360" y="215208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7"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721" name="Freeform 156"/>
            <p:cNvSpPr/>
            <p:nvPr/>
          </p:nvSpPr>
          <p:spPr>
            <a:xfrm>
              <a:off x="492120" y="215352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722" name="Freeform 157"/>
            <p:cNvSpPr/>
            <p:nvPr/>
          </p:nvSpPr>
          <p:spPr>
            <a:xfrm>
              <a:off x="59148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23" name="Freeform 158"/>
            <p:cNvSpPr/>
            <p:nvPr/>
          </p:nvSpPr>
          <p:spPr>
            <a:xfrm>
              <a:off x="786240" y="211248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24" name="Freeform 159"/>
            <p:cNvSpPr/>
            <p:nvPr/>
          </p:nvSpPr>
          <p:spPr>
            <a:xfrm>
              <a:off x="888480" y="2093760"/>
              <a:ext cx="128520" cy="165240"/>
            </a:xfrm>
            <a:custGeom>
              <a:avLst/>
              <a:gdLst/>
              <a:ahLst/>
              <a:rect l="0" t="0" r="r" b="b"/>
              <a:pathLst>
                <a:path w="357" h="459">
                  <a:moveTo>
                    <a:pt x="54" y="407"/>
                  </a:moveTo>
                  <a:cubicBezTo>
                    <a:pt x="54" y="437"/>
                    <a:pt x="48" y="437"/>
                    <a:pt x="0" y="437"/>
                  </a:cubicBezTo>
                  <a:lnTo>
                    <a:pt x="0" y="458"/>
                  </a:lnTo>
                  <a:cubicBezTo>
                    <a:pt x="24" y="457"/>
                    <a:pt x="61" y="457"/>
                    <a:pt x="80" y="457"/>
                  </a:cubicBezTo>
                  <a:cubicBezTo>
                    <a:pt x="98" y="457"/>
                    <a:pt x="135" y="457"/>
                    <a:pt x="159" y="458"/>
                  </a:cubicBezTo>
                  <a:lnTo>
                    <a:pt x="159" y="437"/>
                  </a:lnTo>
                  <a:cubicBezTo>
                    <a:pt x="112" y="437"/>
                    <a:pt x="104" y="437"/>
                    <a:pt x="104" y="407"/>
                  </a:cubicBezTo>
                  <a:lnTo>
                    <a:pt x="104" y="286"/>
                  </a:lnTo>
                  <a:cubicBezTo>
                    <a:pt x="104" y="217"/>
                    <a:pt x="154" y="181"/>
                    <a:pt x="199" y="181"/>
                  </a:cubicBezTo>
                  <a:cubicBezTo>
                    <a:pt x="243" y="181"/>
                    <a:pt x="251" y="217"/>
                    <a:pt x="251" y="255"/>
                  </a:cubicBezTo>
                  <a:lnTo>
                    <a:pt x="251" y="407"/>
                  </a:lnTo>
                  <a:cubicBezTo>
                    <a:pt x="251" y="437"/>
                    <a:pt x="243" y="437"/>
                    <a:pt x="197" y="437"/>
                  </a:cubicBezTo>
                  <a:lnTo>
                    <a:pt x="197" y="458"/>
                  </a:lnTo>
                  <a:cubicBezTo>
                    <a:pt x="221" y="457"/>
                    <a:pt x="258" y="457"/>
                    <a:pt x="277" y="457"/>
                  </a:cubicBezTo>
                  <a:cubicBezTo>
                    <a:pt x="295" y="457"/>
                    <a:pt x="332" y="457"/>
                    <a:pt x="356" y="458"/>
                  </a:cubicBezTo>
                  <a:lnTo>
                    <a:pt x="356" y="437"/>
                  </a:lnTo>
                  <a:cubicBezTo>
                    <a:pt x="319" y="437"/>
                    <a:pt x="301" y="437"/>
                    <a:pt x="301" y="418"/>
                  </a:cubicBezTo>
                  <a:lnTo>
                    <a:pt x="301" y="292"/>
                  </a:lnTo>
                  <a:cubicBezTo>
                    <a:pt x="301" y="235"/>
                    <a:pt x="301" y="214"/>
                    <a:pt x="279" y="190"/>
                  </a:cubicBezTo>
                  <a:cubicBezTo>
                    <a:pt x="269" y="180"/>
                    <a:pt x="245" y="166"/>
                    <a:pt x="205" y="166"/>
                  </a:cubicBezTo>
                  <a:cubicBezTo>
                    <a:pt x="144" y="166"/>
                    <a:pt x="114" y="207"/>
                    <a:pt x="103" y="231"/>
                  </a:cubicBezTo>
                  <a:lnTo>
                    <a:pt x="103" y="0"/>
                  </a:lnTo>
                  <a:lnTo>
                    <a:pt x="0" y="7"/>
                  </a:lnTo>
                  <a:lnTo>
                    <a:pt x="0" y="28"/>
                  </a:lnTo>
                  <a:cubicBezTo>
                    <a:pt x="50" y="28"/>
                    <a:pt x="54" y="33"/>
                    <a:pt x="54" y="64"/>
                  </a:cubicBezTo>
                  <a:lnTo>
                    <a:pt x="54" y="407"/>
                  </a:lnTo>
                </a:path>
              </a:pathLst>
            </a:custGeom>
            <a:solidFill>
              <a:srgbClr val="000000"/>
            </a:solidFill>
            <a:ln w="15840">
              <a:noFill/>
            </a:ln>
          </p:spPr>
        </p:sp>
        <p:sp>
          <p:nvSpPr>
            <p:cNvPr id="725" name="Freeform 160"/>
            <p:cNvSpPr/>
            <p:nvPr/>
          </p:nvSpPr>
          <p:spPr>
            <a:xfrm>
              <a:off x="102780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26" name="Freeform 161"/>
            <p:cNvSpPr/>
            <p:nvPr/>
          </p:nvSpPr>
          <p:spPr>
            <a:xfrm>
              <a:off x="1226160" y="21520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727" name="Freeform 162"/>
            <p:cNvSpPr/>
            <p:nvPr/>
          </p:nvSpPr>
          <p:spPr>
            <a:xfrm>
              <a:off x="132480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28" name="Freeform 163"/>
            <p:cNvSpPr/>
            <p:nvPr/>
          </p:nvSpPr>
          <p:spPr>
            <a:xfrm>
              <a:off x="1434960" y="211248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29" name="Freeform 164"/>
            <p:cNvSpPr/>
            <p:nvPr/>
          </p:nvSpPr>
          <p:spPr>
            <a:xfrm>
              <a:off x="1620720" y="2152080"/>
              <a:ext cx="113400" cy="109800"/>
            </a:xfrm>
            <a:custGeom>
              <a:avLst/>
              <a:gdLst/>
              <a:ahLst/>
              <a:rect l="0" t="0" r="r" b="b"/>
              <a:pathLst>
                <a:path w="315" h="305">
                  <a:moveTo>
                    <a:pt x="314" y="154"/>
                  </a:moveTo>
                  <a:cubicBezTo>
                    <a:pt x="314" y="70"/>
                    <a:pt x="242" y="0"/>
                    <a:pt x="157" y="0"/>
                  </a:cubicBezTo>
                  <a:cubicBezTo>
                    <a:pt x="69" y="0"/>
                    <a:pt x="0" y="72"/>
                    <a:pt x="0" y="154"/>
                  </a:cubicBezTo>
                  <a:cubicBezTo>
                    <a:pt x="0" y="240"/>
                    <a:pt x="74" y="304"/>
                    <a:pt x="157" y="304"/>
                  </a:cubicBezTo>
                  <a:cubicBezTo>
                    <a:pt x="242" y="304"/>
                    <a:pt x="314" y="238"/>
                    <a:pt x="314" y="154"/>
                  </a:cubicBezTo>
                  <a:moveTo>
                    <a:pt x="157" y="288"/>
                  </a:moveTo>
                  <a:cubicBezTo>
                    <a:pt x="127" y="288"/>
                    <a:pt x="96" y="273"/>
                    <a:pt x="77" y="243"/>
                  </a:cubicBezTo>
                  <a:cubicBezTo>
                    <a:pt x="59" y="214"/>
                    <a:pt x="59" y="174"/>
                    <a:pt x="59" y="150"/>
                  </a:cubicBezTo>
                  <a:cubicBezTo>
                    <a:pt x="59" y="124"/>
                    <a:pt x="59" y="88"/>
                    <a:pt x="75" y="58"/>
                  </a:cubicBezTo>
                  <a:cubicBezTo>
                    <a:pt x="94" y="28"/>
                    <a:pt x="128" y="15"/>
                    <a:pt x="157" y="15"/>
                  </a:cubicBezTo>
                  <a:cubicBezTo>
                    <a:pt x="187" y="15"/>
                    <a:pt x="218" y="28"/>
                    <a:pt x="237" y="57"/>
                  </a:cubicBezTo>
                  <a:cubicBezTo>
                    <a:pt x="255" y="85"/>
                    <a:pt x="255" y="124"/>
                    <a:pt x="255" y="150"/>
                  </a:cubicBezTo>
                  <a:cubicBezTo>
                    <a:pt x="255" y="174"/>
                    <a:pt x="255" y="210"/>
                    <a:pt x="239" y="238"/>
                  </a:cubicBezTo>
                  <a:cubicBezTo>
                    <a:pt x="224" y="268"/>
                    <a:pt x="192" y="288"/>
                    <a:pt x="157" y="288"/>
                  </a:cubicBezTo>
                </a:path>
              </a:pathLst>
            </a:custGeom>
            <a:solidFill>
              <a:srgbClr val="000000"/>
            </a:solidFill>
            <a:ln w="15840">
              <a:noFill/>
            </a:ln>
          </p:spPr>
        </p:sp>
        <p:sp>
          <p:nvSpPr>
            <p:cNvPr id="730" name="Freeform 165"/>
            <p:cNvSpPr/>
            <p:nvPr/>
          </p:nvSpPr>
          <p:spPr>
            <a:xfrm>
              <a:off x="1748160" y="2090880"/>
              <a:ext cx="82800" cy="168120"/>
            </a:xfrm>
            <a:custGeom>
              <a:avLst/>
              <a:gdLst/>
              <a:ahLst/>
              <a:rect l="0" t="0" r="r" b="b"/>
              <a:pathLst>
                <a:path w="230" h="467">
                  <a:moveTo>
                    <a:pt x="101" y="181"/>
                  </a:moveTo>
                  <a:lnTo>
                    <a:pt x="101" y="105"/>
                  </a:lnTo>
                  <a:cubicBezTo>
                    <a:pt x="101" y="46"/>
                    <a:pt x="135" y="15"/>
                    <a:pt x="167" y="15"/>
                  </a:cubicBezTo>
                  <a:cubicBezTo>
                    <a:pt x="168" y="15"/>
                    <a:pt x="179" y="15"/>
                    <a:pt x="189" y="19"/>
                  </a:cubicBezTo>
                  <a:cubicBezTo>
                    <a:pt x="181" y="22"/>
                    <a:pt x="168" y="30"/>
                    <a:pt x="168" y="46"/>
                  </a:cubicBezTo>
                  <a:cubicBezTo>
                    <a:pt x="168" y="61"/>
                    <a:pt x="179" y="75"/>
                    <a:pt x="199" y="75"/>
                  </a:cubicBezTo>
                  <a:cubicBezTo>
                    <a:pt x="219" y="75"/>
                    <a:pt x="229" y="61"/>
                    <a:pt x="229" y="46"/>
                  </a:cubicBezTo>
                  <a:cubicBezTo>
                    <a:pt x="229" y="22"/>
                    <a:pt x="203" y="0"/>
                    <a:pt x="167" y="0"/>
                  </a:cubicBezTo>
                  <a:cubicBezTo>
                    <a:pt x="117" y="0"/>
                    <a:pt x="56" y="34"/>
                    <a:pt x="56" y="105"/>
                  </a:cubicBezTo>
                  <a:lnTo>
                    <a:pt x="56" y="181"/>
                  </a:lnTo>
                  <a:lnTo>
                    <a:pt x="0" y="181"/>
                  </a:lnTo>
                  <a:lnTo>
                    <a:pt x="0" y="201"/>
                  </a:lnTo>
                  <a:lnTo>
                    <a:pt x="56" y="201"/>
                  </a:lnTo>
                  <a:lnTo>
                    <a:pt x="56" y="415"/>
                  </a:lnTo>
                  <a:cubicBezTo>
                    <a:pt x="56" y="445"/>
                    <a:pt x="48" y="445"/>
                    <a:pt x="0" y="445"/>
                  </a:cubicBezTo>
                  <a:lnTo>
                    <a:pt x="0" y="466"/>
                  </a:lnTo>
                  <a:cubicBezTo>
                    <a:pt x="29" y="464"/>
                    <a:pt x="62" y="463"/>
                    <a:pt x="82" y="463"/>
                  </a:cubicBezTo>
                  <a:cubicBezTo>
                    <a:pt x="111" y="463"/>
                    <a:pt x="143" y="463"/>
                    <a:pt x="171" y="466"/>
                  </a:cubicBezTo>
                  <a:lnTo>
                    <a:pt x="171" y="445"/>
                  </a:lnTo>
                  <a:lnTo>
                    <a:pt x="157" y="445"/>
                  </a:lnTo>
                  <a:cubicBezTo>
                    <a:pt x="104" y="445"/>
                    <a:pt x="103" y="437"/>
                    <a:pt x="103" y="413"/>
                  </a:cubicBezTo>
                  <a:lnTo>
                    <a:pt x="103" y="201"/>
                  </a:lnTo>
                  <a:lnTo>
                    <a:pt x="184" y="201"/>
                  </a:lnTo>
                  <a:lnTo>
                    <a:pt x="184" y="181"/>
                  </a:lnTo>
                  <a:lnTo>
                    <a:pt x="101" y="181"/>
                  </a:lnTo>
                </a:path>
              </a:pathLst>
            </a:custGeom>
            <a:solidFill>
              <a:srgbClr val="000000"/>
            </a:solidFill>
            <a:ln w="15840">
              <a:noFill/>
            </a:ln>
          </p:spPr>
        </p:sp>
        <p:sp>
          <p:nvSpPr>
            <p:cNvPr id="731" name="Freeform 166"/>
            <p:cNvSpPr/>
            <p:nvPr/>
          </p:nvSpPr>
          <p:spPr>
            <a:xfrm>
              <a:off x="1910160" y="21520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732" name="Freeform 167"/>
            <p:cNvSpPr/>
            <p:nvPr/>
          </p:nvSpPr>
          <p:spPr>
            <a:xfrm>
              <a:off x="2006280" y="211248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33" name="Freeform 168"/>
            <p:cNvSpPr/>
            <p:nvPr/>
          </p:nvSpPr>
          <p:spPr>
            <a:xfrm>
              <a:off x="2110680" y="215208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7"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734" name="Freeform 169"/>
            <p:cNvSpPr/>
            <p:nvPr/>
          </p:nvSpPr>
          <p:spPr>
            <a:xfrm>
              <a:off x="2234160" y="215352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735" name="Freeform 170"/>
            <p:cNvSpPr/>
            <p:nvPr/>
          </p:nvSpPr>
          <p:spPr>
            <a:xfrm>
              <a:off x="2331000" y="211248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36" name="Freeform 171"/>
            <p:cNvSpPr/>
            <p:nvPr/>
          </p:nvSpPr>
          <p:spPr>
            <a:xfrm>
              <a:off x="2519640" y="215208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7"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737" name="Freeform 172"/>
            <p:cNvSpPr/>
            <p:nvPr/>
          </p:nvSpPr>
          <p:spPr>
            <a:xfrm>
              <a:off x="2644200" y="2153520"/>
              <a:ext cx="128520" cy="105480"/>
            </a:xfrm>
            <a:custGeom>
              <a:avLst/>
              <a:gdLst/>
              <a:ahLst/>
              <a:rect l="0" t="0" r="r" b="b"/>
              <a:pathLst>
                <a:path w="357" h="293">
                  <a:moveTo>
                    <a:pt x="54" y="64"/>
                  </a:moveTo>
                  <a:lnTo>
                    <a:pt x="54" y="243"/>
                  </a:lnTo>
                  <a:cubicBezTo>
                    <a:pt x="54" y="271"/>
                    <a:pt x="48" y="271"/>
                    <a:pt x="0" y="271"/>
                  </a:cubicBezTo>
                  <a:lnTo>
                    <a:pt x="0" y="292"/>
                  </a:lnTo>
                  <a:cubicBezTo>
                    <a:pt x="24" y="292"/>
                    <a:pt x="61" y="291"/>
                    <a:pt x="80" y="291"/>
                  </a:cubicBezTo>
                  <a:cubicBezTo>
                    <a:pt x="98" y="291"/>
                    <a:pt x="135" y="292"/>
                    <a:pt x="159" y="292"/>
                  </a:cubicBezTo>
                  <a:lnTo>
                    <a:pt x="159" y="271"/>
                  </a:lnTo>
                  <a:cubicBezTo>
                    <a:pt x="112" y="271"/>
                    <a:pt x="104" y="271"/>
                    <a:pt x="104" y="243"/>
                  </a:cubicBezTo>
                  <a:lnTo>
                    <a:pt x="104" y="120"/>
                  </a:lnTo>
                  <a:cubicBezTo>
                    <a:pt x="104" y="51"/>
                    <a:pt x="154" y="15"/>
                    <a:pt x="199" y="15"/>
                  </a:cubicBezTo>
                  <a:cubicBezTo>
                    <a:pt x="243" y="15"/>
                    <a:pt x="251" y="51"/>
                    <a:pt x="251" y="88"/>
                  </a:cubicBezTo>
                  <a:lnTo>
                    <a:pt x="251" y="243"/>
                  </a:lnTo>
                  <a:cubicBezTo>
                    <a:pt x="251" y="271"/>
                    <a:pt x="243" y="271"/>
                    <a:pt x="197" y="271"/>
                  </a:cubicBezTo>
                  <a:lnTo>
                    <a:pt x="197" y="292"/>
                  </a:lnTo>
                  <a:cubicBezTo>
                    <a:pt x="221" y="292"/>
                    <a:pt x="258" y="291"/>
                    <a:pt x="277" y="291"/>
                  </a:cubicBezTo>
                  <a:cubicBezTo>
                    <a:pt x="295" y="291"/>
                    <a:pt x="332" y="292"/>
                    <a:pt x="356" y="292"/>
                  </a:cubicBezTo>
                  <a:lnTo>
                    <a:pt x="356" y="271"/>
                  </a:lnTo>
                  <a:cubicBezTo>
                    <a:pt x="319" y="271"/>
                    <a:pt x="301" y="271"/>
                    <a:pt x="301" y="252"/>
                  </a:cubicBezTo>
                  <a:lnTo>
                    <a:pt x="301" y="126"/>
                  </a:lnTo>
                  <a:cubicBezTo>
                    <a:pt x="301" y="69"/>
                    <a:pt x="301" y="48"/>
                    <a:pt x="279" y="24"/>
                  </a:cubicBezTo>
                  <a:cubicBezTo>
                    <a:pt x="269" y="13"/>
                    <a:pt x="245" y="0"/>
                    <a:pt x="205" y="0"/>
                  </a:cubicBezTo>
                  <a:cubicBezTo>
                    <a:pt x="152" y="0"/>
                    <a:pt x="120" y="28"/>
                    <a:pt x="99" y="69"/>
                  </a:cubicBezTo>
                  <a:lnTo>
                    <a:pt x="99" y="0"/>
                  </a:lnTo>
                  <a:lnTo>
                    <a:pt x="0" y="7"/>
                  </a:lnTo>
                  <a:lnTo>
                    <a:pt x="0" y="28"/>
                  </a:lnTo>
                  <a:cubicBezTo>
                    <a:pt x="50" y="28"/>
                    <a:pt x="54" y="33"/>
                    <a:pt x="54" y="64"/>
                  </a:cubicBezTo>
                </a:path>
              </a:pathLst>
            </a:custGeom>
            <a:solidFill>
              <a:srgbClr val="000000"/>
            </a:solidFill>
            <a:ln w="15840">
              <a:noFill/>
            </a:ln>
          </p:spPr>
        </p:sp>
        <p:sp>
          <p:nvSpPr>
            <p:cNvPr id="738" name="Freeform 173"/>
            <p:cNvSpPr/>
            <p:nvPr/>
          </p:nvSpPr>
          <p:spPr>
            <a:xfrm>
              <a:off x="2784960" y="2093760"/>
              <a:ext cx="126000" cy="168120"/>
            </a:xfrm>
            <a:custGeom>
              <a:avLst/>
              <a:gdLst/>
              <a:ahLst/>
              <a:rect l="0" t="0" r="r" b="b"/>
              <a:pathLst>
                <a:path w="350" h="467">
                  <a:moveTo>
                    <a:pt x="245" y="422"/>
                  </a:moveTo>
                  <a:lnTo>
                    <a:pt x="245" y="466"/>
                  </a:lnTo>
                  <a:lnTo>
                    <a:pt x="349" y="458"/>
                  </a:lnTo>
                  <a:lnTo>
                    <a:pt x="349" y="437"/>
                  </a:lnTo>
                  <a:cubicBezTo>
                    <a:pt x="300" y="437"/>
                    <a:pt x="293" y="433"/>
                    <a:pt x="293" y="401"/>
                  </a:cubicBezTo>
                  <a:lnTo>
                    <a:pt x="293" y="0"/>
                  </a:lnTo>
                  <a:lnTo>
                    <a:pt x="192" y="7"/>
                  </a:lnTo>
                  <a:lnTo>
                    <a:pt x="192" y="28"/>
                  </a:lnTo>
                  <a:cubicBezTo>
                    <a:pt x="240" y="28"/>
                    <a:pt x="247" y="33"/>
                    <a:pt x="247" y="64"/>
                  </a:cubicBezTo>
                  <a:lnTo>
                    <a:pt x="247" y="207"/>
                  </a:lnTo>
                  <a:cubicBezTo>
                    <a:pt x="226" y="184"/>
                    <a:pt x="195" y="166"/>
                    <a:pt x="157" y="166"/>
                  </a:cubicBezTo>
                  <a:cubicBezTo>
                    <a:pt x="74" y="166"/>
                    <a:pt x="0" y="231"/>
                    <a:pt x="0" y="316"/>
                  </a:cubicBezTo>
                  <a:cubicBezTo>
                    <a:pt x="0" y="400"/>
                    <a:pt x="69" y="466"/>
                    <a:pt x="151" y="466"/>
                  </a:cubicBezTo>
                  <a:cubicBezTo>
                    <a:pt x="195" y="466"/>
                    <a:pt x="227" y="443"/>
                    <a:pt x="245" y="422"/>
                  </a:cubicBezTo>
                  <a:moveTo>
                    <a:pt x="245" y="246"/>
                  </a:moveTo>
                  <a:lnTo>
                    <a:pt x="245" y="380"/>
                  </a:lnTo>
                  <a:cubicBezTo>
                    <a:pt x="245" y="392"/>
                    <a:pt x="245" y="394"/>
                    <a:pt x="237" y="404"/>
                  </a:cubicBezTo>
                  <a:cubicBezTo>
                    <a:pt x="216" y="436"/>
                    <a:pt x="184" y="451"/>
                    <a:pt x="154" y="451"/>
                  </a:cubicBezTo>
                  <a:cubicBezTo>
                    <a:pt x="122" y="451"/>
                    <a:pt x="96" y="434"/>
                    <a:pt x="78" y="409"/>
                  </a:cubicBezTo>
                  <a:cubicBezTo>
                    <a:pt x="61" y="382"/>
                    <a:pt x="59" y="344"/>
                    <a:pt x="59" y="317"/>
                  </a:cubicBezTo>
                  <a:cubicBezTo>
                    <a:pt x="59" y="292"/>
                    <a:pt x="61" y="253"/>
                    <a:pt x="80" y="223"/>
                  </a:cubicBezTo>
                  <a:cubicBezTo>
                    <a:pt x="96" y="202"/>
                    <a:pt x="122" y="181"/>
                    <a:pt x="160" y="181"/>
                  </a:cubicBezTo>
                  <a:cubicBezTo>
                    <a:pt x="186" y="181"/>
                    <a:pt x="215" y="190"/>
                    <a:pt x="237" y="220"/>
                  </a:cubicBezTo>
                  <a:cubicBezTo>
                    <a:pt x="245" y="232"/>
                    <a:pt x="245" y="234"/>
                    <a:pt x="245" y="246"/>
                  </a:cubicBezTo>
                </a:path>
              </a:pathLst>
            </a:custGeom>
            <a:solidFill>
              <a:srgbClr val="000000"/>
            </a:solidFill>
            <a:ln w="15840">
              <a:noFill/>
            </a:ln>
          </p:spPr>
        </p:sp>
        <p:sp>
          <p:nvSpPr>
            <p:cNvPr id="739" name="Freeform 174"/>
            <p:cNvSpPr/>
            <p:nvPr/>
          </p:nvSpPr>
          <p:spPr>
            <a:xfrm>
              <a:off x="300852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40" name="Freeform 175"/>
            <p:cNvSpPr/>
            <p:nvPr/>
          </p:nvSpPr>
          <p:spPr>
            <a:xfrm>
              <a:off x="3122280" y="2153520"/>
              <a:ext cx="128520" cy="105480"/>
            </a:xfrm>
            <a:custGeom>
              <a:avLst/>
              <a:gdLst/>
              <a:ahLst/>
              <a:rect l="0" t="0" r="r" b="b"/>
              <a:pathLst>
                <a:path w="357" h="293">
                  <a:moveTo>
                    <a:pt x="54" y="64"/>
                  </a:moveTo>
                  <a:lnTo>
                    <a:pt x="54" y="243"/>
                  </a:lnTo>
                  <a:cubicBezTo>
                    <a:pt x="54" y="271"/>
                    <a:pt x="48" y="271"/>
                    <a:pt x="0" y="271"/>
                  </a:cubicBezTo>
                  <a:lnTo>
                    <a:pt x="0" y="292"/>
                  </a:lnTo>
                  <a:cubicBezTo>
                    <a:pt x="24" y="292"/>
                    <a:pt x="61" y="291"/>
                    <a:pt x="80" y="291"/>
                  </a:cubicBezTo>
                  <a:cubicBezTo>
                    <a:pt x="98" y="291"/>
                    <a:pt x="135" y="292"/>
                    <a:pt x="159" y="292"/>
                  </a:cubicBezTo>
                  <a:lnTo>
                    <a:pt x="159" y="271"/>
                  </a:lnTo>
                  <a:cubicBezTo>
                    <a:pt x="112" y="271"/>
                    <a:pt x="104" y="271"/>
                    <a:pt x="104" y="243"/>
                  </a:cubicBezTo>
                  <a:lnTo>
                    <a:pt x="104" y="120"/>
                  </a:lnTo>
                  <a:cubicBezTo>
                    <a:pt x="104" y="51"/>
                    <a:pt x="154" y="15"/>
                    <a:pt x="199" y="15"/>
                  </a:cubicBezTo>
                  <a:cubicBezTo>
                    <a:pt x="243" y="15"/>
                    <a:pt x="251" y="51"/>
                    <a:pt x="251" y="88"/>
                  </a:cubicBezTo>
                  <a:lnTo>
                    <a:pt x="251" y="243"/>
                  </a:lnTo>
                  <a:cubicBezTo>
                    <a:pt x="251" y="271"/>
                    <a:pt x="243" y="271"/>
                    <a:pt x="197" y="271"/>
                  </a:cubicBezTo>
                  <a:lnTo>
                    <a:pt x="197" y="292"/>
                  </a:lnTo>
                  <a:cubicBezTo>
                    <a:pt x="221" y="292"/>
                    <a:pt x="258" y="291"/>
                    <a:pt x="277" y="291"/>
                  </a:cubicBezTo>
                  <a:cubicBezTo>
                    <a:pt x="295" y="291"/>
                    <a:pt x="332" y="292"/>
                    <a:pt x="356" y="292"/>
                  </a:cubicBezTo>
                  <a:lnTo>
                    <a:pt x="356" y="271"/>
                  </a:lnTo>
                  <a:cubicBezTo>
                    <a:pt x="319" y="271"/>
                    <a:pt x="301" y="271"/>
                    <a:pt x="301" y="252"/>
                  </a:cubicBezTo>
                  <a:lnTo>
                    <a:pt x="301" y="126"/>
                  </a:lnTo>
                  <a:cubicBezTo>
                    <a:pt x="301" y="69"/>
                    <a:pt x="301" y="48"/>
                    <a:pt x="279" y="24"/>
                  </a:cubicBezTo>
                  <a:cubicBezTo>
                    <a:pt x="269" y="13"/>
                    <a:pt x="245" y="0"/>
                    <a:pt x="205" y="0"/>
                  </a:cubicBezTo>
                  <a:cubicBezTo>
                    <a:pt x="152" y="0"/>
                    <a:pt x="120" y="28"/>
                    <a:pt x="99" y="69"/>
                  </a:cubicBezTo>
                  <a:lnTo>
                    <a:pt x="99" y="0"/>
                  </a:lnTo>
                  <a:lnTo>
                    <a:pt x="0" y="7"/>
                  </a:lnTo>
                  <a:lnTo>
                    <a:pt x="0" y="28"/>
                  </a:lnTo>
                  <a:cubicBezTo>
                    <a:pt x="50" y="28"/>
                    <a:pt x="54" y="33"/>
                    <a:pt x="54" y="64"/>
                  </a:cubicBezTo>
                </a:path>
              </a:pathLst>
            </a:custGeom>
            <a:solidFill>
              <a:srgbClr val="000000"/>
            </a:solidFill>
            <a:ln w="15840">
              <a:noFill/>
            </a:ln>
          </p:spPr>
        </p:sp>
        <p:sp>
          <p:nvSpPr>
            <p:cNvPr id="741" name="Freeform 176"/>
            <p:cNvSpPr/>
            <p:nvPr/>
          </p:nvSpPr>
          <p:spPr>
            <a:xfrm>
              <a:off x="3263400" y="2093760"/>
              <a:ext cx="126000" cy="168120"/>
            </a:xfrm>
            <a:custGeom>
              <a:avLst/>
              <a:gdLst/>
              <a:ahLst/>
              <a:rect l="0" t="0" r="r" b="b"/>
              <a:pathLst>
                <a:path w="350" h="467">
                  <a:moveTo>
                    <a:pt x="245" y="422"/>
                  </a:moveTo>
                  <a:lnTo>
                    <a:pt x="245" y="466"/>
                  </a:lnTo>
                  <a:lnTo>
                    <a:pt x="349" y="458"/>
                  </a:lnTo>
                  <a:lnTo>
                    <a:pt x="349" y="437"/>
                  </a:lnTo>
                  <a:cubicBezTo>
                    <a:pt x="300" y="437"/>
                    <a:pt x="293" y="433"/>
                    <a:pt x="293" y="401"/>
                  </a:cubicBezTo>
                  <a:lnTo>
                    <a:pt x="293" y="0"/>
                  </a:lnTo>
                  <a:lnTo>
                    <a:pt x="192" y="7"/>
                  </a:lnTo>
                  <a:lnTo>
                    <a:pt x="192" y="28"/>
                  </a:lnTo>
                  <a:cubicBezTo>
                    <a:pt x="242" y="28"/>
                    <a:pt x="247" y="33"/>
                    <a:pt x="247" y="64"/>
                  </a:cubicBezTo>
                  <a:lnTo>
                    <a:pt x="247" y="207"/>
                  </a:lnTo>
                  <a:cubicBezTo>
                    <a:pt x="226" y="184"/>
                    <a:pt x="195" y="166"/>
                    <a:pt x="157" y="166"/>
                  </a:cubicBezTo>
                  <a:cubicBezTo>
                    <a:pt x="74" y="166"/>
                    <a:pt x="0" y="231"/>
                    <a:pt x="0" y="316"/>
                  </a:cubicBezTo>
                  <a:cubicBezTo>
                    <a:pt x="0" y="400"/>
                    <a:pt x="69" y="466"/>
                    <a:pt x="151" y="466"/>
                  </a:cubicBezTo>
                  <a:cubicBezTo>
                    <a:pt x="195" y="466"/>
                    <a:pt x="227" y="443"/>
                    <a:pt x="245" y="422"/>
                  </a:cubicBezTo>
                  <a:moveTo>
                    <a:pt x="245" y="246"/>
                  </a:moveTo>
                  <a:lnTo>
                    <a:pt x="245" y="380"/>
                  </a:lnTo>
                  <a:cubicBezTo>
                    <a:pt x="245" y="392"/>
                    <a:pt x="245" y="394"/>
                    <a:pt x="237" y="404"/>
                  </a:cubicBezTo>
                  <a:cubicBezTo>
                    <a:pt x="216" y="436"/>
                    <a:pt x="184" y="451"/>
                    <a:pt x="154" y="451"/>
                  </a:cubicBezTo>
                  <a:cubicBezTo>
                    <a:pt x="122" y="451"/>
                    <a:pt x="96" y="434"/>
                    <a:pt x="78" y="409"/>
                  </a:cubicBezTo>
                  <a:cubicBezTo>
                    <a:pt x="61" y="382"/>
                    <a:pt x="59" y="344"/>
                    <a:pt x="59" y="317"/>
                  </a:cubicBezTo>
                  <a:cubicBezTo>
                    <a:pt x="59" y="292"/>
                    <a:pt x="61" y="253"/>
                    <a:pt x="80" y="223"/>
                  </a:cubicBezTo>
                  <a:cubicBezTo>
                    <a:pt x="96" y="202"/>
                    <a:pt x="122" y="181"/>
                    <a:pt x="160" y="181"/>
                  </a:cubicBezTo>
                  <a:cubicBezTo>
                    <a:pt x="186" y="181"/>
                    <a:pt x="215" y="190"/>
                    <a:pt x="237" y="220"/>
                  </a:cubicBezTo>
                  <a:cubicBezTo>
                    <a:pt x="245" y="232"/>
                    <a:pt x="245" y="234"/>
                    <a:pt x="245" y="246"/>
                  </a:cubicBezTo>
                </a:path>
              </a:pathLst>
            </a:custGeom>
            <a:solidFill>
              <a:srgbClr val="000000"/>
            </a:solidFill>
            <a:ln w="15840">
              <a:noFill/>
            </a:ln>
          </p:spPr>
        </p:sp>
        <p:sp>
          <p:nvSpPr>
            <p:cNvPr id="742" name="Freeform 177"/>
            <p:cNvSpPr/>
            <p:nvPr/>
          </p:nvSpPr>
          <p:spPr>
            <a:xfrm>
              <a:off x="3490560" y="2152080"/>
              <a:ext cx="115200" cy="109800"/>
            </a:xfrm>
            <a:custGeom>
              <a:avLst/>
              <a:gdLst/>
              <a:ahLst/>
              <a:rect l="0" t="0" r="r" b="b"/>
              <a:pathLst>
                <a:path w="320" h="305">
                  <a:moveTo>
                    <a:pt x="205" y="246"/>
                  </a:moveTo>
                  <a:cubicBezTo>
                    <a:pt x="208" y="273"/>
                    <a:pt x="227" y="299"/>
                    <a:pt x="261" y="299"/>
                  </a:cubicBezTo>
                  <a:cubicBezTo>
                    <a:pt x="275" y="299"/>
                    <a:pt x="319" y="291"/>
                    <a:pt x="319" y="237"/>
                  </a:cubicBezTo>
                  <a:lnTo>
                    <a:pt x="319" y="201"/>
                  </a:lnTo>
                  <a:lnTo>
                    <a:pt x="301" y="201"/>
                  </a:lnTo>
                  <a:lnTo>
                    <a:pt x="301" y="237"/>
                  </a:lnTo>
                  <a:cubicBezTo>
                    <a:pt x="301" y="276"/>
                    <a:pt x="283" y="280"/>
                    <a:pt x="275" y="280"/>
                  </a:cubicBezTo>
                  <a:cubicBezTo>
                    <a:pt x="253" y="280"/>
                    <a:pt x="250" y="250"/>
                    <a:pt x="250" y="247"/>
                  </a:cubicBezTo>
                  <a:lnTo>
                    <a:pt x="250" y="114"/>
                  </a:lnTo>
                  <a:cubicBezTo>
                    <a:pt x="250" y="87"/>
                    <a:pt x="250" y="61"/>
                    <a:pt x="224" y="36"/>
                  </a:cubicBezTo>
                  <a:cubicBezTo>
                    <a:pt x="197" y="10"/>
                    <a:pt x="162" y="0"/>
                    <a:pt x="127" y="0"/>
                  </a:cubicBezTo>
                  <a:cubicBezTo>
                    <a:pt x="69" y="0"/>
                    <a:pt x="21" y="31"/>
                    <a:pt x="21" y="75"/>
                  </a:cubicBezTo>
                  <a:cubicBezTo>
                    <a:pt x="21" y="94"/>
                    <a:pt x="35" y="106"/>
                    <a:pt x="53" y="106"/>
                  </a:cubicBezTo>
                  <a:cubicBezTo>
                    <a:pt x="72" y="106"/>
                    <a:pt x="85" y="93"/>
                    <a:pt x="85" y="75"/>
                  </a:cubicBezTo>
                  <a:cubicBezTo>
                    <a:pt x="85" y="67"/>
                    <a:pt x="82" y="45"/>
                    <a:pt x="50" y="45"/>
                  </a:cubicBezTo>
                  <a:cubicBezTo>
                    <a:pt x="69" y="22"/>
                    <a:pt x="103" y="15"/>
                    <a:pt x="127" y="15"/>
                  </a:cubicBezTo>
                  <a:cubicBezTo>
                    <a:pt x="160" y="15"/>
                    <a:pt x="200" y="40"/>
                    <a:pt x="200" y="99"/>
                  </a:cubicBezTo>
                  <a:lnTo>
                    <a:pt x="200" y="124"/>
                  </a:lnTo>
                  <a:cubicBezTo>
                    <a:pt x="165" y="126"/>
                    <a:pt x="115" y="127"/>
                    <a:pt x="70" y="147"/>
                  </a:cubicBezTo>
                  <a:cubicBezTo>
                    <a:pt x="18" y="169"/>
                    <a:pt x="0" y="204"/>
                    <a:pt x="0" y="234"/>
                  </a:cubicBezTo>
                  <a:cubicBezTo>
                    <a:pt x="0" y="288"/>
                    <a:pt x="69" y="304"/>
                    <a:pt x="114" y="304"/>
                  </a:cubicBezTo>
                  <a:cubicBezTo>
                    <a:pt x="160" y="304"/>
                    <a:pt x="192" y="277"/>
                    <a:pt x="205" y="246"/>
                  </a:cubicBezTo>
                  <a:moveTo>
                    <a:pt x="200" y="138"/>
                  </a:moveTo>
                  <a:lnTo>
                    <a:pt x="200" y="204"/>
                  </a:lnTo>
                  <a:cubicBezTo>
                    <a:pt x="200" y="267"/>
                    <a:pt x="151" y="289"/>
                    <a:pt x="119" y="289"/>
                  </a:cubicBezTo>
                  <a:cubicBezTo>
                    <a:pt x="83" y="289"/>
                    <a:pt x="54" y="265"/>
                    <a:pt x="54" y="232"/>
                  </a:cubicBezTo>
                  <a:cubicBezTo>
                    <a:pt x="54" y="196"/>
                    <a:pt x="85" y="141"/>
                    <a:pt x="200" y="138"/>
                  </a:cubicBezTo>
                </a:path>
              </a:pathLst>
            </a:custGeom>
            <a:solidFill>
              <a:srgbClr val="000000"/>
            </a:solidFill>
            <a:ln w="15840">
              <a:noFill/>
            </a:ln>
          </p:spPr>
        </p:sp>
        <p:sp>
          <p:nvSpPr>
            <p:cNvPr id="743" name="Freeform 178"/>
            <p:cNvSpPr/>
            <p:nvPr/>
          </p:nvSpPr>
          <p:spPr>
            <a:xfrm>
              <a:off x="3615120" y="2152080"/>
              <a:ext cx="97200" cy="109800"/>
            </a:xfrm>
            <a:custGeom>
              <a:avLst/>
              <a:gdLst/>
              <a:ahLst/>
              <a:rect l="0" t="0" r="r" b="b"/>
              <a:pathLst>
                <a:path w="270" h="305">
                  <a:moveTo>
                    <a:pt x="59" y="153"/>
                  </a:moveTo>
                  <a:cubicBezTo>
                    <a:pt x="59" y="45"/>
                    <a:pt x="117" y="16"/>
                    <a:pt x="154" y="16"/>
                  </a:cubicBezTo>
                  <a:cubicBezTo>
                    <a:pt x="160" y="16"/>
                    <a:pt x="205" y="16"/>
                    <a:pt x="231" y="40"/>
                  </a:cubicBezTo>
                  <a:cubicBezTo>
                    <a:pt x="202" y="43"/>
                    <a:pt x="197" y="63"/>
                    <a:pt x="197" y="72"/>
                  </a:cubicBezTo>
                  <a:cubicBezTo>
                    <a:pt x="197" y="88"/>
                    <a:pt x="210" y="102"/>
                    <a:pt x="229" y="102"/>
                  </a:cubicBezTo>
                  <a:cubicBezTo>
                    <a:pt x="248" y="102"/>
                    <a:pt x="263" y="90"/>
                    <a:pt x="263" y="70"/>
                  </a:cubicBezTo>
                  <a:cubicBezTo>
                    <a:pt x="263" y="25"/>
                    <a:pt x="208" y="0"/>
                    <a:pt x="154" y="0"/>
                  </a:cubicBezTo>
                  <a:cubicBezTo>
                    <a:pt x="66" y="0"/>
                    <a:pt x="0" y="72"/>
                    <a:pt x="0" y="153"/>
                  </a:cubicBezTo>
                  <a:cubicBezTo>
                    <a:pt x="0" y="238"/>
                    <a:pt x="70" y="304"/>
                    <a:pt x="152" y="304"/>
                  </a:cubicBezTo>
                  <a:cubicBezTo>
                    <a:pt x="247" y="304"/>
                    <a:pt x="269" y="225"/>
                    <a:pt x="269" y="217"/>
                  </a:cubicBezTo>
                  <a:cubicBezTo>
                    <a:pt x="269" y="211"/>
                    <a:pt x="263" y="211"/>
                    <a:pt x="261" y="211"/>
                  </a:cubicBezTo>
                  <a:cubicBezTo>
                    <a:pt x="255" y="211"/>
                    <a:pt x="253" y="214"/>
                    <a:pt x="251" y="217"/>
                  </a:cubicBezTo>
                  <a:cubicBezTo>
                    <a:pt x="231" y="279"/>
                    <a:pt x="184" y="288"/>
                    <a:pt x="159" y="288"/>
                  </a:cubicBezTo>
                  <a:cubicBezTo>
                    <a:pt x="122" y="288"/>
                    <a:pt x="59" y="259"/>
                    <a:pt x="59" y="153"/>
                  </a:cubicBezTo>
                </a:path>
              </a:pathLst>
            </a:custGeom>
            <a:solidFill>
              <a:srgbClr val="000000"/>
            </a:solidFill>
            <a:ln w="15840">
              <a:noFill/>
            </a:ln>
          </p:spPr>
        </p:sp>
        <p:sp>
          <p:nvSpPr>
            <p:cNvPr id="744" name="Freeform 179"/>
            <p:cNvSpPr/>
            <p:nvPr/>
          </p:nvSpPr>
          <p:spPr>
            <a:xfrm>
              <a:off x="3724200" y="211248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45" name="Freeform 180"/>
            <p:cNvSpPr/>
            <p:nvPr/>
          </p:nvSpPr>
          <p:spPr>
            <a:xfrm>
              <a:off x="3826080" y="209952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746" name="Freeform 181"/>
            <p:cNvSpPr/>
            <p:nvPr/>
          </p:nvSpPr>
          <p:spPr>
            <a:xfrm>
              <a:off x="3893040" y="2156400"/>
              <a:ext cx="124920" cy="105480"/>
            </a:xfrm>
            <a:custGeom>
              <a:avLst/>
              <a:gdLst/>
              <a:ahLst/>
              <a:rect l="0" t="0" r="r" b="b"/>
              <a:pathLst>
                <a:path w="347" h="293">
                  <a:moveTo>
                    <a:pt x="280" y="64"/>
                  </a:moveTo>
                  <a:cubicBezTo>
                    <a:pt x="287" y="49"/>
                    <a:pt x="300" y="21"/>
                    <a:pt x="346" y="21"/>
                  </a:cubicBezTo>
                  <a:lnTo>
                    <a:pt x="346" y="0"/>
                  </a:lnTo>
                  <a:cubicBezTo>
                    <a:pt x="330" y="1"/>
                    <a:pt x="309" y="1"/>
                    <a:pt x="293" y="1"/>
                  </a:cubicBezTo>
                  <a:cubicBezTo>
                    <a:pt x="275" y="1"/>
                    <a:pt x="243" y="0"/>
                    <a:pt x="231" y="0"/>
                  </a:cubicBezTo>
                  <a:lnTo>
                    <a:pt x="231" y="21"/>
                  </a:lnTo>
                  <a:cubicBezTo>
                    <a:pt x="258" y="21"/>
                    <a:pt x="266" y="36"/>
                    <a:pt x="266" y="49"/>
                  </a:cubicBezTo>
                  <a:cubicBezTo>
                    <a:pt x="266" y="55"/>
                    <a:pt x="264" y="57"/>
                    <a:pt x="261" y="64"/>
                  </a:cubicBezTo>
                  <a:lnTo>
                    <a:pt x="189" y="234"/>
                  </a:lnTo>
                  <a:lnTo>
                    <a:pt x="109" y="49"/>
                  </a:lnTo>
                  <a:cubicBezTo>
                    <a:pt x="106" y="40"/>
                    <a:pt x="106" y="39"/>
                    <a:pt x="106" y="37"/>
                  </a:cubicBezTo>
                  <a:cubicBezTo>
                    <a:pt x="106" y="21"/>
                    <a:pt x="133" y="21"/>
                    <a:pt x="146" y="21"/>
                  </a:cubicBezTo>
                  <a:lnTo>
                    <a:pt x="146" y="0"/>
                  </a:lnTo>
                  <a:cubicBezTo>
                    <a:pt x="125" y="0"/>
                    <a:pt x="85" y="1"/>
                    <a:pt x="69" y="1"/>
                  </a:cubicBezTo>
                  <a:cubicBezTo>
                    <a:pt x="50" y="1"/>
                    <a:pt x="21" y="1"/>
                    <a:pt x="0" y="0"/>
                  </a:cubicBezTo>
                  <a:lnTo>
                    <a:pt x="0" y="21"/>
                  </a:lnTo>
                  <a:cubicBezTo>
                    <a:pt x="45" y="21"/>
                    <a:pt x="48" y="24"/>
                    <a:pt x="56" y="45"/>
                  </a:cubicBezTo>
                  <a:lnTo>
                    <a:pt x="159" y="280"/>
                  </a:lnTo>
                  <a:cubicBezTo>
                    <a:pt x="162" y="289"/>
                    <a:pt x="163" y="292"/>
                    <a:pt x="173" y="292"/>
                  </a:cubicBezTo>
                  <a:cubicBezTo>
                    <a:pt x="183" y="292"/>
                    <a:pt x="186" y="286"/>
                    <a:pt x="187" y="280"/>
                  </a:cubicBezTo>
                  <a:lnTo>
                    <a:pt x="280" y="64"/>
                  </a:lnTo>
                </a:path>
              </a:pathLst>
            </a:custGeom>
            <a:solidFill>
              <a:srgbClr val="000000"/>
            </a:solidFill>
            <a:ln w="15840">
              <a:noFill/>
            </a:ln>
          </p:spPr>
        </p:sp>
        <p:sp>
          <p:nvSpPr>
            <p:cNvPr id="747" name="Freeform 182"/>
            <p:cNvSpPr/>
            <p:nvPr/>
          </p:nvSpPr>
          <p:spPr>
            <a:xfrm>
              <a:off x="4030200" y="209952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748" name="Freeform 183"/>
            <p:cNvSpPr/>
            <p:nvPr/>
          </p:nvSpPr>
          <p:spPr>
            <a:xfrm>
              <a:off x="4097160" y="2112480"/>
              <a:ext cx="79920" cy="149040"/>
            </a:xfrm>
            <a:custGeom>
              <a:avLst/>
              <a:gdLst/>
              <a:ahLst/>
              <a:rect l="0" t="0" r="r" b="b"/>
              <a:pathLst>
                <a:path w="222"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1" y="367"/>
                    <a:pt x="221" y="323"/>
                  </a:cubicBezTo>
                  <a:lnTo>
                    <a:pt x="221"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49" name="Freeform 184"/>
            <p:cNvSpPr/>
            <p:nvPr/>
          </p:nvSpPr>
          <p:spPr>
            <a:xfrm>
              <a:off x="4199400" y="209952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750" name="Freeform 185"/>
            <p:cNvSpPr/>
            <p:nvPr/>
          </p:nvSpPr>
          <p:spPr>
            <a:xfrm>
              <a:off x="426852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51" name="Freeform 186"/>
            <p:cNvSpPr/>
            <p:nvPr/>
          </p:nvSpPr>
          <p:spPr>
            <a:xfrm>
              <a:off x="4381920" y="21520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752" name="Freeform 187"/>
            <p:cNvSpPr/>
            <p:nvPr/>
          </p:nvSpPr>
          <p:spPr>
            <a:xfrm>
              <a:off x="4565520" y="2153520"/>
              <a:ext cx="86400" cy="105480"/>
            </a:xfrm>
            <a:custGeom>
              <a:avLst/>
              <a:gdLst/>
              <a:ahLst/>
              <a:rect l="0" t="0" r="r" b="b"/>
              <a:pathLst>
                <a:path w="240" h="293">
                  <a:moveTo>
                    <a:pt x="98" y="73"/>
                  </a:moveTo>
                  <a:lnTo>
                    <a:pt x="98" y="0"/>
                  </a:lnTo>
                  <a:lnTo>
                    <a:pt x="0" y="7"/>
                  </a:lnTo>
                  <a:lnTo>
                    <a:pt x="0" y="28"/>
                  </a:lnTo>
                  <a:cubicBezTo>
                    <a:pt x="50" y="28"/>
                    <a:pt x="54" y="33"/>
                    <a:pt x="54" y="64"/>
                  </a:cubicBezTo>
                  <a:lnTo>
                    <a:pt x="54" y="243"/>
                  </a:lnTo>
                  <a:cubicBezTo>
                    <a:pt x="54" y="271"/>
                    <a:pt x="48" y="271"/>
                    <a:pt x="0" y="271"/>
                  </a:cubicBezTo>
                  <a:lnTo>
                    <a:pt x="0" y="292"/>
                  </a:lnTo>
                  <a:cubicBezTo>
                    <a:pt x="27" y="292"/>
                    <a:pt x="61" y="291"/>
                    <a:pt x="80" y="291"/>
                  </a:cubicBezTo>
                  <a:cubicBezTo>
                    <a:pt x="109" y="291"/>
                    <a:pt x="143" y="291"/>
                    <a:pt x="171" y="292"/>
                  </a:cubicBezTo>
                  <a:lnTo>
                    <a:pt x="171" y="271"/>
                  </a:lnTo>
                  <a:lnTo>
                    <a:pt x="155" y="271"/>
                  </a:lnTo>
                  <a:cubicBezTo>
                    <a:pt x="104" y="271"/>
                    <a:pt x="103" y="265"/>
                    <a:pt x="103" y="241"/>
                  </a:cubicBezTo>
                  <a:lnTo>
                    <a:pt x="103" y="139"/>
                  </a:lnTo>
                  <a:cubicBezTo>
                    <a:pt x="103" y="73"/>
                    <a:pt x="131" y="15"/>
                    <a:pt x="186" y="15"/>
                  </a:cubicBezTo>
                  <a:cubicBezTo>
                    <a:pt x="191" y="15"/>
                    <a:pt x="192" y="15"/>
                    <a:pt x="194" y="15"/>
                  </a:cubicBezTo>
                  <a:cubicBezTo>
                    <a:pt x="191" y="16"/>
                    <a:pt x="178" y="24"/>
                    <a:pt x="178" y="40"/>
                  </a:cubicBezTo>
                  <a:cubicBezTo>
                    <a:pt x="178" y="60"/>
                    <a:pt x="192" y="69"/>
                    <a:pt x="208" y="69"/>
                  </a:cubicBezTo>
                  <a:cubicBezTo>
                    <a:pt x="221" y="69"/>
                    <a:pt x="239" y="61"/>
                    <a:pt x="239" y="40"/>
                  </a:cubicBezTo>
                  <a:cubicBezTo>
                    <a:pt x="239" y="19"/>
                    <a:pt x="216" y="0"/>
                    <a:pt x="186" y="0"/>
                  </a:cubicBezTo>
                  <a:cubicBezTo>
                    <a:pt x="135" y="0"/>
                    <a:pt x="109" y="45"/>
                    <a:pt x="98" y="73"/>
                  </a:cubicBezTo>
                </a:path>
              </a:pathLst>
            </a:custGeom>
            <a:solidFill>
              <a:srgbClr val="000000"/>
            </a:solidFill>
            <a:ln w="15840">
              <a:noFill/>
            </a:ln>
          </p:spPr>
        </p:sp>
        <p:sp>
          <p:nvSpPr>
            <p:cNvPr id="753" name="Freeform 188"/>
            <p:cNvSpPr/>
            <p:nvPr/>
          </p:nvSpPr>
          <p:spPr>
            <a:xfrm>
              <a:off x="466452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54" name="Freeform 189"/>
            <p:cNvSpPr/>
            <p:nvPr/>
          </p:nvSpPr>
          <p:spPr>
            <a:xfrm>
              <a:off x="4778280" y="2152080"/>
              <a:ext cx="83880" cy="109800"/>
            </a:xfrm>
            <a:custGeom>
              <a:avLst/>
              <a:gdLst/>
              <a:ahLst/>
              <a:rect l="0" t="0" r="r" b="b"/>
              <a:pathLst>
                <a:path w="233" h="305">
                  <a:moveTo>
                    <a:pt x="123" y="168"/>
                  </a:moveTo>
                  <a:cubicBezTo>
                    <a:pt x="139" y="171"/>
                    <a:pt x="197" y="181"/>
                    <a:pt x="197" y="229"/>
                  </a:cubicBezTo>
                  <a:cubicBezTo>
                    <a:pt x="197" y="262"/>
                    <a:pt x="173" y="289"/>
                    <a:pt x="117" y="289"/>
                  </a:cubicBezTo>
                  <a:cubicBezTo>
                    <a:pt x="58" y="289"/>
                    <a:pt x="32" y="252"/>
                    <a:pt x="19" y="195"/>
                  </a:cubicBezTo>
                  <a:cubicBezTo>
                    <a:pt x="18" y="187"/>
                    <a:pt x="16" y="184"/>
                    <a:pt x="10" y="184"/>
                  </a:cubicBezTo>
                  <a:cubicBezTo>
                    <a:pt x="0" y="184"/>
                    <a:pt x="0" y="189"/>
                    <a:pt x="0" y="201"/>
                  </a:cubicBezTo>
                  <a:lnTo>
                    <a:pt x="0" y="288"/>
                  </a:lnTo>
                  <a:cubicBezTo>
                    <a:pt x="0" y="299"/>
                    <a:pt x="0" y="304"/>
                    <a:pt x="8" y="304"/>
                  </a:cubicBezTo>
                  <a:cubicBezTo>
                    <a:pt x="11" y="304"/>
                    <a:pt x="13" y="302"/>
                    <a:pt x="26" y="291"/>
                  </a:cubicBezTo>
                  <a:cubicBezTo>
                    <a:pt x="27" y="289"/>
                    <a:pt x="27" y="288"/>
                    <a:pt x="40" y="276"/>
                  </a:cubicBezTo>
                  <a:cubicBezTo>
                    <a:pt x="70" y="302"/>
                    <a:pt x="103" y="304"/>
                    <a:pt x="117" y="304"/>
                  </a:cubicBezTo>
                  <a:cubicBezTo>
                    <a:pt x="199" y="304"/>
                    <a:pt x="232" y="259"/>
                    <a:pt x="232" y="211"/>
                  </a:cubicBezTo>
                  <a:cubicBezTo>
                    <a:pt x="232" y="177"/>
                    <a:pt x="210" y="157"/>
                    <a:pt x="202" y="148"/>
                  </a:cubicBezTo>
                  <a:cubicBezTo>
                    <a:pt x="178" y="127"/>
                    <a:pt x="151" y="123"/>
                    <a:pt x="122" y="117"/>
                  </a:cubicBezTo>
                  <a:cubicBezTo>
                    <a:pt x="82" y="109"/>
                    <a:pt x="34" y="102"/>
                    <a:pt x="34" y="63"/>
                  </a:cubicBezTo>
                  <a:cubicBezTo>
                    <a:pt x="34" y="39"/>
                    <a:pt x="53" y="12"/>
                    <a:pt x="114" y="12"/>
                  </a:cubicBezTo>
                  <a:cubicBezTo>
                    <a:pt x="191" y="12"/>
                    <a:pt x="195" y="72"/>
                    <a:pt x="197" y="93"/>
                  </a:cubicBezTo>
                  <a:cubicBezTo>
                    <a:pt x="197" y="99"/>
                    <a:pt x="203" y="99"/>
                    <a:pt x="205" y="99"/>
                  </a:cubicBezTo>
                  <a:cubicBezTo>
                    <a:pt x="215" y="99"/>
                    <a:pt x="215" y="96"/>
                    <a:pt x="215" y="82"/>
                  </a:cubicBezTo>
                  <a:lnTo>
                    <a:pt x="215" y="16"/>
                  </a:lnTo>
                  <a:cubicBezTo>
                    <a:pt x="215" y="4"/>
                    <a:pt x="215" y="0"/>
                    <a:pt x="207" y="0"/>
                  </a:cubicBezTo>
                  <a:cubicBezTo>
                    <a:pt x="203" y="0"/>
                    <a:pt x="202" y="0"/>
                    <a:pt x="192" y="7"/>
                  </a:cubicBezTo>
                  <a:cubicBezTo>
                    <a:pt x="191" y="10"/>
                    <a:pt x="183" y="16"/>
                    <a:pt x="179" y="18"/>
                  </a:cubicBezTo>
                  <a:cubicBezTo>
                    <a:pt x="154" y="0"/>
                    <a:pt x="123" y="0"/>
                    <a:pt x="114" y="0"/>
                  </a:cubicBezTo>
                  <a:cubicBezTo>
                    <a:pt x="27" y="0"/>
                    <a:pt x="0" y="45"/>
                    <a:pt x="0" y="81"/>
                  </a:cubicBezTo>
                  <a:cubicBezTo>
                    <a:pt x="0" y="105"/>
                    <a:pt x="11" y="123"/>
                    <a:pt x="30" y="138"/>
                  </a:cubicBezTo>
                  <a:cubicBezTo>
                    <a:pt x="53" y="154"/>
                    <a:pt x="74" y="159"/>
                    <a:pt x="123" y="168"/>
                  </a:cubicBezTo>
                </a:path>
              </a:pathLst>
            </a:custGeom>
            <a:solidFill>
              <a:srgbClr val="000000"/>
            </a:solidFill>
            <a:ln w="15840">
              <a:noFill/>
            </a:ln>
          </p:spPr>
        </p:sp>
        <p:sp>
          <p:nvSpPr>
            <p:cNvPr id="755" name="Freeform 190"/>
            <p:cNvSpPr/>
            <p:nvPr/>
          </p:nvSpPr>
          <p:spPr>
            <a:xfrm>
              <a:off x="4876560" y="2153520"/>
              <a:ext cx="126000" cy="151200"/>
            </a:xfrm>
            <a:custGeom>
              <a:avLst/>
              <a:gdLst/>
              <a:ahLst/>
              <a:rect l="0" t="0" r="r" b="b"/>
              <a:pathLst>
                <a:path w="350" h="420">
                  <a:moveTo>
                    <a:pt x="103" y="43"/>
                  </a:moveTo>
                  <a:lnTo>
                    <a:pt x="103" y="0"/>
                  </a:lnTo>
                  <a:lnTo>
                    <a:pt x="0" y="7"/>
                  </a:lnTo>
                  <a:lnTo>
                    <a:pt x="0" y="28"/>
                  </a:lnTo>
                  <a:cubicBezTo>
                    <a:pt x="50" y="28"/>
                    <a:pt x="54" y="31"/>
                    <a:pt x="54" y="61"/>
                  </a:cubicBezTo>
                  <a:lnTo>
                    <a:pt x="54" y="370"/>
                  </a:lnTo>
                  <a:cubicBezTo>
                    <a:pt x="54" y="400"/>
                    <a:pt x="48" y="400"/>
                    <a:pt x="0" y="400"/>
                  </a:cubicBezTo>
                  <a:lnTo>
                    <a:pt x="0" y="419"/>
                  </a:lnTo>
                  <a:cubicBezTo>
                    <a:pt x="24" y="419"/>
                    <a:pt x="61" y="418"/>
                    <a:pt x="78" y="418"/>
                  </a:cubicBezTo>
                  <a:cubicBezTo>
                    <a:pt x="98" y="418"/>
                    <a:pt x="135" y="419"/>
                    <a:pt x="159" y="419"/>
                  </a:cubicBezTo>
                  <a:lnTo>
                    <a:pt x="159" y="400"/>
                  </a:lnTo>
                  <a:cubicBezTo>
                    <a:pt x="112" y="400"/>
                    <a:pt x="104" y="400"/>
                    <a:pt x="104" y="370"/>
                  </a:cubicBezTo>
                  <a:lnTo>
                    <a:pt x="104" y="259"/>
                  </a:lnTo>
                  <a:lnTo>
                    <a:pt x="104" y="253"/>
                  </a:lnTo>
                  <a:cubicBezTo>
                    <a:pt x="107" y="264"/>
                    <a:pt x="138" y="299"/>
                    <a:pt x="191" y="299"/>
                  </a:cubicBezTo>
                  <a:cubicBezTo>
                    <a:pt x="275" y="299"/>
                    <a:pt x="349" y="235"/>
                    <a:pt x="349" y="150"/>
                  </a:cubicBezTo>
                  <a:cubicBezTo>
                    <a:pt x="349" y="66"/>
                    <a:pt x="280" y="0"/>
                    <a:pt x="200" y="0"/>
                  </a:cubicBezTo>
                  <a:cubicBezTo>
                    <a:pt x="146" y="0"/>
                    <a:pt x="115" y="28"/>
                    <a:pt x="103" y="43"/>
                  </a:cubicBezTo>
                  <a:moveTo>
                    <a:pt x="104" y="217"/>
                  </a:moveTo>
                  <a:lnTo>
                    <a:pt x="104" y="69"/>
                  </a:lnTo>
                  <a:cubicBezTo>
                    <a:pt x="125" y="36"/>
                    <a:pt x="159" y="16"/>
                    <a:pt x="195" y="16"/>
                  </a:cubicBezTo>
                  <a:cubicBezTo>
                    <a:pt x="247" y="16"/>
                    <a:pt x="290" y="75"/>
                    <a:pt x="290" y="150"/>
                  </a:cubicBezTo>
                  <a:cubicBezTo>
                    <a:pt x="290" y="229"/>
                    <a:pt x="240" y="285"/>
                    <a:pt x="187" y="285"/>
                  </a:cubicBezTo>
                  <a:cubicBezTo>
                    <a:pt x="160" y="285"/>
                    <a:pt x="133" y="271"/>
                    <a:pt x="114" y="244"/>
                  </a:cubicBezTo>
                  <a:cubicBezTo>
                    <a:pt x="104" y="231"/>
                    <a:pt x="104" y="229"/>
                    <a:pt x="104" y="217"/>
                  </a:cubicBezTo>
                </a:path>
              </a:pathLst>
            </a:custGeom>
            <a:solidFill>
              <a:srgbClr val="000000"/>
            </a:solidFill>
            <a:ln w="15840">
              <a:noFill/>
            </a:ln>
          </p:spPr>
        </p:sp>
        <p:sp>
          <p:nvSpPr>
            <p:cNvPr id="756" name="Freeform 191"/>
            <p:cNvSpPr/>
            <p:nvPr/>
          </p:nvSpPr>
          <p:spPr>
            <a:xfrm>
              <a:off x="502488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57" name="Freeform 192"/>
            <p:cNvSpPr/>
            <p:nvPr/>
          </p:nvSpPr>
          <p:spPr>
            <a:xfrm>
              <a:off x="5139000" y="2152080"/>
              <a:ext cx="97200" cy="109800"/>
            </a:xfrm>
            <a:custGeom>
              <a:avLst/>
              <a:gdLst/>
              <a:ahLst/>
              <a:rect l="0" t="0" r="r" b="b"/>
              <a:pathLst>
                <a:path w="270" h="305">
                  <a:moveTo>
                    <a:pt x="59" y="153"/>
                  </a:moveTo>
                  <a:cubicBezTo>
                    <a:pt x="59" y="45"/>
                    <a:pt x="117" y="16"/>
                    <a:pt x="154" y="16"/>
                  </a:cubicBezTo>
                  <a:cubicBezTo>
                    <a:pt x="160" y="16"/>
                    <a:pt x="205" y="16"/>
                    <a:pt x="231" y="40"/>
                  </a:cubicBezTo>
                  <a:cubicBezTo>
                    <a:pt x="200" y="43"/>
                    <a:pt x="197" y="63"/>
                    <a:pt x="197" y="72"/>
                  </a:cubicBezTo>
                  <a:cubicBezTo>
                    <a:pt x="197" y="88"/>
                    <a:pt x="210" y="102"/>
                    <a:pt x="229" y="102"/>
                  </a:cubicBezTo>
                  <a:cubicBezTo>
                    <a:pt x="248" y="102"/>
                    <a:pt x="263" y="90"/>
                    <a:pt x="263" y="70"/>
                  </a:cubicBezTo>
                  <a:cubicBezTo>
                    <a:pt x="263" y="25"/>
                    <a:pt x="208" y="0"/>
                    <a:pt x="154" y="0"/>
                  </a:cubicBezTo>
                  <a:cubicBezTo>
                    <a:pt x="66" y="0"/>
                    <a:pt x="0" y="72"/>
                    <a:pt x="0" y="153"/>
                  </a:cubicBezTo>
                  <a:cubicBezTo>
                    <a:pt x="0" y="238"/>
                    <a:pt x="70" y="304"/>
                    <a:pt x="152" y="304"/>
                  </a:cubicBezTo>
                  <a:cubicBezTo>
                    <a:pt x="247" y="304"/>
                    <a:pt x="269" y="225"/>
                    <a:pt x="269" y="217"/>
                  </a:cubicBezTo>
                  <a:cubicBezTo>
                    <a:pt x="269" y="211"/>
                    <a:pt x="263" y="211"/>
                    <a:pt x="261" y="211"/>
                  </a:cubicBezTo>
                  <a:cubicBezTo>
                    <a:pt x="255" y="211"/>
                    <a:pt x="253" y="214"/>
                    <a:pt x="251" y="217"/>
                  </a:cubicBezTo>
                  <a:cubicBezTo>
                    <a:pt x="231" y="279"/>
                    <a:pt x="184" y="288"/>
                    <a:pt x="159" y="288"/>
                  </a:cubicBezTo>
                  <a:cubicBezTo>
                    <a:pt x="122" y="288"/>
                    <a:pt x="59" y="259"/>
                    <a:pt x="59" y="153"/>
                  </a:cubicBezTo>
                </a:path>
              </a:pathLst>
            </a:custGeom>
            <a:solidFill>
              <a:srgbClr val="000000"/>
            </a:solidFill>
            <a:ln w="15840">
              <a:noFill/>
            </a:ln>
          </p:spPr>
        </p:sp>
        <p:sp>
          <p:nvSpPr>
            <p:cNvPr id="758" name="Freeform 193"/>
            <p:cNvSpPr/>
            <p:nvPr/>
          </p:nvSpPr>
          <p:spPr>
            <a:xfrm>
              <a:off x="5247360" y="2112480"/>
              <a:ext cx="80640" cy="149040"/>
            </a:xfrm>
            <a:custGeom>
              <a:avLst/>
              <a:gdLst/>
              <a:ahLst/>
              <a:rect l="0" t="0" r="r" b="b"/>
              <a:pathLst>
                <a:path w="224" h="414">
                  <a:moveTo>
                    <a:pt x="109" y="142"/>
                  </a:moveTo>
                  <a:lnTo>
                    <a:pt x="210" y="142"/>
                  </a:lnTo>
                  <a:lnTo>
                    <a:pt x="210" y="121"/>
                  </a:lnTo>
                  <a:lnTo>
                    <a:pt x="109" y="121"/>
                  </a:lnTo>
                  <a:lnTo>
                    <a:pt x="109" y="0"/>
                  </a:lnTo>
                  <a:lnTo>
                    <a:pt x="91" y="0"/>
                  </a:lnTo>
                  <a:cubicBezTo>
                    <a:pt x="91" y="54"/>
                    <a:pt x="69" y="124"/>
                    <a:pt x="0" y="127"/>
                  </a:cubicBezTo>
                  <a:lnTo>
                    <a:pt x="0" y="142"/>
                  </a:lnTo>
                  <a:lnTo>
                    <a:pt x="61" y="142"/>
                  </a:lnTo>
                  <a:lnTo>
                    <a:pt x="61" y="323"/>
                  </a:lnTo>
                  <a:cubicBezTo>
                    <a:pt x="61" y="406"/>
                    <a:pt x="127" y="413"/>
                    <a:pt x="152" y="413"/>
                  </a:cubicBezTo>
                  <a:cubicBezTo>
                    <a:pt x="202" y="413"/>
                    <a:pt x="223" y="367"/>
                    <a:pt x="223" y="323"/>
                  </a:cubicBezTo>
                  <a:lnTo>
                    <a:pt x="223" y="286"/>
                  </a:lnTo>
                  <a:lnTo>
                    <a:pt x="203" y="286"/>
                  </a:lnTo>
                  <a:lnTo>
                    <a:pt x="203" y="323"/>
                  </a:lnTo>
                  <a:cubicBezTo>
                    <a:pt x="203" y="371"/>
                    <a:pt x="183" y="397"/>
                    <a:pt x="157" y="397"/>
                  </a:cubicBezTo>
                  <a:cubicBezTo>
                    <a:pt x="109" y="397"/>
                    <a:pt x="109" y="337"/>
                    <a:pt x="109" y="325"/>
                  </a:cubicBezTo>
                  <a:lnTo>
                    <a:pt x="109" y="142"/>
                  </a:lnTo>
                </a:path>
              </a:pathLst>
            </a:custGeom>
            <a:solidFill>
              <a:srgbClr val="000000"/>
            </a:solidFill>
            <a:ln w="15840">
              <a:noFill/>
            </a:ln>
          </p:spPr>
        </p:sp>
        <p:sp>
          <p:nvSpPr>
            <p:cNvPr id="759" name="Freeform 194"/>
            <p:cNvSpPr/>
            <p:nvPr/>
          </p:nvSpPr>
          <p:spPr>
            <a:xfrm>
              <a:off x="5349600" y="2099520"/>
              <a:ext cx="55080" cy="159480"/>
            </a:xfrm>
            <a:custGeom>
              <a:avLst/>
              <a:gdLst/>
              <a:ahLst/>
              <a:rect l="0" t="0" r="r" b="b"/>
              <a:pathLst>
                <a:path w="153" h="443">
                  <a:moveTo>
                    <a:pt x="103" y="150"/>
                  </a:moveTo>
                  <a:lnTo>
                    <a:pt x="3" y="157"/>
                  </a:lnTo>
                  <a:lnTo>
                    <a:pt x="3" y="178"/>
                  </a:lnTo>
                  <a:cubicBezTo>
                    <a:pt x="50" y="178"/>
                    <a:pt x="56" y="181"/>
                    <a:pt x="56" y="214"/>
                  </a:cubicBezTo>
                  <a:lnTo>
                    <a:pt x="56" y="391"/>
                  </a:lnTo>
                  <a:cubicBezTo>
                    <a:pt x="56" y="421"/>
                    <a:pt x="48" y="421"/>
                    <a:pt x="0" y="421"/>
                  </a:cubicBezTo>
                  <a:lnTo>
                    <a:pt x="0" y="442"/>
                  </a:lnTo>
                  <a:cubicBezTo>
                    <a:pt x="22" y="440"/>
                    <a:pt x="61" y="440"/>
                    <a:pt x="78" y="440"/>
                  </a:cubicBezTo>
                  <a:cubicBezTo>
                    <a:pt x="103" y="440"/>
                    <a:pt x="128" y="440"/>
                    <a:pt x="152" y="442"/>
                  </a:cubicBezTo>
                  <a:lnTo>
                    <a:pt x="152" y="421"/>
                  </a:lnTo>
                  <a:cubicBezTo>
                    <a:pt x="106" y="421"/>
                    <a:pt x="103" y="418"/>
                    <a:pt x="103" y="392"/>
                  </a:cubicBezTo>
                  <a:lnTo>
                    <a:pt x="103" y="150"/>
                  </a:lnTo>
                  <a:moveTo>
                    <a:pt x="106" y="34"/>
                  </a:moveTo>
                  <a:cubicBezTo>
                    <a:pt x="106" y="13"/>
                    <a:pt x="88" y="0"/>
                    <a:pt x="67" y="0"/>
                  </a:cubicBezTo>
                  <a:cubicBezTo>
                    <a:pt x="45" y="0"/>
                    <a:pt x="30" y="18"/>
                    <a:pt x="30" y="34"/>
                  </a:cubicBezTo>
                  <a:cubicBezTo>
                    <a:pt x="30" y="52"/>
                    <a:pt x="45" y="70"/>
                    <a:pt x="67" y="70"/>
                  </a:cubicBezTo>
                  <a:cubicBezTo>
                    <a:pt x="88" y="70"/>
                    <a:pt x="106" y="55"/>
                    <a:pt x="106" y="34"/>
                  </a:cubicBezTo>
                </a:path>
              </a:pathLst>
            </a:custGeom>
            <a:solidFill>
              <a:srgbClr val="000000"/>
            </a:solidFill>
            <a:ln w="15840">
              <a:noFill/>
            </a:ln>
          </p:spPr>
        </p:sp>
        <p:sp>
          <p:nvSpPr>
            <p:cNvPr id="760" name="Freeform 195"/>
            <p:cNvSpPr/>
            <p:nvPr/>
          </p:nvSpPr>
          <p:spPr>
            <a:xfrm>
              <a:off x="5416560" y="2156400"/>
              <a:ext cx="124920" cy="105480"/>
            </a:xfrm>
            <a:custGeom>
              <a:avLst/>
              <a:gdLst/>
              <a:ahLst/>
              <a:rect l="0" t="0" r="r" b="b"/>
              <a:pathLst>
                <a:path w="347" h="293">
                  <a:moveTo>
                    <a:pt x="280" y="64"/>
                  </a:moveTo>
                  <a:cubicBezTo>
                    <a:pt x="287" y="49"/>
                    <a:pt x="300" y="21"/>
                    <a:pt x="346" y="21"/>
                  </a:cubicBezTo>
                  <a:lnTo>
                    <a:pt x="346" y="0"/>
                  </a:lnTo>
                  <a:cubicBezTo>
                    <a:pt x="330" y="1"/>
                    <a:pt x="309" y="1"/>
                    <a:pt x="293" y="1"/>
                  </a:cubicBezTo>
                  <a:cubicBezTo>
                    <a:pt x="275" y="1"/>
                    <a:pt x="243" y="0"/>
                    <a:pt x="231" y="0"/>
                  </a:cubicBezTo>
                  <a:lnTo>
                    <a:pt x="231" y="21"/>
                  </a:lnTo>
                  <a:cubicBezTo>
                    <a:pt x="258" y="21"/>
                    <a:pt x="266" y="36"/>
                    <a:pt x="266" y="49"/>
                  </a:cubicBezTo>
                  <a:cubicBezTo>
                    <a:pt x="266" y="55"/>
                    <a:pt x="264" y="57"/>
                    <a:pt x="261" y="64"/>
                  </a:cubicBezTo>
                  <a:lnTo>
                    <a:pt x="189" y="234"/>
                  </a:lnTo>
                  <a:lnTo>
                    <a:pt x="109" y="49"/>
                  </a:lnTo>
                  <a:cubicBezTo>
                    <a:pt x="106" y="40"/>
                    <a:pt x="106" y="39"/>
                    <a:pt x="106" y="37"/>
                  </a:cubicBezTo>
                  <a:cubicBezTo>
                    <a:pt x="106" y="21"/>
                    <a:pt x="133" y="21"/>
                    <a:pt x="146" y="21"/>
                  </a:cubicBezTo>
                  <a:lnTo>
                    <a:pt x="146" y="0"/>
                  </a:lnTo>
                  <a:cubicBezTo>
                    <a:pt x="125" y="0"/>
                    <a:pt x="85" y="1"/>
                    <a:pt x="69" y="1"/>
                  </a:cubicBezTo>
                  <a:cubicBezTo>
                    <a:pt x="50" y="1"/>
                    <a:pt x="21" y="1"/>
                    <a:pt x="0" y="0"/>
                  </a:cubicBezTo>
                  <a:lnTo>
                    <a:pt x="0" y="21"/>
                  </a:lnTo>
                  <a:cubicBezTo>
                    <a:pt x="45" y="21"/>
                    <a:pt x="48" y="24"/>
                    <a:pt x="56" y="45"/>
                  </a:cubicBezTo>
                  <a:lnTo>
                    <a:pt x="159" y="280"/>
                  </a:lnTo>
                  <a:cubicBezTo>
                    <a:pt x="162" y="289"/>
                    <a:pt x="163" y="292"/>
                    <a:pt x="173" y="292"/>
                  </a:cubicBezTo>
                  <a:cubicBezTo>
                    <a:pt x="183" y="292"/>
                    <a:pt x="186" y="286"/>
                    <a:pt x="187" y="280"/>
                  </a:cubicBezTo>
                  <a:lnTo>
                    <a:pt x="280" y="64"/>
                  </a:lnTo>
                </a:path>
              </a:pathLst>
            </a:custGeom>
            <a:solidFill>
              <a:srgbClr val="000000"/>
            </a:solidFill>
            <a:ln w="15840">
              <a:noFill/>
            </a:ln>
          </p:spPr>
        </p:sp>
        <p:sp>
          <p:nvSpPr>
            <p:cNvPr id="761" name="Freeform 196"/>
            <p:cNvSpPr/>
            <p:nvPr/>
          </p:nvSpPr>
          <p:spPr>
            <a:xfrm>
              <a:off x="5545440" y="2152080"/>
              <a:ext cx="99000" cy="109800"/>
            </a:xfrm>
            <a:custGeom>
              <a:avLst/>
              <a:gdLst/>
              <a:ahLst/>
              <a:rect l="0" t="0" r="r" b="b"/>
              <a:pathLst>
                <a:path w="275" h="305">
                  <a:moveTo>
                    <a:pt x="59" y="130"/>
                  </a:moveTo>
                  <a:cubicBezTo>
                    <a:pt x="64" y="31"/>
                    <a:pt x="123" y="15"/>
                    <a:pt x="147" y="15"/>
                  </a:cubicBezTo>
                  <a:cubicBezTo>
                    <a:pt x="219" y="15"/>
                    <a:pt x="227" y="103"/>
                    <a:pt x="227" y="130"/>
                  </a:cubicBezTo>
                  <a:lnTo>
                    <a:pt x="59" y="130"/>
                  </a:lnTo>
                  <a:moveTo>
                    <a:pt x="59" y="144"/>
                  </a:moveTo>
                  <a:lnTo>
                    <a:pt x="256" y="144"/>
                  </a:lnTo>
                  <a:cubicBezTo>
                    <a:pt x="272" y="144"/>
                    <a:pt x="274" y="144"/>
                    <a:pt x="274" y="130"/>
                  </a:cubicBezTo>
                  <a:cubicBezTo>
                    <a:pt x="274" y="64"/>
                    <a:pt x="235" y="0"/>
                    <a:pt x="147" y="0"/>
                  </a:cubicBezTo>
                  <a:cubicBezTo>
                    <a:pt x="66" y="0"/>
                    <a:pt x="0" y="67"/>
                    <a:pt x="0" y="151"/>
                  </a:cubicBezTo>
                  <a:cubicBezTo>
                    <a:pt x="0" y="240"/>
                    <a:pt x="74" y="304"/>
                    <a:pt x="155" y="304"/>
                  </a:cubicBezTo>
                  <a:cubicBezTo>
                    <a:pt x="242" y="304"/>
                    <a:pt x="274" y="231"/>
                    <a:pt x="274" y="217"/>
                  </a:cubicBezTo>
                  <a:cubicBezTo>
                    <a:pt x="274" y="211"/>
                    <a:pt x="267" y="210"/>
                    <a:pt x="264" y="210"/>
                  </a:cubicBezTo>
                  <a:cubicBezTo>
                    <a:pt x="258" y="210"/>
                    <a:pt x="256" y="214"/>
                    <a:pt x="256" y="219"/>
                  </a:cubicBezTo>
                  <a:cubicBezTo>
                    <a:pt x="231" y="288"/>
                    <a:pt x="167" y="288"/>
                    <a:pt x="160" y="288"/>
                  </a:cubicBezTo>
                  <a:cubicBezTo>
                    <a:pt x="125" y="288"/>
                    <a:pt x="96" y="267"/>
                    <a:pt x="80" y="243"/>
                  </a:cubicBezTo>
                  <a:cubicBezTo>
                    <a:pt x="59" y="211"/>
                    <a:pt x="59" y="168"/>
                    <a:pt x="59" y="144"/>
                  </a:cubicBezTo>
                </a:path>
              </a:pathLst>
            </a:custGeom>
            <a:solidFill>
              <a:srgbClr val="000000"/>
            </a:solidFill>
            <a:ln w="15840">
              <a:noFill/>
            </a:ln>
          </p:spPr>
        </p:sp>
        <p:sp>
          <p:nvSpPr>
            <p:cNvPr id="762" name="Freeform 197"/>
            <p:cNvSpPr/>
            <p:nvPr/>
          </p:nvSpPr>
          <p:spPr>
            <a:xfrm>
              <a:off x="5659200" y="2093760"/>
              <a:ext cx="57600" cy="165240"/>
            </a:xfrm>
            <a:custGeom>
              <a:avLst/>
              <a:gdLst/>
              <a:ahLst/>
              <a:rect l="0" t="0" r="r" b="b"/>
              <a:pathLst>
                <a:path w="160" h="459">
                  <a:moveTo>
                    <a:pt x="103" y="0"/>
                  </a:moveTo>
                  <a:lnTo>
                    <a:pt x="0" y="7"/>
                  </a:lnTo>
                  <a:lnTo>
                    <a:pt x="0" y="28"/>
                  </a:lnTo>
                  <a:cubicBezTo>
                    <a:pt x="50" y="28"/>
                    <a:pt x="56" y="33"/>
                    <a:pt x="56" y="64"/>
                  </a:cubicBezTo>
                  <a:lnTo>
                    <a:pt x="56" y="407"/>
                  </a:lnTo>
                  <a:cubicBezTo>
                    <a:pt x="56" y="437"/>
                    <a:pt x="48" y="437"/>
                    <a:pt x="0" y="437"/>
                  </a:cubicBezTo>
                  <a:lnTo>
                    <a:pt x="0" y="458"/>
                  </a:lnTo>
                  <a:cubicBezTo>
                    <a:pt x="24" y="457"/>
                    <a:pt x="61" y="457"/>
                    <a:pt x="78" y="457"/>
                  </a:cubicBezTo>
                  <a:cubicBezTo>
                    <a:pt x="96" y="457"/>
                    <a:pt x="131" y="457"/>
                    <a:pt x="159" y="458"/>
                  </a:cubicBezTo>
                  <a:lnTo>
                    <a:pt x="159" y="437"/>
                  </a:lnTo>
                  <a:cubicBezTo>
                    <a:pt x="111" y="437"/>
                    <a:pt x="103" y="437"/>
                    <a:pt x="103" y="407"/>
                  </a:cubicBezTo>
                  <a:lnTo>
                    <a:pt x="103" y="0"/>
                  </a:lnTo>
                </a:path>
              </a:pathLst>
            </a:custGeom>
            <a:solidFill>
              <a:srgbClr val="000000"/>
            </a:solidFill>
            <a:ln w="15840">
              <a:noFill/>
            </a:ln>
          </p:spPr>
        </p:sp>
        <p:sp>
          <p:nvSpPr>
            <p:cNvPr id="763" name="Freeform 198"/>
            <p:cNvSpPr/>
            <p:nvPr/>
          </p:nvSpPr>
          <p:spPr>
            <a:xfrm>
              <a:off x="5726160" y="2156400"/>
              <a:ext cx="124920" cy="151200"/>
            </a:xfrm>
            <a:custGeom>
              <a:avLst/>
              <a:gdLst/>
              <a:ahLst/>
              <a:rect l="0" t="0" r="r" b="b"/>
              <a:pathLst>
                <a:path w="347" h="420">
                  <a:moveTo>
                    <a:pt x="280" y="63"/>
                  </a:moveTo>
                  <a:cubicBezTo>
                    <a:pt x="298" y="21"/>
                    <a:pt x="335" y="21"/>
                    <a:pt x="346" y="21"/>
                  </a:cubicBezTo>
                  <a:lnTo>
                    <a:pt x="346" y="0"/>
                  </a:lnTo>
                  <a:cubicBezTo>
                    <a:pt x="330" y="1"/>
                    <a:pt x="309" y="1"/>
                    <a:pt x="293" y="1"/>
                  </a:cubicBezTo>
                  <a:cubicBezTo>
                    <a:pt x="280" y="1"/>
                    <a:pt x="247" y="0"/>
                    <a:pt x="231" y="0"/>
                  </a:cubicBezTo>
                  <a:lnTo>
                    <a:pt x="231" y="21"/>
                  </a:lnTo>
                  <a:cubicBezTo>
                    <a:pt x="253" y="21"/>
                    <a:pt x="264" y="33"/>
                    <a:pt x="264" y="49"/>
                  </a:cubicBezTo>
                  <a:cubicBezTo>
                    <a:pt x="264" y="55"/>
                    <a:pt x="264" y="57"/>
                    <a:pt x="259" y="64"/>
                  </a:cubicBezTo>
                  <a:lnTo>
                    <a:pt x="189" y="228"/>
                  </a:lnTo>
                  <a:lnTo>
                    <a:pt x="111" y="49"/>
                  </a:lnTo>
                  <a:cubicBezTo>
                    <a:pt x="107" y="43"/>
                    <a:pt x="106" y="40"/>
                    <a:pt x="106" y="37"/>
                  </a:cubicBezTo>
                  <a:cubicBezTo>
                    <a:pt x="106" y="21"/>
                    <a:pt x="133" y="21"/>
                    <a:pt x="146" y="21"/>
                  </a:cubicBezTo>
                  <a:lnTo>
                    <a:pt x="146" y="0"/>
                  </a:lnTo>
                  <a:cubicBezTo>
                    <a:pt x="127" y="0"/>
                    <a:pt x="80" y="1"/>
                    <a:pt x="69" y="1"/>
                  </a:cubicBezTo>
                  <a:cubicBezTo>
                    <a:pt x="50" y="1"/>
                    <a:pt x="21" y="1"/>
                    <a:pt x="0" y="0"/>
                  </a:cubicBezTo>
                  <a:lnTo>
                    <a:pt x="0" y="21"/>
                  </a:lnTo>
                  <a:cubicBezTo>
                    <a:pt x="34" y="21"/>
                    <a:pt x="48" y="21"/>
                    <a:pt x="58" y="43"/>
                  </a:cubicBezTo>
                  <a:lnTo>
                    <a:pt x="163" y="285"/>
                  </a:lnTo>
                  <a:cubicBezTo>
                    <a:pt x="160" y="294"/>
                    <a:pt x="151" y="314"/>
                    <a:pt x="146" y="323"/>
                  </a:cubicBezTo>
                  <a:cubicBezTo>
                    <a:pt x="130" y="359"/>
                    <a:pt x="111" y="406"/>
                    <a:pt x="66" y="406"/>
                  </a:cubicBezTo>
                  <a:cubicBezTo>
                    <a:pt x="61" y="406"/>
                    <a:pt x="45" y="406"/>
                    <a:pt x="32" y="394"/>
                  </a:cubicBezTo>
                  <a:cubicBezTo>
                    <a:pt x="54" y="391"/>
                    <a:pt x="59" y="376"/>
                    <a:pt x="59" y="365"/>
                  </a:cubicBezTo>
                  <a:cubicBezTo>
                    <a:pt x="59" y="349"/>
                    <a:pt x="46" y="338"/>
                    <a:pt x="30" y="338"/>
                  </a:cubicBezTo>
                  <a:cubicBezTo>
                    <a:pt x="16" y="338"/>
                    <a:pt x="0" y="346"/>
                    <a:pt x="0" y="367"/>
                  </a:cubicBezTo>
                  <a:cubicBezTo>
                    <a:pt x="0" y="397"/>
                    <a:pt x="30" y="419"/>
                    <a:pt x="66" y="419"/>
                  </a:cubicBezTo>
                  <a:cubicBezTo>
                    <a:pt x="109" y="419"/>
                    <a:pt x="138" y="382"/>
                    <a:pt x="155" y="344"/>
                  </a:cubicBezTo>
                  <a:lnTo>
                    <a:pt x="280" y="63"/>
                  </a:lnTo>
                </a:path>
              </a:pathLst>
            </a:custGeom>
            <a:solidFill>
              <a:srgbClr val="000000"/>
            </a:solidFill>
            <a:ln w="15840">
              <a:noFill/>
            </a:ln>
          </p:spPr>
        </p:sp>
        <p:sp>
          <p:nvSpPr>
            <p:cNvPr id="764" name="Freeform 199"/>
            <p:cNvSpPr/>
            <p:nvPr/>
          </p:nvSpPr>
          <p:spPr>
            <a:xfrm>
              <a:off x="5855760" y="2232720"/>
              <a:ext cx="30240" cy="71640"/>
            </a:xfrm>
            <a:custGeom>
              <a:avLst/>
              <a:gdLst/>
              <a:ahLst/>
              <a:rect l="0" t="0" r="r" b="b"/>
              <a:pathLst>
                <a:path w="84" h="199">
                  <a:moveTo>
                    <a:pt x="83" y="69"/>
                  </a:moveTo>
                  <a:cubicBezTo>
                    <a:pt x="83" y="27"/>
                    <a:pt x="67" y="0"/>
                    <a:pt x="38" y="0"/>
                  </a:cubicBezTo>
                  <a:cubicBezTo>
                    <a:pt x="13" y="0"/>
                    <a:pt x="0" y="18"/>
                    <a:pt x="0" y="34"/>
                  </a:cubicBezTo>
                  <a:cubicBezTo>
                    <a:pt x="0" y="52"/>
                    <a:pt x="13" y="70"/>
                    <a:pt x="38" y="70"/>
                  </a:cubicBezTo>
                  <a:cubicBezTo>
                    <a:pt x="50" y="70"/>
                    <a:pt x="58" y="66"/>
                    <a:pt x="66" y="61"/>
                  </a:cubicBezTo>
                  <a:lnTo>
                    <a:pt x="67" y="60"/>
                  </a:lnTo>
                  <a:cubicBezTo>
                    <a:pt x="67" y="60"/>
                    <a:pt x="69" y="60"/>
                    <a:pt x="69" y="69"/>
                  </a:cubicBezTo>
                  <a:cubicBezTo>
                    <a:pt x="69" y="112"/>
                    <a:pt x="48" y="153"/>
                    <a:pt x="16" y="184"/>
                  </a:cubicBezTo>
                  <a:cubicBezTo>
                    <a:pt x="13" y="187"/>
                    <a:pt x="11" y="189"/>
                    <a:pt x="11" y="190"/>
                  </a:cubicBezTo>
                  <a:cubicBezTo>
                    <a:pt x="11" y="196"/>
                    <a:pt x="14" y="198"/>
                    <a:pt x="19" y="198"/>
                  </a:cubicBezTo>
                  <a:cubicBezTo>
                    <a:pt x="27" y="198"/>
                    <a:pt x="83" y="145"/>
                    <a:pt x="83" y="69"/>
                  </a:cubicBezTo>
                </a:path>
              </a:pathLst>
            </a:custGeom>
            <a:solidFill>
              <a:srgbClr val="000000"/>
            </a:solidFill>
            <a:ln w="15840">
              <a:noFill/>
            </a:ln>
          </p:spPr>
        </p:sp>
        <p:sp>
          <p:nvSpPr>
            <p:cNvPr id="765" name="Freeform 200"/>
            <p:cNvSpPr/>
            <p:nvPr/>
          </p:nvSpPr>
          <p:spPr>
            <a:xfrm>
              <a:off x="282960" y="237312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19" y="404"/>
                  </a:cubicBezTo>
                  <a:lnTo>
                    <a:pt x="173" y="320"/>
                  </a:lnTo>
                  <a:lnTo>
                    <a:pt x="351" y="320"/>
                  </a:lnTo>
                  <a:cubicBezTo>
                    <a:pt x="352"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2"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766" name="Freeform 201"/>
            <p:cNvSpPr/>
            <p:nvPr/>
          </p:nvSpPr>
          <p:spPr>
            <a:xfrm>
              <a:off x="476640" y="2504880"/>
              <a:ext cx="72000" cy="75960"/>
            </a:xfrm>
            <a:custGeom>
              <a:avLst/>
              <a:gdLst/>
              <a:ahLst/>
              <a:rect l="0" t="0" r="r" b="b"/>
              <a:pathLst>
                <a:path w="200" h="211">
                  <a:moveTo>
                    <a:pt x="179" y="30"/>
                  </a:moveTo>
                  <a:cubicBezTo>
                    <a:pt x="167" y="33"/>
                    <a:pt x="159" y="43"/>
                    <a:pt x="159" y="52"/>
                  </a:cubicBezTo>
                  <a:cubicBezTo>
                    <a:pt x="159" y="63"/>
                    <a:pt x="168" y="67"/>
                    <a:pt x="175" y="67"/>
                  </a:cubicBezTo>
                  <a:cubicBezTo>
                    <a:pt x="179" y="67"/>
                    <a:pt x="199" y="64"/>
                    <a:pt x="199" y="40"/>
                  </a:cubicBezTo>
                  <a:cubicBezTo>
                    <a:pt x="199" y="10"/>
                    <a:pt x="162" y="0"/>
                    <a:pt x="131" y="0"/>
                  </a:cubicBezTo>
                  <a:cubicBezTo>
                    <a:pt x="54" y="0"/>
                    <a:pt x="40" y="54"/>
                    <a:pt x="40" y="67"/>
                  </a:cubicBezTo>
                  <a:cubicBezTo>
                    <a:pt x="40" y="85"/>
                    <a:pt x="51" y="96"/>
                    <a:pt x="58" y="102"/>
                  </a:cubicBezTo>
                  <a:cubicBezTo>
                    <a:pt x="70" y="111"/>
                    <a:pt x="80" y="112"/>
                    <a:pt x="114" y="118"/>
                  </a:cubicBezTo>
                  <a:cubicBezTo>
                    <a:pt x="125" y="120"/>
                    <a:pt x="157" y="126"/>
                    <a:pt x="157" y="148"/>
                  </a:cubicBezTo>
                  <a:cubicBezTo>
                    <a:pt x="157" y="157"/>
                    <a:pt x="151" y="174"/>
                    <a:pt x="130" y="186"/>
                  </a:cubicBezTo>
                  <a:cubicBezTo>
                    <a:pt x="111" y="196"/>
                    <a:pt x="86" y="196"/>
                    <a:pt x="80" y="196"/>
                  </a:cubicBezTo>
                  <a:cubicBezTo>
                    <a:pt x="61" y="196"/>
                    <a:pt x="32" y="192"/>
                    <a:pt x="21" y="177"/>
                  </a:cubicBezTo>
                  <a:cubicBezTo>
                    <a:pt x="37" y="175"/>
                    <a:pt x="48" y="163"/>
                    <a:pt x="48" y="150"/>
                  </a:cubicBezTo>
                  <a:cubicBezTo>
                    <a:pt x="48" y="139"/>
                    <a:pt x="38" y="133"/>
                    <a:pt x="29" y="133"/>
                  </a:cubicBezTo>
                  <a:cubicBezTo>
                    <a:pt x="14" y="133"/>
                    <a:pt x="0" y="144"/>
                    <a:pt x="0" y="165"/>
                  </a:cubicBezTo>
                  <a:cubicBezTo>
                    <a:pt x="0" y="192"/>
                    <a:pt x="32" y="210"/>
                    <a:pt x="80" y="210"/>
                  </a:cubicBezTo>
                  <a:cubicBezTo>
                    <a:pt x="171" y="210"/>
                    <a:pt x="189" y="151"/>
                    <a:pt x="189" y="133"/>
                  </a:cubicBezTo>
                  <a:cubicBezTo>
                    <a:pt x="189" y="90"/>
                    <a:pt x="138" y="82"/>
                    <a:pt x="120" y="78"/>
                  </a:cubicBezTo>
                  <a:cubicBezTo>
                    <a:pt x="115" y="78"/>
                    <a:pt x="103" y="75"/>
                    <a:pt x="99" y="75"/>
                  </a:cubicBezTo>
                  <a:cubicBezTo>
                    <a:pt x="82" y="72"/>
                    <a:pt x="72" y="61"/>
                    <a:pt x="72" y="51"/>
                  </a:cubicBezTo>
                  <a:cubicBezTo>
                    <a:pt x="72" y="40"/>
                    <a:pt x="82" y="28"/>
                    <a:pt x="93" y="22"/>
                  </a:cubicBezTo>
                  <a:cubicBezTo>
                    <a:pt x="106" y="13"/>
                    <a:pt x="123" y="13"/>
                    <a:pt x="131" y="13"/>
                  </a:cubicBezTo>
                  <a:cubicBezTo>
                    <a:pt x="143" y="13"/>
                    <a:pt x="168" y="15"/>
                    <a:pt x="179" y="30"/>
                  </a:cubicBezTo>
                </a:path>
              </a:pathLst>
            </a:custGeom>
            <a:solidFill>
              <a:srgbClr val="000000"/>
            </a:solidFill>
            <a:ln w="15840">
              <a:noFill/>
            </a:ln>
          </p:spPr>
        </p:sp>
        <p:sp>
          <p:nvSpPr>
            <p:cNvPr id="767" name="Freeform 202"/>
            <p:cNvSpPr/>
            <p:nvPr/>
          </p:nvSpPr>
          <p:spPr>
            <a:xfrm>
              <a:off x="567360" y="2474280"/>
              <a:ext cx="60840" cy="106200"/>
            </a:xfrm>
            <a:custGeom>
              <a:avLst/>
              <a:gdLst/>
              <a:ahLst/>
              <a:rect l="0" t="0" r="r" b="b"/>
              <a:pathLst>
                <a:path w="169" h="295">
                  <a:moveTo>
                    <a:pt x="101" y="106"/>
                  </a:moveTo>
                  <a:lnTo>
                    <a:pt x="152" y="106"/>
                  </a:lnTo>
                  <a:cubicBezTo>
                    <a:pt x="162" y="106"/>
                    <a:pt x="168" y="106"/>
                    <a:pt x="168" y="96"/>
                  </a:cubicBezTo>
                  <a:cubicBezTo>
                    <a:pt x="168" y="90"/>
                    <a:pt x="162" y="90"/>
                    <a:pt x="154" y="90"/>
                  </a:cubicBezTo>
                  <a:lnTo>
                    <a:pt x="106" y="90"/>
                  </a:lnTo>
                  <a:lnTo>
                    <a:pt x="125" y="21"/>
                  </a:lnTo>
                  <a:cubicBezTo>
                    <a:pt x="125" y="19"/>
                    <a:pt x="127" y="16"/>
                    <a:pt x="127" y="15"/>
                  </a:cubicBezTo>
                  <a:cubicBezTo>
                    <a:pt x="127" y="6"/>
                    <a:pt x="119" y="0"/>
                    <a:pt x="109" y="0"/>
                  </a:cubicBezTo>
                  <a:cubicBezTo>
                    <a:pt x="96" y="0"/>
                    <a:pt x="90" y="7"/>
                    <a:pt x="85" y="19"/>
                  </a:cubicBezTo>
                  <a:cubicBezTo>
                    <a:pt x="82" y="31"/>
                    <a:pt x="88" y="9"/>
                    <a:pt x="67" y="90"/>
                  </a:cubicBezTo>
                  <a:lnTo>
                    <a:pt x="16" y="90"/>
                  </a:lnTo>
                  <a:cubicBezTo>
                    <a:pt x="6" y="90"/>
                    <a:pt x="0" y="90"/>
                    <a:pt x="0" y="100"/>
                  </a:cubicBezTo>
                  <a:cubicBezTo>
                    <a:pt x="0" y="106"/>
                    <a:pt x="6" y="106"/>
                    <a:pt x="14" y="106"/>
                  </a:cubicBezTo>
                  <a:lnTo>
                    <a:pt x="62" y="106"/>
                  </a:lnTo>
                  <a:lnTo>
                    <a:pt x="32" y="216"/>
                  </a:lnTo>
                  <a:cubicBezTo>
                    <a:pt x="30" y="228"/>
                    <a:pt x="26" y="244"/>
                    <a:pt x="26" y="250"/>
                  </a:cubicBezTo>
                  <a:cubicBezTo>
                    <a:pt x="26" y="277"/>
                    <a:pt x="50" y="294"/>
                    <a:pt x="78" y="294"/>
                  </a:cubicBezTo>
                  <a:cubicBezTo>
                    <a:pt x="135" y="294"/>
                    <a:pt x="165" y="229"/>
                    <a:pt x="165" y="223"/>
                  </a:cubicBezTo>
                  <a:cubicBezTo>
                    <a:pt x="165" y="217"/>
                    <a:pt x="159" y="217"/>
                    <a:pt x="157" y="217"/>
                  </a:cubicBezTo>
                  <a:cubicBezTo>
                    <a:pt x="151" y="217"/>
                    <a:pt x="151" y="219"/>
                    <a:pt x="147" y="226"/>
                  </a:cubicBezTo>
                  <a:cubicBezTo>
                    <a:pt x="133" y="255"/>
                    <a:pt x="107" y="282"/>
                    <a:pt x="80" y="282"/>
                  </a:cubicBezTo>
                  <a:cubicBezTo>
                    <a:pt x="69" y="282"/>
                    <a:pt x="62" y="276"/>
                    <a:pt x="62" y="258"/>
                  </a:cubicBezTo>
                  <a:cubicBezTo>
                    <a:pt x="62" y="253"/>
                    <a:pt x="64" y="244"/>
                    <a:pt x="66" y="240"/>
                  </a:cubicBezTo>
                  <a:lnTo>
                    <a:pt x="101" y="106"/>
                  </a:lnTo>
                </a:path>
              </a:pathLst>
            </a:custGeom>
            <a:solidFill>
              <a:srgbClr val="000000"/>
            </a:solidFill>
            <a:ln w="15840">
              <a:noFill/>
            </a:ln>
          </p:spPr>
        </p:sp>
        <p:sp>
          <p:nvSpPr>
            <p:cNvPr id="768" name="Freeform 203"/>
            <p:cNvSpPr/>
            <p:nvPr/>
          </p:nvSpPr>
          <p:spPr>
            <a:xfrm>
              <a:off x="647280" y="2504880"/>
              <a:ext cx="91440" cy="75960"/>
            </a:xfrm>
            <a:custGeom>
              <a:avLst/>
              <a:gdLst/>
              <a:ahLst/>
              <a:rect l="0" t="0" r="r" b="b"/>
              <a:pathLst>
                <a:path w="254" h="211">
                  <a:moveTo>
                    <a:pt x="179" y="27"/>
                  </a:moveTo>
                  <a:cubicBezTo>
                    <a:pt x="168" y="12"/>
                    <a:pt x="152" y="0"/>
                    <a:pt x="128" y="0"/>
                  </a:cubicBezTo>
                  <a:cubicBezTo>
                    <a:pt x="64" y="0"/>
                    <a:pt x="0" y="66"/>
                    <a:pt x="0" y="132"/>
                  </a:cubicBezTo>
                  <a:cubicBezTo>
                    <a:pt x="0" y="177"/>
                    <a:pt x="32" y="210"/>
                    <a:pt x="75" y="210"/>
                  </a:cubicBezTo>
                  <a:cubicBezTo>
                    <a:pt x="101" y="210"/>
                    <a:pt x="125" y="195"/>
                    <a:pt x="146" y="177"/>
                  </a:cubicBezTo>
                  <a:cubicBezTo>
                    <a:pt x="155" y="205"/>
                    <a:pt x="184" y="210"/>
                    <a:pt x="197" y="210"/>
                  </a:cubicBezTo>
                  <a:cubicBezTo>
                    <a:pt x="215" y="210"/>
                    <a:pt x="226" y="199"/>
                    <a:pt x="235" y="184"/>
                  </a:cubicBezTo>
                  <a:cubicBezTo>
                    <a:pt x="247" y="166"/>
                    <a:pt x="253" y="141"/>
                    <a:pt x="253" y="138"/>
                  </a:cubicBezTo>
                  <a:cubicBezTo>
                    <a:pt x="253" y="132"/>
                    <a:pt x="247" y="132"/>
                    <a:pt x="245" y="132"/>
                  </a:cubicBezTo>
                  <a:cubicBezTo>
                    <a:pt x="239" y="132"/>
                    <a:pt x="237" y="135"/>
                    <a:pt x="234" y="147"/>
                  </a:cubicBezTo>
                  <a:cubicBezTo>
                    <a:pt x="227" y="169"/>
                    <a:pt x="218" y="196"/>
                    <a:pt x="197" y="196"/>
                  </a:cubicBezTo>
                  <a:cubicBezTo>
                    <a:pt x="184" y="196"/>
                    <a:pt x="181" y="186"/>
                    <a:pt x="181" y="174"/>
                  </a:cubicBezTo>
                  <a:cubicBezTo>
                    <a:pt x="181" y="166"/>
                    <a:pt x="186" y="148"/>
                    <a:pt x="189" y="136"/>
                  </a:cubicBezTo>
                  <a:cubicBezTo>
                    <a:pt x="192" y="124"/>
                    <a:pt x="197" y="105"/>
                    <a:pt x="200" y="96"/>
                  </a:cubicBezTo>
                  <a:lnTo>
                    <a:pt x="210" y="60"/>
                  </a:lnTo>
                  <a:cubicBezTo>
                    <a:pt x="213" y="48"/>
                    <a:pt x="218" y="25"/>
                    <a:pt x="218" y="24"/>
                  </a:cubicBezTo>
                  <a:cubicBezTo>
                    <a:pt x="218" y="13"/>
                    <a:pt x="210" y="9"/>
                    <a:pt x="202" y="9"/>
                  </a:cubicBezTo>
                  <a:cubicBezTo>
                    <a:pt x="194" y="9"/>
                    <a:pt x="183" y="15"/>
                    <a:pt x="179" y="27"/>
                  </a:cubicBezTo>
                  <a:moveTo>
                    <a:pt x="147" y="147"/>
                  </a:moveTo>
                  <a:cubicBezTo>
                    <a:pt x="144" y="160"/>
                    <a:pt x="133" y="169"/>
                    <a:pt x="122" y="178"/>
                  </a:cubicBezTo>
                  <a:cubicBezTo>
                    <a:pt x="117" y="181"/>
                    <a:pt x="98" y="196"/>
                    <a:pt x="77" y="196"/>
                  </a:cubicBezTo>
                  <a:cubicBezTo>
                    <a:pt x="58" y="196"/>
                    <a:pt x="40" y="184"/>
                    <a:pt x="40" y="151"/>
                  </a:cubicBezTo>
                  <a:cubicBezTo>
                    <a:pt x="40" y="127"/>
                    <a:pt x="54" y="75"/>
                    <a:pt x="66" y="57"/>
                  </a:cubicBezTo>
                  <a:cubicBezTo>
                    <a:pt x="88" y="19"/>
                    <a:pt x="114" y="13"/>
                    <a:pt x="128" y="13"/>
                  </a:cubicBezTo>
                  <a:cubicBezTo>
                    <a:pt x="163" y="13"/>
                    <a:pt x="171" y="48"/>
                    <a:pt x="171" y="54"/>
                  </a:cubicBezTo>
                  <a:cubicBezTo>
                    <a:pt x="171" y="55"/>
                    <a:pt x="171" y="58"/>
                    <a:pt x="170" y="60"/>
                  </a:cubicBezTo>
                  <a:lnTo>
                    <a:pt x="147" y="147"/>
                  </a:lnTo>
                </a:path>
              </a:pathLst>
            </a:custGeom>
            <a:solidFill>
              <a:srgbClr val="000000"/>
            </a:solidFill>
            <a:ln w="15840">
              <a:noFill/>
            </a:ln>
          </p:spPr>
        </p:sp>
        <p:sp>
          <p:nvSpPr>
            <p:cNvPr id="769" name="Freeform 204"/>
            <p:cNvSpPr/>
            <p:nvPr/>
          </p:nvSpPr>
          <p:spPr>
            <a:xfrm>
              <a:off x="754560" y="2504880"/>
              <a:ext cx="83520" cy="75960"/>
            </a:xfrm>
            <a:custGeom>
              <a:avLst/>
              <a:gdLst/>
              <a:ahLst/>
              <a:rect l="0" t="0" r="r" b="b"/>
              <a:pathLst>
                <a:path w="232" h="211">
                  <a:moveTo>
                    <a:pt x="93" y="111"/>
                  </a:moveTo>
                  <a:cubicBezTo>
                    <a:pt x="94" y="108"/>
                    <a:pt x="106" y="66"/>
                    <a:pt x="106" y="64"/>
                  </a:cubicBezTo>
                  <a:cubicBezTo>
                    <a:pt x="107" y="60"/>
                    <a:pt x="122" y="37"/>
                    <a:pt x="138" y="25"/>
                  </a:cubicBezTo>
                  <a:cubicBezTo>
                    <a:pt x="143" y="22"/>
                    <a:pt x="157" y="13"/>
                    <a:pt x="178" y="13"/>
                  </a:cubicBezTo>
                  <a:cubicBezTo>
                    <a:pt x="183" y="13"/>
                    <a:pt x="195" y="13"/>
                    <a:pt x="205" y="19"/>
                  </a:cubicBezTo>
                  <a:cubicBezTo>
                    <a:pt x="189" y="24"/>
                    <a:pt x="183" y="36"/>
                    <a:pt x="183" y="45"/>
                  </a:cubicBezTo>
                  <a:cubicBezTo>
                    <a:pt x="183" y="55"/>
                    <a:pt x="192" y="63"/>
                    <a:pt x="203" y="63"/>
                  </a:cubicBezTo>
                  <a:cubicBezTo>
                    <a:pt x="215" y="63"/>
                    <a:pt x="231" y="54"/>
                    <a:pt x="231" y="34"/>
                  </a:cubicBezTo>
                  <a:cubicBezTo>
                    <a:pt x="231" y="10"/>
                    <a:pt x="203" y="0"/>
                    <a:pt x="178" y="0"/>
                  </a:cubicBezTo>
                  <a:cubicBezTo>
                    <a:pt x="152" y="0"/>
                    <a:pt x="130" y="10"/>
                    <a:pt x="109" y="33"/>
                  </a:cubicBezTo>
                  <a:cubicBezTo>
                    <a:pt x="99" y="4"/>
                    <a:pt x="69" y="0"/>
                    <a:pt x="58" y="0"/>
                  </a:cubicBezTo>
                  <a:cubicBezTo>
                    <a:pt x="38" y="0"/>
                    <a:pt x="26" y="10"/>
                    <a:pt x="18" y="24"/>
                  </a:cubicBezTo>
                  <a:cubicBezTo>
                    <a:pt x="6" y="42"/>
                    <a:pt x="0" y="69"/>
                    <a:pt x="0" y="70"/>
                  </a:cubicBezTo>
                  <a:cubicBezTo>
                    <a:pt x="0" y="76"/>
                    <a:pt x="6" y="76"/>
                    <a:pt x="8" y="76"/>
                  </a:cubicBezTo>
                  <a:cubicBezTo>
                    <a:pt x="16" y="76"/>
                    <a:pt x="16" y="75"/>
                    <a:pt x="19" y="63"/>
                  </a:cubicBezTo>
                  <a:cubicBezTo>
                    <a:pt x="27" y="34"/>
                    <a:pt x="37" y="13"/>
                    <a:pt x="56" y="13"/>
                  </a:cubicBezTo>
                  <a:cubicBezTo>
                    <a:pt x="69" y="13"/>
                    <a:pt x="72" y="24"/>
                    <a:pt x="72" y="36"/>
                  </a:cubicBezTo>
                  <a:cubicBezTo>
                    <a:pt x="72" y="45"/>
                    <a:pt x="67" y="61"/>
                    <a:pt x="64" y="75"/>
                  </a:cubicBezTo>
                  <a:cubicBezTo>
                    <a:pt x="61" y="87"/>
                    <a:pt x="56" y="106"/>
                    <a:pt x="53" y="115"/>
                  </a:cubicBezTo>
                  <a:lnTo>
                    <a:pt x="37" y="175"/>
                  </a:lnTo>
                  <a:cubicBezTo>
                    <a:pt x="35" y="181"/>
                    <a:pt x="32" y="193"/>
                    <a:pt x="32" y="195"/>
                  </a:cubicBezTo>
                  <a:cubicBezTo>
                    <a:pt x="32" y="205"/>
                    <a:pt x="42" y="210"/>
                    <a:pt x="50" y="210"/>
                  </a:cubicBezTo>
                  <a:cubicBezTo>
                    <a:pt x="56" y="210"/>
                    <a:pt x="66" y="205"/>
                    <a:pt x="70" y="196"/>
                  </a:cubicBezTo>
                  <a:cubicBezTo>
                    <a:pt x="72" y="193"/>
                    <a:pt x="77" y="172"/>
                    <a:pt x="80" y="160"/>
                  </a:cubicBezTo>
                  <a:lnTo>
                    <a:pt x="93" y="111"/>
                  </a:lnTo>
                </a:path>
              </a:pathLst>
            </a:custGeom>
            <a:solidFill>
              <a:srgbClr val="000000"/>
            </a:solidFill>
            <a:ln w="15840">
              <a:noFill/>
            </a:ln>
          </p:spPr>
        </p:sp>
        <p:sp>
          <p:nvSpPr>
            <p:cNvPr id="770" name="Freeform 205"/>
            <p:cNvSpPr/>
            <p:nvPr/>
          </p:nvSpPr>
          <p:spPr>
            <a:xfrm>
              <a:off x="853200" y="2474280"/>
              <a:ext cx="60840" cy="106200"/>
            </a:xfrm>
            <a:custGeom>
              <a:avLst/>
              <a:gdLst/>
              <a:ahLst/>
              <a:rect l="0" t="0" r="r" b="b"/>
              <a:pathLst>
                <a:path w="169" h="295">
                  <a:moveTo>
                    <a:pt x="101" y="106"/>
                  </a:moveTo>
                  <a:lnTo>
                    <a:pt x="152" y="106"/>
                  </a:lnTo>
                  <a:cubicBezTo>
                    <a:pt x="162" y="106"/>
                    <a:pt x="168" y="106"/>
                    <a:pt x="168" y="96"/>
                  </a:cubicBezTo>
                  <a:cubicBezTo>
                    <a:pt x="168" y="90"/>
                    <a:pt x="162" y="90"/>
                    <a:pt x="154" y="90"/>
                  </a:cubicBezTo>
                  <a:lnTo>
                    <a:pt x="106" y="90"/>
                  </a:lnTo>
                  <a:lnTo>
                    <a:pt x="125" y="21"/>
                  </a:lnTo>
                  <a:cubicBezTo>
                    <a:pt x="125" y="19"/>
                    <a:pt x="127" y="16"/>
                    <a:pt x="127" y="15"/>
                  </a:cubicBezTo>
                  <a:cubicBezTo>
                    <a:pt x="127" y="6"/>
                    <a:pt x="119" y="0"/>
                    <a:pt x="109" y="0"/>
                  </a:cubicBezTo>
                  <a:cubicBezTo>
                    <a:pt x="96" y="0"/>
                    <a:pt x="90" y="7"/>
                    <a:pt x="85" y="19"/>
                  </a:cubicBezTo>
                  <a:cubicBezTo>
                    <a:pt x="82" y="31"/>
                    <a:pt x="88" y="9"/>
                    <a:pt x="67" y="90"/>
                  </a:cubicBezTo>
                  <a:lnTo>
                    <a:pt x="16" y="90"/>
                  </a:lnTo>
                  <a:cubicBezTo>
                    <a:pt x="6" y="90"/>
                    <a:pt x="0" y="90"/>
                    <a:pt x="0" y="100"/>
                  </a:cubicBezTo>
                  <a:cubicBezTo>
                    <a:pt x="0" y="106"/>
                    <a:pt x="6" y="106"/>
                    <a:pt x="14" y="106"/>
                  </a:cubicBezTo>
                  <a:lnTo>
                    <a:pt x="62" y="106"/>
                  </a:lnTo>
                  <a:lnTo>
                    <a:pt x="32" y="216"/>
                  </a:lnTo>
                  <a:cubicBezTo>
                    <a:pt x="30" y="228"/>
                    <a:pt x="26" y="244"/>
                    <a:pt x="26" y="250"/>
                  </a:cubicBezTo>
                  <a:cubicBezTo>
                    <a:pt x="26" y="277"/>
                    <a:pt x="50" y="294"/>
                    <a:pt x="78" y="294"/>
                  </a:cubicBezTo>
                  <a:cubicBezTo>
                    <a:pt x="135" y="294"/>
                    <a:pt x="165" y="229"/>
                    <a:pt x="165" y="223"/>
                  </a:cubicBezTo>
                  <a:cubicBezTo>
                    <a:pt x="165" y="217"/>
                    <a:pt x="159" y="217"/>
                    <a:pt x="157" y="217"/>
                  </a:cubicBezTo>
                  <a:cubicBezTo>
                    <a:pt x="151" y="217"/>
                    <a:pt x="151" y="219"/>
                    <a:pt x="147" y="226"/>
                  </a:cubicBezTo>
                  <a:cubicBezTo>
                    <a:pt x="133" y="255"/>
                    <a:pt x="107" y="282"/>
                    <a:pt x="80" y="282"/>
                  </a:cubicBezTo>
                  <a:cubicBezTo>
                    <a:pt x="69" y="282"/>
                    <a:pt x="62" y="276"/>
                    <a:pt x="62" y="258"/>
                  </a:cubicBezTo>
                  <a:cubicBezTo>
                    <a:pt x="62" y="253"/>
                    <a:pt x="64" y="244"/>
                    <a:pt x="66" y="240"/>
                  </a:cubicBezTo>
                  <a:lnTo>
                    <a:pt x="101" y="106"/>
                  </a:lnTo>
                </a:path>
              </a:pathLst>
            </a:custGeom>
            <a:solidFill>
              <a:srgbClr val="000000"/>
            </a:solidFill>
            <a:ln w="15840">
              <a:noFill/>
            </a:ln>
          </p:spPr>
        </p:sp>
        <p:sp>
          <p:nvSpPr>
            <p:cNvPr id="771" name="Freeform 206"/>
            <p:cNvSpPr/>
            <p:nvPr/>
          </p:nvSpPr>
          <p:spPr>
            <a:xfrm>
              <a:off x="1019160" y="2455560"/>
              <a:ext cx="169200" cy="56520"/>
            </a:xfrm>
            <a:custGeom>
              <a:avLst/>
              <a:gdLst/>
              <a:ahLst/>
              <a:rect l="0" t="0" r="r" b="b"/>
              <a:pathLst>
                <a:path w="470" h="157">
                  <a:moveTo>
                    <a:pt x="445" y="27"/>
                  </a:moveTo>
                  <a:cubicBezTo>
                    <a:pt x="456" y="27"/>
                    <a:pt x="469" y="27"/>
                    <a:pt x="469" y="13"/>
                  </a:cubicBezTo>
                  <a:cubicBezTo>
                    <a:pt x="469" y="0"/>
                    <a:pt x="456" y="0"/>
                    <a:pt x="447" y="0"/>
                  </a:cubicBezTo>
                  <a:lnTo>
                    <a:pt x="24" y="0"/>
                  </a:lnTo>
                  <a:cubicBezTo>
                    <a:pt x="13" y="0"/>
                    <a:pt x="0" y="0"/>
                    <a:pt x="0" y="13"/>
                  </a:cubicBezTo>
                  <a:cubicBezTo>
                    <a:pt x="0" y="27"/>
                    <a:pt x="13" y="27"/>
                    <a:pt x="24" y="27"/>
                  </a:cubicBezTo>
                  <a:lnTo>
                    <a:pt x="445" y="27"/>
                  </a:lnTo>
                  <a:moveTo>
                    <a:pt x="447" y="156"/>
                  </a:moveTo>
                  <a:cubicBezTo>
                    <a:pt x="456" y="156"/>
                    <a:pt x="469" y="156"/>
                    <a:pt x="469" y="142"/>
                  </a:cubicBezTo>
                  <a:cubicBezTo>
                    <a:pt x="469" y="129"/>
                    <a:pt x="456" y="129"/>
                    <a:pt x="445" y="129"/>
                  </a:cubicBezTo>
                  <a:lnTo>
                    <a:pt x="24" y="129"/>
                  </a:lnTo>
                  <a:cubicBezTo>
                    <a:pt x="13" y="129"/>
                    <a:pt x="0" y="129"/>
                    <a:pt x="0" y="142"/>
                  </a:cubicBezTo>
                  <a:cubicBezTo>
                    <a:pt x="0" y="156"/>
                    <a:pt x="13" y="156"/>
                    <a:pt x="24" y="156"/>
                  </a:cubicBezTo>
                  <a:lnTo>
                    <a:pt x="447" y="156"/>
                  </a:lnTo>
                </a:path>
              </a:pathLst>
            </a:custGeom>
            <a:solidFill>
              <a:srgbClr val="000000"/>
            </a:solidFill>
            <a:ln w="15840">
              <a:noFill/>
            </a:ln>
          </p:spPr>
        </p:sp>
        <p:sp>
          <p:nvSpPr>
            <p:cNvPr id="772" name="Freeform 207"/>
            <p:cNvSpPr/>
            <p:nvPr/>
          </p:nvSpPr>
          <p:spPr>
            <a:xfrm>
              <a:off x="1290960" y="2364840"/>
              <a:ext cx="90720" cy="237600"/>
            </a:xfrm>
            <a:custGeom>
              <a:avLst/>
              <a:gdLst/>
              <a:ahLst/>
              <a:rect l="0" t="0" r="r" b="b"/>
              <a:pathLst>
                <a:path w="252" h="660">
                  <a:moveTo>
                    <a:pt x="149" y="88"/>
                  </a:moveTo>
                  <a:cubicBezTo>
                    <a:pt x="149" y="61"/>
                    <a:pt x="168" y="19"/>
                    <a:pt x="245" y="15"/>
                  </a:cubicBezTo>
                  <a:cubicBezTo>
                    <a:pt x="248" y="13"/>
                    <a:pt x="251" y="12"/>
                    <a:pt x="251" y="7"/>
                  </a:cubicBezTo>
                  <a:cubicBezTo>
                    <a:pt x="251" y="0"/>
                    <a:pt x="245" y="0"/>
                    <a:pt x="239" y="0"/>
                  </a:cubicBezTo>
                  <a:cubicBezTo>
                    <a:pt x="167" y="0"/>
                    <a:pt x="103" y="33"/>
                    <a:pt x="103" y="82"/>
                  </a:cubicBezTo>
                  <a:lnTo>
                    <a:pt x="103" y="232"/>
                  </a:lnTo>
                  <a:cubicBezTo>
                    <a:pt x="103" y="259"/>
                    <a:pt x="103" y="280"/>
                    <a:pt x="74" y="301"/>
                  </a:cubicBezTo>
                  <a:cubicBezTo>
                    <a:pt x="48" y="320"/>
                    <a:pt x="22" y="322"/>
                    <a:pt x="6" y="322"/>
                  </a:cubicBezTo>
                  <a:cubicBezTo>
                    <a:pt x="3" y="323"/>
                    <a:pt x="0" y="326"/>
                    <a:pt x="0" y="329"/>
                  </a:cubicBezTo>
                  <a:cubicBezTo>
                    <a:pt x="0" y="337"/>
                    <a:pt x="5" y="337"/>
                    <a:pt x="11" y="337"/>
                  </a:cubicBezTo>
                  <a:cubicBezTo>
                    <a:pt x="58" y="340"/>
                    <a:pt x="91" y="364"/>
                    <a:pt x="99" y="395"/>
                  </a:cubicBezTo>
                  <a:cubicBezTo>
                    <a:pt x="103" y="403"/>
                    <a:pt x="103" y="404"/>
                    <a:pt x="103" y="428"/>
                  </a:cubicBezTo>
                  <a:lnTo>
                    <a:pt x="103" y="559"/>
                  </a:lnTo>
                  <a:cubicBezTo>
                    <a:pt x="103" y="586"/>
                    <a:pt x="103" y="608"/>
                    <a:pt x="136" y="632"/>
                  </a:cubicBezTo>
                  <a:cubicBezTo>
                    <a:pt x="163" y="651"/>
                    <a:pt x="210" y="659"/>
                    <a:pt x="239" y="659"/>
                  </a:cubicBezTo>
                  <a:cubicBezTo>
                    <a:pt x="245" y="659"/>
                    <a:pt x="251" y="659"/>
                    <a:pt x="251" y="651"/>
                  </a:cubicBezTo>
                  <a:cubicBezTo>
                    <a:pt x="251" y="645"/>
                    <a:pt x="247" y="645"/>
                    <a:pt x="240" y="645"/>
                  </a:cubicBezTo>
                  <a:cubicBezTo>
                    <a:pt x="195" y="642"/>
                    <a:pt x="160" y="621"/>
                    <a:pt x="152" y="587"/>
                  </a:cubicBezTo>
                  <a:cubicBezTo>
                    <a:pt x="149" y="581"/>
                    <a:pt x="149" y="580"/>
                    <a:pt x="149" y="557"/>
                  </a:cubicBezTo>
                  <a:lnTo>
                    <a:pt x="149" y="418"/>
                  </a:lnTo>
                  <a:cubicBezTo>
                    <a:pt x="149" y="388"/>
                    <a:pt x="144" y="376"/>
                    <a:pt x="122" y="355"/>
                  </a:cubicBezTo>
                  <a:cubicBezTo>
                    <a:pt x="106" y="341"/>
                    <a:pt x="85" y="335"/>
                    <a:pt x="66" y="329"/>
                  </a:cubicBezTo>
                  <a:cubicBezTo>
                    <a:pt x="123" y="314"/>
                    <a:pt x="149" y="285"/>
                    <a:pt x="149" y="246"/>
                  </a:cubicBezTo>
                  <a:lnTo>
                    <a:pt x="149" y="88"/>
                  </a:lnTo>
                </a:path>
              </a:pathLst>
            </a:custGeom>
            <a:solidFill>
              <a:srgbClr val="000000"/>
            </a:solidFill>
            <a:ln w="15840">
              <a:noFill/>
            </a:ln>
          </p:spPr>
        </p:sp>
        <p:sp>
          <p:nvSpPr>
            <p:cNvPr id="773" name="Freeform 208"/>
            <p:cNvSpPr/>
            <p:nvPr/>
          </p:nvSpPr>
          <p:spPr>
            <a:xfrm>
              <a:off x="1409760" y="2437560"/>
              <a:ext cx="117000" cy="108000"/>
            </a:xfrm>
            <a:custGeom>
              <a:avLst/>
              <a:gdLst/>
              <a:ahLst/>
              <a:rect l="0" t="0" r="r" b="b"/>
              <a:pathLst>
                <a:path w="325" h="300">
                  <a:moveTo>
                    <a:pt x="235" y="42"/>
                  </a:moveTo>
                  <a:cubicBezTo>
                    <a:pt x="223" y="18"/>
                    <a:pt x="202" y="0"/>
                    <a:pt x="170" y="0"/>
                  </a:cubicBezTo>
                  <a:cubicBezTo>
                    <a:pt x="88" y="0"/>
                    <a:pt x="0" y="97"/>
                    <a:pt x="0" y="193"/>
                  </a:cubicBezTo>
                  <a:cubicBezTo>
                    <a:pt x="0" y="256"/>
                    <a:pt x="38" y="299"/>
                    <a:pt x="94" y="299"/>
                  </a:cubicBezTo>
                  <a:cubicBezTo>
                    <a:pt x="109" y="299"/>
                    <a:pt x="144" y="296"/>
                    <a:pt x="186" y="250"/>
                  </a:cubicBezTo>
                  <a:cubicBezTo>
                    <a:pt x="192" y="277"/>
                    <a:pt x="216" y="299"/>
                    <a:pt x="250" y="299"/>
                  </a:cubicBezTo>
                  <a:cubicBezTo>
                    <a:pt x="275" y="299"/>
                    <a:pt x="292" y="285"/>
                    <a:pt x="303" y="264"/>
                  </a:cubicBezTo>
                  <a:cubicBezTo>
                    <a:pt x="314" y="240"/>
                    <a:pt x="324" y="199"/>
                    <a:pt x="324" y="198"/>
                  </a:cubicBezTo>
                  <a:cubicBezTo>
                    <a:pt x="324" y="192"/>
                    <a:pt x="317" y="192"/>
                    <a:pt x="316" y="192"/>
                  </a:cubicBezTo>
                  <a:cubicBezTo>
                    <a:pt x="309" y="192"/>
                    <a:pt x="308" y="193"/>
                    <a:pt x="306" y="204"/>
                  </a:cubicBezTo>
                  <a:cubicBezTo>
                    <a:pt x="293" y="246"/>
                    <a:pt x="280" y="285"/>
                    <a:pt x="251" y="285"/>
                  </a:cubicBezTo>
                  <a:cubicBezTo>
                    <a:pt x="232" y="285"/>
                    <a:pt x="231" y="268"/>
                    <a:pt x="231" y="255"/>
                  </a:cubicBezTo>
                  <a:cubicBezTo>
                    <a:pt x="231" y="240"/>
                    <a:pt x="232" y="235"/>
                    <a:pt x="240" y="205"/>
                  </a:cubicBezTo>
                  <a:cubicBezTo>
                    <a:pt x="248" y="178"/>
                    <a:pt x="248" y="171"/>
                    <a:pt x="255" y="147"/>
                  </a:cubicBezTo>
                  <a:lnTo>
                    <a:pt x="280" y="54"/>
                  </a:lnTo>
                  <a:cubicBezTo>
                    <a:pt x="285" y="34"/>
                    <a:pt x="285" y="34"/>
                    <a:pt x="285" y="31"/>
                  </a:cubicBezTo>
                  <a:cubicBezTo>
                    <a:pt x="285" y="19"/>
                    <a:pt x="277" y="13"/>
                    <a:pt x="266" y="13"/>
                  </a:cubicBezTo>
                  <a:cubicBezTo>
                    <a:pt x="248" y="13"/>
                    <a:pt x="237" y="28"/>
                    <a:pt x="235" y="42"/>
                  </a:cubicBezTo>
                  <a:moveTo>
                    <a:pt x="189" y="214"/>
                  </a:moveTo>
                  <a:cubicBezTo>
                    <a:pt x="186" y="226"/>
                    <a:pt x="186" y="226"/>
                    <a:pt x="176" y="238"/>
                  </a:cubicBezTo>
                  <a:cubicBezTo>
                    <a:pt x="144" y="274"/>
                    <a:pt x="115" y="285"/>
                    <a:pt x="96" y="285"/>
                  </a:cubicBezTo>
                  <a:cubicBezTo>
                    <a:pt x="61" y="285"/>
                    <a:pt x="50" y="249"/>
                    <a:pt x="50" y="223"/>
                  </a:cubicBezTo>
                  <a:cubicBezTo>
                    <a:pt x="50" y="190"/>
                    <a:pt x="72" y="108"/>
                    <a:pt x="90" y="78"/>
                  </a:cubicBezTo>
                  <a:cubicBezTo>
                    <a:pt x="111" y="39"/>
                    <a:pt x="143" y="15"/>
                    <a:pt x="171" y="15"/>
                  </a:cubicBezTo>
                  <a:cubicBezTo>
                    <a:pt x="218" y="15"/>
                    <a:pt x="227" y="69"/>
                    <a:pt x="227" y="73"/>
                  </a:cubicBezTo>
                  <a:cubicBezTo>
                    <a:pt x="227" y="76"/>
                    <a:pt x="226" y="81"/>
                    <a:pt x="224" y="84"/>
                  </a:cubicBezTo>
                  <a:lnTo>
                    <a:pt x="189" y="214"/>
                  </a:lnTo>
                </a:path>
              </a:pathLst>
            </a:custGeom>
            <a:solidFill>
              <a:srgbClr val="000000"/>
            </a:solidFill>
            <a:ln w="15840">
              <a:noFill/>
            </a:ln>
          </p:spPr>
        </p:sp>
        <p:sp>
          <p:nvSpPr>
            <p:cNvPr id="774" name="Freeform 209"/>
            <p:cNvSpPr/>
            <p:nvPr/>
          </p:nvSpPr>
          <p:spPr>
            <a:xfrm>
              <a:off x="1563480" y="2364840"/>
              <a:ext cx="11160" cy="237600"/>
            </a:xfrm>
            <a:custGeom>
              <a:avLst/>
              <a:gdLst/>
              <a:ahLst/>
              <a:rect l="0" t="0" r="r" b="b"/>
              <a:pathLst>
                <a:path w="31" h="660">
                  <a:moveTo>
                    <a:pt x="30" y="24"/>
                  </a:moveTo>
                  <a:cubicBezTo>
                    <a:pt x="30" y="12"/>
                    <a:pt x="30" y="0"/>
                    <a:pt x="14" y="0"/>
                  </a:cubicBezTo>
                  <a:cubicBezTo>
                    <a:pt x="0" y="0"/>
                    <a:pt x="0" y="12"/>
                    <a:pt x="0" y="24"/>
                  </a:cubicBezTo>
                  <a:lnTo>
                    <a:pt x="0" y="635"/>
                  </a:lnTo>
                  <a:cubicBezTo>
                    <a:pt x="0" y="647"/>
                    <a:pt x="0" y="659"/>
                    <a:pt x="14" y="659"/>
                  </a:cubicBezTo>
                  <a:cubicBezTo>
                    <a:pt x="30" y="659"/>
                    <a:pt x="30" y="647"/>
                    <a:pt x="30" y="635"/>
                  </a:cubicBezTo>
                  <a:lnTo>
                    <a:pt x="30" y="24"/>
                  </a:lnTo>
                </a:path>
              </a:pathLst>
            </a:custGeom>
            <a:solidFill>
              <a:srgbClr val="000000"/>
            </a:solidFill>
            <a:ln w="15840">
              <a:noFill/>
            </a:ln>
          </p:spPr>
        </p:sp>
        <p:sp>
          <p:nvSpPr>
            <p:cNvPr id="775" name="Freeform 210"/>
            <p:cNvSpPr/>
            <p:nvPr/>
          </p:nvSpPr>
          <p:spPr>
            <a:xfrm>
              <a:off x="1617840" y="2377800"/>
              <a:ext cx="113400" cy="165240"/>
            </a:xfrm>
            <a:custGeom>
              <a:avLst/>
              <a:gdLst/>
              <a:ahLst/>
              <a:rect l="0" t="0" r="r" b="b"/>
              <a:pathLst>
                <a:path w="315" h="459">
                  <a:moveTo>
                    <a:pt x="314" y="24"/>
                  </a:moveTo>
                  <a:cubicBezTo>
                    <a:pt x="314" y="1"/>
                    <a:pt x="312" y="0"/>
                    <a:pt x="290" y="0"/>
                  </a:cubicBezTo>
                  <a:lnTo>
                    <a:pt x="24" y="0"/>
                  </a:lnTo>
                  <a:cubicBezTo>
                    <a:pt x="13" y="0"/>
                    <a:pt x="0" y="0"/>
                    <a:pt x="0" y="13"/>
                  </a:cubicBezTo>
                  <a:cubicBezTo>
                    <a:pt x="0" y="27"/>
                    <a:pt x="13" y="27"/>
                    <a:pt x="24" y="27"/>
                  </a:cubicBezTo>
                  <a:lnTo>
                    <a:pt x="287" y="27"/>
                  </a:lnTo>
                  <a:lnTo>
                    <a:pt x="287" y="216"/>
                  </a:lnTo>
                  <a:lnTo>
                    <a:pt x="35" y="216"/>
                  </a:lnTo>
                  <a:cubicBezTo>
                    <a:pt x="22" y="216"/>
                    <a:pt x="10" y="216"/>
                    <a:pt x="10" y="229"/>
                  </a:cubicBezTo>
                  <a:cubicBezTo>
                    <a:pt x="10" y="243"/>
                    <a:pt x="22" y="243"/>
                    <a:pt x="35" y="243"/>
                  </a:cubicBezTo>
                  <a:lnTo>
                    <a:pt x="287" y="243"/>
                  </a:lnTo>
                  <a:lnTo>
                    <a:pt x="287" y="431"/>
                  </a:lnTo>
                  <a:lnTo>
                    <a:pt x="24" y="431"/>
                  </a:lnTo>
                  <a:cubicBezTo>
                    <a:pt x="13" y="431"/>
                    <a:pt x="0" y="431"/>
                    <a:pt x="0" y="445"/>
                  </a:cubicBezTo>
                  <a:cubicBezTo>
                    <a:pt x="0" y="458"/>
                    <a:pt x="13" y="458"/>
                    <a:pt x="24" y="458"/>
                  </a:cubicBezTo>
                  <a:lnTo>
                    <a:pt x="290" y="458"/>
                  </a:lnTo>
                  <a:cubicBezTo>
                    <a:pt x="312" y="458"/>
                    <a:pt x="314" y="457"/>
                    <a:pt x="314" y="434"/>
                  </a:cubicBezTo>
                  <a:lnTo>
                    <a:pt x="314" y="24"/>
                  </a:lnTo>
                </a:path>
              </a:pathLst>
            </a:custGeom>
            <a:solidFill>
              <a:srgbClr val="000000"/>
            </a:solidFill>
            <a:ln w="15840">
              <a:noFill/>
            </a:ln>
          </p:spPr>
        </p:sp>
        <p:sp>
          <p:nvSpPr>
            <p:cNvPr id="776" name="Freeform 211"/>
            <p:cNvSpPr/>
            <p:nvPr/>
          </p:nvSpPr>
          <p:spPr>
            <a:xfrm>
              <a:off x="1753920" y="2440440"/>
              <a:ext cx="134640" cy="105480"/>
            </a:xfrm>
            <a:custGeom>
              <a:avLst/>
              <a:gdLst/>
              <a:ahLst/>
              <a:rect l="0" t="0" r="r" b="b"/>
              <a:pathLst>
                <a:path w="374" h="293">
                  <a:moveTo>
                    <a:pt x="340" y="39"/>
                  </a:moveTo>
                  <a:cubicBezTo>
                    <a:pt x="348" y="39"/>
                    <a:pt x="373" y="39"/>
                    <a:pt x="373" y="16"/>
                  </a:cubicBezTo>
                  <a:cubicBezTo>
                    <a:pt x="373" y="0"/>
                    <a:pt x="359" y="0"/>
                    <a:pt x="346" y="0"/>
                  </a:cubicBezTo>
                  <a:lnTo>
                    <a:pt x="186" y="0"/>
                  </a:lnTo>
                  <a:cubicBezTo>
                    <a:pt x="78" y="0"/>
                    <a:pt x="0" y="109"/>
                    <a:pt x="0" y="187"/>
                  </a:cubicBezTo>
                  <a:cubicBezTo>
                    <a:pt x="0" y="246"/>
                    <a:pt x="42" y="292"/>
                    <a:pt x="106" y="292"/>
                  </a:cubicBezTo>
                  <a:cubicBezTo>
                    <a:pt x="189" y="292"/>
                    <a:pt x="283" y="213"/>
                    <a:pt x="283" y="111"/>
                  </a:cubicBezTo>
                  <a:cubicBezTo>
                    <a:pt x="283" y="99"/>
                    <a:pt x="283" y="67"/>
                    <a:pt x="261" y="39"/>
                  </a:cubicBezTo>
                  <a:lnTo>
                    <a:pt x="340" y="39"/>
                  </a:lnTo>
                  <a:moveTo>
                    <a:pt x="107" y="277"/>
                  </a:moveTo>
                  <a:cubicBezTo>
                    <a:pt x="72" y="277"/>
                    <a:pt x="43" y="255"/>
                    <a:pt x="43" y="207"/>
                  </a:cubicBezTo>
                  <a:cubicBezTo>
                    <a:pt x="43" y="187"/>
                    <a:pt x="53" y="132"/>
                    <a:pt x="77" y="93"/>
                  </a:cubicBezTo>
                  <a:cubicBezTo>
                    <a:pt x="107" y="48"/>
                    <a:pt x="149" y="39"/>
                    <a:pt x="173" y="39"/>
                  </a:cubicBezTo>
                  <a:cubicBezTo>
                    <a:pt x="232" y="39"/>
                    <a:pt x="239" y="82"/>
                    <a:pt x="239" y="102"/>
                  </a:cubicBezTo>
                  <a:cubicBezTo>
                    <a:pt x="239" y="133"/>
                    <a:pt x="224" y="187"/>
                    <a:pt x="200" y="222"/>
                  </a:cubicBezTo>
                  <a:cubicBezTo>
                    <a:pt x="173" y="261"/>
                    <a:pt x="135" y="277"/>
                    <a:pt x="107" y="277"/>
                  </a:cubicBezTo>
                </a:path>
              </a:pathLst>
            </a:custGeom>
            <a:solidFill>
              <a:srgbClr val="000000"/>
            </a:solidFill>
            <a:ln w="15840">
              <a:noFill/>
            </a:ln>
          </p:spPr>
        </p:sp>
        <p:sp>
          <p:nvSpPr>
            <p:cNvPr id="777" name="Freeform 212"/>
            <p:cNvSpPr/>
            <p:nvPr/>
          </p:nvSpPr>
          <p:spPr>
            <a:xfrm>
              <a:off x="1989720" y="2414520"/>
              <a:ext cx="127800" cy="138240"/>
            </a:xfrm>
            <a:custGeom>
              <a:avLst/>
              <a:gdLst/>
              <a:ahLst/>
              <a:rect l="0" t="0" r="r" b="b"/>
              <a:pathLst>
                <a:path w="355" h="384">
                  <a:moveTo>
                    <a:pt x="328" y="205"/>
                  </a:moveTo>
                  <a:cubicBezTo>
                    <a:pt x="341" y="205"/>
                    <a:pt x="354" y="205"/>
                    <a:pt x="354" y="192"/>
                  </a:cubicBezTo>
                  <a:cubicBezTo>
                    <a:pt x="354" y="178"/>
                    <a:pt x="341" y="178"/>
                    <a:pt x="328" y="178"/>
                  </a:cubicBezTo>
                  <a:lnTo>
                    <a:pt x="29" y="178"/>
                  </a:lnTo>
                  <a:cubicBezTo>
                    <a:pt x="37" y="90"/>
                    <a:pt x="119" y="27"/>
                    <a:pt x="218" y="27"/>
                  </a:cubicBezTo>
                  <a:lnTo>
                    <a:pt x="328" y="27"/>
                  </a:lnTo>
                  <a:cubicBezTo>
                    <a:pt x="341" y="27"/>
                    <a:pt x="354" y="27"/>
                    <a:pt x="354" y="13"/>
                  </a:cubicBezTo>
                  <a:cubicBezTo>
                    <a:pt x="354" y="0"/>
                    <a:pt x="341" y="0"/>
                    <a:pt x="328" y="0"/>
                  </a:cubicBezTo>
                  <a:lnTo>
                    <a:pt x="218" y="0"/>
                  </a:lnTo>
                  <a:cubicBezTo>
                    <a:pt x="96" y="0"/>
                    <a:pt x="0" y="85"/>
                    <a:pt x="0" y="192"/>
                  </a:cubicBezTo>
                  <a:cubicBezTo>
                    <a:pt x="0" y="298"/>
                    <a:pt x="96" y="383"/>
                    <a:pt x="218" y="383"/>
                  </a:cubicBezTo>
                  <a:lnTo>
                    <a:pt x="328" y="383"/>
                  </a:lnTo>
                  <a:cubicBezTo>
                    <a:pt x="341" y="383"/>
                    <a:pt x="354" y="383"/>
                    <a:pt x="354" y="370"/>
                  </a:cubicBezTo>
                  <a:cubicBezTo>
                    <a:pt x="354" y="356"/>
                    <a:pt x="341" y="356"/>
                    <a:pt x="328" y="356"/>
                  </a:cubicBezTo>
                  <a:lnTo>
                    <a:pt x="218" y="356"/>
                  </a:lnTo>
                  <a:cubicBezTo>
                    <a:pt x="119" y="356"/>
                    <a:pt x="37" y="294"/>
                    <a:pt x="29" y="205"/>
                  </a:cubicBezTo>
                  <a:lnTo>
                    <a:pt x="328" y="205"/>
                  </a:lnTo>
                </a:path>
              </a:pathLst>
            </a:custGeom>
            <a:solidFill>
              <a:srgbClr val="000000"/>
            </a:solidFill>
            <a:ln w="15840">
              <a:noFill/>
            </a:ln>
          </p:spPr>
        </p:sp>
        <p:sp>
          <p:nvSpPr>
            <p:cNvPr id="778" name="Freeform 213"/>
            <p:cNvSpPr/>
            <p:nvPr/>
          </p:nvSpPr>
          <p:spPr>
            <a:xfrm>
              <a:off x="2217600" y="2380680"/>
              <a:ext cx="153720" cy="162720"/>
            </a:xfrm>
            <a:custGeom>
              <a:avLst/>
              <a:gdLst/>
              <a:ahLst/>
              <a:rect l="0" t="0" r="r" b="b"/>
              <a:pathLst>
                <a:path w="427" h="452">
                  <a:moveTo>
                    <a:pt x="237" y="51"/>
                  </a:moveTo>
                  <a:cubicBezTo>
                    <a:pt x="243" y="27"/>
                    <a:pt x="245" y="21"/>
                    <a:pt x="311" y="21"/>
                  </a:cubicBezTo>
                  <a:cubicBezTo>
                    <a:pt x="333" y="21"/>
                    <a:pt x="338" y="21"/>
                    <a:pt x="338" y="7"/>
                  </a:cubicBezTo>
                  <a:cubicBezTo>
                    <a:pt x="338" y="0"/>
                    <a:pt x="330" y="0"/>
                    <a:pt x="327" y="0"/>
                  </a:cubicBezTo>
                  <a:cubicBezTo>
                    <a:pt x="304" y="0"/>
                    <a:pt x="245" y="1"/>
                    <a:pt x="223" y="1"/>
                  </a:cubicBezTo>
                  <a:cubicBezTo>
                    <a:pt x="202" y="1"/>
                    <a:pt x="149" y="0"/>
                    <a:pt x="128" y="0"/>
                  </a:cubicBezTo>
                  <a:cubicBezTo>
                    <a:pt x="123" y="0"/>
                    <a:pt x="115" y="0"/>
                    <a:pt x="115" y="13"/>
                  </a:cubicBezTo>
                  <a:cubicBezTo>
                    <a:pt x="115" y="21"/>
                    <a:pt x="122" y="21"/>
                    <a:pt x="135" y="21"/>
                  </a:cubicBezTo>
                  <a:cubicBezTo>
                    <a:pt x="136" y="21"/>
                    <a:pt x="149" y="21"/>
                    <a:pt x="162" y="22"/>
                  </a:cubicBezTo>
                  <a:cubicBezTo>
                    <a:pt x="175" y="22"/>
                    <a:pt x="181" y="24"/>
                    <a:pt x="181" y="33"/>
                  </a:cubicBezTo>
                  <a:cubicBezTo>
                    <a:pt x="181" y="34"/>
                    <a:pt x="179" y="37"/>
                    <a:pt x="178" y="45"/>
                  </a:cubicBezTo>
                  <a:lnTo>
                    <a:pt x="83" y="400"/>
                  </a:lnTo>
                  <a:cubicBezTo>
                    <a:pt x="77" y="425"/>
                    <a:pt x="75" y="430"/>
                    <a:pt x="19" y="430"/>
                  </a:cubicBezTo>
                  <a:cubicBezTo>
                    <a:pt x="6" y="430"/>
                    <a:pt x="0" y="430"/>
                    <a:pt x="0" y="443"/>
                  </a:cubicBezTo>
                  <a:cubicBezTo>
                    <a:pt x="0" y="451"/>
                    <a:pt x="6" y="451"/>
                    <a:pt x="19" y="451"/>
                  </a:cubicBezTo>
                  <a:lnTo>
                    <a:pt x="346" y="451"/>
                  </a:lnTo>
                  <a:cubicBezTo>
                    <a:pt x="364" y="451"/>
                    <a:pt x="364" y="451"/>
                    <a:pt x="368" y="440"/>
                  </a:cubicBezTo>
                  <a:lnTo>
                    <a:pt x="424" y="296"/>
                  </a:lnTo>
                  <a:cubicBezTo>
                    <a:pt x="426" y="289"/>
                    <a:pt x="426" y="289"/>
                    <a:pt x="426" y="288"/>
                  </a:cubicBezTo>
                  <a:cubicBezTo>
                    <a:pt x="426" y="285"/>
                    <a:pt x="424" y="280"/>
                    <a:pt x="418" y="280"/>
                  </a:cubicBezTo>
                  <a:cubicBezTo>
                    <a:pt x="412" y="280"/>
                    <a:pt x="412" y="285"/>
                    <a:pt x="407" y="295"/>
                  </a:cubicBezTo>
                  <a:cubicBezTo>
                    <a:pt x="383" y="355"/>
                    <a:pt x="351" y="430"/>
                    <a:pt x="229" y="430"/>
                  </a:cubicBezTo>
                  <a:lnTo>
                    <a:pt x="162" y="430"/>
                  </a:lnTo>
                  <a:cubicBezTo>
                    <a:pt x="152" y="430"/>
                    <a:pt x="151" y="430"/>
                    <a:pt x="147" y="430"/>
                  </a:cubicBezTo>
                  <a:cubicBezTo>
                    <a:pt x="139" y="430"/>
                    <a:pt x="138" y="428"/>
                    <a:pt x="138" y="424"/>
                  </a:cubicBezTo>
                  <a:cubicBezTo>
                    <a:pt x="138" y="421"/>
                    <a:pt x="138" y="419"/>
                    <a:pt x="141" y="407"/>
                  </a:cubicBezTo>
                  <a:lnTo>
                    <a:pt x="237" y="51"/>
                  </a:lnTo>
                </a:path>
              </a:pathLst>
            </a:custGeom>
            <a:solidFill>
              <a:srgbClr val="000000"/>
            </a:solidFill>
            <a:ln w="15840">
              <a:noFill/>
            </a:ln>
          </p:spPr>
        </p:sp>
        <p:sp>
          <p:nvSpPr>
            <p:cNvPr id="779" name="Freeform 214"/>
            <p:cNvSpPr/>
            <p:nvPr/>
          </p:nvSpPr>
          <p:spPr>
            <a:xfrm>
              <a:off x="2401920" y="2517480"/>
              <a:ext cx="30240" cy="71640"/>
            </a:xfrm>
            <a:custGeom>
              <a:avLst/>
              <a:gdLst/>
              <a:ahLst/>
              <a:rect l="0" t="0" r="r" b="b"/>
              <a:pathLst>
                <a:path w="84" h="199">
                  <a:moveTo>
                    <a:pt x="83" y="69"/>
                  </a:moveTo>
                  <a:cubicBezTo>
                    <a:pt x="83" y="25"/>
                    <a:pt x="66" y="0"/>
                    <a:pt x="38" y="0"/>
                  </a:cubicBezTo>
                  <a:cubicBezTo>
                    <a:pt x="14" y="0"/>
                    <a:pt x="0" y="16"/>
                    <a:pt x="0" y="34"/>
                  </a:cubicBezTo>
                  <a:cubicBezTo>
                    <a:pt x="0" y="52"/>
                    <a:pt x="14" y="70"/>
                    <a:pt x="38" y="70"/>
                  </a:cubicBezTo>
                  <a:cubicBezTo>
                    <a:pt x="46" y="70"/>
                    <a:pt x="56" y="67"/>
                    <a:pt x="62" y="61"/>
                  </a:cubicBezTo>
                  <a:cubicBezTo>
                    <a:pt x="66" y="60"/>
                    <a:pt x="66" y="60"/>
                    <a:pt x="67" y="60"/>
                  </a:cubicBezTo>
                  <a:cubicBezTo>
                    <a:pt x="67" y="60"/>
                    <a:pt x="69" y="60"/>
                    <a:pt x="69" y="69"/>
                  </a:cubicBezTo>
                  <a:cubicBezTo>
                    <a:pt x="69" y="118"/>
                    <a:pt x="43" y="159"/>
                    <a:pt x="19" y="180"/>
                  </a:cubicBezTo>
                  <a:cubicBezTo>
                    <a:pt x="11" y="187"/>
                    <a:pt x="11" y="189"/>
                    <a:pt x="11" y="192"/>
                  </a:cubicBezTo>
                  <a:cubicBezTo>
                    <a:pt x="11" y="196"/>
                    <a:pt x="14" y="198"/>
                    <a:pt x="19" y="198"/>
                  </a:cubicBezTo>
                  <a:cubicBezTo>
                    <a:pt x="27" y="198"/>
                    <a:pt x="83" y="147"/>
                    <a:pt x="83" y="69"/>
                  </a:cubicBezTo>
                </a:path>
              </a:pathLst>
            </a:custGeom>
            <a:solidFill>
              <a:srgbClr val="000000"/>
            </a:solidFill>
            <a:ln w="15840">
              <a:noFill/>
            </a:ln>
          </p:spPr>
        </p:sp>
        <p:sp>
          <p:nvSpPr>
            <p:cNvPr id="780" name="Freeform 215"/>
            <p:cNvSpPr/>
            <p:nvPr/>
          </p:nvSpPr>
          <p:spPr>
            <a:xfrm>
              <a:off x="2502720" y="2437560"/>
              <a:ext cx="117000" cy="108000"/>
            </a:xfrm>
            <a:custGeom>
              <a:avLst/>
              <a:gdLst/>
              <a:ahLst/>
              <a:rect l="0" t="0" r="r" b="b"/>
              <a:pathLst>
                <a:path w="325" h="300">
                  <a:moveTo>
                    <a:pt x="235" y="42"/>
                  </a:moveTo>
                  <a:cubicBezTo>
                    <a:pt x="223" y="18"/>
                    <a:pt x="202" y="0"/>
                    <a:pt x="170" y="0"/>
                  </a:cubicBezTo>
                  <a:cubicBezTo>
                    <a:pt x="88" y="0"/>
                    <a:pt x="0" y="97"/>
                    <a:pt x="0" y="193"/>
                  </a:cubicBezTo>
                  <a:cubicBezTo>
                    <a:pt x="0" y="256"/>
                    <a:pt x="38" y="299"/>
                    <a:pt x="94" y="299"/>
                  </a:cubicBezTo>
                  <a:cubicBezTo>
                    <a:pt x="109" y="299"/>
                    <a:pt x="144" y="296"/>
                    <a:pt x="186" y="250"/>
                  </a:cubicBezTo>
                  <a:cubicBezTo>
                    <a:pt x="192" y="277"/>
                    <a:pt x="216" y="299"/>
                    <a:pt x="250" y="299"/>
                  </a:cubicBezTo>
                  <a:cubicBezTo>
                    <a:pt x="275" y="299"/>
                    <a:pt x="292" y="285"/>
                    <a:pt x="303" y="264"/>
                  </a:cubicBezTo>
                  <a:cubicBezTo>
                    <a:pt x="314" y="240"/>
                    <a:pt x="324" y="199"/>
                    <a:pt x="324" y="198"/>
                  </a:cubicBezTo>
                  <a:cubicBezTo>
                    <a:pt x="324" y="192"/>
                    <a:pt x="317" y="192"/>
                    <a:pt x="316" y="192"/>
                  </a:cubicBezTo>
                  <a:cubicBezTo>
                    <a:pt x="309" y="192"/>
                    <a:pt x="308" y="193"/>
                    <a:pt x="306" y="204"/>
                  </a:cubicBezTo>
                  <a:cubicBezTo>
                    <a:pt x="293" y="246"/>
                    <a:pt x="280" y="285"/>
                    <a:pt x="251" y="285"/>
                  </a:cubicBezTo>
                  <a:cubicBezTo>
                    <a:pt x="232" y="285"/>
                    <a:pt x="231" y="268"/>
                    <a:pt x="231" y="255"/>
                  </a:cubicBezTo>
                  <a:cubicBezTo>
                    <a:pt x="231" y="240"/>
                    <a:pt x="232" y="235"/>
                    <a:pt x="240" y="205"/>
                  </a:cubicBezTo>
                  <a:cubicBezTo>
                    <a:pt x="248" y="178"/>
                    <a:pt x="248" y="171"/>
                    <a:pt x="255" y="147"/>
                  </a:cubicBezTo>
                  <a:lnTo>
                    <a:pt x="280" y="54"/>
                  </a:lnTo>
                  <a:cubicBezTo>
                    <a:pt x="285" y="34"/>
                    <a:pt x="285" y="34"/>
                    <a:pt x="285" y="31"/>
                  </a:cubicBezTo>
                  <a:cubicBezTo>
                    <a:pt x="285" y="19"/>
                    <a:pt x="277" y="13"/>
                    <a:pt x="266" y="13"/>
                  </a:cubicBezTo>
                  <a:cubicBezTo>
                    <a:pt x="248" y="13"/>
                    <a:pt x="237" y="28"/>
                    <a:pt x="235" y="42"/>
                  </a:cubicBezTo>
                  <a:moveTo>
                    <a:pt x="189" y="214"/>
                  </a:moveTo>
                  <a:cubicBezTo>
                    <a:pt x="186" y="226"/>
                    <a:pt x="186" y="226"/>
                    <a:pt x="176" y="238"/>
                  </a:cubicBezTo>
                  <a:cubicBezTo>
                    <a:pt x="144" y="274"/>
                    <a:pt x="115" y="285"/>
                    <a:pt x="96" y="285"/>
                  </a:cubicBezTo>
                  <a:cubicBezTo>
                    <a:pt x="61" y="285"/>
                    <a:pt x="50" y="249"/>
                    <a:pt x="50" y="223"/>
                  </a:cubicBezTo>
                  <a:cubicBezTo>
                    <a:pt x="50" y="190"/>
                    <a:pt x="72" y="108"/>
                    <a:pt x="90" y="78"/>
                  </a:cubicBezTo>
                  <a:cubicBezTo>
                    <a:pt x="111" y="39"/>
                    <a:pt x="143" y="15"/>
                    <a:pt x="171" y="15"/>
                  </a:cubicBezTo>
                  <a:cubicBezTo>
                    <a:pt x="218" y="15"/>
                    <a:pt x="227" y="69"/>
                    <a:pt x="227" y="73"/>
                  </a:cubicBezTo>
                  <a:cubicBezTo>
                    <a:pt x="227" y="76"/>
                    <a:pt x="226" y="81"/>
                    <a:pt x="224" y="84"/>
                  </a:cubicBezTo>
                  <a:lnTo>
                    <a:pt x="189" y="214"/>
                  </a:lnTo>
                </a:path>
              </a:pathLst>
            </a:custGeom>
            <a:solidFill>
              <a:srgbClr val="000000"/>
            </a:solidFill>
            <a:ln w="15840">
              <a:noFill/>
            </a:ln>
          </p:spPr>
        </p:sp>
        <p:sp>
          <p:nvSpPr>
            <p:cNvPr id="781" name="Freeform 216"/>
            <p:cNvSpPr/>
            <p:nvPr/>
          </p:nvSpPr>
          <p:spPr>
            <a:xfrm>
              <a:off x="2711160" y="2455560"/>
              <a:ext cx="169200" cy="56520"/>
            </a:xfrm>
            <a:custGeom>
              <a:avLst/>
              <a:gdLst/>
              <a:ahLst/>
              <a:rect l="0" t="0" r="r" b="b"/>
              <a:pathLst>
                <a:path w="470" h="157">
                  <a:moveTo>
                    <a:pt x="445" y="27"/>
                  </a:moveTo>
                  <a:cubicBezTo>
                    <a:pt x="456" y="27"/>
                    <a:pt x="469" y="27"/>
                    <a:pt x="469" y="13"/>
                  </a:cubicBezTo>
                  <a:cubicBezTo>
                    <a:pt x="469" y="0"/>
                    <a:pt x="456" y="0"/>
                    <a:pt x="447" y="0"/>
                  </a:cubicBezTo>
                  <a:lnTo>
                    <a:pt x="24" y="0"/>
                  </a:lnTo>
                  <a:cubicBezTo>
                    <a:pt x="13" y="0"/>
                    <a:pt x="0" y="0"/>
                    <a:pt x="0" y="13"/>
                  </a:cubicBezTo>
                  <a:cubicBezTo>
                    <a:pt x="0" y="27"/>
                    <a:pt x="13" y="27"/>
                    <a:pt x="24" y="27"/>
                  </a:cubicBezTo>
                  <a:lnTo>
                    <a:pt x="445" y="27"/>
                  </a:lnTo>
                  <a:moveTo>
                    <a:pt x="447" y="156"/>
                  </a:moveTo>
                  <a:cubicBezTo>
                    <a:pt x="456" y="156"/>
                    <a:pt x="469" y="156"/>
                    <a:pt x="469" y="142"/>
                  </a:cubicBezTo>
                  <a:cubicBezTo>
                    <a:pt x="469" y="129"/>
                    <a:pt x="456" y="129"/>
                    <a:pt x="445" y="129"/>
                  </a:cubicBezTo>
                  <a:lnTo>
                    <a:pt x="24" y="129"/>
                  </a:lnTo>
                  <a:cubicBezTo>
                    <a:pt x="13" y="129"/>
                    <a:pt x="0" y="129"/>
                    <a:pt x="0" y="142"/>
                  </a:cubicBezTo>
                  <a:cubicBezTo>
                    <a:pt x="0" y="156"/>
                    <a:pt x="13" y="156"/>
                    <a:pt x="24" y="156"/>
                  </a:cubicBezTo>
                  <a:lnTo>
                    <a:pt x="447" y="156"/>
                  </a:lnTo>
                </a:path>
              </a:pathLst>
            </a:custGeom>
            <a:solidFill>
              <a:srgbClr val="000000"/>
            </a:solidFill>
            <a:ln w="15840">
              <a:noFill/>
            </a:ln>
          </p:spPr>
        </p:sp>
        <p:sp>
          <p:nvSpPr>
            <p:cNvPr id="782" name="Freeform 217"/>
            <p:cNvSpPr/>
            <p:nvPr/>
          </p:nvSpPr>
          <p:spPr>
            <a:xfrm>
              <a:off x="2973960" y="2440440"/>
              <a:ext cx="134640" cy="105480"/>
            </a:xfrm>
            <a:custGeom>
              <a:avLst/>
              <a:gdLst/>
              <a:ahLst/>
              <a:rect l="0" t="0" r="r" b="b"/>
              <a:pathLst>
                <a:path w="374" h="293">
                  <a:moveTo>
                    <a:pt x="340" y="39"/>
                  </a:moveTo>
                  <a:cubicBezTo>
                    <a:pt x="348" y="39"/>
                    <a:pt x="373" y="39"/>
                    <a:pt x="373" y="16"/>
                  </a:cubicBezTo>
                  <a:cubicBezTo>
                    <a:pt x="373" y="0"/>
                    <a:pt x="359" y="0"/>
                    <a:pt x="346" y="0"/>
                  </a:cubicBezTo>
                  <a:lnTo>
                    <a:pt x="186" y="0"/>
                  </a:lnTo>
                  <a:cubicBezTo>
                    <a:pt x="78" y="0"/>
                    <a:pt x="0" y="109"/>
                    <a:pt x="0" y="187"/>
                  </a:cubicBezTo>
                  <a:cubicBezTo>
                    <a:pt x="0" y="246"/>
                    <a:pt x="42" y="292"/>
                    <a:pt x="106" y="292"/>
                  </a:cubicBezTo>
                  <a:cubicBezTo>
                    <a:pt x="189" y="292"/>
                    <a:pt x="283" y="213"/>
                    <a:pt x="283" y="111"/>
                  </a:cubicBezTo>
                  <a:cubicBezTo>
                    <a:pt x="283" y="99"/>
                    <a:pt x="283" y="67"/>
                    <a:pt x="261" y="39"/>
                  </a:cubicBezTo>
                  <a:lnTo>
                    <a:pt x="340" y="39"/>
                  </a:lnTo>
                  <a:moveTo>
                    <a:pt x="107" y="277"/>
                  </a:moveTo>
                  <a:cubicBezTo>
                    <a:pt x="72" y="277"/>
                    <a:pt x="43" y="255"/>
                    <a:pt x="43" y="207"/>
                  </a:cubicBezTo>
                  <a:cubicBezTo>
                    <a:pt x="43" y="187"/>
                    <a:pt x="53" y="132"/>
                    <a:pt x="77" y="93"/>
                  </a:cubicBezTo>
                  <a:cubicBezTo>
                    <a:pt x="107" y="48"/>
                    <a:pt x="149" y="39"/>
                    <a:pt x="173" y="39"/>
                  </a:cubicBezTo>
                  <a:cubicBezTo>
                    <a:pt x="232" y="39"/>
                    <a:pt x="239" y="82"/>
                    <a:pt x="239" y="102"/>
                  </a:cubicBezTo>
                  <a:cubicBezTo>
                    <a:pt x="239" y="133"/>
                    <a:pt x="224" y="187"/>
                    <a:pt x="200" y="222"/>
                  </a:cubicBezTo>
                  <a:cubicBezTo>
                    <a:pt x="173" y="261"/>
                    <a:pt x="135" y="277"/>
                    <a:pt x="107" y="277"/>
                  </a:cubicBezTo>
                </a:path>
              </a:pathLst>
            </a:custGeom>
            <a:solidFill>
              <a:srgbClr val="000000"/>
            </a:solidFill>
            <a:ln w="15840">
              <a:noFill/>
            </a:ln>
          </p:spPr>
        </p:sp>
        <p:sp>
          <p:nvSpPr>
            <p:cNvPr id="783" name="Freeform 218"/>
            <p:cNvSpPr/>
            <p:nvPr/>
          </p:nvSpPr>
          <p:spPr>
            <a:xfrm>
              <a:off x="3143520" y="2364840"/>
              <a:ext cx="59760" cy="237600"/>
            </a:xfrm>
            <a:custGeom>
              <a:avLst/>
              <a:gdLst/>
              <a:ahLst/>
              <a:rect l="0" t="0" r="r" b="b"/>
              <a:pathLst>
                <a:path w="166" h="660">
                  <a:moveTo>
                    <a:pt x="165" y="653"/>
                  </a:moveTo>
                  <a:cubicBezTo>
                    <a:pt x="165" y="651"/>
                    <a:pt x="165" y="650"/>
                    <a:pt x="152" y="638"/>
                  </a:cubicBezTo>
                  <a:cubicBezTo>
                    <a:pt x="64" y="556"/>
                    <a:pt x="42" y="431"/>
                    <a:pt x="42" y="329"/>
                  </a:cubicBezTo>
                  <a:cubicBezTo>
                    <a:pt x="42" y="216"/>
                    <a:pt x="69" y="100"/>
                    <a:pt x="155" y="18"/>
                  </a:cubicBezTo>
                  <a:cubicBezTo>
                    <a:pt x="165" y="10"/>
                    <a:pt x="165" y="9"/>
                    <a:pt x="165" y="6"/>
                  </a:cubicBezTo>
                  <a:cubicBezTo>
                    <a:pt x="165" y="1"/>
                    <a:pt x="162" y="0"/>
                    <a:pt x="157" y="0"/>
                  </a:cubicBezTo>
                  <a:cubicBezTo>
                    <a:pt x="151" y="0"/>
                    <a:pt x="86" y="45"/>
                    <a:pt x="45" y="129"/>
                  </a:cubicBezTo>
                  <a:cubicBezTo>
                    <a:pt x="8" y="201"/>
                    <a:pt x="0" y="274"/>
                    <a:pt x="0" y="329"/>
                  </a:cubicBezTo>
                  <a:cubicBezTo>
                    <a:pt x="0" y="382"/>
                    <a:pt x="8" y="461"/>
                    <a:pt x="46" y="536"/>
                  </a:cubicBezTo>
                  <a:cubicBezTo>
                    <a:pt x="90" y="617"/>
                    <a:pt x="151" y="659"/>
                    <a:pt x="157" y="659"/>
                  </a:cubicBezTo>
                  <a:cubicBezTo>
                    <a:pt x="162" y="659"/>
                    <a:pt x="165" y="657"/>
                    <a:pt x="165" y="653"/>
                  </a:cubicBezTo>
                </a:path>
              </a:pathLst>
            </a:custGeom>
            <a:solidFill>
              <a:srgbClr val="000000"/>
            </a:solidFill>
            <a:ln w="15840">
              <a:noFill/>
            </a:ln>
          </p:spPr>
        </p:sp>
        <p:sp>
          <p:nvSpPr>
            <p:cNvPr id="784" name="Freeform 219"/>
            <p:cNvSpPr/>
            <p:nvPr/>
          </p:nvSpPr>
          <p:spPr>
            <a:xfrm>
              <a:off x="3239280" y="2385000"/>
              <a:ext cx="84600" cy="158760"/>
            </a:xfrm>
            <a:custGeom>
              <a:avLst/>
              <a:gdLst/>
              <a:ahLst/>
              <a:rect l="0" t="0" r="r" b="b"/>
              <a:pathLst>
                <a:path w="235" h="441">
                  <a:moveTo>
                    <a:pt x="146" y="16"/>
                  </a:moveTo>
                  <a:cubicBezTo>
                    <a:pt x="146" y="1"/>
                    <a:pt x="146" y="0"/>
                    <a:pt x="130" y="0"/>
                  </a:cubicBezTo>
                  <a:cubicBezTo>
                    <a:pt x="85" y="42"/>
                    <a:pt x="22" y="42"/>
                    <a:pt x="0" y="42"/>
                  </a:cubicBezTo>
                  <a:lnTo>
                    <a:pt x="0" y="63"/>
                  </a:lnTo>
                  <a:cubicBezTo>
                    <a:pt x="14" y="63"/>
                    <a:pt x="56" y="63"/>
                    <a:pt x="93" y="45"/>
                  </a:cubicBezTo>
                  <a:lnTo>
                    <a:pt x="93" y="388"/>
                  </a:lnTo>
                  <a:cubicBezTo>
                    <a:pt x="93" y="412"/>
                    <a:pt x="91" y="419"/>
                    <a:pt x="27" y="419"/>
                  </a:cubicBezTo>
                  <a:lnTo>
                    <a:pt x="5" y="419"/>
                  </a:lnTo>
                  <a:lnTo>
                    <a:pt x="5" y="440"/>
                  </a:lnTo>
                  <a:cubicBezTo>
                    <a:pt x="29" y="437"/>
                    <a:pt x="91" y="437"/>
                    <a:pt x="119" y="437"/>
                  </a:cubicBezTo>
                  <a:cubicBezTo>
                    <a:pt x="147" y="437"/>
                    <a:pt x="208" y="437"/>
                    <a:pt x="234" y="440"/>
                  </a:cubicBezTo>
                  <a:lnTo>
                    <a:pt x="234" y="419"/>
                  </a:lnTo>
                  <a:lnTo>
                    <a:pt x="211" y="419"/>
                  </a:lnTo>
                  <a:cubicBezTo>
                    <a:pt x="147" y="419"/>
                    <a:pt x="146" y="412"/>
                    <a:pt x="146" y="388"/>
                  </a:cubicBezTo>
                  <a:lnTo>
                    <a:pt x="146" y="16"/>
                  </a:lnTo>
                </a:path>
              </a:pathLst>
            </a:custGeom>
            <a:solidFill>
              <a:srgbClr val="000000"/>
            </a:solidFill>
            <a:ln w="15840">
              <a:noFill/>
            </a:ln>
          </p:spPr>
        </p:sp>
        <p:sp>
          <p:nvSpPr>
            <p:cNvPr id="785" name="Freeform 220"/>
            <p:cNvSpPr/>
            <p:nvPr/>
          </p:nvSpPr>
          <p:spPr>
            <a:xfrm>
              <a:off x="3358080" y="2364840"/>
              <a:ext cx="59760" cy="237600"/>
            </a:xfrm>
            <a:custGeom>
              <a:avLst/>
              <a:gdLst/>
              <a:ahLst/>
              <a:rect l="0" t="0" r="r" b="b"/>
              <a:pathLst>
                <a:path w="166" h="660">
                  <a:moveTo>
                    <a:pt x="165" y="329"/>
                  </a:moveTo>
                  <a:cubicBezTo>
                    <a:pt x="165" y="279"/>
                    <a:pt x="157" y="199"/>
                    <a:pt x="119" y="124"/>
                  </a:cubicBezTo>
                  <a:cubicBezTo>
                    <a:pt x="75" y="43"/>
                    <a:pt x="14" y="0"/>
                    <a:pt x="6" y="0"/>
                  </a:cubicBezTo>
                  <a:cubicBezTo>
                    <a:pt x="3" y="0"/>
                    <a:pt x="0" y="3"/>
                    <a:pt x="0" y="6"/>
                  </a:cubicBezTo>
                  <a:cubicBezTo>
                    <a:pt x="0" y="9"/>
                    <a:pt x="0" y="10"/>
                    <a:pt x="13" y="22"/>
                  </a:cubicBezTo>
                  <a:cubicBezTo>
                    <a:pt x="83" y="87"/>
                    <a:pt x="123" y="192"/>
                    <a:pt x="123" y="329"/>
                  </a:cubicBezTo>
                  <a:cubicBezTo>
                    <a:pt x="123" y="442"/>
                    <a:pt x="98" y="559"/>
                    <a:pt x="10" y="641"/>
                  </a:cubicBezTo>
                  <a:cubicBezTo>
                    <a:pt x="0" y="650"/>
                    <a:pt x="0" y="651"/>
                    <a:pt x="0" y="653"/>
                  </a:cubicBezTo>
                  <a:cubicBezTo>
                    <a:pt x="0" y="657"/>
                    <a:pt x="3" y="659"/>
                    <a:pt x="6" y="659"/>
                  </a:cubicBezTo>
                  <a:cubicBezTo>
                    <a:pt x="14" y="659"/>
                    <a:pt x="78" y="614"/>
                    <a:pt x="120" y="530"/>
                  </a:cubicBezTo>
                  <a:cubicBezTo>
                    <a:pt x="157" y="458"/>
                    <a:pt x="165" y="385"/>
                    <a:pt x="165" y="329"/>
                  </a:cubicBezTo>
                </a:path>
              </a:pathLst>
            </a:custGeom>
            <a:solidFill>
              <a:srgbClr val="000000"/>
            </a:solidFill>
            <a:ln w="15840">
              <a:noFill/>
            </a:ln>
          </p:spPr>
        </p:sp>
        <p:sp>
          <p:nvSpPr>
            <p:cNvPr id="786" name="Freeform 221"/>
            <p:cNvSpPr/>
            <p:nvPr/>
          </p:nvSpPr>
          <p:spPr>
            <a:xfrm>
              <a:off x="3459960" y="2364840"/>
              <a:ext cx="90720" cy="237600"/>
            </a:xfrm>
            <a:custGeom>
              <a:avLst/>
              <a:gdLst/>
              <a:ahLst/>
              <a:rect l="0" t="0" r="r" b="b"/>
              <a:pathLst>
                <a:path w="252" h="660">
                  <a:moveTo>
                    <a:pt x="103" y="572"/>
                  </a:moveTo>
                  <a:cubicBezTo>
                    <a:pt x="103" y="597"/>
                    <a:pt x="83" y="641"/>
                    <a:pt x="6" y="645"/>
                  </a:cubicBezTo>
                  <a:cubicBezTo>
                    <a:pt x="3" y="645"/>
                    <a:pt x="0" y="648"/>
                    <a:pt x="0" y="651"/>
                  </a:cubicBezTo>
                  <a:cubicBezTo>
                    <a:pt x="0" y="659"/>
                    <a:pt x="8" y="659"/>
                    <a:pt x="14" y="659"/>
                  </a:cubicBezTo>
                  <a:cubicBezTo>
                    <a:pt x="83" y="659"/>
                    <a:pt x="149" y="627"/>
                    <a:pt x="149" y="577"/>
                  </a:cubicBezTo>
                  <a:lnTo>
                    <a:pt x="149" y="427"/>
                  </a:lnTo>
                  <a:cubicBezTo>
                    <a:pt x="149" y="401"/>
                    <a:pt x="149" y="380"/>
                    <a:pt x="178" y="358"/>
                  </a:cubicBezTo>
                  <a:cubicBezTo>
                    <a:pt x="202" y="338"/>
                    <a:pt x="229" y="337"/>
                    <a:pt x="245" y="337"/>
                  </a:cubicBezTo>
                  <a:cubicBezTo>
                    <a:pt x="248" y="337"/>
                    <a:pt x="251" y="334"/>
                    <a:pt x="251" y="329"/>
                  </a:cubicBezTo>
                  <a:cubicBezTo>
                    <a:pt x="251" y="323"/>
                    <a:pt x="247" y="323"/>
                    <a:pt x="240" y="322"/>
                  </a:cubicBezTo>
                  <a:cubicBezTo>
                    <a:pt x="194" y="320"/>
                    <a:pt x="159" y="296"/>
                    <a:pt x="152" y="264"/>
                  </a:cubicBezTo>
                  <a:cubicBezTo>
                    <a:pt x="149" y="256"/>
                    <a:pt x="149" y="255"/>
                    <a:pt x="149" y="232"/>
                  </a:cubicBezTo>
                  <a:lnTo>
                    <a:pt x="149" y="100"/>
                  </a:lnTo>
                  <a:cubicBezTo>
                    <a:pt x="149" y="73"/>
                    <a:pt x="149" y="52"/>
                    <a:pt x="115" y="27"/>
                  </a:cubicBezTo>
                  <a:cubicBezTo>
                    <a:pt x="86" y="6"/>
                    <a:pt x="38" y="0"/>
                    <a:pt x="14" y="0"/>
                  </a:cubicBezTo>
                  <a:cubicBezTo>
                    <a:pt x="8" y="0"/>
                    <a:pt x="0" y="0"/>
                    <a:pt x="0" y="7"/>
                  </a:cubicBezTo>
                  <a:cubicBezTo>
                    <a:pt x="0" y="13"/>
                    <a:pt x="5" y="13"/>
                    <a:pt x="11" y="15"/>
                  </a:cubicBezTo>
                  <a:cubicBezTo>
                    <a:pt x="56" y="16"/>
                    <a:pt x="91" y="39"/>
                    <a:pt x="99" y="72"/>
                  </a:cubicBezTo>
                  <a:cubicBezTo>
                    <a:pt x="103" y="78"/>
                    <a:pt x="103" y="79"/>
                    <a:pt x="103" y="103"/>
                  </a:cubicBezTo>
                  <a:lnTo>
                    <a:pt x="103" y="241"/>
                  </a:lnTo>
                  <a:cubicBezTo>
                    <a:pt x="103" y="271"/>
                    <a:pt x="107" y="283"/>
                    <a:pt x="130" y="304"/>
                  </a:cubicBezTo>
                  <a:cubicBezTo>
                    <a:pt x="146" y="317"/>
                    <a:pt x="165" y="325"/>
                    <a:pt x="186" y="329"/>
                  </a:cubicBezTo>
                  <a:cubicBezTo>
                    <a:pt x="128" y="344"/>
                    <a:pt x="103" y="376"/>
                    <a:pt x="103" y="413"/>
                  </a:cubicBezTo>
                  <a:lnTo>
                    <a:pt x="103" y="572"/>
                  </a:lnTo>
                </a:path>
              </a:pathLst>
            </a:custGeom>
            <a:solidFill>
              <a:srgbClr val="000000"/>
            </a:solidFill>
            <a:ln w="15840">
              <a:noFill/>
            </a:ln>
          </p:spPr>
        </p:sp>
        <p:sp>
          <p:nvSpPr>
            <p:cNvPr id="787" name="Freeform 222"/>
            <p:cNvSpPr/>
            <p:nvPr/>
          </p:nvSpPr>
          <p:spPr>
            <a:xfrm>
              <a:off x="3590280" y="2517480"/>
              <a:ext cx="30240" cy="71640"/>
            </a:xfrm>
            <a:custGeom>
              <a:avLst/>
              <a:gdLst/>
              <a:ahLst/>
              <a:rect l="0" t="0" r="r" b="b"/>
              <a:pathLst>
                <a:path w="84" h="199">
                  <a:moveTo>
                    <a:pt x="83" y="69"/>
                  </a:moveTo>
                  <a:cubicBezTo>
                    <a:pt x="83" y="25"/>
                    <a:pt x="66" y="0"/>
                    <a:pt x="38" y="0"/>
                  </a:cubicBezTo>
                  <a:cubicBezTo>
                    <a:pt x="14" y="0"/>
                    <a:pt x="0" y="16"/>
                    <a:pt x="0" y="34"/>
                  </a:cubicBezTo>
                  <a:cubicBezTo>
                    <a:pt x="0" y="52"/>
                    <a:pt x="14" y="70"/>
                    <a:pt x="38" y="70"/>
                  </a:cubicBezTo>
                  <a:cubicBezTo>
                    <a:pt x="46" y="70"/>
                    <a:pt x="56" y="67"/>
                    <a:pt x="62" y="61"/>
                  </a:cubicBezTo>
                  <a:cubicBezTo>
                    <a:pt x="66" y="60"/>
                    <a:pt x="66" y="60"/>
                    <a:pt x="67" y="60"/>
                  </a:cubicBezTo>
                  <a:cubicBezTo>
                    <a:pt x="67" y="60"/>
                    <a:pt x="69" y="60"/>
                    <a:pt x="69" y="69"/>
                  </a:cubicBezTo>
                  <a:cubicBezTo>
                    <a:pt x="69" y="118"/>
                    <a:pt x="43" y="159"/>
                    <a:pt x="19" y="180"/>
                  </a:cubicBezTo>
                  <a:cubicBezTo>
                    <a:pt x="11" y="187"/>
                    <a:pt x="11" y="189"/>
                    <a:pt x="11" y="192"/>
                  </a:cubicBezTo>
                  <a:cubicBezTo>
                    <a:pt x="11" y="196"/>
                    <a:pt x="14" y="198"/>
                    <a:pt x="19" y="198"/>
                  </a:cubicBezTo>
                  <a:cubicBezTo>
                    <a:pt x="27" y="198"/>
                    <a:pt x="83" y="147"/>
                    <a:pt x="83" y="69"/>
                  </a:cubicBezTo>
                </a:path>
              </a:pathLst>
            </a:custGeom>
            <a:solidFill>
              <a:srgbClr val="000000"/>
            </a:solidFill>
            <a:ln w="15840">
              <a:noFill/>
            </a:ln>
          </p:spPr>
        </p:sp>
        <p:sp>
          <p:nvSpPr>
            <p:cNvPr id="788" name="Freeform 223"/>
            <p:cNvSpPr/>
            <p:nvPr/>
          </p:nvSpPr>
          <p:spPr>
            <a:xfrm>
              <a:off x="3690000" y="2373120"/>
              <a:ext cx="174600" cy="170640"/>
            </a:xfrm>
            <a:custGeom>
              <a:avLst/>
              <a:gdLst/>
              <a:ahLst/>
              <a:rect l="0" t="0" r="r" b="b"/>
              <a:pathLst>
                <a:path w="485" h="474">
                  <a:moveTo>
                    <a:pt x="101" y="397"/>
                  </a:moveTo>
                  <a:cubicBezTo>
                    <a:pt x="74" y="440"/>
                    <a:pt x="46" y="451"/>
                    <a:pt x="14" y="452"/>
                  </a:cubicBezTo>
                  <a:cubicBezTo>
                    <a:pt x="6" y="452"/>
                    <a:pt x="0" y="452"/>
                    <a:pt x="0" y="466"/>
                  </a:cubicBezTo>
                  <a:cubicBezTo>
                    <a:pt x="0" y="469"/>
                    <a:pt x="3" y="473"/>
                    <a:pt x="10" y="473"/>
                  </a:cubicBezTo>
                  <a:cubicBezTo>
                    <a:pt x="29" y="473"/>
                    <a:pt x="50" y="470"/>
                    <a:pt x="70" y="470"/>
                  </a:cubicBezTo>
                  <a:cubicBezTo>
                    <a:pt x="93" y="470"/>
                    <a:pt x="119" y="473"/>
                    <a:pt x="141" y="473"/>
                  </a:cubicBezTo>
                  <a:cubicBezTo>
                    <a:pt x="144" y="473"/>
                    <a:pt x="154" y="473"/>
                    <a:pt x="154" y="460"/>
                  </a:cubicBezTo>
                  <a:cubicBezTo>
                    <a:pt x="154" y="452"/>
                    <a:pt x="147" y="452"/>
                    <a:pt x="143" y="452"/>
                  </a:cubicBezTo>
                  <a:cubicBezTo>
                    <a:pt x="127" y="451"/>
                    <a:pt x="109" y="445"/>
                    <a:pt x="109" y="428"/>
                  </a:cubicBezTo>
                  <a:cubicBezTo>
                    <a:pt x="109" y="421"/>
                    <a:pt x="114" y="413"/>
                    <a:pt x="120" y="404"/>
                  </a:cubicBezTo>
                  <a:lnTo>
                    <a:pt x="173" y="320"/>
                  </a:lnTo>
                  <a:lnTo>
                    <a:pt x="351" y="320"/>
                  </a:lnTo>
                  <a:cubicBezTo>
                    <a:pt x="352" y="334"/>
                    <a:pt x="362" y="424"/>
                    <a:pt x="362" y="430"/>
                  </a:cubicBezTo>
                  <a:cubicBezTo>
                    <a:pt x="362" y="451"/>
                    <a:pt x="325" y="452"/>
                    <a:pt x="311" y="452"/>
                  </a:cubicBezTo>
                  <a:cubicBezTo>
                    <a:pt x="301" y="452"/>
                    <a:pt x="293" y="452"/>
                    <a:pt x="293" y="466"/>
                  </a:cubicBezTo>
                  <a:cubicBezTo>
                    <a:pt x="293" y="473"/>
                    <a:pt x="303" y="473"/>
                    <a:pt x="304" y="473"/>
                  </a:cubicBezTo>
                  <a:cubicBezTo>
                    <a:pt x="333" y="473"/>
                    <a:pt x="364" y="470"/>
                    <a:pt x="392" y="470"/>
                  </a:cubicBezTo>
                  <a:cubicBezTo>
                    <a:pt x="410" y="470"/>
                    <a:pt x="453" y="473"/>
                    <a:pt x="471" y="473"/>
                  </a:cubicBezTo>
                  <a:cubicBezTo>
                    <a:pt x="476" y="473"/>
                    <a:pt x="484" y="473"/>
                    <a:pt x="484" y="460"/>
                  </a:cubicBezTo>
                  <a:cubicBezTo>
                    <a:pt x="484" y="452"/>
                    <a:pt x="477" y="452"/>
                    <a:pt x="468" y="452"/>
                  </a:cubicBezTo>
                  <a:cubicBezTo>
                    <a:pt x="424" y="452"/>
                    <a:pt x="424" y="448"/>
                    <a:pt x="423" y="428"/>
                  </a:cubicBezTo>
                  <a:lnTo>
                    <a:pt x="380" y="16"/>
                  </a:lnTo>
                  <a:cubicBezTo>
                    <a:pt x="378" y="3"/>
                    <a:pt x="378" y="0"/>
                    <a:pt x="365" y="0"/>
                  </a:cubicBezTo>
                  <a:cubicBezTo>
                    <a:pt x="354" y="0"/>
                    <a:pt x="352" y="4"/>
                    <a:pt x="348" y="10"/>
                  </a:cubicBezTo>
                  <a:lnTo>
                    <a:pt x="101" y="397"/>
                  </a:lnTo>
                  <a:moveTo>
                    <a:pt x="186" y="299"/>
                  </a:moveTo>
                  <a:lnTo>
                    <a:pt x="325" y="82"/>
                  </a:lnTo>
                  <a:lnTo>
                    <a:pt x="348" y="299"/>
                  </a:lnTo>
                  <a:lnTo>
                    <a:pt x="186" y="299"/>
                  </a:lnTo>
                </a:path>
              </a:pathLst>
            </a:custGeom>
            <a:solidFill>
              <a:srgbClr val="000000"/>
            </a:solidFill>
            <a:ln w="15840">
              <a:noFill/>
            </a:ln>
          </p:spPr>
        </p:sp>
        <p:sp>
          <p:nvSpPr>
            <p:cNvPr id="789" name="Freeform 224"/>
            <p:cNvSpPr/>
            <p:nvPr/>
          </p:nvSpPr>
          <p:spPr>
            <a:xfrm>
              <a:off x="3883320" y="2504880"/>
              <a:ext cx="77040" cy="75960"/>
            </a:xfrm>
            <a:custGeom>
              <a:avLst/>
              <a:gdLst/>
              <a:ahLst/>
              <a:rect l="0" t="0" r="r" b="b"/>
              <a:pathLst>
                <a:path w="214" h="211">
                  <a:moveTo>
                    <a:pt x="78" y="99"/>
                  </a:moveTo>
                  <a:cubicBezTo>
                    <a:pt x="91" y="99"/>
                    <a:pt x="131" y="97"/>
                    <a:pt x="159" y="88"/>
                  </a:cubicBezTo>
                  <a:cubicBezTo>
                    <a:pt x="194" y="76"/>
                    <a:pt x="202" y="55"/>
                    <a:pt x="202" y="40"/>
                  </a:cubicBezTo>
                  <a:cubicBezTo>
                    <a:pt x="202" y="15"/>
                    <a:pt x="175" y="0"/>
                    <a:pt x="139" y="0"/>
                  </a:cubicBezTo>
                  <a:cubicBezTo>
                    <a:pt x="80" y="0"/>
                    <a:pt x="0" y="43"/>
                    <a:pt x="0" y="121"/>
                  </a:cubicBezTo>
                  <a:cubicBezTo>
                    <a:pt x="0" y="169"/>
                    <a:pt x="32" y="210"/>
                    <a:pt x="90" y="210"/>
                  </a:cubicBezTo>
                  <a:cubicBezTo>
                    <a:pt x="173" y="210"/>
                    <a:pt x="213" y="163"/>
                    <a:pt x="213" y="157"/>
                  </a:cubicBezTo>
                  <a:cubicBezTo>
                    <a:pt x="213" y="154"/>
                    <a:pt x="208" y="148"/>
                    <a:pt x="203" y="148"/>
                  </a:cubicBezTo>
                  <a:cubicBezTo>
                    <a:pt x="200" y="148"/>
                    <a:pt x="200" y="150"/>
                    <a:pt x="195" y="154"/>
                  </a:cubicBezTo>
                  <a:cubicBezTo>
                    <a:pt x="157" y="196"/>
                    <a:pt x="99" y="196"/>
                    <a:pt x="90" y="196"/>
                  </a:cubicBezTo>
                  <a:cubicBezTo>
                    <a:pt x="61" y="196"/>
                    <a:pt x="40" y="178"/>
                    <a:pt x="40" y="141"/>
                  </a:cubicBezTo>
                  <a:cubicBezTo>
                    <a:pt x="40" y="133"/>
                    <a:pt x="40" y="124"/>
                    <a:pt x="46" y="99"/>
                  </a:cubicBezTo>
                  <a:lnTo>
                    <a:pt x="78" y="99"/>
                  </a:lnTo>
                  <a:moveTo>
                    <a:pt x="51" y="85"/>
                  </a:moveTo>
                  <a:cubicBezTo>
                    <a:pt x="70" y="18"/>
                    <a:pt x="127" y="13"/>
                    <a:pt x="139" y="13"/>
                  </a:cubicBezTo>
                  <a:cubicBezTo>
                    <a:pt x="162" y="13"/>
                    <a:pt x="179" y="24"/>
                    <a:pt x="179" y="40"/>
                  </a:cubicBezTo>
                  <a:cubicBezTo>
                    <a:pt x="179" y="85"/>
                    <a:pt x="96" y="85"/>
                    <a:pt x="75" y="85"/>
                  </a:cubicBezTo>
                  <a:lnTo>
                    <a:pt x="51" y="85"/>
                  </a:lnTo>
                </a:path>
              </a:pathLst>
            </a:custGeom>
            <a:solidFill>
              <a:srgbClr val="000000"/>
            </a:solidFill>
            <a:ln w="15840">
              <a:noFill/>
            </a:ln>
          </p:spPr>
        </p:sp>
        <p:sp>
          <p:nvSpPr>
            <p:cNvPr id="790" name="Freeform 225"/>
            <p:cNvSpPr/>
            <p:nvPr/>
          </p:nvSpPr>
          <p:spPr>
            <a:xfrm>
              <a:off x="3975480" y="2504880"/>
              <a:ext cx="109440" cy="75960"/>
            </a:xfrm>
            <a:custGeom>
              <a:avLst/>
              <a:gdLst/>
              <a:ahLst/>
              <a:rect l="0" t="0" r="r" b="b"/>
              <a:pathLst>
                <a:path w="304" h="211">
                  <a:moveTo>
                    <a:pt x="37" y="175"/>
                  </a:moveTo>
                  <a:cubicBezTo>
                    <a:pt x="35" y="181"/>
                    <a:pt x="32" y="193"/>
                    <a:pt x="32" y="195"/>
                  </a:cubicBezTo>
                  <a:cubicBezTo>
                    <a:pt x="32" y="205"/>
                    <a:pt x="42" y="210"/>
                    <a:pt x="50" y="210"/>
                  </a:cubicBezTo>
                  <a:cubicBezTo>
                    <a:pt x="58" y="210"/>
                    <a:pt x="66" y="204"/>
                    <a:pt x="69" y="199"/>
                  </a:cubicBezTo>
                  <a:cubicBezTo>
                    <a:pt x="70" y="195"/>
                    <a:pt x="75" y="180"/>
                    <a:pt x="77" y="171"/>
                  </a:cubicBezTo>
                  <a:cubicBezTo>
                    <a:pt x="80" y="162"/>
                    <a:pt x="85" y="141"/>
                    <a:pt x="88" y="129"/>
                  </a:cubicBezTo>
                  <a:cubicBezTo>
                    <a:pt x="91" y="118"/>
                    <a:pt x="94" y="108"/>
                    <a:pt x="96" y="97"/>
                  </a:cubicBezTo>
                  <a:cubicBezTo>
                    <a:pt x="103" y="78"/>
                    <a:pt x="103" y="75"/>
                    <a:pt x="117" y="55"/>
                  </a:cubicBezTo>
                  <a:cubicBezTo>
                    <a:pt x="131" y="37"/>
                    <a:pt x="154" y="13"/>
                    <a:pt x="192" y="13"/>
                  </a:cubicBezTo>
                  <a:cubicBezTo>
                    <a:pt x="221" y="13"/>
                    <a:pt x="221" y="36"/>
                    <a:pt x="221" y="45"/>
                  </a:cubicBezTo>
                  <a:cubicBezTo>
                    <a:pt x="221" y="73"/>
                    <a:pt x="200" y="124"/>
                    <a:pt x="192" y="144"/>
                  </a:cubicBezTo>
                  <a:cubicBezTo>
                    <a:pt x="186" y="157"/>
                    <a:pt x="184" y="162"/>
                    <a:pt x="184" y="169"/>
                  </a:cubicBezTo>
                  <a:cubicBezTo>
                    <a:pt x="184" y="193"/>
                    <a:pt x="207" y="210"/>
                    <a:pt x="231" y="210"/>
                  </a:cubicBezTo>
                  <a:cubicBezTo>
                    <a:pt x="280" y="210"/>
                    <a:pt x="303" y="145"/>
                    <a:pt x="303" y="138"/>
                  </a:cubicBezTo>
                  <a:cubicBezTo>
                    <a:pt x="303" y="132"/>
                    <a:pt x="296" y="132"/>
                    <a:pt x="295" y="132"/>
                  </a:cubicBezTo>
                  <a:cubicBezTo>
                    <a:pt x="288" y="132"/>
                    <a:pt x="287" y="135"/>
                    <a:pt x="285" y="141"/>
                  </a:cubicBezTo>
                  <a:cubicBezTo>
                    <a:pt x="274" y="177"/>
                    <a:pt x="253" y="196"/>
                    <a:pt x="232" y="196"/>
                  </a:cubicBezTo>
                  <a:cubicBezTo>
                    <a:pt x="223" y="196"/>
                    <a:pt x="221" y="190"/>
                    <a:pt x="221" y="180"/>
                  </a:cubicBezTo>
                  <a:cubicBezTo>
                    <a:pt x="221" y="169"/>
                    <a:pt x="223" y="163"/>
                    <a:pt x="232" y="142"/>
                  </a:cubicBezTo>
                  <a:cubicBezTo>
                    <a:pt x="237" y="127"/>
                    <a:pt x="258" y="79"/>
                    <a:pt x="258" y="52"/>
                  </a:cubicBezTo>
                  <a:cubicBezTo>
                    <a:pt x="258" y="7"/>
                    <a:pt x="219" y="0"/>
                    <a:pt x="194" y="0"/>
                  </a:cubicBezTo>
                  <a:cubicBezTo>
                    <a:pt x="152" y="0"/>
                    <a:pt x="125" y="24"/>
                    <a:pt x="111" y="42"/>
                  </a:cubicBezTo>
                  <a:cubicBezTo>
                    <a:pt x="106" y="10"/>
                    <a:pt x="77" y="0"/>
                    <a:pt x="58" y="0"/>
                  </a:cubicBezTo>
                  <a:cubicBezTo>
                    <a:pt x="35" y="0"/>
                    <a:pt x="24" y="15"/>
                    <a:pt x="18" y="25"/>
                  </a:cubicBezTo>
                  <a:cubicBezTo>
                    <a:pt x="6" y="42"/>
                    <a:pt x="0" y="69"/>
                    <a:pt x="0" y="70"/>
                  </a:cubicBezTo>
                  <a:cubicBezTo>
                    <a:pt x="0" y="76"/>
                    <a:pt x="6" y="76"/>
                    <a:pt x="8" y="76"/>
                  </a:cubicBezTo>
                  <a:cubicBezTo>
                    <a:pt x="16" y="76"/>
                    <a:pt x="16" y="75"/>
                    <a:pt x="19" y="63"/>
                  </a:cubicBezTo>
                  <a:cubicBezTo>
                    <a:pt x="27" y="36"/>
                    <a:pt x="37" y="13"/>
                    <a:pt x="56" y="13"/>
                  </a:cubicBezTo>
                  <a:cubicBezTo>
                    <a:pt x="69" y="13"/>
                    <a:pt x="72" y="24"/>
                    <a:pt x="72" y="36"/>
                  </a:cubicBezTo>
                  <a:cubicBezTo>
                    <a:pt x="72" y="45"/>
                    <a:pt x="67" y="61"/>
                    <a:pt x="64" y="75"/>
                  </a:cubicBezTo>
                  <a:cubicBezTo>
                    <a:pt x="61" y="87"/>
                    <a:pt x="56" y="106"/>
                    <a:pt x="53" y="115"/>
                  </a:cubicBezTo>
                  <a:lnTo>
                    <a:pt x="37" y="175"/>
                  </a:lnTo>
                </a:path>
              </a:pathLst>
            </a:custGeom>
            <a:solidFill>
              <a:srgbClr val="000000"/>
            </a:solidFill>
            <a:ln w="15840">
              <a:noFill/>
            </a:ln>
          </p:spPr>
        </p:sp>
        <p:sp>
          <p:nvSpPr>
            <p:cNvPr id="791" name="Freeform 226"/>
            <p:cNvSpPr/>
            <p:nvPr/>
          </p:nvSpPr>
          <p:spPr>
            <a:xfrm>
              <a:off x="4103640" y="2463120"/>
              <a:ext cx="92160" cy="117360"/>
            </a:xfrm>
            <a:custGeom>
              <a:avLst/>
              <a:gdLst/>
              <a:ahLst/>
              <a:rect l="0" t="0" r="r" b="b"/>
              <a:pathLst>
                <a:path w="256" h="326">
                  <a:moveTo>
                    <a:pt x="253" y="13"/>
                  </a:moveTo>
                  <a:cubicBezTo>
                    <a:pt x="253" y="13"/>
                    <a:pt x="255" y="7"/>
                    <a:pt x="255" y="6"/>
                  </a:cubicBezTo>
                  <a:cubicBezTo>
                    <a:pt x="255" y="4"/>
                    <a:pt x="253" y="0"/>
                    <a:pt x="247" y="0"/>
                  </a:cubicBezTo>
                  <a:cubicBezTo>
                    <a:pt x="237" y="0"/>
                    <a:pt x="195" y="3"/>
                    <a:pt x="183" y="4"/>
                  </a:cubicBezTo>
                  <a:cubicBezTo>
                    <a:pt x="179" y="4"/>
                    <a:pt x="173" y="6"/>
                    <a:pt x="173" y="15"/>
                  </a:cubicBezTo>
                  <a:cubicBezTo>
                    <a:pt x="173" y="22"/>
                    <a:pt x="179" y="22"/>
                    <a:pt x="186" y="22"/>
                  </a:cubicBezTo>
                  <a:cubicBezTo>
                    <a:pt x="210" y="22"/>
                    <a:pt x="210" y="25"/>
                    <a:pt x="210" y="28"/>
                  </a:cubicBezTo>
                  <a:cubicBezTo>
                    <a:pt x="210" y="31"/>
                    <a:pt x="208" y="34"/>
                    <a:pt x="207" y="39"/>
                  </a:cubicBezTo>
                  <a:lnTo>
                    <a:pt x="179" y="144"/>
                  </a:lnTo>
                  <a:cubicBezTo>
                    <a:pt x="168" y="129"/>
                    <a:pt x="152" y="117"/>
                    <a:pt x="128" y="117"/>
                  </a:cubicBezTo>
                  <a:cubicBezTo>
                    <a:pt x="64" y="117"/>
                    <a:pt x="0" y="183"/>
                    <a:pt x="0" y="249"/>
                  </a:cubicBezTo>
                  <a:cubicBezTo>
                    <a:pt x="0" y="294"/>
                    <a:pt x="32" y="325"/>
                    <a:pt x="75" y="325"/>
                  </a:cubicBezTo>
                  <a:cubicBezTo>
                    <a:pt x="101" y="325"/>
                    <a:pt x="125" y="311"/>
                    <a:pt x="146" y="294"/>
                  </a:cubicBezTo>
                  <a:cubicBezTo>
                    <a:pt x="155" y="320"/>
                    <a:pt x="183" y="325"/>
                    <a:pt x="197" y="325"/>
                  </a:cubicBezTo>
                  <a:cubicBezTo>
                    <a:pt x="215" y="325"/>
                    <a:pt x="226" y="316"/>
                    <a:pt x="235" y="301"/>
                  </a:cubicBezTo>
                  <a:cubicBezTo>
                    <a:pt x="247" y="283"/>
                    <a:pt x="253" y="256"/>
                    <a:pt x="253" y="255"/>
                  </a:cubicBezTo>
                  <a:cubicBezTo>
                    <a:pt x="253" y="249"/>
                    <a:pt x="247" y="249"/>
                    <a:pt x="245" y="249"/>
                  </a:cubicBezTo>
                  <a:cubicBezTo>
                    <a:pt x="239" y="249"/>
                    <a:pt x="237" y="250"/>
                    <a:pt x="234" y="264"/>
                  </a:cubicBezTo>
                  <a:cubicBezTo>
                    <a:pt x="227" y="286"/>
                    <a:pt x="218" y="313"/>
                    <a:pt x="197" y="313"/>
                  </a:cubicBezTo>
                  <a:cubicBezTo>
                    <a:pt x="184" y="313"/>
                    <a:pt x="181" y="302"/>
                    <a:pt x="181" y="291"/>
                  </a:cubicBezTo>
                  <a:cubicBezTo>
                    <a:pt x="181" y="282"/>
                    <a:pt x="183" y="277"/>
                    <a:pt x="184" y="271"/>
                  </a:cubicBezTo>
                  <a:lnTo>
                    <a:pt x="253" y="13"/>
                  </a:lnTo>
                  <a:moveTo>
                    <a:pt x="147" y="264"/>
                  </a:moveTo>
                  <a:cubicBezTo>
                    <a:pt x="144" y="276"/>
                    <a:pt x="133" y="286"/>
                    <a:pt x="122" y="294"/>
                  </a:cubicBezTo>
                  <a:cubicBezTo>
                    <a:pt x="117" y="298"/>
                    <a:pt x="98" y="313"/>
                    <a:pt x="77" y="313"/>
                  </a:cubicBezTo>
                  <a:cubicBezTo>
                    <a:pt x="58" y="313"/>
                    <a:pt x="40" y="301"/>
                    <a:pt x="40" y="268"/>
                  </a:cubicBezTo>
                  <a:cubicBezTo>
                    <a:pt x="40" y="243"/>
                    <a:pt x="54" y="193"/>
                    <a:pt x="66" y="174"/>
                  </a:cubicBezTo>
                  <a:cubicBezTo>
                    <a:pt x="88" y="136"/>
                    <a:pt x="114" y="130"/>
                    <a:pt x="128" y="130"/>
                  </a:cubicBezTo>
                  <a:cubicBezTo>
                    <a:pt x="162" y="130"/>
                    <a:pt x="171" y="165"/>
                    <a:pt x="171" y="171"/>
                  </a:cubicBezTo>
                  <a:cubicBezTo>
                    <a:pt x="171" y="172"/>
                    <a:pt x="171" y="175"/>
                    <a:pt x="170" y="177"/>
                  </a:cubicBezTo>
                  <a:lnTo>
                    <a:pt x="147" y="264"/>
                  </a:lnTo>
                </a:path>
              </a:pathLst>
            </a:custGeom>
            <a:solidFill>
              <a:srgbClr val="000000"/>
            </a:solidFill>
            <a:ln w="15840">
              <a:noFill/>
            </a:ln>
          </p:spPr>
        </p:sp>
        <p:sp>
          <p:nvSpPr>
            <p:cNvPr id="792" name="Freeform 227"/>
            <p:cNvSpPr/>
            <p:nvPr/>
          </p:nvSpPr>
          <p:spPr>
            <a:xfrm>
              <a:off x="4294800" y="2455560"/>
              <a:ext cx="169200" cy="56520"/>
            </a:xfrm>
            <a:custGeom>
              <a:avLst/>
              <a:gdLst/>
              <a:ahLst/>
              <a:rect l="0" t="0" r="r" b="b"/>
              <a:pathLst>
                <a:path w="470" h="157">
                  <a:moveTo>
                    <a:pt x="445" y="27"/>
                  </a:moveTo>
                  <a:cubicBezTo>
                    <a:pt x="456" y="27"/>
                    <a:pt x="469" y="27"/>
                    <a:pt x="469" y="13"/>
                  </a:cubicBezTo>
                  <a:cubicBezTo>
                    <a:pt x="469" y="0"/>
                    <a:pt x="456" y="0"/>
                    <a:pt x="447" y="0"/>
                  </a:cubicBezTo>
                  <a:lnTo>
                    <a:pt x="24" y="0"/>
                  </a:lnTo>
                  <a:cubicBezTo>
                    <a:pt x="13" y="0"/>
                    <a:pt x="0" y="0"/>
                    <a:pt x="0" y="13"/>
                  </a:cubicBezTo>
                  <a:cubicBezTo>
                    <a:pt x="0" y="27"/>
                    <a:pt x="13" y="27"/>
                    <a:pt x="24" y="27"/>
                  </a:cubicBezTo>
                  <a:lnTo>
                    <a:pt x="445" y="27"/>
                  </a:lnTo>
                  <a:moveTo>
                    <a:pt x="447" y="156"/>
                  </a:moveTo>
                  <a:cubicBezTo>
                    <a:pt x="456" y="156"/>
                    <a:pt x="469" y="156"/>
                    <a:pt x="469" y="142"/>
                  </a:cubicBezTo>
                  <a:cubicBezTo>
                    <a:pt x="469" y="129"/>
                    <a:pt x="456" y="129"/>
                    <a:pt x="445" y="129"/>
                  </a:cubicBezTo>
                  <a:lnTo>
                    <a:pt x="24" y="129"/>
                  </a:lnTo>
                  <a:cubicBezTo>
                    <a:pt x="13" y="129"/>
                    <a:pt x="0" y="129"/>
                    <a:pt x="0" y="142"/>
                  </a:cubicBezTo>
                  <a:cubicBezTo>
                    <a:pt x="0" y="156"/>
                    <a:pt x="13" y="156"/>
                    <a:pt x="24" y="156"/>
                  </a:cubicBezTo>
                  <a:lnTo>
                    <a:pt x="447" y="156"/>
                  </a:lnTo>
                </a:path>
              </a:pathLst>
            </a:custGeom>
            <a:solidFill>
              <a:srgbClr val="000000"/>
            </a:solidFill>
            <a:ln w="15840">
              <a:noFill/>
            </a:ln>
          </p:spPr>
        </p:sp>
        <p:sp>
          <p:nvSpPr>
            <p:cNvPr id="793" name="Freeform 228"/>
            <p:cNvSpPr/>
            <p:nvPr/>
          </p:nvSpPr>
          <p:spPr>
            <a:xfrm>
              <a:off x="4566600" y="2364840"/>
              <a:ext cx="90720" cy="237600"/>
            </a:xfrm>
            <a:custGeom>
              <a:avLst/>
              <a:gdLst/>
              <a:ahLst/>
              <a:rect l="0" t="0" r="r" b="b"/>
              <a:pathLst>
                <a:path w="252" h="660">
                  <a:moveTo>
                    <a:pt x="149" y="88"/>
                  </a:moveTo>
                  <a:cubicBezTo>
                    <a:pt x="149" y="61"/>
                    <a:pt x="168" y="19"/>
                    <a:pt x="245" y="15"/>
                  </a:cubicBezTo>
                  <a:cubicBezTo>
                    <a:pt x="248" y="13"/>
                    <a:pt x="251" y="12"/>
                    <a:pt x="251" y="7"/>
                  </a:cubicBezTo>
                  <a:cubicBezTo>
                    <a:pt x="251" y="0"/>
                    <a:pt x="245" y="0"/>
                    <a:pt x="239" y="0"/>
                  </a:cubicBezTo>
                  <a:cubicBezTo>
                    <a:pt x="167" y="0"/>
                    <a:pt x="103" y="33"/>
                    <a:pt x="103" y="82"/>
                  </a:cubicBezTo>
                  <a:lnTo>
                    <a:pt x="103" y="232"/>
                  </a:lnTo>
                  <a:cubicBezTo>
                    <a:pt x="103" y="259"/>
                    <a:pt x="103" y="280"/>
                    <a:pt x="74" y="301"/>
                  </a:cubicBezTo>
                  <a:cubicBezTo>
                    <a:pt x="48" y="320"/>
                    <a:pt x="22" y="322"/>
                    <a:pt x="6" y="322"/>
                  </a:cubicBezTo>
                  <a:cubicBezTo>
                    <a:pt x="3" y="323"/>
                    <a:pt x="0" y="326"/>
                    <a:pt x="0" y="329"/>
                  </a:cubicBezTo>
                  <a:cubicBezTo>
                    <a:pt x="0" y="337"/>
                    <a:pt x="5" y="337"/>
                    <a:pt x="11" y="337"/>
                  </a:cubicBezTo>
                  <a:cubicBezTo>
                    <a:pt x="58" y="340"/>
                    <a:pt x="91" y="364"/>
                    <a:pt x="99" y="395"/>
                  </a:cubicBezTo>
                  <a:cubicBezTo>
                    <a:pt x="103" y="403"/>
                    <a:pt x="103" y="404"/>
                    <a:pt x="103" y="428"/>
                  </a:cubicBezTo>
                  <a:lnTo>
                    <a:pt x="103" y="559"/>
                  </a:lnTo>
                  <a:cubicBezTo>
                    <a:pt x="103" y="586"/>
                    <a:pt x="103" y="608"/>
                    <a:pt x="136" y="632"/>
                  </a:cubicBezTo>
                  <a:cubicBezTo>
                    <a:pt x="163" y="651"/>
                    <a:pt x="210" y="659"/>
                    <a:pt x="239" y="659"/>
                  </a:cubicBezTo>
                  <a:cubicBezTo>
                    <a:pt x="245" y="659"/>
                    <a:pt x="251" y="659"/>
                    <a:pt x="251" y="651"/>
                  </a:cubicBezTo>
                  <a:cubicBezTo>
                    <a:pt x="251" y="645"/>
                    <a:pt x="247" y="645"/>
                    <a:pt x="240" y="645"/>
                  </a:cubicBezTo>
                  <a:cubicBezTo>
                    <a:pt x="195" y="642"/>
                    <a:pt x="160" y="621"/>
                    <a:pt x="152" y="587"/>
                  </a:cubicBezTo>
                  <a:cubicBezTo>
                    <a:pt x="149" y="581"/>
                    <a:pt x="149" y="580"/>
                    <a:pt x="149" y="557"/>
                  </a:cubicBezTo>
                  <a:lnTo>
                    <a:pt x="149" y="418"/>
                  </a:lnTo>
                  <a:cubicBezTo>
                    <a:pt x="149" y="388"/>
                    <a:pt x="144" y="376"/>
                    <a:pt x="122" y="355"/>
                  </a:cubicBezTo>
                  <a:cubicBezTo>
                    <a:pt x="106" y="341"/>
                    <a:pt x="85" y="335"/>
                    <a:pt x="66" y="329"/>
                  </a:cubicBezTo>
                  <a:cubicBezTo>
                    <a:pt x="123" y="314"/>
                    <a:pt x="149" y="285"/>
                    <a:pt x="149" y="246"/>
                  </a:cubicBezTo>
                  <a:lnTo>
                    <a:pt x="149" y="88"/>
                  </a:lnTo>
                </a:path>
              </a:pathLst>
            </a:custGeom>
            <a:solidFill>
              <a:srgbClr val="000000"/>
            </a:solidFill>
            <a:ln w="15840">
              <a:noFill/>
            </a:ln>
          </p:spPr>
        </p:sp>
        <p:sp>
          <p:nvSpPr>
            <p:cNvPr id="794" name="Freeform 229"/>
            <p:cNvSpPr/>
            <p:nvPr/>
          </p:nvSpPr>
          <p:spPr>
            <a:xfrm>
              <a:off x="4685400" y="2437560"/>
              <a:ext cx="117000" cy="108000"/>
            </a:xfrm>
            <a:custGeom>
              <a:avLst/>
              <a:gdLst/>
              <a:ahLst/>
              <a:rect l="0" t="0" r="r" b="b"/>
              <a:pathLst>
                <a:path w="325" h="300">
                  <a:moveTo>
                    <a:pt x="235" y="42"/>
                  </a:moveTo>
                  <a:cubicBezTo>
                    <a:pt x="223" y="18"/>
                    <a:pt x="202" y="0"/>
                    <a:pt x="170" y="0"/>
                  </a:cubicBezTo>
                  <a:cubicBezTo>
                    <a:pt x="88" y="0"/>
                    <a:pt x="0" y="97"/>
                    <a:pt x="0" y="193"/>
                  </a:cubicBezTo>
                  <a:cubicBezTo>
                    <a:pt x="0" y="256"/>
                    <a:pt x="38" y="299"/>
                    <a:pt x="94" y="299"/>
                  </a:cubicBezTo>
                  <a:cubicBezTo>
                    <a:pt x="109" y="299"/>
                    <a:pt x="144" y="296"/>
                    <a:pt x="186" y="250"/>
                  </a:cubicBezTo>
                  <a:cubicBezTo>
                    <a:pt x="192" y="277"/>
                    <a:pt x="216" y="299"/>
                    <a:pt x="250" y="299"/>
                  </a:cubicBezTo>
                  <a:cubicBezTo>
                    <a:pt x="275" y="299"/>
                    <a:pt x="292" y="285"/>
                    <a:pt x="303" y="264"/>
                  </a:cubicBezTo>
                  <a:cubicBezTo>
                    <a:pt x="314" y="240"/>
                    <a:pt x="324" y="199"/>
                    <a:pt x="324" y="198"/>
                  </a:cubicBezTo>
                  <a:cubicBezTo>
                    <a:pt x="324" y="192"/>
                    <a:pt x="317" y="192"/>
                    <a:pt x="316" y="192"/>
                  </a:cubicBezTo>
                  <a:cubicBezTo>
                    <a:pt x="309" y="192"/>
                    <a:pt x="308" y="193"/>
                    <a:pt x="306" y="204"/>
                  </a:cubicBezTo>
                  <a:cubicBezTo>
                    <a:pt x="293" y="246"/>
                    <a:pt x="280" y="285"/>
                    <a:pt x="251" y="285"/>
                  </a:cubicBezTo>
                  <a:cubicBezTo>
                    <a:pt x="232" y="285"/>
                    <a:pt x="231" y="268"/>
                    <a:pt x="231" y="255"/>
                  </a:cubicBezTo>
                  <a:cubicBezTo>
                    <a:pt x="231" y="240"/>
                    <a:pt x="232" y="235"/>
                    <a:pt x="240" y="205"/>
                  </a:cubicBezTo>
                  <a:cubicBezTo>
                    <a:pt x="248" y="178"/>
                    <a:pt x="248" y="171"/>
                    <a:pt x="255" y="147"/>
                  </a:cubicBezTo>
                  <a:lnTo>
                    <a:pt x="280" y="54"/>
                  </a:lnTo>
                  <a:cubicBezTo>
                    <a:pt x="285" y="34"/>
                    <a:pt x="285" y="34"/>
                    <a:pt x="285" y="31"/>
                  </a:cubicBezTo>
                  <a:cubicBezTo>
                    <a:pt x="285" y="19"/>
                    <a:pt x="277" y="13"/>
                    <a:pt x="266" y="13"/>
                  </a:cubicBezTo>
                  <a:cubicBezTo>
                    <a:pt x="248" y="13"/>
                    <a:pt x="237" y="28"/>
                    <a:pt x="235" y="42"/>
                  </a:cubicBezTo>
                  <a:moveTo>
                    <a:pt x="189" y="214"/>
                  </a:moveTo>
                  <a:cubicBezTo>
                    <a:pt x="186" y="226"/>
                    <a:pt x="186" y="226"/>
                    <a:pt x="176" y="238"/>
                  </a:cubicBezTo>
                  <a:cubicBezTo>
                    <a:pt x="144" y="274"/>
                    <a:pt x="115" y="285"/>
                    <a:pt x="96" y="285"/>
                  </a:cubicBezTo>
                  <a:cubicBezTo>
                    <a:pt x="61" y="285"/>
                    <a:pt x="50" y="249"/>
                    <a:pt x="50" y="223"/>
                  </a:cubicBezTo>
                  <a:cubicBezTo>
                    <a:pt x="50" y="190"/>
                    <a:pt x="72" y="108"/>
                    <a:pt x="90" y="78"/>
                  </a:cubicBezTo>
                  <a:cubicBezTo>
                    <a:pt x="111" y="39"/>
                    <a:pt x="143" y="15"/>
                    <a:pt x="171" y="15"/>
                  </a:cubicBezTo>
                  <a:cubicBezTo>
                    <a:pt x="218" y="15"/>
                    <a:pt x="227" y="69"/>
                    <a:pt x="227" y="73"/>
                  </a:cubicBezTo>
                  <a:cubicBezTo>
                    <a:pt x="227" y="76"/>
                    <a:pt x="226" y="81"/>
                    <a:pt x="224" y="84"/>
                  </a:cubicBezTo>
                  <a:lnTo>
                    <a:pt x="189" y="214"/>
                  </a:lnTo>
                </a:path>
              </a:pathLst>
            </a:custGeom>
            <a:solidFill>
              <a:srgbClr val="000000"/>
            </a:solidFill>
            <a:ln w="15840">
              <a:noFill/>
            </a:ln>
          </p:spPr>
        </p:sp>
        <p:sp>
          <p:nvSpPr>
            <p:cNvPr id="795" name="Freeform 230"/>
            <p:cNvSpPr/>
            <p:nvPr/>
          </p:nvSpPr>
          <p:spPr>
            <a:xfrm>
              <a:off x="4839120" y="2364840"/>
              <a:ext cx="11160" cy="237600"/>
            </a:xfrm>
            <a:custGeom>
              <a:avLst/>
              <a:gdLst/>
              <a:ahLst/>
              <a:rect l="0" t="0" r="r" b="b"/>
              <a:pathLst>
                <a:path w="31" h="660">
                  <a:moveTo>
                    <a:pt x="30" y="24"/>
                  </a:moveTo>
                  <a:cubicBezTo>
                    <a:pt x="30" y="12"/>
                    <a:pt x="30" y="0"/>
                    <a:pt x="14" y="0"/>
                  </a:cubicBezTo>
                  <a:cubicBezTo>
                    <a:pt x="0" y="0"/>
                    <a:pt x="0" y="12"/>
                    <a:pt x="0" y="24"/>
                  </a:cubicBezTo>
                  <a:lnTo>
                    <a:pt x="0" y="635"/>
                  </a:lnTo>
                  <a:cubicBezTo>
                    <a:pt x="0" y="647"/>
                    <a:pt x="0" y="659"/>
                    <a:pt x="14" y="659"/>
                  </a:cubicBezTo>
                  <a:cubicBezTo>
                    <a:pt x="30" y="659"/>
                    <a:pt x="30" y="647"/>
                    <a:pt x="30" y="635"/>
                  </a:cubicBezTo>
                  <a:lnTo>
                    <a:pt x="30" y="24"/>
                  </a:lnTo>
                </a:path>
              </a:pathLst>
            </a:custGeom>
            <a:solidFill>
              <a:srgbClr val="000000"/>
            </a:solidFill>
            <a:ln w="15840">
              <a:noFill/>
            </a:ln>
          </p:spPr>
        </p:sp>
        <p:sp>
          <p:nvSpPr>
            <p:cNvPr id="796" name="Freeform 231"/>
            <p:cNvSpPr/>
            <p:nvPr/>
          </p:nvSpPr>
          <p:spPr>
            <a:xfrm>
              <a:off x="4893480" y="2377800"/>
              <a:ext cx="114120" cy="165240"/>
            </a:xfrm>
            <a:custGeom>
              <a:avLst/>
              <a:gdLst/>
              <a:ahLst/>
              <a:rect l="0" t="0" r="r" b="b"/>
              <a:pathLst>
                <a:path w="317" h="459">
                  <a:moveTo>
                    <a:pt x="316" y="24"/>
                  </a:moveTo>
                  <a:cubicBezTo>
                    <a:pt x="316" y="1"/>
                    <a:pt x="312" y="0"/>
                    <a:pt x="290" y="0"/>
                  </a:cubicBezTo>
                  <a:lnTo>
                    <a:pt x="24" y="0"/>
                  </a:lnTo>
                  <a:cubicBezTo>
                    <a:pt x="13" y="0"/>
                    <a:pt x="0" y="0"/>
                    <a:pt x="0" y="13"/>
                  </a:cubicBezTo>
                  <a:cubicBezTo>
                    <a:pt x="0" y="27"/>
                    <a:pt x="13" y="27"/>
                    <a:pt x="24" y="27"/>
                  </a:cubicBezTo>
                  <a:lnTo>
                    <a:pt x="287" y="27"/>
                  </a:lnTo>
                  <a:lnTo>
                    <a:pt x="287" y="216"/>
                  </a:lnTo>
                  <a:lnTo>
                    <a:pt x="35" y="216"/>
                  </a:lnTo>
                  <a:cubicBezTo>
                    <a:pt x="22" y="216"/>
                    <a:pt x="10" y="216"/>
                    <a:pt x="10" y="229"/>
                  </a:cubicBezTo>
                  <a:cubicBezTo>
                    <a:pt x="10" y="243"/>
                    <a:pt x="22" y="243"/>
                    <a:pt x="35" y="243"/>
                  </a:cubicBezTo>
                  <a:lnTo>
                    <a:pt x="287" y="243"/>
                  </a:lnTo>
                  <a:lnTo>
                    <a:pt x="287" y="431"/>
                  </a:lnTo>
                  <a:lnTo>
                    <a:pt x="24" y="431"/>
                  </a:lnTo>
                  <a:cubicBezTo>
                    <a:pt x="13" y="431"/>
                    <a:pt x="0" y="431"/>
                    <a:pt x="0" y="445"/>
                  </a:cubicBezTo>
                  <a:cubicBezTo>
                    <a:pt x="0" y="458"/>
                    <a:pt x="13" y="458"/>
                    <a:pt x="24" y="458"/>
                  </a:cubicBezTo>
                  <a:lnTo>
                    <a:pt x="290" y="458"/>
                  </a:lnTo>
                  <a:cubicBezTo>
                    <a:pt x="312" y="458"/>
                    <a:pt x="316" y="457"/>
                    <a:pt x="316" y="434"/>
                  </a:cubicBezTo>
                  <a:lnTo>
                    <a:pt x="316" y="24"/>
                  </a:lnTo>
                </a:path>
              </a:pathLst>
            </a:custGeom>
            <a:solidFill>
              <a:srgbClr val="000000"/>
            </a:solidFill>
            <a:ln w="15840">
              <a:noFill/>
            </a:ln>
          </p:spPr>
        </p:sp>
        <p:sp>
          <p:nvSpPr>
            <p:cNvPr id="797" name="Freeform 232"/>
            <p:cNvSpPr/>
            <p:nvPr/>
          </p:nvSpPr>
          <p:spPr>
            <a:xfrm>
              <a:off x="5029560" y="2440440"/>
              <a:ext cx="134640" cy="105480"/>
            </a:xfrm>
            <a:custGeom>
              <a:avLst/>
              <a:gdLst/>
              <a:ahLst/>
              <a:rect l="0" t="0" r="r" b="b"/>
              <a:pathLst>
                <a:path w="374" h="293">
                  <a:moveTo>
                    <a:pt x="340" y="39"/>
                  </a:moveTo>
                  <a:cubicBezTo>
                    <a:pt x="348" y="39"/>
                    <a:pt x="373" y="39"/>
                    <a:pt x="373" y="16"/>
                  </a:cubicBezTo>
                  <a:cubicBezTo>
                    <a:pt x="373" y="0"/>
                    <a:pt x="359" y="0"/>
                    <a:pt x="346" y="0"/>
                  </a:cubicBezTo>
                  <a:lnTo>
                    <a:pt x="186" y="0"/>
                  </a:lnTo>
                  <a:cubicBezTo>
                    <a:pt x="78" y="0"/>
                    <a:pt x="0" y="109"/>
                    <a:pt x="0" y="187"/>
                  </a:cubicBezTo>
                  <a:cubicBezTo>
                    <a:pt x="0" y="246"/>
                    <a:pt x="42" y="292"/>
                    <a:pt x="106" y="292"/>
                  </a:cubicBezTo>
                  <a:cubicBezTo>
                    <a:pt x="189" y="292"/>
                    <a:pt x="283" y="213"/>
                    <a:pt x="283" y="111"/>
                  </a:cubicBezTo>
                  <a:cubicBezTo>
                    <a:pt x="283" y="99"/>
                    <a:pt x="283" y="67"/>
                    <a:pt x="261" y="39"/>
                  </a:cubicBezTo>
                  <a:lnTo>
                    <a:pt x="340" y="39"/>
                  </a:lnTo>
                  <a:moveTo>
                    <a:pt x="107" y="277"/>
                  </a:moveTo>
                  <a:cubicBezTo>
                    <a:pt x="72" y="277"/>
                    <a:pt x="43" y="255"/>
                    <a:pt x="43" y="207"/>
                  </a:cubicBezTo>
                  <a:cubicBezTo>
                    <a:pt x="43" y="187"/>
                    <a:pt x="53" y="132"/>
                    <a:pt x="77" y="93"/>
                  </a:cubicBezTo>
                  <a:cubicBezTo>
                    <a:pt x="107" y="48"/>
                    <a:pt x="149" y="39"/>
                    <a:pt x="173" y="39"/>
                  </a:cubicBezTo>
                  <a:cubicBezTo>
                    <a:pt x="232" y="39"/>
                    <a:pt x="239" y="82"/>
                    <a:pt x="239" y="102"/>
                  </a:cubicBezTo>
                  <a:cubicBezTo>
                    <a:pt x="239" y="133"/>
                    <a:pt x="224" y="187"/>
                    <a:pt x="200" y="222"/>
                  </a:cubicBezTo>
                  <a:cubicBezTo>
                    <a:pt x="173" y="261"/>
                    <a:pt x="135" y="277"/>
                    <a:pt x="107" y="277"/>
                  </a:cubicBezTo>
                </a:path>
              </a:pathLst>
            </a:custGeom>
            <a:solidFill>
              <a:srgbClr val="000000"/>
            </a:solidFill>
            <a:ln w="15840">
              <a:noFill/>
            </a:ln>
          </p:spPr>
        </p:sp>
        <p:sp>
          <p:nvSpPr>
            <p:cNvPr id="798" name="Freeform 233"/>
            <p:cNvSpPr/>
            <p:nvPr/>
          </p:nvSpPr>
          <p:spPr>
            <a:xfrm>
              <a:off x="5265360" y="2414520"/>
              <a:ext cx="127800" cy="138240"/>
            </a:xfrm>
            <a:custGeom>
              <a:avLst/>
              <a:gdLst/>
              <a:ahLst/>
              <a:rect l="0" t="0" r="r" b="b"/>
              <a:pathLst>
                <a:path w="355" h="384">
                  <a:moveTo>
                    <a:pt x="328" y="205"/>
                  </a:moveTo>
                  <a:cubicBezTo>
                    <a:pt x="341" y="205"/>
                    <a:pt x="354" y="205"/>
                    <a:pt x="354" y="192"/>
                  </a:cubicBezTo>
                  <a:cubicBezTo>
                    <a:pt x="354" y="178"/>
                    <a:pt x="341" y="178"/>
                    <a:pt x="328" y="178"/>
                  </a:cubicBezTo>
                  <a:lnTo>
                    <a:pt x="29" y="178"/>
                  </a:lnTo>
                  <a:cubicBezTo>
                    <a:pt x="37" y="90"/>
                    <a:pt x="119" y="27"/>
                    <a:pt x="218" y="27"/>
                  </a:cubicBezTo>
                  <a:lnTo>
                    <a:pt x="328" y="27"/>
                  </a:lnTo>
                  <a:cubicBezTo>
                    <a:pt x="341" y="27"/>
                    <a:pt x="354" y="27"/>
                    <a:pt x="354" y="13"/>
                  </a:cubicBezTo>
                  <a:cubicBezTo>
                    <a:pt x="354" y="0"/>
                    <a:pt x="341" y="0"/>
                    <a:pt x="328" y="0"/>
                  </a:cubicBezTo>
                  <a:lnTo>
                    <a:pt x="218" y="0"/>
                  </a:lnTo>
                  <a:cubicBezTo>
                    <a:pt x="96" y="0"/>
                    <a:pt x="0" y="85"/>
                    <a:pt x="0" y="192"/>
                  </a:cubicBezTo>
                  <a:cubicBezTo>
                    <a:pt x="0" y="298"/>
                    <a:pt x="96" y="383"/>
                    <a:pt x="218" y="383"/>
                  </a:cubicBezTo>
                  <a:lnTo>
                    <a:pt x="328" y="383"/>
                  </a:lnTo>
                  <a:cubicBezTo>
                    <a:pt x="341" y="383"/>
                    <a:pt x="354" y="383"/>
                    <a:pt x="354" y="370"/>
                  </a:cubicBezTo>
                  <a:cubicBezTo>
                    <a:pt x="354" y="356"/>
                    <a:pt x="341" y="356"/>
                    <a:pt x="328" y="356"/>
                  </a:cubicBezTo>
                  <a:lnTo>
                    <a:pt x="218" y="356"/>
                  </a:lnTo>
                  <a:cubicBezTo>
                    <a:pt x="119" y="356"/>
                    <a:pt x="37" y="294"/>
                    <a:pt x="29" y="205"/>
                  </a:cubicBezTo>
                  <a:lnTo>
                    <a:pt x="328" y="205"/>
                  </a:lnTo>
                </a:path>
              </a:pathLst>
            </a:custGeom>
            <a:solidFill>
              <a:srgbClr val="000000"/>
            </a:solidFill>
            <a:ln w="15840">
              <a:noFill/>
            </a:ln>
          </p:spPr>
        </p:sp>
        <p:sp>
          <p:nvSpPr>
            <p:cNvPr id="799" name="Freeform 234"/>
            <p:cNvSpPr/>
            <p:nvPr/>
          </p:nvSpPr>
          <p:spPr>
            <a:xfrm>
              <a:off x="5493240" y="2380680"/>
              <a:ext cx="153720" cy="162720"/>
            </a:xfrm>
            <a:custGeom>
              <a:avLst/>
              <a:gdLst/>
              <a:ahLst/>
              <a:rect l="0" t="0" r="r" b="b"/>
              <a:pathLst>
                <a:path w="427" h="452">
                  <a:moveTo>
                    <a:pt x="237" y="51"/>
                  </a:moveTo>
                  <a:cubicBezTo>
                    <a:pt x="243" y="27"/>
                    <a:pt x="245" y="21"/>
                    <a:pt x="311" y="21"/>
                  </a:cubicBezTo>
                  <a:cubicBezTo>
                    <a:pt x="333" y="21"/>
                    <a:pt x="338" y="21"/>
                    <a:pt x="338" y="7"/>
                  </a:cubicBezTo>
                  <a:cubicBezTo>
                    <a:pt x="338" y="0"/>
                    <a:pt x="330" y="0"/>
                    <a:pt x="327" y="0"/>
                  </a:cubicBezTo>
                  <a:cubicBezTo>
                    <a:pt x="304" y="0"/>
                    <a:pt x="245" y="1"/>
                    <a:pt x="223" y="1"/>
                  </a:cubicBezTo>
                  <a:cubicBezTo>
                    <a:pt x="202" y="1"/>
                    <a:pt x="149" y="0"/>
                    <a:pt x="128" y="0"/>
                  </a:cubicBezTo>
                  <a:cubicBezTo>
                    <a:pt x="123" y="0"/>
                    <a:pt x="115" y="0"/>
                    <a:pt x="115" y="13"/>
                  </a:cubicBezTo>
                  <a:cubicBezTo>
                    <a:pt x="115" y="21"/>
                    <a:pt x="122" y="21"/>
                    <a:pt x="135" y="21"/>
                  </a:cubicBezTo>
                  <a:cubicBezTo>
                    <a:pt x="136" y="21"/>
                    <a:pt x="149" y="21"/>
                    <a:pt x="162" y="22"/>
                  </a:cubicBezTo>
                  <a:cubicBezTo>
                    <a:pt x="175" y="22"/>
                    <a:pt x="181" y="24"/>
                    <a:pt x="181" y="33"/>
                  </a:cubicBezTo>
                  <a:cubicBezTo>
                    <a:pt x="181" y="34"/>
                    <a:pt x="179" y="37"/>
                    <a:pt x="178" y="45"/>
                  </a:cubicBezTo>
                  <a:lnTo>
                    <a:pt x="83" y="400"/>
                  </a:lnTo>
                  <a:cubicBezTo>
                    <a:pt x="77" y="425"/>
                    <a:pt x="75" y="430"/>
                    <a:pt x="19" y="430"/>
                  </a:cubicBezTo>
                  <a:cubicBezTo>
                    <a:pt x="6" y="430"/>
                    <a:pt x="0" y="430"/>
                    <a:pt x="0" y="443"/>
                  </a:cubicBezTo>
                  <a:cubicBezTo>
                    <a:pt x="0" y="451"/>
                    <a:pt x="6" y="451"/>
                    <a:pt x="19" y="451"/>
                  </a:cubicBezTo>
                  <a:lnTo>
                    <a:pt x="346" y="451"/>
                  </a:lnTo>
                  <a:cubicBezTo>
                    <a:pt x="364" y="451"/>
                    <a:pt x="364" y="451"/>
                    <a:pt x="368" y="440"/>
                  </a:cubicBezTo>
                  <a:lnTo>
                    <a:pt x="424" y="296"/>
                  </a:lnTo>
                  <a:cubicBezTo>
                    <a:pt x="426" y="289"/>
                    <a:pt x="426" y="289"/>
                    <a:pt x="426" y="288"/>
                  </a:cubicBezTo>
                  <a:cubicBezTo>
                    <a:pt x="426" y="285"/>
                    <a:pt x="424" y="280"/>
                    <a:pt x="418" y="280"/>
                  </a:cubicBezTo>
                  <a:cubicBezTo>
                    <a:pt x="412" y="280"/>
                    <a:pt x="412" y="285"/>
                    <a:pt x="407" y="295"/>
                  </a:cubicBezTo>
                  <a:cubicBezTo>
                    <a:pt x="383" y="355"/>
                    <a:pt x="351" y="430"/>
                    <a:pt x="229" y="430"/>
                  </a:cubicBezTo>
                  <a:lnTo>
                    <a:pt x="162" y="430"/>
                  </a:lnTo>
                  <a:cubicBezTo>
                    <a:pt x="152" y="430"/>
                    <a:pt x="151" y="430"/>
                    <a:pt x="147" y="430"/>
                  </a:cubicBezTo>
                  <a:cubicBezTo>
                    <a:pt x="139" y="430"/>
                    <a:pt x="138" y="428"/>
                    <a:pt x="138" y="424"/>
                  </a:cubicBezTo>
                  <a:cubicBezTo>
                    <a:pt x="138" y="421"/>
                    <a:pt x="138" y="419"/>
                    <a:pt x="141" y="407"/>
                  </a:cubicBezTo>
                  <a:lnTo>
                    <a:pt x="237" y="51"/>
                  </a:lnTo>
                </a:path>
              </a:pathLst>
            </a:custGeom>
            <a:solidFill>
              <a:srgbClr val="000000"/>
            </a:solidFill>
            <a:ln w="15840">
              <a:noFill/>
            </a:ln>
          </p:spPr>
        </p:sp>
        <p:sp>
          <p:nvSpPr>
            <p:cNvPr id="800" name="Freeform 235"/>
            <p:cNvSpPr/>
            <p:nvPr/>
          </p:nvSpPr>
          <p:spPr>
            <a:xfrm>
              <a:off x="5677560" y="2517480"/>
              <a:ext cx="30240" cy="71640"/>
            </a:xfrm>
            <a:custGeom>
              <a:avLst/>
              <a:gdLst/>
              <a:ahLst/>
              <a:rect l="0" t="0" r="r" b="b"/>
              <a:pathLst>
                <a:path w="84" h="199">
                  <a:moveTo>
                    <a:pt x="83" y="69"/>
                  </a:moveTo>
                  <a:cubicBezTo>
                    <a:pt x="83" y="25"/>
                    <a:pt x="66" y="0"/>
                    <a:pt x="38" y="0"/>
                  </a:cubicBezTo>
                  <a:cubicBezTo>
                    <a:pt x="14" y="0"/>
                    <a:pt x="0" y="16"/>
                    <a:pt x="0" y="34"/>
                  </a:cubicBezTo>
                  <a:cubicBezTo>
                    <a:pt x="0" y="52"/>
                    <a:pt x="14" y="70"/>
                    <a:pt x="38" y="70"/>
                  </a:cubicBezTo>
                  <a:cubicBezTo>
                    <a:pt x="46" y="70"/>
                    <a:pt x="56" y="67"/>
                    <a:pt x="62" y="61"/>
                  </a:cubicBezTo>
                  <a:cubicBezTo>
                    <a:pt x="66" y="60"/>
                    <a:pt x="66" y="60"/>
                    <a:pt x="67" y="60"/>
                  </a:cubicBezTo>
                  <a:cubicBezTo>
                    <a:pt x="67" y="60"/>
                    <a:pt x="69" y="60"/>
                    <a:pt x="69" y="69"/>
                  </a:cubicBezTo>
                  <a:cubicBezTo>
                    <a:pt x="69" y="118"/>
                    <a:pt x="43" y="159"/>
                    <a:pt x="19" y="180"/>
                  </a:cubicBezTo>
                  <a:cubicBezTo>
                    <a:pt x="11" y="187"/>
                    <a:pt x="11" y="189"/>
                    <a:pt x="11" y="192"/>
                  </a:cubicBezTo>
                  <a:cubicBezTo>
                    <a:pt x="11" y="196"/>
                    <a:pt x="14" y="198"/>
                    <a:pt x="19" y="198"/>
                  </a:cubicBezTo>
                  <a:cubicBezTo>
                    <a:pt x="27" y="198"/>
                    <a:pt x="83" y="147"/>
                    <a:pt x="83" y="69"/>
                  </a:cubicBezTo>
                </a:path>
              </a:pathLst>
            </a:custGeom>
            <a:solidFill>
              <a:srgbClr val="000000"/>
            </a:solidFill>
            <a:ln w="15840">
              <a:noFill/>
            </a:ln>
          </p:spPr>
        </p:sp>
        <p:sp>
          <p:nvSpPr>
            <p:cNvPr id="801" name="Freeform 236"/>
            <p:cNvSpPr/>
            <p:nvPr/>
          </p:nvSpPr>
          <p:spPr>
            <a:xfrm>
              <a:off x="5778360" y="2437560"/>
              <a:ext cx="117000" cy="108000"/>
            </a:xfrm>
            <a:custGeom>
              <a:avLst/>
              <a:gdLst/>
              <a:ahLst/>
              <a:rect l="0" t="0" r="r" b="b"/>
              <a:pathLst>
                <a:path w="325" h="300">
                  <a:moveTo>
                    <a:pt x="235" y="42"/>
                  </a:moveTo>
                  <a:cubicBezTo>
                    <a:pt x="223" y="18"/>
                    <a:pt x="202" y="0"/>
                    <a:pt x="170" y="0"/>
                  </a:cubicBezTo>
                  <a:cubicBezTo>
                    <a:pt x="88" y="0"/>
                    <a:pt x="0" y="97"/>
                    <a:pt x="0" y="193"/>
                  </a:cubicBezTo>
                  <a:cubicBezTo>
                    <a:pt x="0" y="256"/>
                    <a:pt x="38" y="299"/>
                    <a:pt x="94" y="299"/>
                  </a:cubicBezTo>
                  <a:cubicBezTo>
                    <a:pt x="109" y="299"/>
                    <a:pt x="144" y="296"/>
                    <a:pt x="186" y="250"/>
                  </a:cubicBezTo>
                  <a:cubicBezTo>
                    <a:pt x="192" y="277"/>
                    <a:pt x="216" y="299"/>
                    <a:pt x="250" y="299"/>
                  </a:cubicBezTo>
                  <a:cubicBezTo>
                    <a:pt x="275" y="299"/>
                    <a:pt x="292" y="285"/>
                    <a:pt x="303" y="264"/>
                  </a:cubicBezTo>
                  <a:cubicBezTo>
                    <a:pt x="314" y="240"/>
                    <a:pt x="324" y="199"/>
                    <a:pt x="324" y="198"/>
                  </a:cubicBezTo>
                  <a:cubicBezTo>
                    <a:pt x="324" y="192"/>
                    <a:pt x="317" y="192"/>
                    <a:pt x="316" y="192"/>
                  </a:cubicBezTo>
                  <a:cubicBezTo>
                    <a:pt x="309" y="192"/>
                    <a:pt x="308" y="193"/>
                    <a:pt x="306" y="204"/>
                  </a:cubicBezTo>
                  <a:cubicBezTo>
                    <a:pt x="293" y="246"/>
                    <a:pt x="280" y="285"/>
                    <a:pt x="251" y="285"/>
                  </a:cubicBezTo>
                  <a:cubicBezTo>
                    <a:pt x="232" y="285"/>
                    <a:pt x="231" y="268"/>
                    <a:pt x="231" y="255"/>
                  </a:cubicBezTo>
                  <a:cubicBezTo>
                    <a:pt x="231" y="240"/>
                    <a:pt x="232" y="235"/>
                    <a:pt x="240" y="205"/>
                  </a:cubicBezTo>
                  <a:cubicBezTo>
                    <a:pt x="248" y="178"/>
                    <a:pt x="248" y="171"/>
                    <a:pt x="255" y="147"/>
                  </a:cubicBezTo>
                  <a:lnTo>
                    <a:pt x="280" y="54"/>
                  </a:lnTo>
                  <a:cubicBezTo>
                    <a:pt x="285" y="34"/>
                    <a:pt x="285" y="34"/>
                    <a:pt x="285" y="31"/>
                  </a:cubicBezTo>
                  <a:cubicBezTo>
                    <a:pt x="285" y="19"/>
                    <a:pt x="277" y="13"/>
                    <a:pt x="266" y="13"/>
                  </a:cubicBezTo>
                  <a:cubicBezTo>
                    <a:pt x="248" y="13"/>
                    <a:pt x="237" y="28"/>
                    <a:pt x="235" y="42"/>
                  </a:cubicBezTo>
                  <a:moveTo>
                    <a:pt x="189" y="214"/>
                  </a:moveTo>
                  <a:cubicBezTo>
                    <a:pt x="186" y="226"/>
                    <a:pt x="186" y="226"/>
                    <a:pt x="176" y="238"/>
                  </a:cubicBezTo>
                  <a:cubicBezTo>
                    <a:pt x="144" y="274"/>
                    <a:pt x="115" y="285"/>
                    <a:pt x="96" y="285"/>
                  </a:cubicBezTo>
                  <a:cubicBezTo>
                    <a:pt x="61" y="285"/>
                    <a:pt x="50" y="249"/>
                    <a:pt x="50" y="223"/>
                  </a:cubicBezTo>
                  <a:cubicBezTo>
                    <a:pt x="50" y="190"/>
                    <a:pt x="72" y="108"/>
                    <a:pt x="90" y="78"/>
                  </a:cubicBezTo>
                  <a:cubicBezTo>
                    <a:pt x="111" y="39"/>
                    <a:pt x="143" y="15"/>
                    <a:pt x="171" y="15"/>
                  </a:cubicBezTo>
                  <a:cubicBezTo>
                    <a:pt x="218" y="15"/>
                    <a:pt x="227" y="69"/>
                    <a:pt x="227" y="73"/>
                  </a:cubicBezTo>
                  <a:cubicBezTo>
                    <a:pt x="227" y="76"/>
                    <a:pt x="226" y="81"/>
                    <a:pt x="224" y="84"/>
                  </a:cubicBezTo>
                  <a:lnTo>
                    <a:pt x="189" y="214"/>
                  </a:lnTo>
                </a:path>
              </a:pathLst>
            </a:custGeom>
            <a:solidFill>
              <a:srgbClr val="000000"/>
            </a:solidFill>
            <a:ln w="15840">
              <a:noFill/>
            </a:ln>
          </p:spPr>
        </p:sp>
        <p:sp>
          <p:nvSpPr>
            <p:cNvPr id="802" name="Freeform 237"/>
            <p:cNvSpPr/>
            <p:nvPr/>
          </p:nvSpPr>
          <p:spPr>
            <a:xfrm>
              <a:off x="5986800" y="2455560"/>
              <a:ext cx="169200" cy="56520"/>
            </a:xfrm>
            <a:custGeom>
              <a:avLst/>
              <a:gdLst/>
              <a:ahLst/>
              <a:rect l="0" t="0" r="r" b="b"/>
              <a:pathLst>
                <a:path w="470" h="157">
                  <a:moveTo>
                    <a:pt x="445" y="27"/>
                  </a:moveTo>
                  <a:cubicBezTo>
                    <a:pt x="456" y="27"/>
                    <a:pt x="469" y="27"/>
                    <a:pt x="469" y="13"/>
                  </a:cubicBezTo>
                  <a:cubicBezTo>
                    <a:pt x="469" y="0"/>
                    <a:pt x="456" y="0"/>
                    <a:pt x="447" y="0"/>
                  </a:cubicBezTo>
                  <a:lnTo>
                    <a:pt x="24" y="0"/>
                  </a:lnTo>
                  <a:cubicBezTo>
                    <a:pt x="13" y="0"/>
                    <a:pt x="0" y="0"/>
                    <a:pt x="0" y="13"/>
                  </a:cubicBezTo>
                  <a:cubicBezTo>
                    <a:pt x="0" y="27"/>
                    <a:pt x="13" y="27"/>
                    <a:pt x="24" y="27"/>
                  </a:cubicBezTo>
                  <a:lnTo>
                    <a:pt x="445" y="27"/>
                  </a:lnTo>
                  <a:moveTo>
                    <a:pt x="447" y="156"/>
                  </a:moveTo>
                  <a:cubicBezTo>
                    <a:pt x="456" y="156"/>
                    <a:pt x="469" y="156"/>
                    <a:pt x="469" y="142"/>
                  </a:cubicBezTo>
                  <a:cubicBezTo>
                    <a:pt x="469" y="129"/>
                    <a:pt x="456" y="129"/>
                    <a:pt x="445" y="129"/>
                  </a:cubicBezTo>
                  <a:lnTo>
                    <a:pt x="24" y="129"/>
                  </a:lnTo>
                  <a:cubicBezTo>
                    <a:pt x="13" y="129"/>
                    <a:pt x="0" y="129"/>
                    <a:pt x="0" y="142"/>
                  </a:cubicBezTo>
                  <a:cubicBezTo>
                    <a:pt x="0" y="156"/>
                    <a:pt x="13" y="156"/>
                    <a:pt x="24" y="156"/>
                  </a:cubicBezTo>
                  <a:lnTo>
                    <a:pt x="447" y="156"/>
                  </a:lnTo>
                </a:path>
              </a:pathLst>
            </a:custGeom>
            <a:solidFill>
              <a:srgbClr val="000000"/>
            </a:solidFill>
            <a:ln w="15840">
              <a:noFill/>
            </a:ln>
          </p:spPr>
        </p:sp>
        <p:sp>
          <p:nvSpPr>
            <p:cNvPr id="803" name="Freeform 238"/>
            <p:cNvSpPr/>
            <p:nvPr/>
          </p:nvSpPr>
          <p:spPr>
            <a:xfrm>
              <a:off x="6249600" y="2440440"/>
              <a:ext cx="134640" cy="105480"/>
            </a:xfrm>
            <a:custGeom>
              <a:avLst/>
              <a:gdLst/>
              <a:ahLst/>
              <a:rect l="0" t="0" r="r" b="b"/>
              <a:pathLst>
                <a:path w="374" h="293">
                  <a:moveTo>
                    <a:pt x="340" y="39"/>
                  </a:moveTo>
                  <a:cubicBezTo>
                    <a:pt x="348" y="39"/>
                    <a:pt x="373" y="39"/>
                    <a:pt x="373" y="16"/>
                  </a:cubicBezTo>
                  <a:cubicBezTo>
                    <a:pt x="373" y="0"/>
                    <a:pt x="359" y="0"/>
                    <a:pt x="346" y="0"/>
                  </a:cubicBezTo>
                  <a:lnTo>
                    <a:pt x="186" y="0"/>
                  </a:lnTo>
                  <a:cubicBezTo>
                    <a:pt x="78" y="0"/>
                    <a:pt x="0" y="109"/>
                    <a:pt x="0" y="187"/>
                  </a:cubicBezTo>
                  <a:cubicBezTo>
                    <a:pt x="0" y="246"/>
                    <a:pt x="42" y="292"/>
                    <a:pt x="106" y="292"/>
                  </a:cubicBezTo>
                  <a:cubicBezTo>
                    <a:pt x="189" y="292"/>
                    <a:pt x="283" y="213"/>
                    <a:pt x="283" y="111"/>
                  </a:cubicBezTo>
                  <a:cubicBezTo>
                    <a:pt x="283" y="99"/>
                    <a:pt x="283" y="67"/>
                    <a:pt x="261" y="39"/>
                  </a:cubicBezTo>
                  <a:lnTo>
                    <a:pt x="340" y="39"/>
                  </a:lnTo>
                  <a:moveTo>
                    <a:pt x="107" y="277"/>
                  </a:moveTo>
                  <a:cubicBezTo>
                    <a:pt x="72" y="277"/>
                    <a:pt x="43" y="255"/>
                    <a:pt x="43" y="207"/>
                  </a:cubicBezTo>
                  <a:cubicBezTo>
                    <a:pt x="43" y="187"/>
                    <a:pt x="53" y="132"/>
                    <a:pt x="77" y="93"/>
                  </a:cubicBezTo>
                  <a:cubicBezTo>
                    <a:pt x="107" y="48"/>
                    <a:pt x="149" y="39"/>
                    <a:pt x="173" y="39"/>
                  </a:cubicBezTo>
                  <a:cubicBezTo>
                    <a:pt x="232" y="39"/>
                    <a:pt x="239" y="82"/>
                    <a:pt x="239" y="102"/>
                  </a:cubicBezTo>
                  <a:cubicBezTo>
                    <a:pt x="239" y="133"/>
                    <a:pt x="224" y="187"/>
                    <a:pt x="200" y="222"/>
                  </a:cubicBezTo>
                  <a:cubicBezTo>
                    <a:pt x="173" y="261"/>
                    <a:pt x="135" y="277"/>
                    <a:pt x="107" y="277"/>
                  </a:cubicBezTo>
                </a:path>
              </a:pathLst>
            </a:custGeom>
            <a:solidFill>
              <a:srgbClr val="000000"/>
            </a:solidFill>
            <a:ln w="15840">
              <a:noFill/>
            </a:ln>
          </p:spPr>
        </p:sp>
        <p:sp>
          <p:nvSpPr>
            <p:cNvPr id="804" name="Freeform 239"/>
            <p:cNvSpPr/>
            <p:nvPr/>
          </p:nvSpPr>
          <p:spPr>
            <a:xfrm>
              <a:off x="6419160" y="2364840"/>
              <a:ext cx="59760" cy="237600"/>
            </a:xfrm>
            <a:custGeom>
              <a:avLst/>
              <a:gdLst/>
              <a:ahLst/>
              <a:rect l="0" t="0" r="r" b="b"/>
              <a:pathLst>
                <a:path w="166" h="660">
                  <a:moveTo>
                    <a:pt x="165" y="653"/>
                  </a:moveTo>
                  <a:cubicBezTo>
                    <a:pt x="165" y="651"/>
                    <a:pt x="165" y="650"/>
                    <a:pt x="152" y="638"/>
                  </a:cubicBezTo>
                  <a:cubicBezTo>
                    <a:pt x="64" y="556"/>
                    <a:pt x="42" y="431"/>
                    <a:pt x="42" y="329"/>
                  </a:cubicBezTo>
                  <a:cubicBezTo>
                    <a:pt x="42" y="216"/>
                    <a:pt x="69" y="100"/>
                    <a:pt x="155" y="18"/>
                  </a:cubicBezTo>
                  <a:cubicBezTo>
                    <a:pt x="165" y="10"/>
                    <a:pt x="165" y="9"/>
                    <a:pt x="165" y="6"/>
                  </a:cubicBezTo>
                  <a:cubicBezTo>
                    <a:pt x="165" y="1"/>
                    <a:pt x="162" y="0"/>
                    <a:pt x="157" y="0"/>
                  </a:cubicBezTo>
                  <a:cubicBezTo>
                    <a:pt x="151" y="0"/>
                    <a:pt x="86" y="45"/>
                    <a:pt x="45" y="129"/>
                  </a:cubicBezTo>
                  <a:cubicBezTo>
                    <a:pt x="8" y="201"/>
                    <a:pt x="0" y="274"/>
                    <a:pt x="0" y="329"/>
                  </a:cubicBezTo>
                  <a:cubicBezTo>
                    <a:pt x="0" y="382"/>
                    <a:pt x="8" y="461"/>
                    <a:pt x="46" y="536"/>
                  </a:cubicBezTo>
                  <a:cubicBezTo>
                    <a:pt x="90" y="617"/>
                    <a:pt x="151" y="659"/>
                    <a:pt x="157" y="659"/>
                  </a:cubicBezTo>
                  <a:cubicBezTo>
                    <a:pt x="162" y="659"/>
                    <a:pt x="165" y="657"/>
                    <a:pt x="165" y="653"/>
                  </a:cubicBezTo>
                </a:path>
              </a:pathLst>
            </a:custGeom>
            <a:solidFill>
              <a:srgbClr val="000000"/>
            </a:solidFill>
            <a:ln w="15840">
              <a:noFill/>
            </a:ln>
          </p:spPr>
        </p:sp>
        <p:sp>
          <p:nvSpPr>
            <p:cNvPr id="805" name="Freeform 240"/>
            <p:cNvSpPr/>
            <p:nvPr/>
          </p:nvSpPr>
          <p:spPr>
            <a:xfrm>
              <a:off x="6522480" y="2364840"/>
              <a:ext cx="11160" cy="237600"/>
            </a:xfrm>
            <a:custGeom>
              <a:avLst/>
              <a:gdLst/>
              <a:ahLst/>
              <a:rect l="0" t="0" r="r" b="b"/>
              <a:pathLst>
                <a:path w="31" h="660">
                  <a:moveTo>
                    <a:pt x="30" y="24"/>
                  </a:moveTo>
                  <a:cubicBezTo>
                    <a:pt x="30" y="12"/>
                    <a:pt x="30" y="0"/>
                    <a:pt x="14" y="0"/>
                  </a:cubicBezTo>
                  <a:cubicBezTo>
                    <a:pt x="0" y="0"/>
                    <a:pt x="0" y="12"/>
                    <a:pt x="0" y="24"/>
                  </a:cubicBezTo>
                  <a:lnTo>
                    <a:pt x="0" y="635"/>
                  </a:lnTo>
                  <a:cubicBezTo>
                    <a:pt x="0" y="647"/>
                    <a:pt x="0" y="659"/>
                    <a:pt x="14" y="659"/>
                  </a:cubicBezTo>
                  <a:cubicBezTo>
                    <a:pt x="30" y="659"/>
                    <a:pt x="30" y="647"/>
                    <a:pt x="30" y="635"/>
                  </a:cubicBezTo>
                  <a:lnTo>
                    <a:pt x="30" y="24"/>
                  </a:lnTo>
                </a:path>
              </a:pathLst>
            </a:custGeom>
            <a:solidFill>
              <a:srgbClr val="000000"/>
            </a:solidFill>
            <a:ln w="15840">
              <a:noFill/>
            </a:ln>
          </p:spPr>
        </p:sp>
        <p:sp>
          <p:nvSpPr>
            <p:cNvPr id="806" name="Freeform 241"/>
            <p:cNvSpPr/>
            <p:nvPr/>
          </p:nvSpPr>
          <p:spPr>
            <a:xfrm>
              <a:off x="6572520" y="2440440"/>
              <a:ext cx="134640" cy="105480"/>
            </a:xfrm>
            <a:custGeom>
              <a:avLst/>
              <a:gdLst/>
              <a:ahLst/>
              <a:rect l="0" t="0" r="r" b="b"/>
              <a:pathLst>
                <a:path w="374" h="293">
                  <a:moveTo>
                    <a:pt x="340" y="39"/>
                  </a:moveTo>
                  <a:cubicBezTo>
                    <a:pt x="348" y="39"/>
                    <a:pt x="373" y="39"/>
                    <a:pt x="373" y="16"/>
                  </a:cubicBezTo>
                  <a:cubicBezTo>
                    <a:pt x="373" y="0"/>
                    <a:pt x="359" y="0"/>
                    <a:pt x="346" y="0"/>
                  </a:cubicBezTo>
                  <a:lnTo>
                    <a:pt x="186" y="0"/>
                  </a:lnTo>
                  <a:cubicBezTo>
                    <a:pt x="78" y="0"/>
                    <a:pt x="0" y="109"/>
                    <a:pt x="0" y="187"/>
                  </a:cubicBezTo>
                  <a:cubicBezTo>
                    <a:pt x="0" y="246"/>
                    <a:pt x="42" y="292"/>
                    <a:pt x="106" y="292"/>
                  </a:cubicBezTo>
                  <a:cubicBezTo>
                    <a:pt x="189" y="292"/>
                    <a:pt x="283" y="213"/>
                    <a:pt x="283" y="111"/>
                  </a:cubicBezTo>
                  <a:cubicBezTo>
                    <a:pt x="283" y="99"/>
                    <a:pt x="283" y="67"/>
                    <a:pt x="261" y="39"/>
                  </a:cubicBezTo>
                  <a:lnTo>
                    <a:pt x="340" y="39"/>
                  </a:lnTo>
                  <a:moveTo>
                    <a:pt x="107" y="277"/>
                  </a:moveTo>
                  <a:cubicBezTo>
                    <a:pt x="72" y="277"/>
                    <a:pt x="43" y="255"/>
                    <a:pt x="43" y="207"/>
                  </a:cubicBezTo>
                  <a:cubicBezTo>
                    <a:pt x="43" y="187"/>
                    <a:pt x="53" y="132"/>
                    <a:pt x="77" y="93"/>
                  </a:cubicBezTo>
                  <a:cubicBezTo>
                    <a:pt x="107" y="48"/>
                    <a:pt x="149" y="39"/>
                    <a:pt x="173" y="39"/>
                  </a:cubicBezTo>
                  <a:cubicBezTo>
                    <a:pt x="232" y="39"/>
                    <a:pt x="239" y="82"/>
                    <a:pt x="239" y="102"/>
                  </a:cubicBezTo>
                  <a:cubicBezTo>
                    <a:pt x="239" y="133"/>
                    <a:pt x="224" y="187"/>
                    <a:pt x="200" y="222"/>
                  </a:cubicBezTo>
                  <a:cubicBezTo>
                    <a:pt x="173" y="261"/>
                    <a:pt x="135" y="277"/>
                    <a:pt x="107" y="277"/>
                  </a:cubicBezTo>
                </a:path>
              </a:pathLst>
            </a:custGeom>
            <a:solidFill>
              <a:srgbClr val="000000"/>
            </a:solidFill>
            <a:ln w="15840">
              <a:noFill/>
            </a:ln>
          </p:spPr>
        </p:sp>
        <p:sp>
          <p:nvSpPr>
            <p:cNvPr id="807" name="Freeform 242"/>
            <p:cNvSpPr/>
            <p:nvPr/>
          </p:nvSpPr>
          <p:spPr>
            <a:xfrm>
              <a:off x="6746760" y="2364840"/>
              <a:ext cx="11160" cy="237600"/>
            </a:xfrm>
            <a:custGeom>
              <a:avLst/>
              <a:gdLst/>
              <a:ahLst/>
              <a:rect l="0" t="0" r="r" b="b"/>
              <a:pathLst>
                <a:path w="31" h="660">
                  <a:moveTo>
                    <a:pt x="30" y="24"/>
                  </a:moveTo>
                  <a:cubicBezTo>
                    <a:pt x="30" y="12"/>
                    <a:pt x="30" y="0"/>
                    <a:pt x="14" y="0"/>
                  </a:cubicBezTo>
                  <a:cubicBezTo>
                    <a:pt x="0" y="0"/>
                    <a:pt x="0" y="12"/>
                    <a:pt x="0" y="24"/>
                  </a:cubicBezTo>
                  <a:lnTo>
                    <a:pt x="0" y="635"/>
                  </a:lnTo>
                  <a:cubicBezTo>
                    <a:pt x="0" y="647"/>
                    <a:pt x="0" y="659"/>
                    <a:pt x="14" y="659"/>
                  </a:cubicBezTo>
                  <a:cubicBezTo>
                    <a:pt x="30" y="659"/>
                    <a:pt x="30" y="647"/>
                    <a:pt x="30" y="635"/>
                  </a:cubicBezTo>
                  <a:lnTo>
                    <a:pt x="30" y="24"/>
                  </a:lnTo>
                </a:path>
              </a:pathLst>
            </a:custGeom>
            <a:solidFill>
              <a:srgbClr val="000000"/>
            </a:solidFill>
            <a:ln w="15840">
              <a:noFill/>
            </a:ln>
          </p:spPr>
        </p:sp>
        <p:sp>
          <p:nvSpPr>
            <p:cNvPr id="808" name="Freeform 243"/>
            <p:cNvSpPr/>
            <p:nvPr/>
          </p:nvSpPr>
          <p:spPr>
            <a:xfrm>
              <a:off x="6801480" y="2364840"/>
              <a:ext cx="59760" cy="237600"/>
            </a:xfrm>
            <a:custGeom>
              <a:avLst/>
              <a:gdLst/>
              <a:ahLst/>
              <a:rect l="0" t="0" r="r" b="b"/>
              <a:pathLst>
                <a:path w="166" h="660">
                  <a:moveTo>
                    <a:pt x="165" y="329"/>
                  </a:moveTo>
                  <a:cubicBezTo>
                    <a:pt x="165" y="279"/>
                    <a:pt x="157" y="199"/>
                    <a:pt x="119" y="124"/>
                  </a:cubicBezTo>
                  <a:cubicBezTo>
                    <a:pt x="75" y="43"/>
                    <a:pt x="14" y="0"/>
                    <a:pt x="6" y="0"/>
                  </a:cubicBezTo>
                  <a:cubicBezTo>
                    <a:pt x="3" y="0"/>
                    <a:pt x="0" y="3"/>
                    <a:pt x="0" y="6"/>
                  </a:cubicBezTo>
                  <a:cubicBezTo>
                    <a:pt x="0" y="9"/>
                    <a:pt x="0" y="10"/>
                    <a:pt x="13" y="22"/>
                  </a:cubicBezTo>
                  <a:cubicBezTo>
                    <a:pt x="83" y="87"/>
                    <a:pt x="123" y="192"/>
                    <a:pt x="123" y="329"/>
                  </a:cubicBezTo>
                  <a:cubicBezTo>
                    <a:pt x="123" y="442"/>
                    <a:pt x="98" y="559"/>
                    <a:pt x="10" y="641"/>
                  </a:cubicBezTo>
                  <a:cubicBezTo>
                    <a:pt x="0" y="650"/>
                    <a:pt x="0" y="651"/>
                    <a:pt x="0" y="653"/>
                  </a:cubicBezTo>
                  <a:cubicBezTo>
                    <a:pt x="0" y="657"/>
                    <a:pt x="3" y="659"/>
                    <a:pt x="6" y="659"/>
                  </a:cubicBezTo>
                  <a:cubicBezTo>
                    <a:pt x="14" y="659"/>
                    <a:pt x="78" y="614"/>
                    <a:pt x="120" y="530"/>
                  </a:cubicBezTo>
                  <a:cubicBezTo>
                    <a:pt x="157" y="458"/>
                    <a:pt x="165" y="385"/>
                    <a:pt x="165" y="329"/>
                  </a:cubicBezTo>
                </a:path>
              </a:pathLst>
            </a:custGeom>
            <a:solidFill>
              <a:srgbClr val="000000"/>
            </a:solidFill>
            <a:ln w="15840">
              <a:noFill/>
            </a:ln>
          </p:spPr>
        </p:sp>
        <p:sp>
          <p:nvSpPr>
            <p:cNvPr id="809" name="Freeform 244"/>
            <p:cNvSpPr/>
            <p:nvPr/>
          </p:nvSpPr>
          <p:spPr>
            <a:xfrm>
              <a:off x="6904080" y="2364840"/>
              <a:ext cx="90720" cy="237600"/>
            </a:xfrm>
            <a:custGeom>
              <a:avLst/>
              <a:gdLst/>
              <a:ahLst/>
              <a:rect l="0" t="0" r="r" b="b"/>
              <a:pathLst>
                <a:path w="252" h="660">
                  <a:moveTo>
                    <a:pt x="103" y="572"/>
                  </a:moveTo>
                  <a:cubicBezTo>
                    <a:pt x="103" y="597"/>
                    <a:pt x="83" y="641"/>
                    <a:pt x="6" y="645"/>
                  </a:cubicBezTo>
                  <a:cubicBezTo>
                    <a:pt x="3" y="645"/>
                    <a:pt x="0" y="648"/>
                    <a:pt x="0" y="651"/>
                  </a:cubicBezTo>
                  <a:cubicBezTo>
                    <a:pt x="0" y="659"/>
                    <a:pt x="8" y="659"/>
                    <a:pt x="14" y="659"/>
                  </a:cubicBezTo>
                  <a:cubicBezTo>
                    <a:pt x="83" y="659"/>
                    <a:pt x="149" y="627"/>
                    <a:pt x="149" y="577"/>
                  </a:cubicBezTo>
                  <a:lnTo>
                    <a:pt x="149" y="427"/>
                  </a:lnTo>
                  <a:cubicBezTo>
                    <a:pt x="149" y="401"/>
                    <a:pt x="149" y="380"/>
                    <a:pt x="178" y="358"/>
                  </a:cubicBezTo>
                  <a:cubicBezTo>
                    <a:pt x="202" y="338"/>
                    <a:pt x="229" y="337"/>
                    <a:pt x="245" y="337"/>
                  </a:cubicBezTo>
                  <a:cubicBezTo>
                    <a:pt x="248" y="337"/>
                    <a:pt x="251" y="334"/>
                    <a:pt x="251" y="329"/>
                  </a:cubicBezTo>
                  <a:cubicBezTo>
                    <a:pt x="251" y="323"/>
                    <a:pt x="247" y="323"/>
                    <a:pt x="240" y="322"/>
                  </a:cubicBezTo>
                  <a:cubicBezTo>
                    <a:pt x="194" y="320"/>
                    <a:pt x="159" y="296"/>
                    <a:pt x="152" y="264"/>
                  </a:cubicBezTo>
                  <a:cubicBezTo>
                    <a:pt x="149" y="256"/>
                    <a:pt x="149" y="255"/>
                    <a:pt x="149" y="232"/>
                  </a:cubicBezTo>
                  <a:lnTo>
                    <a:pt x="149" y="100"/>
                  </a:lnTo>
                  <a:cubicBezTo>
                    <a:pt x="149" y="73"/>
                    <a:pt x="149" y="52"/>
                    <a:pt x="115" y="27"/>
                  </a:cubicBezTo>
                  <a:cubicBezTo>
                    <a:pt x="86" y="6"/>
                    <a:pt x="38" y="0"/>
                    <a:pt x="14" y="0"/>
                  </a:cubicBezTo>
                  <a:cubicBezTo>
                    <a:pt x="8" y="0"/>
                    <a:pt x="0" y="0"/>
                    <a:pt x="0" y="7"/>
                  </a:cubicBezTo>
                  <a:cubicBezTo>
                    <a:pt x="0" y="13"/>
                    <a:pt x="5" y="13"/>
                    <a:pt x="11" y="15"/>
                  </a:cubicBezTo>
                  <a:cubicBezTo>
                    <a:pt x="56" y="16"/>
                    <a:pt x="91" y="39"/>
                    <a:pt x="99" y="72"/>
                  </a:cubicBezTo>
                  <a:cubicBezTo>
                    <a:pt x="103" y="78"/>
                    <a:pt x="103" y="79"/>
                    <a:pt x="103" y="103"/>
                  </a:cubicBezTo>
                  <a:lnTo>
                    <a:pt x="103" y="241"/>
                  </a:lnTo>
                  <a:cubicBezTo>
                    <a:pt x="103" y="271"/>
                    <a:pt x="107" y="283"/>
                    <a:pt x="130" y="304"/>
                  </a:cubicBezTo>
                  <a:cubicBezTo>
                    <a:pt x="146" y="317"/>
                    <a:pt x="165" y="325"/>
                    <a:pt x="186" y="329"/>
                  </a:cubicBezTo>
                  <a:cubicBezTo>
                    <a:pt x="128" y="344"/>
                    <a:pt x="103" y="376"/>
                    <a:pt x="103" y="413"/>
                  </a:cubicBezTo>
                  <a:lnTo>
                    <a:pt x="103" y="572"/>
                  </a:lnTo>
                </a:path>
              </a:pathLst>
            </a:custGeom>
            <a:solidFill>
              <a:srgbClr val="000000"/>
            </a:solidFill>
            <a:ln w="15840">
              <a:noFill/>
            </a:ln>
          </p:spPr>
        </p:sp>
      </p:grpSp>
      <p:pic>
        <p:nvPicPr>
          <p:cNvPr id="810" name="" descr=""/>
          <p:cNvPicPr/>
          <p:nvPr/>
        </p:nvPicPr>
        <p:blipFill>
          <a:blip r:embed="rId1"/>
          <a:stretch/>
        </p:blipFill>
        <p:spPr>
          <a:xfrm>
            <a:off x="411480" y="3749040"/>
            <a:ext cx="3520440" cy="2011680"/>
          </a:xfrm>
          <a:prstGeom prst="rect">
            <a:avLst/>
          </a:prstGeom>
          <a:ln>
            <a:noFill/>
          </a:ln>
        </p:spPr>
      </p:pic>
      <p:grpSp>
        <p:nvGrpSpPr>
          <p:cNvPr id="811" name="Group 245"/>
          <p:cNvGrpSpPr/>
          <p:nvPr/>
        </p:nvGrpSpPr>
        <p:grpSpPr>
          <a:xfrm>
            <a:off x="4457520" y="3840480"/>
            <a:ext cx="5248080" cy="280440"/>
            <a:chOff x="4457520" y="3840480"/>
            <a:chExt cx="5248080" cy="280440"/>
          </a:xfrm>
        </p:grpSpPr>
        <p:sp>
          <p:nvSpPr>
            <p:cNvPr id="812" name="Freeform 246"/>
            <p:cNvSpPr/>
            <p:nvPr/>
          </p:nvSpPr>
          <p:spPr>
            <a:xfrm>
              <a:off x="4457520" y="3844080"/>
              <a:ext cx="5248440" cy="277200"/>
            </a:xfrm>
            <a:custGeom>
              <a:avLst/>
              <a:gdLst/>
              <a:ahLst/>
              <a:rect l="0" t="0" r="r" b="b"/>
              <a:pathLst>
                <a:path w="14579" h="770">
                  <a:moveTo>
                    <a:pt x="7289" y="769"/>
                  </a:moveTo>
                  <a:lnTo>
                    <a:pt x="0" y="769"/>
                  </a:lnTo>
                  <a:lnTo>
                    <a:pt x="0" y="0"/>
                  </a:lnTo>
                  <a:lnTo>
                    <a:pt x="14578" y="0"/>
                  </a:lnTo>
                  <a:lnTo>
                    <a:pt x="14578" y="769"/>
                  </a:lnTo>
                  <a:lnTo>
                    <a:pt x="7289" y="769"/>
                  </a:lnTo>
                </a:path>
              </a:pathLst>
            </a:custGeom>
            <a:solidFill>
              <a:srgbClr val="ffffff"/>
            </a:solidFill>
            <a:ln w="15840">
              <a:noFill/>
            </a:ln>
          </p:spPr>
        </p:sp>
        <p:sp>
          <p:nvSpPr>
            <p:cNvPr id="813" name="Freeform 247"/>
            <p:cNvSpPr/>
            <p:nvPr/>
          </p:nvSpPr>
          <p:spPr>
            <a:xfrm>
              <a:off x="4465440" y="3878280"/>
              <a:ext cx="124200" cy="178560"/>
            </a:xfrm>
            <a:custGeom>
              <a:avLst/>
              <a:gdLst/>
              <a:ahLst/>
              <a:rect l="0" t="0" r="r" b="b"/>
              <a:pathLst>
                <a:path w="345" h="496">
                  <a:moveTo>
                    <a:pt x="192" y="56"/>
                  </a:moveTo>
                  <a:cubicBezTo>
                    <a:pt x="197" y="31"/>
                    <a:pt x="198" y="23"/>
                    <a:pt x="251" y="23"/>
                  </a:cubicBezTo>
                  <a:cubicBezTo>
                    <a:pt x="269" y="23"/>
                    <a:pt x="273" y="23"/>
                    <a:pt x="273" y="8"/>
                  </a:cubicBezTo>
                  <a:cubicBezTo>
                    <a:pt x="273" y="0"/>
                    <a:pt x="267" y="0"/>
                    <a:pt x="264" y="0"/>
                  </a:cubicBezTo>
                  <a:cubicBezTo>
                    <a:pt x="246" y="0"/>
                    <a:pt x="198" y="2"/>
                    <a:pt x="180" y="2"/>
                  </a:cubicBezTo>
                  <a:cubicBezTo>
                    <a:pt x="163" y="2"/>
                    <a:pt x="120" y="0"/>
                    <a:pt x="104" y="0"/>
                  </a:cubicBezTo>
                  <a:cubicBezTo>
                    <a:pt x="100" y="0"/>
                    <a:pt x="93" y="0"/>
                    <a:pt x="93" y="15"/>
                  </a:cubicBezTo>
                  <a:cubicBezTo>
                    <a:pt x="93" y="23"/>
                    <a:pt x="98" y="23"/>
                    <a:pt x="109" y="23"/>
                  </a:cubicBezTo>
                  <a:cubicBezTo>
                    <a:pt x="110" y="23"/>
                    <a:pt x="120" y="23"/>
                    <a:pt x="131" y="25"/>
                  </a:cubicBezTo>
                  <a:cubicBezTo>
                    <a:pt x="141" y="25"/>
                    <a:pt x="146" y="26"/>
                    <a:pt x="146" y="36"/>
                  </a:cubicBezTo>
                  <a:cubicBezTo>
                    <a:pt x="146" y="38"/>
                    <a:pt x="145" y="41"/>
                    <a:pt x="144" y="49"/>
                  </a:cubicBezTo>
                  <a:lnTo>
                    <a:pt x="67" y="439"/>
                  </a:lnTo>
                  <a:cubicBezTo>
                    <a:pt x="62" y="467"/>
                    <a:pt x="61" y="472"/>
                    <a:pt x="16" y="472"/>
                  </a:cubicBezTo>
                  <a:cubicBezTo>
                    <a:pt x="5" y="472"/>
                    <a:pt x="0" y="472"/>
                    <a:pt x="0" y="486"/>
                  </a:cubicBezTo>
                  <a:cubicBezTo>
                    <a:pt x="0" y="495"/>
                    <a:pt x="5" y="495"/>
                    <a:pt x="16" y="495"/>
                  </a:cubicBezTo>
                  <a:lnTo>
                    <a:pt x="280" y="495"/>
                  </a:lnTo>
                  <a:cubicBezTo>
                    <a:pt x="294" y="495"/>
                    <a:pt x="294" y="495"/>
                    <a:pt x="298" y="483"/>
                  </a:cubicBezTo>
                  <a:lnTo>
                    <a:pt x="343" y="325"/>
                  </a:lnTo>
                  <a:cubicBezTo>
                    <a:pt x="344" y="319"/>
                    <a:pt x="344" y="317"/>
                    <a:pt x="344" y="316"/>
                  </a:cubicBezTo>
                  <a:cubicBezTo>
                    <a:pt x="344" y="312"/>
                    <a:pt x="343" y="307"/>
                    <a:pt x="338" y="307"/>
                  </a:cubicBezTo>
                  <a:cubicBezTo>
                    <a:pt x="333" y="307"/>
                    <a:pt x="333" y="312"/>
                    <a:pt x="329" y="324"/>
                  </a:cubicBezTo>
                  <a:cubicBezTo>
                    <a:pt x="309" y="389"/>
                    <a:pt x="283" y="472"/>
                    <a:pt x="185" y="472"/>
                  </a:cubicBezTo>
                  <a:lnTo>
                    <a:pt x="131" y="472"/>
                  </a:lnTo>
                  <a:cubicBezTo>
                    <a:pt x="123" y="472"/>
                    <a:pt x="122" y="472"/>
                    <a:pt x="119" y="472"/>
                  </a:cubicBezTo>
                  <a:cubicBezTo>
                    <a:pt x="113" y="472"/>
                    <a:pt x="111" y="470"/>
                    <a:pt x="111" y="465"/>
                  </a:cubicBezTo>
                  <a:cubicBezTo>
                    <a:pt x="111" y="462"/>
                    <a:pt x="111" y="460"/>
                    <a:pt x="114" y="447"/>
                  </a:cubicBezTo>
                  <a:lnTo>
                    <a:pt x="192" y="56"/>
                  </a:lnTo>
                </a:path>
              </a:pathLst>
            </a:custGeom>
            <a:solidFill>
              <a:srgbClr val="000000"/>
            </a:solidFill>
            <a:ln w="15840">
              <a:noFill/>
            </a:ln>
          </p:spPr>
        </p:sp>
        <p:sp>
          <p:nvSpPr>
            <p:cNvPr id="814" name="Freeform 248"/>
            <p:cNvSpPr/>
            <p:nvPr/>
          </p:nvSpPr>
          <p:spPr>
            <a:xfrm>
              <a:off x="4665240" y="3960000"/>
              <a:ext cx="136800" cy="61920"/>
            </a:xfrm>
            <a:custGeom>
              <a:avLst/>
              <a:gdLst/>
              <a:ahLst/>
              <a:rect l="0" t="0" r="r" b="b"/>
              <a:pathLst>
                <a:path w="380" h="172">
                  <a:moveTo>
                    <a:pt x="360" y="30"/>
                  </a:moveTo>
                  <a:cubicBezTo>
                    <a:pt x="369" y="30"/>
                    <a:pt x="379" y="30"/>
                    <a:pt x="379" y="15"/>
                  </a:cubicBezTo>
                  <a:cubicBezTo>
                    <a:pt x="379" y="0"/>
                    <a:pt x="369" y="0"/>
                    <a:pt x="361" y="0"/>
                  </a:cubicBezTo>
                  <a:lnTo>
                    <a:pt x="19" y="0"/>
                  </a:lnTo>
                  <a:cubicBezTo>
                    <a:pt x="10" y="0"/>
                    <a:pt x="0" y="0"/>
                    <a:pt x="0" y="15"/>
                  </a:cubicBezTo>
                  <a:cubicBezTo>
                    <a:pt x="0" y="30"/>
                    <a:pt x="10" y="30"/>
                    <a:pt x="19" y="30"/>
                  </a:cubicBezTo>
                  <a:lnTo>
                    <a:pt x="360" y="30"/>
                  </a:lnTo>
                  <a:moveTo>
                    <a:pt x="361" y="171"/>
                  </a:moveTo>
                  <a:cubicBezTo>
                    <a:pt x="369" y="171"/>
                    <a:pt x="379" y="171"/>
                    <a:pt x="379" y="156"/>
                  </a:cubicBezTo>
                  <a:cubicBezTo>
                    <a:pt x="379" y="141"/>
                    <a:pt x="369" y="141"/>
                    <a:pt x="360" y="141"/>
                  </a:cubicBezTo>
                  <a:lnTo>
                    <a:pt x="19" y="141"/>
                  </a:lnTo>
                  <a:cubicBezTo>
                    <a:pt x="10" y="141"/>
                    <a:pt x="0" y="141"/>
                    <a:pt x="0" y="156"/>
                  </a:cubicBezTo>
                  <a:cubicBezTo>
                    <a:pt x="0" y="171"/>
                    <a:pt x="10" y="171"/>
                    <a:pt x="19" y="171"/>
                  </a:cubicBezTo>
                  <a:lnTo>
                    <a:pt x="361" y="171"/>
                  </a:lnTo>
                </a:path>
              </a:pathLst>
            </a:custGeom>
            <a:solidFill>
              <a:srgbClr val="000000"/>
            </a:solidFill>
            <a:ln w="15840">
              <a:noFill/>
            </a:ln>
          </p:spPr>
        </p:sp>
        <p:sp>
          <p:nvSpPr>
            <p:cNvPr id="815" name="Freeform 249"/>
            <p:cNvSpPr/>
            <p:nvPr/>
          </p:nvSpPr>
          <p:spPr>
            <a:xfrm>
              <a:off x="4884480" y="3860640"/>
              <a:ext cx="73440" cy="260640"/>
            </a:xfrm>
            <a:custGeom>
              <a:avLst/>
              <a:gdLst/>
              <a:ahLst/>
              <a:rect l="0" t="0" r="r" b="b"/>
              <a:pathLst>
                <a:path w="204" h="724">
                  <a:moveTo>
                    <a:pt x="120" y="97"/>
                  </a:moveTo>
                  <a:cubicBezTo>
                    <a:pt x="120" y="67"/>
                    <a:pt x="136" y="21"/>
                    <a:pt x="198" y="16"/>
                  </a:cubicBezTo>
                  <a:cubicBezTo>
                    <a:pt x="201" y="15"/>
                    <a:pt x="203" y="12"/>
                    <a:pt x="203" y="8"/>
                  </a:cubicBezTo>
                  <a:cubicBezTo>
                    <a:pt x="203" y="0"/>
                    <a:pt x="198" y="0"/>
                    <a:pt x="193" y="0"/>
                  </a:cubicBezTo>
                  <a:cubicBezTo>
                    <a:pt x="135" y="0"/>
                    <a:pt x="83" y="36"/>
                    <a:pt x="83" y="90"/>
                  </a:cubicBezTo>
                  <a:lnTo>
                    <a:pt x="83" y="255"/>
                  </a:lnTo>
                  <a:cubicBezTo>
                    <a:pt x="83" y="284"/>
                    <a:pt x="83" y="307"/>
                    <a:pt x="60" y="330"/>
                  </a:cubicBezTo>
                  <a:cubicBezTo>
                    <a:pt x="40" y="352"/>
                    <a:pt x="18" y="353"/>
                    <a:pt x="5" y="353"/>
                  </a:cubicBezTo>
                  <a:cubicBezTo>
                    <a:pt x="3" y="355"/>
                    <a:pt x="0" y="358"/>
                    <a:pt x="0" y="362"/>
                  </a:cubicBezTo>
                  <a:cubicBezTo>
                    <a:pt x="0" y="370"/>
                    <a:pt x="4" y="370"/>
                    <a:pt x="9" y="370"/>
                  </a:cubicBezTo>
                  <a:cubicBezTo>
                    <a:pt x="47" y="373"/>
                    <a:pt x="74" y="399"/>
                    <a:pt x="80" y="434"/>
                  </a:cubicBezTo>
                  <a:cubicBezTo>
                    <a:pt x="83" y="442"/>
                    <a:pt x="83" y="444"/>
                    <a:pt x="83" y="470"/>
                  </a:cubicBezTo>
                  <a:lnTo>
                    <a:pt x="83" y="613"/>
                  </a:lnTo>
                  <a:cubicBezTo>
                    <a:pt x="83" y="643"/>
                    <a:pt x="83" y="667"/>
                    <a:pt x="110" y="694"/>
                  </a:cubicBezTo>
                  <a:cubicBezTo>
                    <a:pt x="132" y="715"/>
                    <a:pt x="170" y="723"/>
                    <a:pt x="193" y="723"/>
                  </a:cubicBezTo>
                  <a:cubicBezTo>
                    <a:pt x="198" y="723"/>
                    <a:pt x="203" y="723"/>
                    <a:pt x="203" y="715"/>
                  </a:cubicBezTo>
                  <a:cubicBezTo>
                    <a:pt x="203" y="708"/>
                    <a:pt x="199" y="708"/>
                    <a:pt x="194" y="708"/>
                  </a:cubicBezTo>
                  <a:cubicBezTo>
                    <a:pt x="158" y="705"/>
                    <a:pt x="129" y="682"/>
                    <a:pt x="123" y="644"/>
                  </a:cubicBezTo>
                  <a:cubicBezTo>
                    <a:pt x="120" y="638"/>
                    <a:pt x="120" y="636"/>
                    <a:pt x="120" y="611"/>
                  </a:cubicBezTo>
                  <a:lnTo>
                    <a:pt x="120" y="459"/>
                  </a:lnTo>
                  <a:cubicBezTo>
                    <a:pt x="120" y="426"/>
                    <a:pt x="116" y="413"/>
                    <a:pt x="98" y="390"/>
                  </a:cubicBezTo>
                  <a:cubicBezTo>
                    <a:pt x="85" y="375"/>
                    <a:pt x="69" y="368"/>
                    <a:pt x="53" y="362"/>
                  </a:cubicBezTo>
                  <a:cubicBezTo>
                    <a:pt x="100" y="345"/>
                    <a:pt x="120" y="312"/>
                    <a:pt x="120" y="270"/>
                  </a:cubicBezTo>
                  <a:lnTo>
                    <a:pt x="120" y="97"/>
                  </a:lnTo>
                </a:path>
              </a:pathLst>
            </a:custGeom>
            <a:solidFill>
              <a:srgbClr val="000000"/>
            </a:solidFill>
            <a:ln w="15840">
              <a:noFill/>
            </a:ln>
          </p:spPr>
        </p:sp>
        <p:sp>
          <p:nvSpPr>
            <p:cNvPr id="816" name="Freeform 250"/>
            <p:cNvSpPr/>
            <p:nvPr/>
          </p:nvSpPr>
          <p:spPr>
            <a:xfrm>
              <a:off x="4989240" y="3915000"/>
              <a:ext cx="125640" cy="151920"/>
            </a:xfrm>
            <a:custGeom>
              <a:avLst/>
              <a:gdLst/>
              <a:ahLst/>
              <a:rect l="0" t="0" r="r" b="b"/>
              <a:pathLst>
                <a:path w="349" h="422">
                  <a:moveTo>
                    <a:pt x="338" y="31"/>
                  </a:moveTo>
                  <a:cubicBezTo>
                    <a:pt x="344" y="26"/>
                    <a:pt x="348" y="23"/>
                    <a:pt x="348" y="15"/>
                  </a:cubicBezTo>
                  <a:cubicBezTo>
                    <a:pt x="348" y="7"/>
                    <a:pt x="343" y="0"/>
                    <a:pt x="338" y="0"/>
                  </a:cubicBezTo>
                  <a:cubicBezTo>
                    <a:pt x="335" y="0"/>
                    <a:pt x="334" y="0"/>
                    <a:pt x="327" y="5"/>
                  </a:cubicBezTo>
                  <a:lnTo>
                    <a:pt x="10" y="194"/>
                  </a:lnTo>
                  <a:cubicBezTo>
                    <a:pt x="5" y="197"/>
                    <a:pt x="0" y="202"/>
                    <a:pt x="0" y="210"/>
                  </a:cubicBezTo>
                  <a:cubicBezTo>
                    <a:pt x="0" y="219"/>
                    <a:pt x="5" y="222"/>
                    <a:pt x="10" y="227"/>
                  </a:cubicBezTo>
                  <a:lnTo>
                    <a:pt x="327" y="416"/>
                  </a:lnTo>
                  <a:cubicBezTo>
                    <a:pt x="334" y="421"/>
                    <a:pt x="335" y="421"/>
                    <a:pt x="338" y="421"/>
                  </a:cubicBezTo>
                  <a:cubicBezTo>
                    <a:pt x="343" y="421"/>
                    <a:pt x="348" y="414"/>
                    <a:pt x="348" y="406"/>
                  </a:cubicBezTo>
                  <a:cubicBezTo>
                    <a:pt x="348" y="398"/>
                    <a:pt x="344" y="394"/>
                    <a:pt x="338" y="390"/>
                  </a:cubicBezTo>
                  <a:lnTo>
                    <a:pt x="39" y="210"/>
                  </a:lnTo>
                  <a:lnTo>
                    <a:pt x="338" y="31"/>
                  </a:lnTo>
                </a:path>
              </a:pathLst>
            </a:custGeom>
            <a:solidFill>
              <a:srgbClr val="000000"/>
            </a:solidFill>
            <a:ln w="15840">
              <a:noFill/>
            </a:ln>
          </p:spPr>
        </p:sp>
        <p:sp>
          <p:nvSpPr>
            <p:cNvPr id="817" name="Freeform 251"/>
            <p:cNvSpPr/>
            <p:nvPr/>
          </p:nvSpPr>
          <p:spPr>
            <a:xfrm>
              <a:off x="5196600" y="3940560"/>
              <a:ext cx="94320" cy="118800"/>
            </a:xfrm>
            <a:custGeom>
              <a:avLst/>
              <a:gdLst/>
              <a:ahLst/>
              <a:rect l="0" t="0" r="r" b="b"/>
              <a:pathLst>
                <a:path w="262" h="330">
                  <a:moveTo>
                    <a:pt x="190" y="46"/>
                  </a:moveTo>
                  <a:cubicBezTo>
                    <a:pt x="180" y="20"/>
                    <a:pt x="163" y="0"/>
                    <a:pt x="137" y="0"/>
                  </a:cubicBezTo>
                  <a:cubicBezTo>
                    <a:pt x="71" y="0"/>
                    <a:pt x="0" y="107"/>
                    <a:pt x="0" y="212"/>
                  </a:cubicBezTo>
                  <a:cubicBezTo>
                    <a:pt x="0" y="281"/>
                    <a:pt x="31" y="329"/>
                    <a:pt x="76" y="329"/>
                  </a:cubicBezTo>
                  <a:cubicBezTo>
                    <a:pt x="88" y="329"/>
                    <a:pt x="116" y="325"/>
                    <a:pt x="150" y="274"/>
                  </a:cubicBezTo>
                  <a:cubicBezTo>
                    <a:pt x="155" y="304"/>
                    <a:pt x="175" y="329"/>
                    <a:pt x="202" y="329"/>
                  </a:cubicBezTo>
                  <a:cubicBezTo>
                    <a:pt x="223" y="329"/>
                    <a:pt x="236" y="312"/>
                    <a:pt x="245" y="289"/>
                  </a:cubicBezTo>
                  <a:cubicBezTo>
                    <a:pt x="254" y="263"/>
                    <a:pt x="261" y="219"/>
                    <a:pt x="261" y="217"/>
                  </a:cubicBezTo>
                  <a:cubicBezTo>
                    <a:pt x="261" y="210"/>
                    <a:pt x="256" y="210"/>
                    <a:pt x="255" y="210"/>
                  </a:cubicBezTo>
                  <a:cubicBezTo>
                    <a:pt x="250" y="210"/>
                    <a:pt x="249" y="212"/>
                    <a:pt x="247" y="224"/>
                  </a:cubicBezTo>
                  <a:cubicBezTo>
                    <a:pt x="237" y="270"/>
                    <a:pt x="227" y="312"/>
                    <a:pt x="203" y="312"/>
                  </a:cubicBezTo>
                  <a:cubicBezTo>
                    <a:pt x="188" y="312"/>
                    <a:pt x="186" y="294"/>
                    <a:pt x="186" y="279"/>
                  </a:cubicBezTo>
                  <a:cubicBezTo>
                    <a:pt x="186" y="263"/>
                    <a:pt x="188" y="258"/>
                    <a:pt x="194" y="225"/>
                  </a:cubicBezTo>
                  <a:cubicBezTo>
                    <a:pt x="201" y="196"/>
                    <a:pt x="201" y="187"/>
                    <a:pt x="206" y="161"/>
                  </a:cubicBezTo>
                  <a:lnTo>
                    <a:pt x="227" y="59"/>
                  </a:lnTo>
                  <a:cubicBezTo>
                    <a:pt x="230" y="38"/>
                    <a:pt x="230" y="38"/>
                    <a:pt x="230" y="35"/>
                  </a:cubicBezTo>
                  <a:cubicBezTo>
                    <a:pt x="230" y="21"/>
                    <a:pt x="224" y="15"/>
                    <a:pt x="215" y="15"/>
                  </a:cubicBezTo>
                  <a:cubicBezTo>
                    <a:pt x="201" y="15"/>
                    <a:pt x="192" y="31"/>
                    <a:pt x="190" y="46"/>
                  </a:cubicBezTo>
                  <a:moveTo>
                    <a:pt x="153" y="235"/>
                  </a:moveTo>
                  <a:cubicBezTo>
                    <a:pt x="150" y="248"/>
                    <a:pt x="150" y="248"/>
                    <a:pt x="142" y="261"/>
                  </a:cubicBezTo>
                  <a:cubicBezTo>
                    <a:pt x="116" y="301"/>
                    <a:pt x="93" y="312"/>
                    <a:pt x="78" y="312"/>
                  </a:cubicBezTo>
                  <a:cubicBezTo>
                    <a:pt x="49" y="312"/>
                    <a:pt x="40" y="273"/>
                    <a:pt x="40" y="245"/>
                  </a:cubicBezTo>
                  <a:cubicBezTo>
                    <a:pt x="40" y="209"/>
                    <a:pt x="58" y="118"/>
                    <a:pt x="72" y="85"/>
                  </a:cubicBezTo>
                  <a:cubicBezTo>
                    <a:pt x="89" y="43"/>
                    <a:pt x="115" y="16"/>
                    <a:pt x="139" y="16"/>
                  </a:cubicBezTo>
                  <a:cubicBezTo>
                    <a:pt x="176" y="16"/>
                    <a:pt x="184" y="76"/>
                    <a:pt x="184" y="81"/>
                  </a:cubicBezTo>
                  <a:cubicBezTo>
                    <a:pt x="184" y="84"/>
                    <a:pt x="183" y="89"/>
                    <a:pt x="181" y="92"/>
                  </a:cubicBezTo>
                  <a:lnTo>
                    <a:pt x="153" y="235"/>
                  </a:lnTo>
                </a:path>
              </a:pathLst>
            </a:custGeom>
            <a:solidFill>
              <a:srgbClr val="000000"/>
            </a:solidFill>
            <a:ln w="15840">
              <a:noFill/>
            </a:ln>
          </p:spPr>
        </p:sp>
        <p:sp>
          <p:nvSpPr>
            <p:cNvPr id="818" name="Freeform 252"/>
            <p:cNvSpPr/>
            <p:nvPr/>
          </p:nvSpPr>
          <p:spPr>
            <a:xfrm>
              <a:off x="531396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19" name="Freeform 253"/>
            <p:cNvSpPr/>
            <p:nvPr/>
          </p:nvSpPr>
          <p:spPr>
            <a:xfrm>
              <a:off x="5396040" y="3940560"/>
              <a:ext cx="80640" cy="118800"/>
            </a:xfrm>
            <a:custGeom>
              <a:avLst/>
              <a:gdLst/>
              <a:ahLst/>
              <a:rect l="0" t="0" r="r" b="b"/>
              <a:pathLst>
                <a:path w="224" h="330">
                  <a:moveTo>
                    <a:pt x="203" y="44"/>
                  </a:moveTo>
                  <a:cubicBezTo>
                    <a:pt x="194" y="44"/>
                    <a:pt x="186" y="44"/>
                    <a:pt x="177" y="56"/>
                  </a:cubicBezTo>
                  <a:cubicBezTo>
                    <a:pt x="168" y="66"/>
                    <a:pt x="167" y="79"/>
                    <a:pt x="167" y="84"/>
                  </a:cubicBezTo>
                  <a:cubicBezTo>
                    <a:pt x="167" y="100"/>
                    <a:pt x="177" y="108"/>
                    <a:pt x="189" y="108"/>
                  </a:cubicBezTo>
                  <a:cubicBezTo>
                    <a:pt x="206" y="108"/>
                    <a:pt x="221" y="92"/>
                    <a:pt x="221" y="62"/>
                  </a:cubicBezTo>
                  <a:cubicBezTo>
                    <a:pt x="221" y="26"/>
                    <a:pt x="194" y="0"/>
                    <a:pt x="153" y="0"/>
                  </a:cubicBezTo>
                  <a:cubicBezTo>
                    <a:pt x="76" y="0"/>
                    <a:pt x="0" y="104"/>
                    <a:pt x="0" y="205"/>
                  </a:cubicBezTo>
                  <a:cubicBezTo>
                    <a:pt x="0" y="271"/>
                    <a:pt x="34" y="329"/>
                    <a:pt x="93" y="329"/>
                  </a:cubicBezTo>
                  <a:cubicBezTo>
                    <a:pt x="175" y="329"/>
                    <a:pt x="223" y="251"/>
                    <a:pt x="223" y="243"/>
                  </a:cubicBezTo>
                  <a:cubicBezTo>
                    <a:pt x="223" y="238"/>
                    <a:pt x="219" y="233"/>
                    <a:pt x="216" y="233"/>
                  </a:cubicBezTo>
                  <a:cubicBezTo>
                    <a:pt x="212" y="233"/>
                    <a:pt x="211" y="235"/>
                    <a:pt x="208" y="242"/>
                  </a:cubicBezTo>
                  <a:cubicBezTo>
                    <a:pt x="163" y="312"/>
                    <a:pt x="101" y="312"/>
                    <a:pt x="93" y="312"/>
                  </a:cubicBezTo>
                  <a:cubicBezTo>
                    <a:pt x="58" y="312"/>
                    <a:pt x="43" y="278"/>
                    <a:pt x="43" y="233"/>
                  </a:cubicBezTo>
                  <a:cubicBezTo>
                    <a:pt x="43" y="204"/>
                    <a:pt x="54" y="133"/>
                    <a:pt x="74" y="89"/>
                  </a:cubicBezTo>
                  <a:cubicBezTo>
                    <a:pt x="91" y="48"/>
                    <a:pt x="123" y="16"/>
                    <a:pt x="154" y="16"/>
                  </a:cubicBezTo>
                  <a:cubicBezTo>
                    <a:pt x="173" y="16"/>
                    <a:pt x="195" y="25"/>
                    <a:pt x="203" y="44"/>
                  </a:cubicBezTo>
                </a:path>
              </a:pathLst>
            </a:custGeom>
            <a:solidFill>
              <a:srgbClr val="000000"/>
            </a:solidFill>
            <a:ln w="15840">
              <a:noFill/>
            </a:ln>
          </p:spPr>
        </p:sp>
        <p:sp>
          <p:nvSpPr>
            <p:cNvPr id="820" name="Freeform 254"/>
            <p:cNvSpPr/>
            <p:nvPr/>
          </p:nvSpPr>
          <p:spPr>
            <a:xfrm>
              <a:off x="549396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21" name="Freeform 255"/>
            <p:cNvSpPr/>
            <p:nvPr/>
          </p:nvSpPr>
          <p:spPr>
            <a:xfrm>
              <a:off x="5575320" y="3875400"/>
              <a:ext cx="98280" cy="184320"/>
            </a:xfrm>
            <a:custGeom>
              <a:avLst/>
              <a:gdLst/>
              <a:ahLst/>
              <a:rect l="0" t="0" r="r" b="b"/>
              <a:pathLst>
                <a:path w="273" h="512">
                  <a:moveTo>
                    <a:pt x="272" y="8"/>
                  </a:moveTo>
                  <a:cubicBezTo>
                    <a:pt x="272" y="7"/>
                    <a:pt x="272" y="0"/>
                    <a:pt x="264" y="0"/>
                  </a:cubicBezTo>
                  <a:cubicBezTo>
                    <a:pt x="256" y="0"/>
                    <a:pt x="202" y="7"/>
                    <a:pt x="192" y="8"/>
                  </a:cubicBezTo>
                  <a:cubicBezTo>
                    <a:pt x="188" y="8"/>
                    <a:pt x="184" y="12"/>
                    <a:pt x="184" y="21"/>
                  </a:cubicBezTo>
                  <a:cubicBezTo>
                    <a:pt x="184" y="31"/>
                    <a:pt x="189" y="31"/>
                    <a:pt x="198" y="31"/>
                  </a:cubicBezTo>
                  <a:cubicBezTo>
                    <a:pt x="225" y="31"/>
                    <a:pt x="227" y="36"/>
                    <a:pt x="227" y="43"/>
                  </a:cubicBezTo>
                  <a:lnTo>
                    <a:pt x="224" y="58"/>
                  </a:lnTo>
                  <a:lnTo>
                    <a:pt x="190" y="228"/>
                  </a:lnTo>
                  <a:cubicBezTo>
                    <a:pt x="180" y="202"/>
                    <a:pt x="163" y="182"/>
                    <a:pt x="137" y="182"/>
                  </a:cubicBezTo>
                  <a:cubicBezTo>
                    <a:pt x="71" y="182"/>
                    <a:pt x="0" y="289"/>
                    <a:pt x="0" y="394"/>
                  </a:cubicBezTo>
                  <a:cubicBezTo>
                    <a:pt x="0" y="463"/>
                    <a:pt x="31" y="511"/>
                    <a:pt x="76" y="511"/>
                  </a:cubicBezTo>
                  <a:cubicBezTo>
                    <a:pt x="88" y="511"/>
                    <a:pt x="116" y="508"/>
                    <a:pt x="150" y="457"/>
                  </a:cubicBezTo>
                  <a:cubicBezTo>
                    <a:pt x="155" y="486"/>
                    <a:pt x="175" y="511"/>
                    <a:pt x="202" y="511"/>
                  </a:cubicBezTo>
                  <a:cubicBezTo>
                    <a:pt x="223" y="511"/>
                    <a:pt x="236" y="495"/>
                    <a:pt x="245" y="470"/>
                  </a:cubicBezTo>
                  <a:cubicBezTo>
                    <a:pt x="254" y="445"/>
                    <a:pt x="261" y="401"/>
                    <a:pt x="261" y="399"/>
                  </a:cubicBezTo>
                  <a:cubicBezTo>
                    <a:pt x="261" y="391"/>
                    <a:pt x="256" y="391"/>
                    <a:pt x="255" y="391"/>
                  </a:cubicBezTo>
                  <a:cubicBezTo>
                    <a:pt x="249" y="391"/>
                    <a:pt x="249" y="394"/>
                    <a:pt x="247" y="404"/>
                  </a:cubicBezTo>
                  <a:cubicBezTo>
                    <a:pt x="237" y="452"/>
                    <a:pt x="227" y="495"/>
                    <a:pt x="203" y="495"/>
                  </a:cubicBezTo>
                  <a:cubicBezTo>
                    <a:pt x="188" y="495"/>
                    <a:pt x="186" y="477"/>
                    <a:pt x="186" y="462"/>
                  </a:cubicBezTo>
                  <a:cubicBezTo>
                    <a:pt x="186" y="444"/>
                    <a:pt x="188" y="439"/>
                    <a:pt x="190" y="427"/>
                  </a:cubicBezTo>
                  <a:lnTo>
                    <a:pt x="272" y="8"/>
                  </a:lnTo>
                  <a:moveTo>
                    <a:pt x="153" y="416"/>
                  </a:moveTo>
                  <a:cubicBezTo>
                    <a:pt x="150" y="429"/>
                    <a:pt x="150" y="431"/>
                    <a:pt x="141" y="444"/>
                  </a:cubicBezTo>
                  <a:cubicBezTo>
                    <a:pt x="116" y="483"/>
                    <a:pt x="93" y="495"/>
                    <a:pt x="78" y="495"/>
                  </a:cubicBezTo>
                  <a:cubicBezTo>
                    <a:pt x="49" y="495"/>
                    <a:pt x="40" y="455"/>
                    <a:pt x="40" y="427"/>
                  </a:cubicBezTo>
                  <a:cubicBezTo>
                    <a:pt x="40" y="391"/>
                    <a:pt x="58" y="301"/>
                    <a:pt x="72" y="268"/>
                  </a:cubicBezTo>
                  <a:cubicBezTo>
                    <a:pt x="89" y="225"/>
                    <a:pt x="115" y="199"/>
                    <a:pt x="139" y="199"/>
                  </a:cubicBezTo>
                  <a:cubicBezTo>
                    <a:pt x="176" y="199"/>
                    <a:pt x="184" y="258"/>
                    <a:pt x="184" y="263"/>
                  </a:cubicBezTo>
                  <a:cubicBezTo>
                    <a:pt x="184" y="266"/>
                    <a:pt x="183" y="271"/>
                    <a:pt x="181" y="274"/>
                  </a:cubicBezTo>
                  <a:lnTo>
                    <a:pt x="153" y="416"/>
                  </a:lnTo>
                </a:path>
              </a:pathLst>
            </a:custGeom>
            <a:solidFill>
              <a:srgbClr val="000000"/>
            </a:solidFill>
            <a:ln w="15840">
              <a:noFill/>
            </a:ln>
          </p:spPr>
        </p:sp>
        <p:sp>
          <p:nvSpPr>
            <p:cNvPr id="822" name="Freeform 256"/>
            <p:cNvSpPr/>
            <p:nvPr/>
          </p:nvSpPr>
          <p:spPr>
            <a:xfrm>
              <a:off x="5747400" y="3915000"/>
              <a:ext cx="125640" cy="151920"/>
            </a:xfrm>
            <a:custGeom>
              <a:avLst/>
              <a:gdLst/>
              <a:ahLst/>
              <a:rect l="0" t="0" r="r" b="b"/>
              <a:pathLst>
                <a:path w="349" h="422">
                  <a:moveTo>
                    <a:pt x="338" y="227"/>
                  </a:moveTo>
                  <a:cubicBezTo>
                    <a:pt x="344" y="222"/>
                    <a:pt x="348" y="219"/>
                    <a:pt x="348" y="210"/>
                  </a:cubicBezTo>
                  <a:cubicBezTo>
                    <a:pt x="348" y="202"/>
                    <a:pt x="344" y="197"/>
                    <a:pt x="338" y="194"/>
                  </a:cubicBezTo>
                  <a:lnTo>
                    <a:pt x="22" y="5"/>
                  </a:lnTo>
                  <a:cubicBezTo>
                    <a:pt x="14" y="0"/>
                    <a:pt x="13" y="0"/>
                    <a:pt x="12" y="0"/>
                  </a:cubicBezTo>
                  <a:cubicBezTo>
                    <a:pt x="5" y="0"/>
                    <a:pt x="0" y="7"/>
                    <a:pt x="0" y="15"/>
                  </a:cubicBezTo>
                  <a:cubicBezTo>
                    <a:pt x="0" y="21"/>
                    <a:pt x="3" y="25"/>
                    <a:pt x="10" y="31"/>
                  </a:cubicBezTo>
                  <a:lnTo>
                    <a:pt x="311" y="210"/>
                  </a:lnTo>
                  <a:lnTo>
                    <a:pt x="10" y="390"/>
                  </a:lnTo>
                  <a:cubicBezTo>
                    <a:pt x="3" y="394"/>
                    <a:pt x="0" y="399"/>
                    <a:pt x="0" y="406"/>
                  </a:cubicBezTo>
                  <a:cubicBezTo>
                    <a:pt x="0" y="414"/>
                    <a:pt x="5" y="421"/>
                    <a:pt x="12" y="421"/>
                  </a:cubicBezTo>
                  <a:cubicBezTo>
                    <a:pt x="13" y="421"/>
                    <a:pt x="14" y="421"/>
                    <a:pt x="22" y="416"/>
                  </a:cubicBezTo>
                  <a:lnTo>
                    <a:pt x="338" y="227"/>
                  </a:lnTo>
                </a:path>
              </a:pathLst>
            </a:custGeom>
            <a:solidFill>
              <a:srgbClr val="000000"/>
            </a:solidFill>
            <a:ln w="15840">
              <a:noFill/>
            </a:ln>
          </p:spPr>
        </p:sp>
        <p:sp>
          <p:nvSpPr>
            <p:cNvPr id="823" name="Freeform 257"/>
            <p:cNvSpPr/>
            <p:nvPr/>
          </p:nvSpPr>
          <p:spPr>
            <a:xfrm>
              <a:off x="5898960" y="3840480"/>
              <a:ext cx="64080" cy="121680"/>
            </a:xfrm>
            <a:custGeom>
              <a:avLst/>
              <a:gdLst/>
              <a:ahLst/>
              <a:rect l="0" t="0" r="r" b="b"/>
              <a:pathLst>
                <a:path w="178" h="338">
                  <a:moveTo>
                    <a:pt x="177" y="245"/>
                  </a:moveTo>
                  <a:lnTo>
                    <a:pt x="163" y="245"/>
                  </a:lnTo>
                  <a:cubicBezTo>
                    <a:pt x="162" y="256"/>
                    <a:pt x="158" y="286"/>
                    <a:pt x="153" y="291"/>
                  </a:cubicBezTo>
                  <a:cubicBezTo>
                    <a:pt x="150" y="294"/>
                    <a:pt x="119" y="294"/>
                    <a:pt x="114" y="294"/>
                  </a:cubicBezTo>
                  <a:lnTo>
                    <a:pt x="40" y="294"/>
                  </a:lnTo>
                  <a:cubicBezTo>
                    <a:pt x="82" y="247"/>
                    <a:pt x="96" y="233"/>
                    <a:pt x="120" y="209"/>
                  </a:cubicBezTo>
                  <a:cubicBezTo>
                    <a:pt x="150" y="179"/>
                    <a:pt x="177" y="148"/>
                    <a:pt x="177" y="99"/>
                  </a:cubicBezTo>
                  <a:cubicBezTo>
                    <a:pt x="177" y="38"/>
                    <a:pt x="135" y="0"/>
                    <a:pt x="83" y="0"/>
                  </a:cubicBezTo>
                  <a:cubicBezTo>
                    <a:pt x="34" y="0"/>
                    <a:pt x="0" y="44"/>
                    <a:pt x="0" y="90"/>
                  </a:cubicBezTo>
                  <a:cubicBezTo>
                    <a:pt x="0" y="117"/>
                    <a:pt x="17" y="120"/>
                    <a:pt x="21" y="120"/>
                  </a:cubicBezTo>
                  <a:cubicBezTo>
                    <a:pt x="31" y="120"/>
                    <a:pt x="43" y="110"/>
                    <a:pt x="43" y="92"/>
                  </a:cubicBezTo>
                  <a:cubicBezTo>
                    <a:pt x="43" y="84"/>
                    <a:pt x="40" y="66"/>
                    <a:pt x="19" y="66"/>
                  </a:cubicBezTo>
                  <a:cubicBezTo>
                    <a:pt x="31" y="30"/>
                    <a:pt x="58" y="18"/>
                    <a:pt x="78" y="18"/>
                  </a:cubicBezTo>
                  <a:cubicBezTo>
                    <a:pt x="118" y="18"/>
                    <a:pt x="139" y="58"/>
                    <a:pt x="139" y="99"/>
                  </a:cubicBezTo>
                  <a:cubicBezTo>
                    <a:pt x="139" y="143"/>
                    <a:pt x="114" y="177"/>
                    <a:pt x="101" y="197"/>
                  </a:cubicBezTo>
                  <a:lnTo>
                    <a:pt x="4" y="317"/>
                  </a:lnTo>
                  <a:cubicBezTo>
                    <a:pt x="0" y="322"/>
                    <a:pt x="0" y="324"/>
                    <a:pt x="0" y="337"/>
                  </a:cubicBezTo>
                  <a:lnTo>
                    <a:pt x="166" y="337"/>
                  </a:lnTo>
                  <a:lnTo>
                    <a:pt x="177" y="245"/>
                  </a:lnTo>
                </a:path>
              </a:pathLst>
            </a:custGeom>
            <a:solidFill>
              <a:srgbClr val="000000"/>
            </a:solidFill>
            <a:ln w="15840">
              <a:noFill/>
            </a:ln>
          </p:spPr>
        </p:sp>
        <p:sp>
          <p:nvSpPr>
            <p:cNvPr id="824" name="Freeform 258"/>
            <p:cNvSpPr/>
            <p:nvPr/>
          </p:nvSpPr>
          <p:spPr>
            <a:xfrm>
              <a:off x="5978880" y="3840480"/>
              <a:ext cx="67320" cy="125280"/>
            </a:xfrm>
            <a:custGeom>
              <a:avLst/>
              <a:gdLst/>
              <a:ahLst/>
              <a:rect l="0" t="0" r="r" b="b"/>
              <a:pathLst>
                <a:path w="187" h="348">
                  <a:moveTo>
                    <a:pt x="186" y="176"/>
                  </a:moveTo>
                  <a:cubicBezTo>
                    <a:pt x="186" y="120"/>
                    <a:pt x="181" y="79"/>
                    <a:pt x="162" y="44"/>
                  </a:cubicBezTo>
                  <a:cubicBezTo>
                    <a:pt x="150" y="20"/>
                    <a:pt x="126" y="0"/>
                    <a:pt x="93" y="0"/>
                  </a:cubicBezTo>
                  <a:cubicBezTo>
                    <a:pt x="0" y="0"/>
                    <a:pt x="0" y="138"/>
                    <a:pt x="0" y="176"/>
                  </a:cubicBezTo>
                  <a:cubicBezTo>
                    <a:pt x="0" y="212"/>
                    <a:pt x="0" y="347"/>
                    <a:pt x="93" y="347"/>
                  </a:cubicBezTo>
                  <a:cubicBezTo>
                    <a:pt x="186" y="347"/>
                    <a:pt x="186" y="212"/>
                    <a:pt x="186" y="176"/>
                  </a:cubicBezTo>
                  <a:moveTo>
                    <a:pt x="93" y="334"/>
                  </a:moveTo>
                  <a:cubicBezTo>
                    <a:pt x="75" y="334"/>
                    <a:pt x="50" y="319"/>
                    <a:pt x="43" y="278"/>
                  </a:cubicBezTo>
                  <a:cubicBezTo>
                    <a:pt x="36" y="248"/>
                    <a:pt x="36" y="205"/>
                    <a:pt x="36" y="169"/>
                  </a:cubicBezTo>
                  <a:cubicBezTo>
                    <a:pt x="36" y="131"/>
                    <a:pt x="36" y="94"/>
                    <a:pt x="43" y="66"/>
                  </a:cubicBezTo>
                  <a:cubicBezTo>
                    <a:pt x="50" y="25"/>
                    <a:pt x="76" y="15"/>
                    <a:pt x="93" y="15"/>
                  </a:cubicBezTo>
                  <a:cubicBezTo>
                    <a:pt x="115" y="15"/>
                    <a:pt x="136" y="31"/>
                    <a:pt x="142" y="61"/>
                  </a:cubicBezTo>
                  <a:cubicBezTo>
                    <a:pt x="149" y="87"/>
                    <a:pt x="149" y="125"/>
                    <a:pt x="149" y="169"/>
                  </a:cubicBezTo>
                  <a:cubicBezTo>
                    <a:pt x="149" y="205"/>
                    <a:pt x="149" y="243"/>
                    <a:pt x="144" y="276"/>
                  </a:cubicBezTo>
                  <a:cubicBezTo>
                    <a:pt x="136" y="322"/>
                    <a:pt x="109" y="334"/>
                    <a:pt x="93" y="334"/>
                  </a:cubicBezTo>
                </a:path>
              </a:pathLst>
            </a:custGeom>
            <a:solidFill>
              <a:srgbClr val="000000"/>
            </a:solidFill>
            <a:ln w="15840">
              <a:noFill/>
            </a:ln>
          </p:spPr>
        </p:sp>
        <p:sp>
          <p:nvSpPr>
            <p:cNvPr id="825" name="Freeform 259"/>
            <p:cNvSpPr/>
            <p:nvPr/>
          </p:nvSpPr>
          <p:spPr>
            <a:xfrm>
              <a:off x="608076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26" name="Freeform 260"/>
            <p:cNvSpPr/>
            <p:nvPr/>
          </p:nvSpPr>
          <p:spPr>
            <a:xfrm>
              <a:off x="6171120" y="3915000"/>
              <a:ext cx="125640" cy="151920"/>
            </a:xfrm>
            <a:custGeom>
              <a:avLst/>
              <a:gdLst/>
              <a:ahLst/>
              <a:rect l="0" t="0" r="r" b="b"/>
              <a:pathLst>
                <a:path w="349" h="422">
                  <a:moveTo>
                    <a:pt x="338" y="31"/>
                  </a:moveTo>
                  <a:cubicBezTo>
                    <a:pt x="344" y="26"/>
                    <a:pt x="348" y="23"/>
                    <a:pt x="348" y="15"/>
                  </a:cubicBezTo>
                  <a:cubicBezTo>
                    <a:pt x="348" y="7"/>
                    <a:pt x="343" y="0"/>
                    <a:pt x="338" y="0"/>
                  </a:cubicBezTo>
                  <a:cubicBezTo>
                    <a:pt x="335" y="0"/>
                    <a:pt x="334" y="0"/>
                    <a:pt x="327" y="5"/>
                  </a:cubicBezTo>
                  <a:lnTo>
                    <a:pt x="10" y="194"/>
                  </a:lnTo>
                  <a:cubicBezTo>
                    <a:pt x="5" y="197"/>
                    <a:pt x="0" y="202"/>
                    <a:pt x="0" y="210"/>
                  </a:cubicBezTo>
                  <a:cubicBezTo>
                    <a:pt x="0" y="219"/>
                    <a:pt x="5" y="222"/>
                    <a:pt x="10" y="227"/>
                  </a:cubicBezTo>
                  <a:lnTo>
                    <a:pt x="327" y="416"/>
                  </a:lnTo>
                  <a:cubicBezTo>
                    <a:pt x="334" y="421"/>
                    <a:pt x="335" y="421"/>
                    <a:pt x="338" y="421"/>
                  </a:cubicBezTo>
                  <a:cubicBezTo>
                    <a:pt x="343" y="421"/>
                    <a:pt x="348" y="414"/>
                    <a:pt x="348" y="406"/>
                  </a:cubicBezTo>
                  <a:cubicBezTo>
                    <a:pt x="348" y="398"/>
                    <a:pt x="344" y="394"/>
                    <a:pt x="338" y="390"/>
                  </a:cubicBezTo>
                  <a:lnTo>
                    <a:pt x="39" y="210"/>
                  </a:lnTo>
                  <a:lnTo>
                    <a:pt x="338" y="31"/>
                  </a:lnTo>
                </a:path>
              </a:pathLst>
            </a:custGeom>
            <a:solidFill>
              <a:srgbClr val="000000"/>
            </a:solidFill>
            <a:ln w="15840">
              <a:noFill/>
            </a:ln>
          </p:spPr>
        </p:sp>
        <p:sp>
          <p:nvSpPr>
            <p:cNvPr id="827" name="Freeform 261"/>
            <p:cNvSpPr/>
            <p:nvPr/>
          </p:nvSpPr>
          <p:spPr>
            <a:xfrm>
              <a:off x="6379920" y="3875400"/>
              <a:ext cx="76320" cy="184320"/>
            </a:xfrm>
            <a:custGeom>
              <a:avLst/>
              <a:gdLst/>
              <a:ahLst/>
              <a:rect l="0" t="0" r="r" b="b"/>
              <a:pathLst>
                <a:path w="212" h="512">
                  <a:moveTo>
                    <a:pt x="110" y="8"/>
                  </a:moveTo>
                  <a:cubicBezTo>
                    <a:pt x="110" y="7"/>
                    <a:pt x="110" y="0"/>
                    <a:pt x="102" y="0"/>
                  </a:cubicBezTo>
                  <a:cubicBezTo>
                    <a:pt x="89" y="0"/>
                    <a:pt x="48" y="7"/>
                    <a:pt x="32" y="7"/>
                  </a:cubicBezTo>
                  <a:cubicBezTo>
                    <a:pt x="28" y="8"/>
                    <a:pt x="22" y="8"/>
                    <a:pt x="22" y="21"/>
                  </a:cubicBezTo>
                  <a:cubicBezTo>
                    <a:pt x="22" y="31"/>
                    <a:pt x="27" y="31"/>
                    <a:pt x="35" y="31"/>
                  </a:cubicBezTo>
                  <a:cubicBezTo>
                    <a:pt x="63" y="31"/>
                    <a:pt x="65" y="36"/>
                    <a:pt x="65" y="43"/>
                  </a:cubicBezTo>
                  <a:cubicBezTo>
                    <a:pt x="65" y="48"/>
                    <a:pt x="60" y="72"/>
                    <a:pt x="56" y="87"/>
                  </a:cubicBezTo>
                  <a:lnTo>
                    <a:pt x="9" y="324"/>
                  </a:lnTo>
                  <a:cubicBezTo>
                    <a:pt x="3" y="360"/>
                    <a:pt x="0" y="371"/>
                    <a:pt x="0" y="398"/>
                  </a:cubicBezTo>
                  <a:cubicBezTo>
                    <a:pt x="0" y="465"/>
                    <a:pt x="30" y="511"/>
                    <a:pt x="72" y="511"/>
                  </a:cubicBezTo>
                  <a:cubicBezTo>
                    <a:pt x="140" y="511"/>
                    <a:pt x="211" y="403"/>
                    <a:pt x="211" y="299"/>
                  </a:cubicBezTo>
                  <a:cubicBezTo>
                    <a:pt x="211" y="232"/>
                    <a:pt x="180" y="182"/>
                    <a:pt x="135" y="182"/>
                  </a:cubicBezTo>
                  <a:cubicBezTo>
                    <a:pt x="109" y="182"/>
                    <a:pt x="84" y="204"/>
                    <a:pt x="67" y="227"/>
                  </a:cubicBezTo>
                  <a:lnTo>
                    <a:pt x="110" y="8"/>
                  </a:lnTo>
                  <a:moveTo>
                    <a:pt x="56" y="281"/>
                  </a:moveTo>
                  <a:cubicBezTo>
                    <a:pt x="60" y="266"/>
                    <a:pt x="60" y="265"/>
                    <a:pt x="65" y="256"/>
                  </a:cubicBezTo>
                  <a:cubicBezTo>
                    <a:pt x="93" y="209"/>
                    <a:pt x="118" y="199"/>
                    <a:pt x="133" y="199"/>
                  </a:cubicBezTo>
                  <a:cubicBezTo>
                    <a:pt x="154" y="199"/>
                    <a:pt x="170" y="220"/>
                    <a:pt x="170" y="266"/>
                  </a:cubicBezTo>
                  <a:cubicBezTo>
                    <a:pt x="170" y="309"/>
                    <a:pt x="150" y="393"/>
                    <a:pt x="140" y="421"/>
                  </a:cubicBezTo>
                  <a:cubicBezTo>
                    <a:pt x="122" y="468"/>
                    <a:pt x="94" y="495"/>
                    <a:pt x="72" y="495"/>
                  </a:cubicBezTo>
                  <a:cubicBezTo>
                    <a:pt x="53" y="495"/>
                    <a:pt x="34" y="475"/>
                    <a:pt x="34" y="422"/>
                  </a:cubicBezTo>
                  <a:cubicBezTo>
                    <a:pt x="34" y="408"/>
                    <a:pt x="34" y="394"/>
                    <a:pt x="44" y="348"/>
                  </a:cubicBezTo>
                  <a:lnTo>
                    <a:pt x="56" y="281"/>
                  </a:lnTo>
                </a:path>
              </a:pathLst>
            </a:custGeom>
            <a:solidFill>
              <a:srgbClr val="000000"/>
            </a:solidFill>
            <a:ln w="15840">
              <a:noFill/>
            </a:ln>
          </p:spPr>
        </p:sp>
        <p:sp>
          <p:nvSpPr>
            <p:cNvPr id="828" name="Freeform 262"/>
            <p:cNvSpPr/>
            <p:nvPr/>
          </p:nvSpPr>
          <p:spPr>
            <a:xfrm>
              <a:off x="647568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29" name="Freeform 263"/>
            <p:cNvSpPr/>
            <p:nvPr/>
          </p:nvSpPr>
          <p:spPr>
            <a:xfrm>
              <a:off x="6557400" y="3940560"/>
              <a:ext cx="80640" cy="118800"/>
            </a:xfrm>
            <a:custGeom>
              <a:avLst/>
              <a:gdLst/>
              <a:ahLst/>
              <a:rect l="0" t="0" r="r" b="b"/>
              <a:pathLst>
                <a:path w="224" h="330">
                  <a:moveTo>
                    <a:pt x="203" y="44"/>
                  </a:moveTo>
                  <a:cubicBezTo>
                    <a:pt x="194" y="44"/>
                    <a:pt x="186" y="44"/>
                    <a:pt x="177" y="56"/>
                  </a:cubicBezTo>
                  <a:cubicBezTo>
                    <a:pt x="168" y="66"/>
                    <a:pt x="167" y="79"/>
                    <a:pt x="167" y="84"/>
                  </a:cubicBezTo>
                  <a:cubicBezTo>
                    <a:pt x="167" y="100"/>
                    <a:pt x="177" y="108"/>
                    <a:pt x="189" y="108"/>
                  </a:cubicBezTo>
                  <a:cubicBezTo>
                    <a:pt x="206" y="108"/>
                    <a:pt x="221" y="92"/>
                    <a:pt x="221" y="62"/>
                  </a:cubicBezTo>
                  <a:cubicBezTo>
                    <a:pt x="221" y="26"/>
                    <a:pt x="194" y="0"/>
                    <a:pt x="153" y="0"/>
                  </a:cubicBezTo>
                  <a:cubicBezTo>
                    <a:pt x="76" y="0"/>
                    <a:pt x="0" y="104"/>
                    <a:pt x="0" y="205"/>
                  </a:cubicBezTo>
                  <a:cubicBezTo>
                    <a:pt x="0" y="271"/>
                    <a:pt x="34" y="329"/>
                    <a:pt x="93" y="329"/>
                  </a:cubicBezTo>
                  <a:cubicBezTo>
                    <a:pt x="175" y="329"/>
                    <a:pt x="223" y="251"/>
                    <a:pt x="223" y="243"/>
                  </a:cubicBezTo>
                  <a:cubicBezTo>
                    <a:pt x="223" y="238"/>
                    <a:pt x="219" y="233"/>
                    <a:pt x="216" y="233"/>
                  </a:cubicBezTo>
                  <a:cubicBezTo>
                    <a:pt x="212" y="233"/>
                    <a:pt x="212" y="235"/>
                    <a:pt x="208" y="242"/>
                  </a:cubicBezTo>
                  <a:cubicBezTo>
                    <a:pt x="163" y="312"/>
                    <a:pt x="101" y="312"/>
                    <a:pt x="93" y="312"/>
                  </a:cubicBezTo>
                  <a:cubicBezTo>
                    <a:pt x="58" y="312"/>
                    <a:pt x="43" y="278"/>
                    <a:pt x="43" y="233"/>
                  </a:cubicBezTo>
                  <a:cubicBezTo>
                    <a:pt x="43" y="204"/>
                    <a:pt x="54" y="133"/>
                    <a:pt x="74" y="89"/>
                  </a:cubicBezTo>
                  <a:cubicBezTo>
                    <a:pt x="91" y="48"/>
                    <a:pt x="123" y="16"/>
                    <a:pt x="154" y="16"/>
                  </a:cubicBezTo>
                  <a:cubicBezTo>
                    <a:pt x="173" y="16"/>
                    <a:pt x="195" y="25"/>
                    <a:pt x="203" y="44"/>
                  </a:cubicBezTo>
                </a:path>
              </a:pathLst>
            </a:custGeom>
            <a:solidFill>
              <a:srgbClr val="000000"/>
            </a:solidFill>
            <a:ln w="15840">
              <a:noFill/>
            </a:ln>
          </p:spPr>
        </p:sp>
        <p:sp>
          <p:nvSpPr>
            <p:cNvPr id="830" name="Freeform 264"/>
            <p:cNvSpPr/>
            <p:nvPr/>
          </p:nvSpPr>
          <p:spPr>
            <a:xfrm>
              <a:off x="665532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31" name="Freeform 265"/>
            <p:cNvSpPr/>
            <p:nvPr/>
          </p:nvSpPr>
          <p:spPr>
            <a:xfrm>
              <a:off x="6738120" y="3940560"/>
              <a:ext cx="79560" cy="118800"/>
            </a:xfrm>
            <a:custGeom>
              <a:avLst/>
              <a:gdLst/>
              <a:ahLst/>
              <a:rect l="0" t="0" r="r" b="b"/>
              <a:pathLst>
                <a:path w="221" h="330">
                  <a:moveTo>
                    <a:pt x="80" y="153"/>
                  </a:moveTo>
                  <a:cubicBezTo>
                    <a:pt x="97" y="153"/>
                    <a:pt x="140" y="151"/>
                    <a:pt x="168" y="136"/>
                  </a:cubicBezTo>
                  <a:cubicBezTo>
                    <a:pt x="208" y="115"/>
                    <a:pt x="211" y="72"/>
                    <a:pt x="211" y="62"/>
                  </a:cubicBezTo>
                  <a:cubicBezTo>
                    <a:pt x="211" y="30"/>
                    <a:pt x="189" y="0"/>
                    <a:pt x="150" y="0"/>
                  </a:cubicBezTo>
                  <a:cubicBezTo>
                    <a:pt x="87" y="0"/>
                    <a:pt x="0" y="71"/>
                    <a:pt x="0" y="197"/>
                  </a:cubicBezTo>
                  <a:cubicBezTo>
                    <a:pt x="0" y="271"/>
                    <a:pt x="34" y="329"/>
                    <a:pt x="89" y="329"/>
                  </a:cubicBezTo>
                  <a:cubicBezTo>
                    <a:pt x="172" y="329"/>
                    <a:pt x="220" y="251"/>
                    <a:pt x="220" y="243"/>
                  </a:cubicBezTo>
                  <a:cubicBezTo>
                    <a:pt x="220" y="238"/>
                    <a:pt x="216" y="233"/>
                    <a:pt x="212" y="233"/>
                  </a:cubicBezTo>
                  <a:cubicBezTo>
                    <a:pt x="210" y="233"/>
                    <a:pt x="208" y="235"/>
                    <a:pt x="206" y="242"/>
                  </a:cubicBezTo>
                  <a:cubicBezTo>
                    <a:pt x="161" y="312"/>
                    <a:pt x="98" y="312"/>
                    <a:pt x="91" y="312"/>
                  </a:cubicBezTo>
                  <a:cubicBezTo>
                    <a:pt x="47" y="312"/>
                    <a:pt x="41" y="251"/>
                    <a:pt x="41" y="228"/>
                  </a:cubicBezTo>
                  <a:cubicBezTo>
                    <a:pt x="41" y="220"/>
                    <a:pt x="41" y="197"/>
                    <a:pt x="50" y="153"/>
                  </a:cubicBezTo>
                  <a:lnTo>
                    <a:pt x="80" y="153"/>
                  </a:lnTo>
                  <a:moveTo>
                    <a:pt x="54" y="136"/>
                  </a:moveTo>
                  <a:cubicBezTo>
                    <a:pt x="76" y="26"/>
                    <a:pt x="135" y="16"/>
                    <a:pt x="150" y="16"/>
                  </a:cubicBezTo>
                  <a:cubicBezTo>
                    <a:pt x="177" y="16"/>
                    <a:pt x="193" y="38"/>
                    <a:pt x="193" y="62"/>
                  </a:cubicBezTo>
                  <a:cubicBezTo>
                    <a:pt x="193" y="136"/>
                    <a:pt x="101" y="136"/>
                    <a:pt x="78" y="136"/>
                  </a:cubicBezTo>
                  <a:lnTo>
                    <a:pt x="54" y="136"/>
                  </a:lnTo>
                </a:path>
              </a:pathLst>
            </a:custGeom>
            <a:solidFill>
              <a:srgbClr val="000000"/>
            </a:solidFill>
            <a:ln w="15840">
              <a:noFill/>
            </a:ln>
          </p:spPr>
        </p:sp>
        <p:sp>
          <p:nvSpPr>
            <p:cNvPr id="832" name="Freeform 266"/>
            <p:cNvSpPr/>
            <p:nvPr/>
          </p:nvSpPr>
          <p:spPr>
            <a:xfrm>
              <a:off x="6897960" y="3915000"/>
              <a:ext cx="125640" cy="151920"/>
            </a:xfrm>
            <a:custGeom>
              <a:avLst/>
              <a:gdLst/>
              <a:ahLst/>
              <a:rect l="0" t="0" r="r" b="b"/>
              <a:pathLst>
                <a:path w="349" h="422">
                  <a:moveTo>
                    <a:pt x="338" y="227"/>
                  </a:moveTo>
                  <a:cubicBezTo>
                    <a:pt x="344" y="222"/>
                    <a:pt x="348" y="219"/>
                    <a:pt x="348" y="210"/>
                  </a:cubicBezTo>
                  <a:cubicBezTo>
                    <a:pt x="348" y="202"/>
                    <a:pt x="344" y="197"/>
                    <a:pt x="338" y="194"/>
                  </a:cubicBezTo>
                  <a:lnTo>
                    <a:pt x="22" y="5"/>
                  </a:lnTo>
                  <a:cubicBezTo>
                    <a:pt x="14" y="0"/>
                    <a:pt x="13" y="0"/>
                    <a:pt x="12" y="0"/>
                  </a:cubicBezTo>
                  <a:cubicBezTo>
                    <a:pt x="5" y="0"/>
                    <a:pt x="0" y="7"/>
                    <a:pt x="0" y="15"/>
                  </a:cubicBezTo>
                  <a:cubicBezTo>
                    <a:pt x="0" y="21"/>
                    <a:pt x="3" y="25"/>
                    <a:pt x="10" y="31"/>
                  </a:cubicBezTo>
                  <a:lnTo>
                    <a:pt x="311" y="210"/>
                  </a:lnTo>
                  <a:lnTo>
                    <a:pt x="10" y="390"/>
                  </a:lnTo>
                  <a:cubicBezTo>
                    <a:pt x="3" y="394"/>
                    <a:pt x="0" y="399"/>
                    <a:pt x="0" y="406"/>
                  </a:cubicBezTo>
                  <a:cubicBezTo>
                    <a:pt x="0" y="414"/>
                    <a:pt x="5" y="421"/>
                    <a:pt x="12" y="421"/>
                  </a:cubicBezTo>
                  <a:cubicBezTo>
                    <a:pt x="13" y="421"/>
                    <a:pt x="14" y="421"/>
                    <a:pt x="22" y="416"/>
                  </a:cubicBezTo>
                  <a:lnTo>
                    <a:pt x="338" y="227"/>
                  </a:lnTo>
                </a:path>
              </a:pathLst>
            </a:custGeom>
            <a:solidFill>
              <a:srgbClr val="000000"/>
            </a:solidFill>
            <a:ln w="15840">
              <a:noFill/>
            </a:ln>
          </p:spPr>
        </p:sp>
        <p:sp>
          <p:nvSpPr>
            <p:cNvPr id="833" name="Freeform 267"/>
            <p:cNvSpPr/>
            <p:nvPr/>
          </p:nvSpPr>
          <p:spPr>
            <a:xfrm>
              <a:off x="7056000" y="3840480"/>
              <a:ext cx="52920" cy="121680"/>
            </a:xfrm>
            <a:custGeom>
              <a:avLst/>
              <a:gdLst/>
              <a:ahLst/>
              <a:rect l="0" t="0" r="r" b="b"/>
              <a:pathLst>
                <a:path w="147" h="338">
                  <a:moveTo>
                    <a:pt x="91" y="15"/>
                  </a:moveTo>
                  <a:cubicBezTo>
                    <a:pt x="91" y="0"/>
                    <a:pt x="89" y="0"/>
                    <a:pt x="79" y="0"/>
                  </a:cubicBezTo>
                  <a:cubicBezTo>
                    <a:pt x="53" y="31"/>
                    <a:pt x="17" y="33"/>
                    <a:pt x="0" y="33"/>
                  </a:cubicBezTo>
                  <a:lnTo>
                    <a:pt x="0" y="51"/>
                  </a:lnTo>
                  <a:cubicBezTo>
                    <a:pt x="9" y="51"/>
                    <a:pt x="36" y="51"/>
                    <a:pt x="58" y="36"/>
                  </a:cubicBezTo>
                  <a:lnTo>
                    <a:pt x="58" y="296"/>
                  </a:lnTo>
                  <a:cubicBezTo>
                    <a:pt x="58" y="312"/>
                    <a:pt x="58" y="319"/>
                    <a:pt x="18" y="319"/>
                  </a:cubicBezTo>
                  <a:lnTo>
                    <a:pt x="3" y="319"/>
                  </a:lnTo>
                  <a:lnTo>
                    <a:pt x="3" y="337"/>
                  </a:lnTo>
                  <a:cubicBezTo>
                    <a:pt x="10" y="337"/>
                    <a:pt x="60" y="335"/>
                    <a:pt x="74" y="335"/>
                  </a:cubicBezTo>
                  <a:cubicBezTo>
                    <a:pt x="87" y="335"/>
                    <a:pt x="137" y="337"/>
                    <a:pt x="146" y="337"/>
                  </a:cubicBezTo>
                  <a:lnTo>
                    <a:pt x="146" y="319"/>
                  </a:lnTo>
                  <a:lnTo>
                    <a:pt x="131" y="319"/>
                  </a:lnTo>
                  <a:cubicBezTo>
                    <a:pt x="91" y="319"/>
                    <a:pt x="91" y="312"/>
                    <a:pt x="91" y="296"/>
                  </a:cubicBezTo>
                  <a:lnTo>
                    <a:pt x="91" y="15"/>
                  </a:lnTo>
                </a:path>
              </a:pathLst>
            </a:custGeom>
            <a:solidFill>
              <a:srgbClr val="000000"/>
            </a:solidFill>
            <a:ln w="15840">
              <a:noFill/>
            </a:ln>
          </p:spPr>
        </p:sp>
        <p:sp>
          <p:nvSpPr>
            <p:cNvPr id="834" name="Freeform 268"/>
            <p:cNvSpPr/>
            <p:nvPr/>
          </p:nvSpPr>
          <p:spPr>
            <a:xfrm>
              <a:off x="7129080" y="3840480"/>
              <a:ext cx="67320" cy="125280"/>
            </a:xfrm>
            <a:custGeom>
              <a:avLst/>
              <a:gdLst/>
              <a:ahLst/>
              <a:rect l="0" t="0" r="r" b="b"/>
              <a:pathLst>
                <a:path w="187" h="348">
                  <a:moveTo>
                    <a:pt x="186" y="176"/>
                  </a:moveTo>
                  <a:cubicBezTo>
                    <a:pt x="186" y="120"/>
                    <a:pt x="181" y="79"/>
                    <a:pt x="162" y="44"/>
                  </a:cubicBezTo>
                  <a:cubicBezTo>
                    <a:pt x="150" y="20"/>
                    <a:pt x="126" y="0"/>
                    <a:pt x="93" y="0"/>
                  </a:cubicBezTo>
                  <a:cubicBezTo>
                    <a:pt x="0" y="0"/>
                    <a:pt x="0" y="138"/>
                    <a:pt x="0" y="176"/>
                  </a:cubicBezTo>
                  <a:cubicBezTo>
                    <a:pt x="0" y="212"/>
                    <a:pt x="0" y="347"/>
                    <a:pt x="93" y="347"/>
                  </a:cubicBezTo>
                  <a:cubicBezTo>
                    <a:pt x="186" y="347"/>
                    <a:pt x="186" y="212"/>
                    <a:pt x="186" y="176"/>
                  </a:cubicBezTo>
                  <a:moveTo>
                    <a:pt x="93" y="334"/>
                  </a:moveTo>
                  <a:cubicBezTo>
                    <a:pt x="75" y="334"/>
                    <a:pt x="50" y="319"/>
                    <a:pt x="43" y="278"/>
                  </a:cubicBezTo>
                  <a:cubicBezTo>
                    <a:pt x="36" y="248"/>
                    <a:pt x="36" y="205"/>
                    <a:pt x="36" y="169"/>
                  </a:cubicBezTo>
                  <a:cubicBezTo>
                    <a:pt x="36" y="131"/>
                    <a:pt x="36" y="94"/>
                    <a:pt x="43" y="66"/>
                  </a:cubicBezTo>
                  <a:cubicBezTo>
                    <a:pt x="50" y="25"/>
                    <a:pt x="76" y="15"/>
                    <a:pt x="93" y="15"/>
                  </a:cubicBezTo>
                  <a:cubicBezTo>
                    <a:pt x="115" y="15"/>
                    <a:pt x="136" y="31"/>
                    <a:pt x="142" y="61"/>
                  </a:cubicBezTo>
                  <a:cubicBezTo>
                    <a:pt x="149" y="87"/>
                    <a:pt x="149" y="125"/>
                    <a:pt x="149" y="169"/>
                  </a:cubicBezTo>
                  <a:cubicBezTo>
                    <a:pt x="149" y="205"/>
                    <a:pt x="149" y="243"/>
                    <a:pt x="145" y="276"/>
                  </a:cubicBezTo>
                  <a:cubicBezTo>
                    <a:pt x="136" y="322"/>
                    <a:pt x="109" y="334"/>
                    <a:pt x="93" y="334"/>
                  </a:cubicBezTo>
                </a:path>
              </a:pathLst>
            </a:custGeom>
            <a:solidFill>
              <a:srgbClr val="000000"/>
            </a:solidFill>
            <a:ln w="15840">
              <a:noFill/>
            </a:ln>
          </p:spPr>
        </p:sp>
        <p:sp>
          <p:nvSpPr>
            <p:cNvPr id="835" name="Freeform 269"/>
            <p:cNvSpPr/>
            <p:nvPr/>
          </p:nvSpPr>
          <p:spPr>
            <a:xfrm>
              <a:off x="723132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36" name="Freeform 270"/>
            <p:cNvSpPr/>
            <p:nvPr/>
          </p:nvSpPr>
          <p:spPr>
            <a:xfrm>
              <a:off x="7378560" y="3915000"/>
              <a:ext cx="125640" cy="151920"/>
            </a:xfrm>
            <a:custGeom>
              <a:avLst/>
              <a:gdLst/>
              <a:ahLst/>
              <a:rect l="0" t="0" r="r" b="b"/>
              <a:pathLst>
                <a:path w="349" h="422">
                  <a:moveTo>
                    <a:pt x="338" y="31"/>
                  </a:moveTo>
                  <a:cubicBezTo>
                    <a:pt x="344" y="26"/>
                    <a:pt x="348" y="23"/>
                    <a:pt x="348" y="15"/>
                  </a:cubicBezTo>
                  <a:cubicBezTo>
                    <a:pt x="348" y="7"/>
                    <a:pt x="343" y="0"/>
                    <a:pt x="338" y="0"/>
                  </a:cubicBezTo>
                  <a:cubicBezTo>
                    <a:pt x="335" y="0"/>
                    <a:pt x="334" y="0"/>
                    <a:pt x="327" y="5"/>
                  </a:cubicBezTo>
                  <a:lnTo>
                    <a:pt x="10" y="194"/>
                  </a:lnTo>
                  <a:cubicBezTo>
                    <a:pt x="4" y="197"/>
                    <a:pt x="0" y="202"/>
                    <a:pt x="0" y="210"/>
                  </a:cubicBezTo>
                  <a:cubicBezTo>
                    <a:pt x="0" y="219"/>
                    <a:pt x="4" y="222"/>
                    <a:pt x="10" y="227"/>
                  </a:cubicBezTo>
                  <a:lnTo>
                    <a:pt x="327" y="416"/>
                  </a:lnTo>
                  <a:cubicBezTo>
                    <a:pt x="334" y="421"/>
                    <a:pt x="335" y="421"/>
                    <a:pt x="338" y="421"/>
                  </a:cubicBezTo>
                  <a:cubicBezTo>
                    <a:pt x="343" y="421"/>
                    <a:pt x="348" y="414"/>
                    <a:pt x="348" y="406"/>
                  </a:cubicBezTo>
                  <a:cubicBezTo>
                    <a:pt x="348" y="398"/>
                    <a:pt x="344" y="394"/>
                    <a:pt x="338" y="390"/>
                  </a:cubicBezTo>
                  <a:lnTo>
                    <a:pt x="39" y="210"/>
                  </a:lnTo>
                  <a:lnTo>
                    <a:pt x="338" y="31"/>
                  </a:lnTo>
                </a:path>
              </a:pathLst>
            </a:custGeom>
            <a:solidFill>
              <a:srgbClr val="000000"/>
            </a:solidFill>
            <a:ln w="15840">
              <a:noFill/>
            </a:ln>
          </p:spPr>
        </p:sp>
        <p:sp>
          <p:nvSpPr>
            <p:cNvPr id="837" name="Freeform 271"/>
            <p:cNvSpPr/>
            <p:nvPr/>
          </p:nvSpPr>
          <p:spPr>
            <a:xfrm>
              <a:off x="7585920" y="3940560"/>
              <a:ext cx="94320" cy="118800"/>
            </a:xfrm>
            <a:custGeom>
              <a:avLst/>
              <a:gdLst/>
              <a:ahLst/>
              <a:rect l="0" t="0" r="r" b="b"/>
              <a:pathLst>
                <a:path w="262" h="330">
                  <a:moveTo>
                    <a:pt x="190" y="46"/>
                  </a:moveTo>
                  <a:cubicBezTo>
                    <a:pt x="180" y="20"/>
                    <a:pt x="163" y="0"/>
                    <a:pt x="137" y="0"/>
                  </a:cubicBezTo>
                  <a:cubicBezTo>
                    <a:pt x="71" y="0"/>
                    <a:pt x="0" y="107"/>
                    <a:pt x="0" y="212"/>
                  </a:cubicBezTo>
                  <a:cubicBezTo>
                    <a:pt x="0" y="281"/>
                    <a:pt x="31" y="329"/>
                    <a:pt x="76" y="329"/>
                  </a:cubicBezTo>
                  <a:cubicBezTo>
                    <a:pt x="88" y="329"/>
                    <a:pt x="116" y="325"/>
                    <a:pt x="150" y="274"/>
                  </a:cubicBezTo>
                  <a:cubicBezTo>
                    <a:pt x="155" y="304"/>
                    <a:pt x="175" y="329"/>
                    <a:pt x="202" y="329"/>
                  </a:cubicBezTo>
                  <a:cubicBezTo>
                    <a:pt x="223" y="329"/>
                    <a:pt x="236" y="312"/>
                    <a:pt x="245" y="289"/>
                  </a:cubicBezTo>
                  <a:cubicBezTo>
                    <a:pt x="254" y="263"/>
                    <a:pt x="261" y="219"/>
                    <a:pt x="261" y="217"/>
                  </a:cubicBezTo>
                  <a:cubicBezTo>
                    <a:pt x="261" y="210"/>
                    <a:pt x="256" y="210"/>
                    <a:pt x="255" y="210"/>
                  </a:cubicBezTo>
                  <a:cubicBezTo>
                    <a:pt x="250" y="210"/>
                    <a:pt x="249" y="212"/>
                    <a:pt x="247" y="224"/>
                  </a:cubicBezTo>
                  <a:cubicBezTo>
                    <a:pt x="237" y="270"/>
                    <a:pt x="227" y="312"/>
                    <a:pt x="203" y="312"/>
                  </a:cubicBezTo>
                  <a:cubicBezTo>
                    <a:pt x="188" y="312"/>
                    <a:pt x="186" y="294"/>
                    <a:pt x="186" y="279"/>
                  </a:cubicBezTo>
                  <a:cubicBezTo>
                    <a:pt x="186" y="263"/>
                    <a:pt x="188" y="258"/>
                    <a:pt x="194" y="225"/>
                  </a:cubicBezTo>
                  <a:cubicBezTo>
                    <a:pt x="201" y="196"/>
                    <a:pt x="201" y="187"/>
                    <a:pt x="206" y="161"/>
                  </a:cubicBezTo>
                  <a:lnTo>
                    <a:pt x="227" y="59"/>
                  </a:lnTo>
                  <a:cubicBezTo>
                    <a:pt x="230" y="38"/>
                    <a:pt x="230" y="38"/>
                    <a:pt x="230" y="35"/>
                  </a:cubicBezTo>
                  <a:cubicBezTo>
                    <a:pt x="230" y="21"/>
                    <a:pt x="224" y="15"/>
                    <a:pt x="215" y="15"/>
                  </a:cubicBezTo>
                  <a:cubicBezTo>
                    <a:pt x="201" y="15"/>
                    <a:pt x="192" y="31"/>
                    <a:pt x="190" y="46"/>
                  </a:cubicBezTo>
                  <a:moveTo>
                    <a:pt x="153" y="235"/>
                  </a:moveTo>
                  <a:cubicBezTo>
                    <a:pt x="150" y="248"/>
                    <a:pt x="150" y="248"/>
                    <a:pt x="142" y="261"/>
                  </a:cubicBezTo>
                  <a:cubicBezTo>
                    <a:pt x="116" y="301"/>
                    <a:pt x="93" y="312"/>
                    <a:pt x="78" y="312"/>
                  </a:cubicBezTo>
                  <a:cubicBezTo>
                    <a:pt x="49" y="312"/>
                    <a:pt x="40" y="273"/>
                    <a:pt x="40" y="245"/>
                  </a:cubicBezTo>
                  <a:cubicBezTo>
                    <a:pt x="40" y="209"/>
                    <a:pt x="60" y="118"/>
                    <a:pt x="72" y="85"/>
                  </a:cubicBezTo>
                  <a:cubicBezTo>
                    <a:pt x="89" y="43"/>
                    <a:pt x="115" y="16"/>
                    <a:pt x="139" y="16"/>
                  </a:cubicBezTo>
                  <a:cubicBezTo>
                    <a:pt x="176" y="16"/>
                    <a:pt x="184" y="76"/>
                    <a:pt x="184" y="81"/>
                  </a:cubicBezTo>
                  <a:cubicBezTo>
                    <a:pt x="184" y="84"/>
                    <a:pt x="183" y="89"/>
                    <a:pt x="181" y="92"/>
                  </a:cubicBezTo>
                  <a:lnTo>
                    <a:pt x="153" y="235"/>
                  </a:lnTo>
                </a:path>
              </a:pathLst>
            </a:custGeom>
            <a:solidFill>
              <a:srgbClr val="000000"/>
            </a:solidFill>
            <a:ln w="15840">
              <a:noFill/>
            </a:ln>
          </p:spPr>
        </p:sp>
        <p:sp>
          <p:nvSpPr>
            <p:cNvPr id="838" name="Freeform 272"/>
            <p:cNvSpPr/>
            <p:nvPr/>
          </p:nvSpPr>
          <p:spPr>
            <a:xfrm>
              <a:off x="770328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39" name="Freeform 273"/>
            <p:cNvSpPr/>
            <p:nvPr/>
          </p:nvSpPr>
          <p:spPr>
            <a:xfrm>
              <a:off x="7785360" y="3940560"/>
              <a:ext cx="80640" cy="118800"/>
            </a:xfrm>
            <a:custGeom>
              <a:avLst/>
              <a:gdLst/>
              <a:ahLst/>
              <a:rect l="0" t="0" r="r" b="b"/>
              <a:pathLst>
                <a:path w="224" h="330">
                  <a:moveTo>
                    <a:pt x="203" y="44"/>
                  </a:moveTo>
                  <a:cubicBezTo>
                    <a:pt x="194" y="44"/>
                    <a:pt x="186" y="44"/>
                    <a:pt x="177" y="56"/>
                  </a:cubicBezTo>
                  <a:cubicBezTo>
                    <a:pt x="168" y="66"/>
                    <a:pt x="167" y="79"/>
                    <a:pt x="167" y="84"/>
                  </a:cubicBezTo>
                  <a:cubicBezTo>
                    <a:pt x="167" y="100"/>
                    <a:pt x="177" y="108"/>
                    <a:pt x="189" y="108"/>
                  </a:cubicBezTo>
                  <a:cubicBezTo>
                    <a:pt x="206" y="108"/>
                    <a:pt x="221" y="92"/>
                    <a:pt x="221" y="62"/>
                  </a:cubicBezTo>
                  <a:cubicBezTo>
                    <a:pt x="221" y="26"/>
                    <a:pt x="194" y="0"/>
                    <a:pt x="153" y="0"/>
                  </a:cubicBezTo>
                  <a:cubicBezTo>
                    <a:pt x="76" y="0"/>
                    <a:pt x="0" y="104"/>
                    <a:pt x="0" y="205"/>
                  </a:cubicBezTo>
                  <a:cubicBezTo>
                    <a:pt x="0" y="271"/>
                    <a:pt x="34" y="329"/>
                    <a:pt x="93" y="329"/>
                  </a:cubicBezTo>
                  <a:cubicBezTo>
                    <a:pt x="175" y="329"/>
                    <a:pt x="223" y="251"/>
                    <a:pt x="223" y="243"/>
                  </a:cubicBezTo>
                  <a:cubicBezTo>
                    <a:pt x="223" y="238"/>
                    <a:pt x="219" y="233"/>
                    <a:pt x="216" y="233"/>
                  </a:cubicBezTo>
                  <a:cubicBezTo>
                    <a:pt x="212" y="233"/>
                    <a:pt x="212" y="235"/>
                    <a:pt x="208" y="242"/>
                  </a:cubicBezTo>
                  <a:cubicBezTo>
                    <a:pt x="163" y="312"/>
                    <a:pt x="101" y="312"/>
                    <a:pt x="93" y="312"/>
                  </a:cubicBezTo>
                  <a:cubicBezTo>
                    <a:pt x="58" y="312"/>
                    <a:pt x="43" y="278"/>
                    <a:pt x="43" y="233"/>
                  </a:cubicBezTo>
                  <a:cubicBezTo>
                    <a:pt x="43" y="204"/>
                    <a:pt x="54" y="133"/>
                    <a:pt x="74" y="89"/>
                  </a:cubicBezTo>
                  <a:cubicBezTo>
                    <a:pt x="91" y="48"/>
                    <a:pt x="123" y="16"/>
                    <a:pt x="154" y="16"/>
                  </a:cubicBezTo>
                  <a:cubicBezTo>
                    <a:pt x="173" y="16"/>
                    <a:pt x="195" y="25"/>
                    <a:pt x="203" y="44"/>
                  </a:cubicBezTo>
                </a:path>
              </a:pathLst>
            </a:custGeom>
            <a:solidFill>
              <a:srgbClr val="000000"/>
            </a:solidFill>
            <a:ln w="15840">
              <a:noFill/>
            </a:ln>
          </p:spPr>
        </p:sp>
        <p:sp>
          <p:nvSpPr>
            <p:cNvPr id="840" name="Freeform 274"/>
            <p:cNvSpPr/>
            <p:nvPr/>
          </p:nvSpPr>
          <p:spPr>
            <a:xfrm>
              <a:off x="788292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41" name="Freeform 275"/>
            <p:cNvSpPr/>
            <p:nvPr/>
          </p:nvSpPr>
          <p:spPr>
            <a:xfrm>
              <a:off x="7965720" y="3940560"/>
              <a:ext cx="79560" cy="118800"/>
            </a:xfrm>
            <a:custGeom>
              <a:avLst/>
              <a:gdLst/>
              <a:ahLst/>
              <a:rect l="0" t="0" r="r" b="b"/>
              <a:pathLst>
                <a:path w="221" h="330">
                  <a:moveTo>
                    <a:pt x="80" y="153"/>
                  </a:moveTo>
                  <a:cubicBezTo>
                    <a:pt x="97" y="153"/>
                    <a:pt x="140" y="151"/>
                    <a:pt x="168" y="136"/>
                  </a:cubicBezTo>
                  <a:cubicBezTo>
                    <a:pt x="208" y="115"/>
                    <a:pt x="211" y="72"/>
                    <a:pt x="211" y="62"/>
                  </a:cubicBezTo>
                  <a:cubicBezTo>
                    <a:pt x="211" y="30"/>
                    <a:pt x="189" y="0"/>
                    <a:pt x="150" y="0"/>
                  </a:cubicBezTo>
                  <a:cubicBezTo>
                    <a:pt x="87" y="0"/>
                    <a:pt x="0" y="71"/>
                    <a:pt x="0" y="197"/>
                  </a:cubicBezTo>
                  <a:cubicBezTo>
                    <a:pt x="0" y="271"/>
                    <a:pt x="34" y="329"/>
                    <a:pt x="89" y="329"/>
                  </a:cubicBezTo>
                  <a:cubicBezTo>
                    <a:pt x="172" y="329"/>
                    <a:pt x="220" y="251"/>
                    <a:pt x="220" y="243"/>
                  </a:cubicBezTo>
                  <a:cubicBezTo>
                    <a:pt x="220" y="238"/>
                    <a:pt x="216" y="233"/>
                    <a:pt x="212" y="233"/>
                  </a:cubicBezTo>
                  <a:cubicBezTo>
                    <a:pt x="210" y="233"/>
                    <a:pt x="208" y="235"/>
                    <a:pt x="206" y="242"/>
                  </a:cubicBezTo>
                  <a:cubicBezTo>
                    <a:pt x="161" y="312"/>
                    <a:pt x="98" y="312"/>
                    <a:pt x="91" y="312"/>
                  </a:cubicBezTo>
                  <a:cubicBezTo>
                    <a:pt x="47" y="312"/>
                    <a:pt x="41" y="251"/>
                    <a:pt x="41" y="228"/>
                  </a:cubicBezTo>
                  <a:cubicBezTo>
                    <a:pt x="41" y="220"/>
                    <a:pt x="41" y="197"/>
                    <a:pt x="50" y="153"/>
                  </a:cubicBezTo>
                  <a:lnTo>
                    <a:pt x="80" y="153"/>
                  </a:lnTo>
                  <a:moveTo>
                    <a:pt x="54" y="136"/>
                  </a:moveTo>
                  <a:cubicBezTo>
                    <a:pt x="76" y="26"/>
                    <a:pt x="135" y="16"/>
                    <a:pt x="150" y="16"/>
                  </a:cubicBezTo>
                  <a:cubicBezTo>
                    <a:pt x="177" y="16"/>
                    <a:pt x="193" y="38"/>
                    <a:pt x="193" y="62"/>
                  </a:cubicBezTo>
                  <a:cubicBezTo>
                    <a:pt x="193" y="136"/>
                    <a:pt x="101" y="136"/>
                    <a:pt x="78" y="136"/>
                  </a:cubicBezTo>
                  <a:lnTo>
                    <a:pt x="54" y="136"/>
                  </a:lnTo>
                </a:path>
              </a:pathLst>
            </a:custGeom>
            <a:solidFill>
              <a:srgbClr val="000000"/>
            </a:solidFill>
            <a:ln w="15840">
              <a:noFill/>
            </a:ln>
          </p:spPr>
        </p:sp>
        <p:sp>
          <p:nvSpPr>
            <p:cNvPr id="842" name="Freeform 276"/>
            <p:cNvSpPr/>
            <p:nvPr/>
          </p:nvSpPr>
          <p:spPr>
            <a:xfrm>
              <a:off x="8125560" y="3915000"/>
              <a:ext cx="125640" cy="151920"/>
            </a:xfrm>
            <a:custGeom>
              <a:avLst/>
              <a:gdLst/>
              <a:ahLst/>
              <a:rect l="0" t="0" r="r" b="b"/>
              <a:pathLst>
                <a:path w="349" h="422">
                  <a:moveTo>
                    <a:pt x="338" y="227"/>
                  </a:moveTo>
                  <a:cubicBezTo>
                    <a:pt x="344" y="222"/>
                    <a:pt x="348" y="219"/>
                    <a:pt x="348" y="210"/>
                  </a:cubicBezTo>
                  <a:cubicBezTo>
                    <a:pt x="348" y="202"/>
                    <a:pt x="344" y="197"/>
                    <a:pt x="338" y="194"/>
                  </a:cubicBezTo>
                  <a:lnTo>
                    <a:pt x="22" y="5"/>
                  </a:lnTo>
                  <a:cubicBezTo>
                    <a:pt x="14" y="0"/>
                    <a:pt x="13" y="0"/>
                    <a:pt x="12" y="0"/>
                  </a:cubicBezTo>
                  <a:cubicBezTo>
                    <a:pt x="5" y="0"/>
                    <a:pt x="0" y="7"/>
                    <a:pt x="0" y="15"/>
                  </a:cubicBezTo>
                  <a:cubicBezTo>
                    <a:pt x="0" y="21"/>
                    <a:pt x="3" y="25"/>
                    <a:pt x="10" y="31"/>
                  </a:cubicBezTo>
                  <a:lnTo>
                    <a:pt x="311" y="210"/>
                  </a:lnTo>
                  <a:lnTo>
                    <a:pt x="10" y="390"/>
                  </a:lnTo>
                  <a:cubicBezTo>
                    <a:pt x="3" y="394"/>
                    <a:pt x="0" y="399"/>
                    <a:pt x="0" y="406"/>
                  </a:cubicBezTo>
                  <a:cubicBezTo>
                    <a:pt x="0" y="414"/>
                    <a:pt x="5" y="421"/>
                    <a:pt x="12" y="421"/>
                  </a:cubicBezTo>
                  <a:cubicBezTo>
                    <a:pt x="13" y="421"/>
                    <a:pt x="14" y="421"/>
                    <a:pt x="22" y="416"/>
                  </a:cubicBezTo>
                  <a:lnTo>
                    <a:pt x="338" y="227"/>
                  </a:lnTo>
                </a:path>
              </a:pathLst>
            </a:custGeom>
            <a:solidFill>
              <a:srgbClr val="000000"/>
            </a:solidFill>
            <a:ln w="15840">
              <a:noFill/>
            </a:ln>
          </p:spPr>
        </p:sp>
        <p:sp>
          <p:nvSpPr>
            <p:cNvPr id="843" name="Freeform 277"/>
            <p:cNvSpPr/>
            <p:nvPr/>
          </p:nvSpPr>
          <p:spPr>
            <a:xfrm>
              <a:off x="8276760" y="3840480"/>
              <a:ext cx="64080" cy="121680"/>
            </a:xfrm>
            <a:custGeom>
              <a:avLst/>
              <a:gdLst/>
              <a:ahLst/>
              <a:rect l="0" t="0" r="r" b="b"/>
              <a:pathLst>
                <a:path w="178" h="338">
                  <a:moveTo>
                    <a:pt x="177" y="245"/>
                  </a:moveTo>
                  <a:lnTo>
                    <a:pt x="163" y="245"/>
                  </a:lnTo>
                  <a:cubicBezTo>
                    <a:pt x="162" y="256"/>
                    <a:pt x="158" y="286"/>
                    <a:pt x="153" y="291"/>
                  </a:cubicBezTo>
                  <a:cubicBezTo>
                    <a:pt x="150" y="294"/>
                    <a:pt x="119" y="294"/>
                    <a:pt x="114" y="294"/>
                  </a:cubicBezTo>
                  <a:lnTo>
                    <a:pt x="40" y="294"/>
                  </a:lnTo>
                  <a:cubicBezTo>
                    <a:pt x="82" y="247"/>
                    <a:pt x="96" y="233"/>
                    <a:pt x="120" y="209"/>
                  </a:cubicBezTo>
                  <a:cubicBezTo>
                    <a:pt x="150" y="179"/>
                    <a:pt x="177" y="148"/>
                    <a:pt x="177" y="99"/>
                  </a:cubicBezTo>
                  <a:cubicBezTo>
                    <a:pt x="177" y="38"/>
                    <a:pt x="135" y="0"/>
                    <a:pt x="83" y="0"/>
                  </a:cubicBezTo>
                  <a:cubicBezTo>
                    <a:pt x="34" y="0"/>
                    <a:pt x="0" y="44"/>
                    <a:pt x="0" y="90"/>
                  </a:cubicBezTo>
                  <a:cubicBezTo>
                    <a:pt x="0" y="117"/>
                    <a:pt x="17" y="120"/>
                    <a:pt x="21" y="120"/>
                  </a:cubicBezTo>
                  <a:cubicBezTo>
                    <a:pt x="31" y="120"/>
                    <a:pt x="43" y="110"/>
                    <a:pt x="43" y="92"/>
                  </a:cubicBezTo>
                  <a:cubicBezTo>
                    <a:pt x="43" y="84"/>
                    <a:pt x="40" y="66"/>
                    <a:pt x="19" y="66"/>
                  </a:cubicBezTo>
                  <a:cubicBezTo>
                    <a:pt x="31" y="30"/>
                    <a:pt x="58" y="18"/>
                    <a:pt x="78" y="18"/>
                  </a:cubicBezTo>
                  <a:cubicBezTo>
                    <a:pt x="118" y="18"/>
                    <a:pt x="139" y="58"/>
                    <a:pt x="139" y="99"/>
                  </a:cubicBezTo>
                  <a:cubicBezTo>
                    <a:pt x="139" y="143"/>
                    <a:pt x="114" y="177"/>
                    <a:pt x="101" y="197"/>
                  </a:cubicBezTo>
                  <a:lnTo>
                    <a:pt x="4" y="317"/>
                  </a:lnTo>
                  <a:cubicBezTo>
                    <a:pt x="0" y="322"/>
                    <a:pt x="0" y="324"/>
                    <a:pt x="0" y="337"/>
                  </a:cubicBezTo>
                  <a:lnTo>
                    <a:pt x="166" y="337"/>
                  </a:lnTo>
                  <a:lnTo>
                    <a:pt x="177" y="245"/>
                  </a:lnTo>
                </a:path>
              </a:pathLst>
            </a:custGeom>
            <a:solidFill>
              <a:srgbClr val="000000"/>
            </a:solidFill>
            <a:ln w="15840">
              <a:noFill/>
            </a:ln>
          </p:spPr>
        </p:sp>
        <p:sp>
          <p:nvSpPr>
            <p:cNvPr id="844" name="Freeform 278"/>
            <p:cNvSpPr/>
            <p:nvPr/>
          </p:nvSpPr>
          <p:spPr>
            <a:xfrm>
              <a:off x="8357040" y="3840480"/>
              <a:ext cx="67320" cy="125280"/>
            </a:xfrm>
            <a:custGeom>
              <a:avLst/>
              <a:gdLst/>
              <a:ahLst/>
              <a:rect l="0" t="0" r="r" b="b"/>
              <a:pathLst>
                <a:path w="187" h="348">
                  <a:moveTo>
                    <a:pt x="186" y="176"/>
                  </a:moveTo>
                  <a:cubicBezTo>
                    <a:pt x="186" y="120"/>
                    <a:pt x="181" y="79"/>
                    <a:pt x="162" y="44"/>
                  </a:cubicBezTo>
                  <a:cubicBezTo>
                    <a:pt x="150" y="20"/>
                    <a:pt x="126" y="0"/>
                    <a:pt x="93" y="0"/>
                  </a:cubicBezTo>
                  <a:cubicBezTo>
                    <a:pt x="0" y="0"/>
                    <a:pt x="0" y="138"/>
                    <a:pt x="0" y="176"/>
                  </a:cubicBezTo>
                  <a:cubicBezTo>
                    <a:pt x="0" y="212"/>
                    <a:pt x="0" y="347"/>
                    <a:pt x="93" y="347"/>
                  </a:cubicBezTo>
                  <a:cubicBezTo>
                    <a:pt x="186" y="347"/>
                    <a:pt x="186" y="212"/>
                    <a:pt x="186" y="176"/>
                  </a:cubicBezTo>
                  <a:moveTo>
                    <a:pt x="93" y="334"/>
                  </a:moveTo>
                  <a:cubicBezTo>
                    <a:pt x="75" y="334"/>
                    <a:pt x="50" y="319"/>
                    <a:pt x="43" y="278"/>
                  </a:cubicBezTo>
                  <a:cubicBezTo>
                    <a:pt x="36" y="248"/>
                    <a:pt x="36" y="205"/>
                    <a:pt x="36" y="169"/>
                  </a:cubicBezTo>
                  <a:cubicBezTo>
                    <a:pt x="36" y="131"/>
                    <a:pt x="36" y="94"/>
                    <a:pt x="43" y="66"/>
                  </a:cubicBezTo>
                  <a:cubicBezTo>
                    <a:pt x="50" y="25"/>
                    <a:pt x="76" y="15"/>
                    <a:pt x="93" y="15"/>
                  </a:cubicBezTo>
                  <a:cubicBezTo>
                    <a:pt x="115" y="15"/>
                    <a:pt x="136" y="31"/>
                    <a:pt x="142" y="61"/>
                  </a:cubicBezTo>
                  <a:cubicBezTo>
                    <a:pt x="149" y="87"/>
                    <a:pt x="149" y="125"/>
                    <a:pt x="149" y="169"/>
                  </a:cubicBezTo>
                  <a:cubicBezTo>
                    <a:pt x="149" y="205"/>
                    <a:pt x="149" y="243"/>
                    <a:pt x="144" y="276"/>
                  </a:cubicBezTo>
                  <a:cubicBezTo>
                    <a:pt x="136" y="322"/>
                    <a:pt x="109" y="334"/>
                    <a:pt x="93" y="334"/>
                  </a:cubicBezTo>
                </a:path>
              </a:pathLst>
            </a:custGeom>
            <a:solidFill>
              <a:srgbClr val="000000"/>
            </a:solidFill>
            <a:ln w="15840">
              <a:noFill/>
            </a:ln>
          </p:spPr>
        </p:sp>
        <p:sp>
          <p:nvSpPr>
            <p:cNvPr id="845" name="Freeform 279"/>
            <p:cNvSpPr/>
            <p:nvPr/>
          </p:nvSpPr>
          <p:spPr>
            <a:xfrm>
              <a:off x="845856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46" name="Freeform 280"/>
            <p:cNvSpPr/>
            <p:nvPr/>
          </p:nvSpPr>
          <p:spPr>
            <a:xfrm>
              <a:off x="8548920" y="3915000"/>
              <a:ext cx="125640" cy="151920"/>
            </a:xfrm>
            <a:custGeom>
              <a:avLst/>
              <a:gdLst/>
              <a:ahLst/>
              <a:rect l="0" t="0" r="r" b="b"/>
              <a:pathLst>
                <a:path w="349" h="422">
                  <a:moveTo>
                    <a:pt x="338" y="31"/>
                  </a:moveTo>
                  <a:cubicBezTo>
                    <a:pt x="344" y="26"/>
                    <a:pt x="348" y="23"/>
                    <a:pt x="348" y="15"/>
                  </a:cubicBezTo>
                  <a:cubicBezTo>
                    <a:pt x="348" y="7"/>
                    <a:pt x="343" y="0"/>
                    <a:pt x="338" y="0"/>
                  </a:cubicBezTo>
                  <a:cubicBezTo>
                    <a:pt x="335" y="0"/>
                    <a:pt x="334" y="0"/>
                    <a:pt x="327" y="5"/>
                  </a:cubicBezTo>
                  <a:lnTo>
                    <a:pt x="10" y="194"/>
                  </a:lnTo>
                  <a:cubicBezTo>
                    <a:pt x="5" y="197"/>
                    <a:pt x="0" y="202"/>
                    <a:pt x="0" y="210"/>
                  </a:cubicBezTo>
                  <a:cubicBezTo>
                    <a:pt x="0" y="219"/>
                    <a:pt x="5" y="222"/>
                    <a:pt x="10" y="227"/>
                  </a:cubicBezTo>
                  <a:lnTo>
                    <a:pt x="327" y="416"/>
                  </a:lnTo>
                  <a:cubicBezTo>
                    <a:pt x="334" y="421"/>
                    <a:pt x="335" y="421"/>
                    <a:pt x="338" y="421"/>
                  </a:cubicBezTo>
                  <a:cubicBezTo>
                    <a:pt x="343" y="421"/>
                    <a:pt x="348" y="414"/>
                    <a:pt x="348" y="406"/>
                  </a:cubicBezTo>
                  <a:cubicBezTo>
                    <a:pt x="348" y="398"/>
                    <a:pt x="344" y="394"/>
                    <a:pt x="338" y="390"/>
                  </a:cubicBezTo>
                  <a:lnTo>
                    <a:pt x="39" y="210"/>
                  </a:lnTo>
                  <a:lnTo>
                    <a:pt x="338" y="31"/>
                  </a:lnTo>
                </a:path>
              </a:pathLst>
            </a:custGeom>
            <a:solidFill>
              <a:srgbClr val="000000"/>
            </a:solidFill>
            <a:ln w="15840">
              <a:noFill/>
            </a:ln>
          </p:spPr>
        </p:sp>
        <p:sp>
          <p:nvSpPr>
            <p:cNvPr id="847" name="Freeform 281"/>
            <p:cNvSpPr/>
            <p:nvPr/>
          </p:nvSpPr>
          <p:spPr>
            <a:xfrm>
              <a:off x="8757720" y="3875400"/>
              <a:ext cx="76320" cy="184320"/>
            </a:xfrm>
            <a:custGeom>
              <a:avLst/>
              <a:gdLst/>
              <a:ahLst/>
              <a:rect l="0" t="0" r="r" b="b"/>
              <a:pathLst>
                <a:path w="212" h="512">
                  <a:moveTo>
                    <a:pt x="110" y="8"/>
                  </a:moveTo>
                  <a:cubicBezTo>
                    <a:pt x="110" y="7"/>
                    <a:pt x="110" y="0"/>
                    <a:pt x="102" y="0"/>
                  </a:cubicBezTo>
                  <a:cubicBezTo>
                    <a:pt x="89" y="0"/>
                    <a:pt x="48" y="7"/>
                    <a:pt x="32" y="7"/>
                  </a:cubicBezTo>
                  <a:cubicBezTo>
                    <a:pt x="28" y="8"/>
                    <a:pt x="22" y="8"/>
                    <a:pt x="22" y="21"/>
                  </a:cubicBezTo>
                  <a:cubicBezTo>
                    <a:pt x="22" y="31"/>
                    <a:pt x="27" y="31"/>
                    <a:pt x="35" y="31"/>
                  </a:cubicBezTo>
                  <a:cubicBezTo>
                    <a:pt x="63" y="31"/>
                    <a:pt x="65" y="36"/>
                    <a:pt x="65" y="43"/>
                  </a:cubicBezTo>
                  <a:cubicBezTo>
                    <a:pt x="65" y="48"/>
                    <a:pt x="60" y="72"/>
                    <a:pt x="56" y="87"/>
                  </a:cubicBezTo>
                  <a:lnTo>
                    <a:pt x="9" y="324"/>
                  </a:lnTo>
                  <a:cubicBezTo>
                    <a:pt x="3" y="360"/>
                    <a:pt x="0" y="371"/>
                    <a:pt x="0" y="398"/>
                  </a:cubicBezTo>
                  <a:cubicBezTo>
                    <a:pt x="0" y="465"/>
                    <a:pt x="30" y="511"/>
                    <a:pt x="72" y="511"/>
                  </a:cubicBezTo>
                  <a:cubicBezTo>
                    <a:pt x="140" y="511"/>
                    <a:pt x="211" y="403"/>
                    <a:pt x="211" y="299"/>
                  </a:cubicBezTo>
                  <a:cubicBezTo>
                    <a:pt x="211" y="232"/>
                    <a:pt x="180" y="182"/>
                    <a:pt x="135" y="182"/>
                  </a:cubicBezTo>
                  <a:cubicBezTo>
                    <a:pt x="109" y="182"/>
                    <a:pt x="84" y="204"/>
                    <a:pt x="67" y="227"/>
                  </a:cubicBezTo>
                  <a:lnTo>
                    <a:pt x="110" y="8"/>
                  </a:lnTo>
                  <a:moveTo>
                    <a:pt x="56" y="281"/>
                  </a:moveTo>
                  <a:cubicBezTo>
                    <a:pt x="60" y="266"/>
                    <a:pt x="60" y="265"/>
                    <a:pt x="65" y="256"/>
                  </a:cubicBezTo>
                  <a:cubicBezTo>
                    <a:pt x="93" y="209"/>
                    <a:pt x="118" y="199"/>
                    <a:pt x="133" y="199"/>
                  </a:cubicBezTo>
                  <a:cubicBezTo>
                    <a:pt x="154" y="199"/>
                    <a:pt x="170" y="220"/>
                    <a:pt x="170" y="266"/>
                  </a:cubicBezTo>
                  <a:cubicBezTo>
                    <a:pt x="170" y="309"/>
                    <a:pt x="150" y="393"/>
                    <a:pt x="140" y="421"/>
                  </a:cubicBezTo>
                  <a:cubicBezTo>
                    <a:pt x="122" y="468"/>
                    <a:pt x="94" y="495"/>
                    <a:pt x="72" y="495"/>
                  </a:cubicBezTo>
                  <a:cubicBezTo>
                    <a:pt x="53" y="495"/>
                    <a:pt x="35" y="475"/>
                    <a:pt x="35" y="422"/>
                  </a:cubicBezTo>
                  <a:cubicBezTo>
                    <a:pt x="35" y="408"/>
                    <a:pt x="35" y="394"/>
                    <a:pt x="44" y="348"/>
                  </a:cubicBezTo>
                  <a:lnTo>
                    <a:pt x="56" y="281"/>
                  </a:lnTo>
                </a:path>
              </a:pathLst>
            </a:custGeom>
            <a:solidFill>
              <a:srgbClr val="000000"/>
            </a:solidFill>
            <a:ln w="15840">
              <a:noFill/>
            </a:ln>
          </p:spPr>
        </p:sp>
        <p:sp>
          <p:nvSpPr>
            <p:cNvPr id="848" name="Freeform 282"/>
            <p:cNvSpPr/>
            <p:nvPr/>
          </p:nvSpPr>
          <p:spPr>
            <a:xfrm>
              <a:off x="885384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49" name="Freeform 283"/>
            <p:cNvSpPr/>
            <p:nvPr/>
          </p:nvSpPr>
          <p:spPr>
            <a:xfrm>
              <a:off x="8935200" y="3940560"/>
              <a:ext cx="80640" cy="118800"/>
            </a:xfrm>
            <a:custGeom>
              <a:avLst/>
              <a:gdLst/>
              <a:ahLst/>
              <a:rect l="0" t="0" r="r" b="b"/>
              <a:pathLst>
                <a:path w="224" h="330">
                  <a:moveTo>
                    <a:pt x="203" y="44"/>
                  </a:moveTo>
                  <a:cubicBezTo>
                    <a:pt x="194" y="44"/>
                    <a:pt x="186" y="44"/>
                    <a:pt x="177" y="56"/>
                  </a:cubicBezTo>
                  <a:cubicBezTo>
                    <a:pt x="168" y="66"/>
                    <a:pt x="167" y="79"/>
                    <a:pt x="167" y="84"/>
                  </a:cubicBezTo>
                  <a:cubicBezTo>
                    <a:pt x="167" y="100"/>
                    <a:pt x="177" y="108"/>
                    <a:pt x="189" y="108"/>
                  </a:cubicBezTo>
                  <a:cubicBezTo>
                    <a:pt x="206" y="108"/>
                    <a:pt x="221" y="92"/>
                    <a:pt x="221" y="62"/>
                  </a:cubicBezTo>
                  <a:cubicBezTo>
                    <a:pt x="221" y="26"/>
                    <a:pt x="194" y="0"/>
                    <a:pt x="153" y="0"/>
                  </a:cubicBezTo>
                  <a:cubicBezTo>
                    <a:pt x="76" y="0"/>
                    <a:pt x="0" y="104"/>
                    <a:pt x="0" y="205"/>
                  </a:cubicBezTo>
                  <a:cubicBezTo>
                    <a:pt x="0" y="271"/>
                    <a:pt x="34" y="329"/>
                    <a:pt x="93" y="329"/>
                  </a:cubicBezTo>
                  <a:cubicBezTo>
                    <a:pt x="175" y="329"/>
                    <a:pt x="223" y="251"/>
                    <a:pt x="223" y="243"/>
                  </a:cubicBezTo>
                  <a:cubicBezTo>
                    <a:pt x="223" y="238"/>
                    <a:pt x="219" y="233"/>
                    <a:pt x="216" y="233"/>
                  </a:cubicBezTo>
                  <a:cubicBezTo>
                    <a:pt x="212" y="233"/>
                    <a:pt x="212" y="235"/>
                    <a:pt x="208" y="242"/>
                  </a:cubicBezTo>
                  <a:cubicBezTo>
                    <a:pt x="163" y="312"/>
                    <a:pt x="101" y="312"/>
                    <a:pt x="93" y="312"/>
                  </a:cubicBezTo>
                  <a:cubicBezTo>
                    <a:pt x="58" y="312"/>
                    <a:pt x="43" y="278"/>
                    <a:pt x="43" y="233"/>
                  </a:cubicBezTo>
                  <a:cubicBezTo>
                    <a:pt x="43" y="204"/>
                    <a:pt x="54" y="133"/>
                    <a:pt x="74" y="89"/>
                  </a:cubicBezTo>
                  <a:cubicBezTo>
                    <a:pt x="91" y="48"/>
                    <a:pt x="123" y="16"/>
                    <a:pt x="154" y="16"/>
                  </a:cubicBezTo>
                  <a:cubicBezTo>
                    <a:pt x="173" y="16"/>
                    <a:pt x="195" y="25"/>
                    <a:pt x="203" y="44"/>
                  </a:cubicBezTo>
                </a:path>
              </a:pathLst>
            </a:custGeom>
            <a:solidFill>
              <a:srgbClr val="000000"/>
            </a:solidFill>
            <a:ln w="15840">
              <a:noFill/>
            </a:ln>
          </p:spPr>
        </p:sp>
        <p:sp>
          <p:nvSpPr>
            <p:cNvPr id="850" name="Freeform 284"/>
            <p:cNvSpPr/>
            <p:nvPr/>
          </p:nvSpPr>
          <p:spPr>
            <a:xfrm>
              <a:off x="9033120" y="4028040"/>
              <a:ext cx="24480" cy="78480"/>
            </a:xfrm>
            <a:custGeom>
              <a:avLst/>
              <a:gdLst/>
              <a:ahLst/>
              <a:rect l="0" t="0" r="r" b="b"/>
              <a:pathLst>
                <a:path w="68" h="218">
                  <a:moveTo>
                    <a:pt x="67" y="76"/>
                  </a:moveTo>
                  <a:cubicBezTo>
                    <a:pt x="67" y="28"/>
                    <a:pt x="53" y="0"/>
                    <a:pt x="31" y="0"/>
                  </a:cubicBezTo>
                  <a:cubicBezTo>
                    <a:pt x="12" y="0"/>
                    <a:pt x="0" y="18"/>
                    <a:pt x="0" y="38"/>
                  </a:cubicBezTo>
                  <a:cubicBezTo>
                    <a:pt x="0" y="58"/>
                    <a:pt x="12" y="77"/>
                    <a:pt x="31" y="77"/>
                  </a:cubicBezTo>
                  <a:cubicBezTo>
                    <a:pt x="38" y="77"/>
                    <a:pt x="45" y="74"/>
                    <a:pt x="50" y="67"/>
                  </a:cubicBezTo>
                  <a:cubicBezTo>
                    <a:pt x="53" y="66"/>
                    <a:pt x="53" y="66"/>
                    <a:pt x="54" y="66"/>
                  </a:cubicBezTo>
                  <a:cubicBezTo>
                    <a:pt x="54" y="66"/>
                    <a:pt x="56" y="66"/>
                    <a:pt x="56" y="76"/>
                  </a:cubicBezTo>
                  <a:cubicBezTo>
                    <a:pt x="56" y="130"/>
                    <a:pt x="35" y="174"/>
                    <a:pt x="16" y="197"/>
                  </a:cubicBezTo>
                  <a:cubicBezTo>
                    <a:pt x="9" y="205"/>
                    <a:pt x="9" y="207"/>
                    <a:pt x="9" y="209"/>
                  </a:cubicBezTo>
                  <a:cubicBezTo>
                    <a:pt x="9" y="215"/>
                    <a:pt x="12" y="217"/>
                    <a:pt x="16" y="217"/>
                  </a:cubicBezTo>
                  <a:cubicBezTo>
                    <a:pt x="22" y="217"/>
                    <a:pt x="67" y="161"/>
                    <a:pt x="67" y="76"/>
                  </a:cubicBezTo>
                </a:path>
              </a:pathLst>
            </a:custGeom>
            <a:solidFill>
              <a:srgbClr val="000000"/>
            </a:solidFill>
            <a:ln w="15840">
              <a:noFill/>
            </a:ln>
          </p:spPr>
        </p:sp>
        <p:sp>
          <p:nvSpPr>
            <p:cNvPr id="851" name="Freeform 285"/>
            <p:cNvSpPr/>
            <p:nvPr/>
          </p:nvSpPr>
          <p:spPr>
            <a:xfrm>
              <a:off x="9114840" y="3875400"/>
              <a:ext cx="98280" cy="184320"/>
            </a:xfrm>
            <a:custGeom>
              <a:avLst/>
              <a:gdLst/>
              <a:ahLst/>
              <a:rect l="0" t="0" r="r" b="b"/>
              <a:pathLst>
                <a:path w="273" h="512">
                  <a:moveTo>
                    <a:pt x="272" y="8"/>
                  </a:moveTo>
                  <a:cubicBezTo>
                    <a:pt x="272" y="7"/>
                    <a:pt x="272" y="0"/>
                    <a:pt x="264" y="0"/>
                  </a:cubicBezTo>
                  <a:cubicBezTo>
                    <a:pt x="256" y="0"/>
                    <a:pt x="202" y="7"/>
                    <a:pt x="192" y="8"/>
                  </a:cubicBezTo>
                  <a:cubicBezTo>
                    <a:pt x="188" y="8"/>
                    <a:pt x="184" y="12"/>
                    <a:pt x="184" y="21"/>
                  </a:cubicBezTo>
                  <a:cubicBezTo>
                    <a:pt x="184" y="31"/>
                    <a:pt x="189" y="31"/>
                    <a:pt x="198" y="31"/>
                  </a:cubicBezTo>
                  <a:cubicBezTo>
                    <a:pt x="225" y="31"/>
                    <a:pt x="227" y="36"/>
                    <a:pt x="227" y="43"/>
                  </a:cubicBezTo>
                  <a:lnTo>
                    <a:pt x="224" y="58"/>
                  </a:lnTo>
                  <a:lnTo>
                    <a:pt x="190" y="228"/>
                  </a:lnTo>
                  <a:cubicBezTo>
                    <a:pt x="180" y="202"/>
                    <a:pt x="163" y="182"/>
                    <a:pt x="137" y="182"/>
                  </a:cubicBezTo>
                  <a:cubicBezTo>
                    <a:pt x="71" y="182"/>
                    <a:pt x="0" y="289"/>
                    <a:pt x="0" y="394"/>
                  </a:cubicBezTo>
                  <a:cubicBezTo>
                    <a:pt x="0" y="463"/>
                    <a:pt x="31" y="511"/>
                    <a:pt x="76" y="511"/>
                  </a:cubicBezTo>
                  <a:cubicBezTo>
                    <a:pt x="88" y="511"/>
                    <a:pt x="116" y="508"/>
                    <a:pt x="150" y="457"/>
                  </a:cubicBezTo>
                  <a:cubicBezTo>
                    <a:pt x="155" y="486"/>
                    <a:pt x="175" y="511"/>
                    <a:pt x="202" y="511"/>
                  </a:cubicBezTo>
                  <a:cubicBezTo>
                    <a:pt x="223" y="511"/>
                    <a:pt x="236" y="495"/>
                    <a:pt x="245" y="470"/>
                  </a:cubicBezTo>
                  <a:cubicBezTo>
                    <a:pt x="254" y="445"/>
                    <a:pt x="261" y="401"/>
                    <a:pt x="261" y="399"/>
                  </a:cubicBezTo>
                  <a:cubicBezTo>
                    <a:pt x="261" y="391"/>
                    <a:pt x="256" y="391"/>
                    <a:pt x="255" y="391"/>
                  </a:cubicBezTo>
                  <a:cubicBezTo>
                    <a:pt x="249" y="391"/>
                    <a:pt x="249" y="394"/>
                    <a:pt x="247" y="404"/>
                  </a:cubicBezTo>
                  <a:cubicBezTo>
                    <a:pt x="237" y="452"/>
                    <a:pt x="227" y="495"/>
                    <a:pt x="203" y="495"/>
                  </a:cubicBezTo>
                  <a:cubicBezTo>
                    <a:pt x="188" y="495"/>
                    <a:pt x="186" y="477"/>
                    <a:pt x="186" y="462"/>
                  </a:cubicBezTo>
                  <a:cubicBezTo>
                    <a:pt x="186" y="444"/>
                    <a:pt x="188" y="439"/>
                    <a:pt x="190" y="427"/>
                  </a:cubicBezTo>
                  <a:lnTo>
                    <a:pt x="272" y="8"/>
                  </a:lnTo>
                  <a:moveTo>
                    <a:pt x="153" y="416"/>
                  </a:moveTo>
                  <a:cubicBezTo>
                    <a:pt x="150" y="429"/>
                    <a:pt x="150" y="431"/>
                    <a:pt x="141" y="444"/>
                  </a:cubicBezTo>
                  <a:cubicBezTo>
                    <a:pt x="116" y="483"/>
                    <a:pt x="93" y="495"/>
                    <a:pt x="78" y="495"/>
                  </a:cubicBezTo>
                  <a:cubicBezTo>
                    <a:pt x="48" y="495"/>
                    <a:pt x="40" y="455"/>
                    <a:pt x="40" y="427"/>
                  </a:cubicBezTo>
                  <a:cubicBezTo>
                    <a:pt x="40" y="391"/>
                    <a:pt x="58" y="301"/>
                    <a:pt x="72" y="268"/>
                  </a:cubicBezTo>
                  <a:cubicBezTo>
                    <a:pt x="89" y="225"/>
                    <a:pt x="115" y="199"/>
                    <a:pt x="139" y="199"/>
                  </a:cubicBezTo>
                  <a:cubicBezTo>
                    <a:pt x="175" y="199"/>
                    <a:pt x="184" y="258"/>
                    <a:pt x="184" y="263"/>
                  </a:cubicBezTo>
                  <a:cubicBezTo>
                    <a:pt x="184" y="266"/>
                    <a:pt x="183" y="271"/>
                    <a:pt x="181" y="274"/>
                  </a:cubicBezTo>
                  <a:lnTo>
                    <a:pt x="153" y="416"/>
                  </a:lnTo>
                </a:path>
              </a:pathLst>
            </a:custGeom>
            <a:solidFill>
              <a:srgbClr val="000000"/>
            </a:solidFill>
            <a:ln w="15840">
              <a:noFill/>
            </a:ln>
          </p:spPr>
        </p:sp>
        <p:sp>
          <p:nvSpPr>
            <p:cNvPr id="852" name="Freeform 286"/>
            <p:cNvSpPr/>
            <p:nvPr/>
          </p:nvSpPr>
          <p:spPr>
            <a:xfrm>
              <a:off x="9287280" y="3915000"/>
              <a:ext cx="125640" cy="151920"/>
            </a:xfrm>
            <a:custGeom>
              <a:avLst/>
              <a:gdLst/>
              <a:ahLst/>
              <a:rect l="0" t="0" r="r" b="b"/>
              <a:pathLst>
                <a:path w="349" h="422">
                  <a:moveTo>
                    <a:pt x="338" y="227"/>
                  </a:moveTo>
                  <a:cubicBezTo>
                    <a:pt x="344" y="222"/>
                    <a:pt x="348" y="219"/>
                    <a:pt x="348" y="210"/>
                  </a:cubicBezTo>
                  <a:cubicBezTo>
                    <a:pt x="348" y="202"/>
                    <a:pt x="344" y="197"/>
                    <a:pt x="338" y="194"/>
                  </a:cubicBezTo>
                  <a:lnTo>
                    <a:pt x="22" y="5"/>
                  </a:lnTo>
                  <a:cubicBezTo>
                    <a:pt x="14" y="0"/>
                    <a:pt x="13" y="0"/>
                    <a:pt x="12" y="0"/>
                  </a:cubicBezTo>
                  <a:cubicBezTo>
                    <a:pt x="5" y="0"/>
                    <a:pt x="0" y="7"/>
                    <a:pt x="0" y="15"/>
                  </a:cubicBezTo>
                  <a:cubicBezTo>
                    <a:pt x="0" y="21"/>
                    <a:pt x="3" y="25"/>
                    <a:pt x="10" y="31"/>
                  </a:cubicBezTo>
                  <a:lnTo>
                    <a:pt x="311" y="210"/>
                  </a:lnTo>
                  <a:lnTo>
                    <a:pt x="10" y="390"/>
                  </a:lnTo>
                  <a:cubicBezTo>
                    <a:pt x="3" y="394"/>
                    <a:pt x="0" y="399"/>
                    <a:pt x="0" y="406"/>
                  </a:cubicBezTo>
                  <a:cubicBezTo>
                    <a:pt x="0" y="414"/>
                    <a:pt x="5" y="421"/>
                    <a:pt x="12" y="421"/>
                  </a:cubicBezTo>
                  <a:cubicBezTo>
                    <a:pt x="13" y="421"/>
                    <a:pt x="14" y="421"/>
                    <a:pt x="22" y="416"/>
                  </a:cubicBezTo>
                  <a:lnTo>
                    <a:pt x="338" y="227"/>
                  </a:lnTo>
                </a:path>
              </a:pathLst>
            </a:custGeom>
            <a:solidFill>
              <a:srgbClr val="000000"/>
            </a:solidFill>
            <a:ln w="15840">
              <a:noFill/>
            </a:ln>
          </p:spPr>
        </p:sp>
        <p:sp>
          <p:nvSpPr>
            <p:cNvPr id="853" name="Freeform 287"/>
            <p:cNvSpPr/>
            <p:nvPr/>
          </p:nvSpPr>
          <p:spPr>
            <a:xfrm>
              <a:off x="9444960" y="3840480"/>
              <a:ext cx="52920" cy="121680"/>
            </a:xfrm>
            <a:custGeom>
              <a:avLst/>
              <a:gdLst/>
              <a:ahLst/>
              <a:rect l="0" t="0" r="r" b="b"/>
              <a:pathLst>
                <a:path w="147" h="338">
                  <a:moveTo>
                    <a:pt x="91" y="15"/>
                  </a:moveTo>
                  <a:cubicBezTo>
                    <a:pt x="91" y="0"/>
                    <a:pt x="89" y="0"/>
                    <a:pt x="79" y="0"/>
                  </a:cubicBezTo>
                  <a:cubicBezTo>
                    <a:pt x="53" y="31"/>
                    <a:pt x="17" y="33"/>
                    <a:pt x="0" y="33"/>
                  </a:cubicBezTo>
                  <a:lnTo>
                    <a:pt x="0" y="51"/>
                  </a:lnTo>
                  <a:cubicBezTo>
                    <a:pt x="9" y="51"/>
                    <a:pt x="36" y="51"/>
                    <a:pt x="58" y="36"/>
                  </a:cubicBezTo>
                  <a:lnTo>
                    <a:pt x="58" y="296"/>
                  </a:lnTo>
                  <a:cubicBezTo>
                    <a:pt x="58" y="312"/>
                    <a:pt x="58" y="319"/>
                    <a:pt x="18" y="319"/>
                  </a:cubicBezTo>
                  <a:lnTo>
                    <a:pt x="3" y="319"/>
                  </a:lnTo>
                  <a:lnTo>
                    <a:pt x="3" y="337"/>
                  </a:lnTo>
                  <a:cubicBezTo>
                    <a:pt x="10" y="337"/>
                    <a:pt x="60" y="335"/>
                    <a:pt x="74" y="335"/>
                  </a:cubicBezTo>
                  <a:cubicBezTo>
                    <a:pt x="87" y="335"/>
                    <a:pt x="137" y="337"/>
                    <a:pt x="146" y="337"/>
                  </a:cubicBezTo>
                  <a:lnTo>
                    <a:pt x="146" y="319"/>
                  </a:lnTo>
                  <a:lnTo>
                    <a:pt x="131" y="319"/>
                  </a:lnTo>
                  <a:cubicBezTo>
                    <a:pt x="91" y="319"/>
                    <a:pt x="91" y="312"/>
                    <a:pt x="91" y="296"/>
                  </a:cubicBezTo>
                  <a:lnTo>
                    <a:pt x="91" y="15"/>
                  </a:lnTo>
                </a:path>
              </a:pathLst>
            </a:custGeom>
            <a:solidFill>
              <a:srgbClr val="000000"/>
            </a:solidFill>
            <a:ln w="15840">
              <a:noFill/>
            </a:ln>
          </p:spPr>
        </p:sp>
        <p:sp>
          <p:nvSpPr>
            <p:cNvPr id="854" name="Freeform 288"/>
            <p:cNvSpPr/>
            <p:nvPr/>
          </p:nvSpPr>
          <p:spPr>
            <a:xfrm>
              <a:off x="9518400" y="3840480"/>
              <a:ext cx="67320" cy="125280"/>
            </a:xfrm>
            <a:custGeom>
              <a:avLst/>
              <a:gdLst/>
              <a:ahLst/>
              <a:rect l="0" t="0" r="r" b="b"/>
              <a:pathLst>
                <a:path w="187" h="348">
                  <a:moveTo>
                    <a:pt x="186" y="176"/>
                  </a:moveTo>
                  <a:cubicBezTo>
                    <a:pt x="186" y="120"/>
                    <a:pt x="181" y="79"/>
                    <a:pt x="162" y="44"/>
                  </a:cubicBezTo>
                  <a:cubicBezTo>
                    <a:pt x="150" y="20"/>
                    <a:pt x="126" y="0"/>
                    <a:pt x="93" y="0"/>
                  </a:cubicBezTo>
                  <a:cubicBezTo>
                    <a:pt x="0" y="0"/>
                    <a:pt x="0" y="138"/>
                    <a:pt x="0" y="176"/>
                  </a:cubicBezTo>
                  <a:cubicBezTo>
                    <a:pt x="0" y="212"/>
                    <a:pt x="0" y="347"/>
                    <a:pt x="93" y="347"/>
                  </a:cubicBezTo>
                  <a:cubicBezTo>
                    <a:pt x="186" y="347"/>
                    <a:pt x="186" y="212"/>
                    <a:pt x="186" y="176"/>
                  </a:cubicBezTo>
                  <a:moveTo>
                    <a:pt x="93" y="334"/>
                  </a:moveTo>
                  <a:cubicBezTo>
                    <a:pt x="75" y="334"/>
                    <a:pt x="50" y="319"/>
                    <a:pt x="43" y="278"/>
                  </a:cubicBezTo>
                  <a:cubicBezTo>
                    <a:pt x="36" y="248"/>
                    <a:pt x="36" y="205"/>
                    <a:pt x="36" y="169"/>
                  </a:cubicBezTo>
                  <a:cubicBezTo>
                    <a:pt x="36" y="131"/>
                    <a:pt x="36" y="94"/>
                    <a:pt x="43" y="66"/>
                  </a:cubicBezTo>
                  <a:cubicBezTo>
                    <a:pt x="50" y="25"/>
                    <a:pt x="76" y="15"/>
                    <a:pt x="93" y="15"/>
                  </a:cubicBezTo>
                  <a:cubicBezTo>
                    <a:pt x="115" y="15"/>
                    <a:pt x="136" y="31"/>
                    <a:pt x="142" y="61"/>
                  </a:cubicBezTo>
                  <a:cubicBezTo>
                    <a:pt x="149" y="87"/>
                    <a:pt x="149" y="125"/>
                    <a:pt x="149" y="169"/>
                  </a:cubicBezTo>
                  <a:cubicBezTo>
                    <a:pt x="149" y="205"/>
                    <a:pt x="149" y="243"/>
                    <a:pt x="144" y="276"/>
                  </a:cubicBezTo>
                  <a:cubicBezTo>
                    <a:pt x="136" y="322"/>
                    <a:pt x="109" y="334"/>
                    <a:pt x="93" y="334"/>
                  </a:cubicBezTo>
                </a:path>
              </a:pathLst>
            </a:custGeom>
            <a:solidFill>
              <a:srgbClr val="000000"/>
            </a:solidFill>
            <a:ln w="15840">
              <a:noFill/>
            </a:ln>
          </p:spPr>
        </p:sp>
        <p:sp>
          <p:nvSpPr>
            <p:cNvPr id="855" name="Freeform 289"/>
            <p:cNvSpPr/>
            <p:nvPr/>
          </p:nvSpPr>
          <p:spPr>
            <a:xfrm>
              <a:off x="9617400" y="3860640"/>
              <a:ext cx="73440" cy="260640"/>
            </a:xfrm>
            <a:custGeom>
              <a:avLst/>
              <a:gdLst/>
              <a:ahLst/>
              <a:rect l="0" t="0" r="r" b="b"/>
              <a:pathLst>
                <a:path w="204" h="724">
                  <a:moveTo>
                    <a:pt x="83" y="628"/>
                  </a:moveTo>
                  <a:cubicBezTo>
                    <a:pt x="83" y="656"/>
                    <a:pt x="67" y="703"/>
                    <a:pt x="5" y="708"/>
                  </a:cubicBezTo>
                  <a:cubicBezTo>
                    <a:pt x="3" y="708"/>
                    <a:pt x="0" y="712"/>
                    <a:pt x="0" y="715"/>
                  </a:cubicBezTo>
                  <a:cubicBezTo>
                    <a:pt x="0" y="723"/>
                    <a:pt x="6" y="723"/>
                    <a:pt x="12" y="723"/>
                  </a:cubicBezTo>
                  <a:cubicBezTo>
                    <a:pt x="67" y="723"/>
                    <a:pt x="120" y="689"/>
                    <a:pt x="120" y="633"/>
                  </a:cubicBezTo>
                  <a:lnTo>
                    <a:pt x="120" y="468"/>
                  </a:lnTo>
                  <a:cubicBezTo>
                    <a:pt x="120" y="440"/>
                    <a:pt x="120" y="417"/>
                    <a:pt x="144" y="393"/>
                  </a:cubicBezTo>
                  <a:cubicBezTo>
                    <a:pt x="163" y="371"/>
                    <a:pt x="185" y="370"/>
                    <a:pt x="198" y="370"/>
                  </a:cubicBezTo>
                  <a:cubicBezTo>
                    <a:pt x="201" y="370"/>
                    <a:pt x="203" y="366"/>
                    <a:pt x="203" y="362"/>
                  </a:cubicBezTo>
                  <a:cubicBezTo>
                    <a:pt x="203" y="355"/>
                    <a:pt x="199" y="355"/>
                    <a:pt x="194" y="353"/>
                  </a:cubicBezTo>
                  <a:cubicBezTo>
                    <a:pt x="157" y="352"/>
                    <a:pt x="128" y="325"/>
                    <a:pt x="123" y="289"/>
                  </a:cubicBezTo>
                  <a:cubicBezTo>
                    <a:pt x="120" y="281"/>
                    <a:pt x="120" y="279"/>
                    <a:pt x="120" y="255"/>
                  </a:cubicBezTo>
                  <a:lnTo>
                    <a:pt x="120" y="110"/>
                  </a:lnTo>
                  <a:cubicBezTo>
                    <a:pt x="120" y="81"/>
                    <a:pt x="120" y="58"/>
                    <a:pt x="93" y="30"/>
                  </a:cubicBezTo>
                  <a:cubicBezTo>
                    <a:pt x="70" y="7"/>
                    <a:pt x="31" y="0"/>
                    <a:pt x="12" y="0"/>
                  </a:cubicBezTo>
                  <a:cubicBezTo>
                    <a:pt x="6" y="0"/>
                    <a:pt x="0" y="0"/>
                    <a:pt x="0" y="8"/>
                  </a:cubicBezTo>
                  <a:cubicBezTo>
                    <a:pt x="0" y="15"/>
                    <a:pt x="4" y="15"/>
                    <a:pt x="9" y="16"/>
                  </a:cubicBezTo>
                  <a:cubicBezTo>
                    <a:pt x="45" y="18"/>
                    <a:pt x="74" y="43"/>
                    <a:pt x="80" y="79"/>
                  </a:cubicBezTo>
                  <a:cubicBezTo>
                    <a:pt x="83" y="85"/>
                    <a:pt x="83" y="87"/>
                    <a:pt x="83" y="113"/>
                  </a:cubicBezTo>
                  <a:lnTo>
                    <a:pt x="83" y="265"/>
                  </a:lnTo>
                  <a:cubicBezTo>
                    <a:pt x="83" y="297"/>
                    <a:pt x="87" y="311"/>
                    <a:pt x="105" y="334"/>
                  </a:cubicBezTo>
                  <a:cubicBezTo>
                    <a:pt x="118" y="348"/>
                    <a:pt x="133" y="357"/>
                    <a:pt x="150" y="362"/>
                  </a:cubicBezTo>
                  <a:cubicBezTo>
                    <a:pt x="104" y="378"/>
                    <a:pt x="83" y="413"/>
                    <a:pt x="83" y="454"/>
                  </a:cubicBezTo>
                  <a:lnTo>
                    <a:pt x="83" y="628"/>
                  </a:lnTo>
                </a:path>
              </a:pathLst>
            </a:custGeom>
            <a:solidFill>
              <a:srgbClr val="000000"/>
            </a:solidFill>
            <a:ln w="15840">
              <a:noFill/>
            </a:ln>
          </p:spPr>
        </p:sp>
      </p:gr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Convert to directly-follows graph</a:t>
            </a:r>
            <a:endParaRPr b="1" lang="en-US" sz="3600" spc="-1" strike="noStrike">
              <a:solidFill>
                <a:srgbClr val="0066ff"/>
              </a:solidFill>
              <a:latin typeface="Arial"/>
            </a:endParaRPr>
          </a:p>
        </p:txBody>
      </p:sp>
      <p:sp>
        <p:nvSpPr>
          <p:cNvPr id="857" name="TextShape 2"/>
          <p:cNvSpPr txBox="1"/>
          <p:nvPr/>
        </p:nvSpPr>
        <p:spPr>
          <a:xfrm>
            <a:off x="457200" y="1005840"/>
            <a:ext cx="47739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Event log</a:t>
            </a:r>
            <a:endParaRPr b="1" lang="en-US" sz="20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Directly-follows relation</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Existing plugin</a:t>
            </a:r>
            <a:endParaRPr b="0" lang="en-US" sz="1800" spc="-1" strike="noStrike">
              <a:latin typeface="Arial"/>
            </a:endParaRPr>
          </a:p>
        </p:txBody>
      </p:sp>
      <p:grpSp>
        <p:nvGrpSpPr>
          <p:cNvPr id="858" name="Group 3"/>
          <p:cNvGrpSpPr/>
          <p:nvPr/>
        </p:nvGrpSpPr>
        <p:grpSpPr>
          <a:xfrm>
            <a:off x="405720" y="2749320"/>
            <a:ext cx="3069000" cy="542520"/>
            <a:chOff x="405720" y="2749320"/>
            <a:chExt cx="3069000" cy="542520"/>
          </a:xfrm>
        </p:grpSpPr>
        <p:sp>
          <p:nvSpPr>
            <p:cNvPr id="859" name="Freeform 4"/>
            <p:cNvSpPr/>
            <p:nvPr/>
          </p:nvSpPr>
          <p:spPr>
            <a:xfrm>
              <a:off x="405720" y="2752560"/>
              <a:ext cx="3069360" cy="539640"/>
            </a:xfrm>
            <a:custGeom>
              <a:avLst/>
              <a:gdLst/>
              <a:ahLst/>
              <a:rect l="0" t="0" r="r" b="b"/>
              <a:pathLst>
                <a:path w="8526" h="1499">
                  <a:moveTo>
                    <a:pt x="4263" y="1498"/>
                  </a:moveTo>
                  <a:lnTo>
                    <a:pt x="0" y="1498"/>
                  </a:lnTo>
                  <a:lnTo>
                    <a:pt x="0" y="0"/>
                  </a:lnTo>
                  <a:lnTo>
                    <a:pt x="8525" y="0"/>
                  </a:lnTo>
                  <a:lnTo>
                    <a:pt x="8525" y="1498"/>
                  </a:lnTo>
                  <a:lnTo>
                    <a:pt x="4263" y="1498"/>
                  </a:lnTo>
                </a:path>
              </a:pathLst>
            </a:custGeom>
            <a:solidFill>
              <a:srgbClr val="ffffff"/>
            </a:solidFill>
            <a:ln w="15840">
              <a:noFill/>
            </a:ln>
          </p:spPr>
        </p:sp>
        <p:sp>
          <p:nvSpPr>
            <p:cNvPr id="860" name="Freeform 5"/>
            <p:cNvSpPr/>
            <p:nvPr/>
          </p:nvSpPr>
          <p:spPr>
            <a:xfrm>
              <a:off x="798840" y="2783880"/>
              <a:ext cx="141480" cy="163440"/>
            </a:xfrm>
            <a:custGeom>
              <a:avLst/>
              <a:gdLst/>
              <a:ahLst/>
              <a:rect l="0" t="0" r="r" b="b"/>
              <a:pathLst>
                <a:path w="393" h="454">
                  <a:moveTo>
                    <a:pt x="392" y="282"/>
                  </a:moveTo>
                  <a:lnTo>
                    <a:pt x="374" y="282"/>
                  </a:lnTo>
                  <a:cubicBezTo>
                    <a:pt x="366" y="349"/>
                    <a:pt x="356" y="432"/>
                    <a:pt x="230" y="432"/>
                  </a:cubicBezTo>
                  <a:lnTo>
                    <a:pt x="172" y="432"/>
                  </a:lnTo>
                  <a:cubicBezTo>
                    <a:pt x="139" y="432"/>
                    <a:pt x="137" y="427"/>
                    <a:pt x="137" y="406"/>
                  </a:cubicBezTo>
                  <a:lnTo>
                    <a:pt x="137" y="53"/>
                  </a:lnTo>
                  <a:cubicBezTo>
                    <a:pt x="137" y="30"/>
                    <a:pt x="137" y="21"/>
                    <a:pt x="206" y="21"/>
                  </a:cubicBezTo>
                  <a:lnTo>
                    <a:pt x="228" y="21"/>
                  </a:lnTo>
                  <a:lnTo>
                    <a:pt x="228" y="0"/>
                  </a:lnTo>
                  <a:cubicBezTo>
                    <a:pt x="202" y="2"/>
                    <a:pt x="137" y="2"/>
                    <a:pt x="108" y="2"/>
                  </a:cubicBezTo>
                  <a:cubicBezTo>
                    <a:pt x="81" y="2"/>
                    <a:pt x="24" y="2"/>
                    <a:pt x="0" y="0"/>
                  </a:cubicBezTo>
                  <a:lnTo>
                    <a:pt x="0" y="21"/>
                  </a:lnTo>
                  <a:lnTo>
                    <a:pt x="17" y="21"/>
                  </a:lnTo>
                  <a:cubicBezTo>
                    <a:pt x="73" y="21"/>
                    <a:pt x="73" y="29"/>
                    <a:pt x="73" y="51"/>
                  </a:cubicBezTo>
                  <a:lnTo>
                    <a:pt x="73" y="402"/>
                  </a:lnTo>
                  <a:cubicBezTo>
                    <a:pt x="73" y="426"/>
                    <a:pt x="73" y="432"/>
                    <a:pt x="17" y="432"/>
                  </a:cubicBezTo>
                  <a:lnTo>
                    <a:pt x="0" y="432"/>
                  </a:lnTo>
                  <a:lnTo>
                    <a:pt x="0" y="453"/>
                  </a:lnTo>
                  <a:lnTo>
                    <a:pt x="373" y="453"/>
                  </a:lnTo>
                  <a:lnTo>
                    <a:pt x="392" y="282"/>
                  </a:lnTo>
                </a:path>
              </a:pathLst>
            </a:custGeom>
            <a:solidFill>
              <a:srgbClr val="000000"/>
            </a:solidFill>
            <a:ln w="15840">
              <a:noFill/>
            </a:ln>
          </p:spPr>
        </p:sp>
        <p:sp>
          <p:nvSpPr>
            <p:cNvPr id="861" name="Freeform 6"/>
            <p:cNvSpPr/>
            <p:nvPr/>
          </p:nvSpPr>
          <p:spPr>
            <a:xfrm>
              <a:off x="965160" y="2858760"/>
              <a:ext cx="171360" cy="56520"/>
            </a:xfrm>
            <a:custGeom>
              <a:avLst/>
              <a:gdLst/>
              <a:ahLst/>
              <a:rect l="0" t="0" r="r" b="b"/>
              <a:pathLst>
                <a:path w="476" h="157">
                  <a:moveTo>
                    <a:pt x="451" y="27"/>
                  </a:moveTo>
                  <a:cubicBezTo>
                    <a:pt x="462" y="27"/>
                    <a:pt x="475" y="27"/>
                    <a:pt x="475" y="13"/>
                  </a:cubicBezTo>
                  <a:cubicBezTo>
                    <a:pt x="475" y="0"/>
                    <a:pt x="462" y="0"/>
                    <a:pt x="452" y="0"/>
                  </a:cubicBezTo>
                  <a:lnTo>
                    <a:pt x="24" y="0"/>
                  </a:lnTo>
                  <a:cubicBezTo>
                    <a:pt x="13" y="0"/>
                    <a:pt x="0" y="0"/>
                    <a:pt x="0" y="13"/>
                  </a:cubicBezTo>
                  <a:cubicBezTo>
                    <a:pt x="0" y="27"/>
                    <a:pt x="13" y="27"/>
                    <a:pt x="24" y="27"/>
                  </a:cubicBezTo>
                  <a:lnTo>
                    <a:pt x="451" y="27"/>
                  </a:lnTo>
                  <a:moveTo>
                    <a:pt x="452" y="156"/>
                  </a:moveTo>
                  <a:cubicBezTo>
                    <a:pt x="462" y="156"/>
                    <a:pt x="475" y="156"/>
                    <a:pt x="475" y="143"/>
                  </a:cubicBezTo>
                  <a:cubicBezTo>
                    <a:pt x="475" y="129"/>
                    <a:pt x="462" y="129"/>
                    <a:pt x="451" y="129"/>
                  </a:cubicBezTo>
                  <a:lnTo>
                    <a:pt x="24" y="129"/>
                  </a:lnTo>
                  <a:cubicBezTo>
                    <a:pt x="13" y="129"/>
                    <a:pt x="0" y="129"/>
                    <a:pt x="0" y="143"/>
                  </a:cubicBezTo>
                  <a:cubicBezTo>
                    <a:pt x="0" y="156"/>
                    <a:pt x="13" y="156"/>
                    <a:pt x="24" y="156"/>
                  </a:cubicBezTo>
                  <a:lnTo>
                    <a:pt x="452" y="156"/>
                  </a:lnTo>
                </a:path>
              </a:pathLst>
            </a:custGeom>
            <a:solidFill>
              <a:srgbClr val="000000"/>
            </a:solidFill>
            <a:ln w="15840">
              <a:noFill/>
            </a:ln>
          </p:spPr>
        </p:sp>
        <p:sp>
          <p:nvSpPr>
            <p:cNvPr id="862" name="Freeform 7"/>
            <p:cNvSpPr/>
            <p:nvPr/>
          </p:nvSpPr>
          <p:spPr>
            <a:xfrm>
              <a:off x="1168920" y="2767680"/>
              <a:ext cx="92160" cy="238680"/>
            </a:xfrm>
            <a:custGeom>
              <a:avLst/>
              <a:gdLst/>
              <a:ahLst/>
              <a:rect l="0" t="0" r="r" b="b"/>
              <a:pathLst>
                <a:path w="256" h="663">
                  <a:moveTo>
                    <a:pt x="151" y="89"/>
                  </a:moveTo>
                  <a:cubicBezTo>
                    <a:pt x="151" y="62"/>
                    <a:pt x="170" y="20"/>
                    <a:pt x="248" y="15"/>
                  </a:cubicBezTo>
                  <a:cubicBezTo>
                    <a:pt x="251" y="14"/>
                    <a:pt x="255" y="11"/>
                    <a:pt x="255" y="8"/>
                  </a:cubicBezTo>
                  <a:cubicBezTo>
                    <a:pt x="255" y="0"/>
                    <a:pt x="248" y="0"/>
                    <a:pt x="242" y="0"/>
                  </a:cubicBezTo>
                  <a:cubicBezTo>
                    <a:pt x="169" y="0"/>
                    <a:pt x="104" y="33"/>
                    <a:pt x="104" y="83"/>
                  </a:cubicBezTo>
                  <a:lnTo>
                    <a:pt x="104" y="233"/>
                  </a:lnTo>
                  <a:cubicBezTo>
                    <a:pt x="104" y="260"/>
                    <a:pt x="104" y="281"/>
                    <a:pt x="75" y="302"/>
                  </a:cubicBezTo>
                  <a:cubicBezTo>
                    <a:pt x="50" y="322"/>
                    <a:pt x="23" y="323"/>
                    <a:pt x="6" y="323"/>
                  </a:cubicBezTo>
                  <a:cubicBezTo>
                    <a:pt x="3" y="325"/>
                    <a:pt x="0" y="328"/>
                    <a:pt x="0" y="331"/>
                  </a:cubicBezTo>
                  <a:cubicBezTo>
                    <a:pt x="0" y="339"/>
                    <a:pt x="5" y="339"/>
                    <a:pt x="11" y="339"/>
                  </a:cubicBezTo>
                  <a:cubicBezTo>
                    <a:pt x="58" y="342"/>
                    <a:pt x="92" y="366"/>
                    <a:pt x="100" y="397"/>
                  </a:cubicBezTo>
                  <a:cubicBezTo>
                    <a:pt x="104" y="405"/>
                    <a:pt x="104" y="406"/>
                    <a:pt x="104" y="430"/>
                  </a:cubicBezTo>
                  <a:lnTo>
                    <a:pt x="104" y="561"/>
                  </a:lnTo>
                  <a:cubicBezTo>
                    <a:pt x="104" y="588"/>
                    <a:pt x="104" y="611"/>
                    <a:pt x="138" y="635"/>
                  </a:cubicBezTo>
                  <a:cubicBezTo>
                    <a:pt x="165" y="654"/>
                    <a:pt x="212" y="662"/>
                    <a:pt x="242" y="662"/>
                  </a:cubicBezTo>
                  <a:cubicBezTo>
                    <a:pt x="248" y="662"/>
                    <a:pt x="255" y="662"/>
                    <a:pt x="255" y="654"/>
                  </a:cubicBezTo>
                  <a:cubicBezTo>
                    <a:pt x="255" y="648"/>
                    <a:pt x="250" y="648"/>
                    <a:pt x="243" y="648"/>
                  </a:cubicBezTo>
                  <a:cubicBezTo>
                    <a:pt x="198" y="645"/>
                    <a:pt x="162" y="624"/>
                    <a:pt x="154" y="590"/>
                  </a:cubicBezTo>
                  <a:cubicBezTo>
                    <a:pt x="151" y="584"/>
                    <a:pt x="151" y="582"/>
                    <a:pt x="151" y="560"/>
                  </a:cubicBezTo>
                  <a:lnTo>
                    <a:pt x="151" y="420"/>
                  </a:lnTo>
                  <a:cubicBezTo>
                    <a:pt x="151" y="390"/>
                    <a:pt x="146" y="378"/>
                    <a:pt x="123" y="357"/>
                  </a:cubicBezTo>
                  <a:cubicBezTo>
                    <a:pt x="107" y="343"/>
                    <a:pt x="86" y="337"/>
                    <a:pt x="66" y="331"/>
                  </a:cubicBezTo>
                  <a:cubicBezTo>
                    <a:pt x="125" y="316"/>
                    <a:pt x="151" y="286"/>
                    <a:pt x="151" y="247"/>
                  </a:cubicBezTo>
                  <a:lnTo>
                    <a:pt x="151" y="89"/>
                  </a:lnTo>
                </a:path>
              </a:pathLst>
            </a:custGeom>
            <a:solidFill>
              <a:srgbClr val="000000"/>
            </a:solidFill>
            <a:ln w="15840">
              <a:noFill/>
            </a:ln>
          </p:spPr>
        </p:sp>
        <p:sp>
          <p:nvSpPr>
            <p:cNvPr id="863" name="Freeform 8"/>
            <p:cNvSpPr/>
            <p:nvPr/>
          </p:nvSpPr>
          <p:spPr>
            <a:xfrm>
              <a:off x="1306800" y="2767680"/>
              <a:ext cx="57960" cy="238680"/>
            </a:xfrm>
            <a:custGeom>
              <a:avLst/>
              <a:gdLst/>
              <a:ahLst/>
              <a:rect l="0" t="0" r="r" b="b"/>
              <a:pathLst>
                <a:path w="161" h="663">
                  <a:moveTo>
                    <a:pt x="157" y="26"/>
                  </a:moveTo>
                  <a:cubicBezTo>
                    <a:pt x="160" y="18"/>
                    <a:pt x="160" y="17"/>
                    <a:pt x="160" y="14"/>
                  </a:cubicBezTo>
                  <a:cubicBezTo>
                    <a:pt x="160" y="6"/>
                    <a:pt x="154" y="0"/>
                    <a:pt x="146" y="0"/>
                  </a:cubicBezTo>
                  <a:cubicBezTo>
                    <a:pt x="139" y="0"/>
                    <a:pt x="134" y="3"/>
                    <a:pt x="129" y="15"/>
                  </a:cubicBezTo>
                  <a:lnTo>
                    <a:pt x="3" y="319"/>
                  </a:lnTo>
                  <a:cubicBezTo>
                    <a:pt x="1" y="323"/>
                    <a:pt x="0" y="328"/>
                    <a:pt x="0" y="331"/>
                  </a:cubicBezTo>
                  <a:cubicBezTo>
                    <a:pt x="0" y="333"/>
                    <a:pt x="0" y="334"/>
                    <a:pt x="3" y="343"/>
                  </a:cubicBezTo>
                  <a:lnTo>
                    <a:pt x="129" y="647"/>
                  </a:lnTo>
                  <a:cubicBezTo>
                    <a:pt x="133" y="654"/>
                    <a:pt x="136" y="662"/>
                    <a:pt x="146" y="662"/>
                  </a:cubicBezTo>
                  <a:cubicBezTo>
                    <a:pt x="154" y="662"/>
                    <a:pt x="160" y="656"/>
                    <a:pt x="160" y="650"/>
                  </a:cubicBezTo>
                  <a:cubicBezTo>
                    <a:pt x="160" y="647"/>
                    <a:pt x="160" y="645"/>
                    <a:pt x="157" y="638"/>
                  </a:cubicBezTo>
                  <a:lnTo>
                    <a:pt x="29" y="331"/>
                  </a:lnTo>
                  <a:lnTo>
                    <a:pt x="157" y="26"/>
                  </a:lnTo>
                </a:path>
              </a:pathLst>
            </a:custGeom>
            <a:solidFill>
              <a:srgbClr val="000000"/>
            </a:solidFill>
            <a:ln w="15840">
              <a:noFill/>
            </a:ln>
          </p:spPr>
        </p:sp>
        <p:sp>
          <p:nvSpPr>
            <p:cNvPr id="864" name="Freeform 9"/>
            <p:cNvSpPr/>
            <p:nvPr/>
          </p:nvSpPr>
          <p:spPr>
            <a:xfrm>
              <a:off x="1388520" y="2840760"/>
              <a:ext cx="118080" cy="108720"/>
            </a:xfrm>
            <a:custGeom>
              <a:avLst/>
              <a:gdLst/>
              <a:ahLst/>
              <a:rect l="0" t="0" r="r" b="b"/>
              <a:pathLst>
                <a:path w="328" h="302">
                  <a:moveTo>
                    <a:pt x="238" y="42"/>
                  </a:moveTo>
                  <a:cubicBezTo>
                    <a:pt x="225" y="18"/>
                    <a:pt x="204" y="0"/>
                    <a:pt x="172" y="0"/>
                  </a:cubicBezTo>
                  <a:cubicBezTo>
                    <a:pt x="89" y="0"/>
                    <a:pt x="0" y="98"/>
                    <a:pt x="0" y="194"/>
                  </a:cubicBezTo>
                  <a:cubicBezTo>
                    <a:pt x="0" y="257"/>
                    <a:pt x="39" y="301"/>
                    <a:pt x="95" y="301"/>
                  </a:cubicBezTo>
                  <a:cubicBezTo>
                    <a:pt x="110" y="301"/>
                    <a:pt x="146" y="298"/>
                    <a:pt x="188" y="251"/>
                  </a:cubicBezTo>
                  <a:cubicBezTo>
                    <a:pt x="194" y="278"/>
                    <a:pt x="219" y="301"/>
                    <a:pt x="253" y="301"/>
                  </a:cubicBezTo>
                  <a:cubicBezTo>
                    <a:pt x="279" y="301"/>
                    <a:pt x="295" y="286"/>
                    <a:pt x="306" y="265"/>
                  </a:cubicBezTo>
                  <a:cubicBezTo>
                    <a:pt x="318" y="241"/>
                    <a:pt x="327" y="200"/>
                    <a:pt x="327" y="199"/>
                  </a:cubicBezTo>
                  <a:cubicBezTo>
                    <a:pt x="327" y="193"/>
                    <a:pt x="321" y="193"/>
                    <a:pt x="319" y="193"/>
                  </a:cubicBezTo>
                  <a:cubicBezTo>
                    <a:pt x="313" y="193"/>
                    <a:pt x="311" y="194"/>
                    <a:pt x="310" y="205"/>
                  </a:cubicBezTo>
                  <a:cubicBezTo>
                    <a:pt x="297" y="247"/>
                    <a:pt x="284" y="286"/>
                    <a:pt x="254" y="286"/>
                  </a:cubicBezTo>
                  <a:cubicBezTo>
                    <a:pt x="235" y="286"/>
                    <a:pt x="233" y="269"/>
                    <a:pt x="233" y="256"/>
                  </a:cubicBezTo>
                  <a:cubicBezTo>
                    <a:pt x="233" y="241"/>
                    <a:pt x="235" y="236"/>
                    <a:pt x="243" y="206"/>
                  </a:cubicBezTo>
                  <a:cubicBezTo>
                    <a:pt x="251" y="179"/>
                    <a:pt x="251" y="172"/>
                    <a:pt x="258" y="148"/>
                  </a:cubicBezTo>
                  <a:lnTo>
                    <a:pt x="284" y="54"/>
                  </a:lnTo>
                  <a:cubicBezTo>
                    <a:pt x="288" y="35"/>
                    <a:pt x="288" y="35"/>
                    <a:pt x="288" y="32"/>
                  </a:cubicBezTo>
                  <a:cubicBezTo>
                    <a:pt x="288" y="20"/>
                    <a:pt x="280" y="14"/>
                    <a:pt x="269" y="14"/>
                  </a:cubicBezTo>
                  <a:cubicBezTo>
                    <a:pt x="251" y="14"/>
                    <a:pt x="240" y="29"/>
                    <a:pt x="238" y="42"/>
                  </a:cubicBezTo>
                  <a:moveTo>
                    <a:pt x="191" y="215"/>
                  </a:moveTo>
                  <a:cubicBezTo>
                    <a:pt x="188" y="227"/>
                    <a:pt x="188" y="227"/>
                    <a:pt x="178" y="239"/>
                  </a:cubicBezTo>
                  <a:cubicBezTo>
                    <a:pt x="146" y="275"/>
                    <a:pt x="117" y="286"/>
                    <a:pt x="97" y="286"/>
                  </a:cubicBezTo>
                  <a:cubicBezTo>
                    <a:pt x="61" y="286"/>
                    <a:pt x="50" y="250"/>
                    <a:pt x="50" y="224"/>
                  </a:cubicBezTo>
                  <a:cubicBezTo>
                    <a:pt x="50" y="191"/>
                    <a:pt x="73" y="108"/>
                    <a:pt x="91" y="78"/>
                  </a:cubicBezTo>
                  <a:cubicBezTo>
                    <a:pt x="112" y="39"/>
                    <a:pt x="144" y="15"/>
                    <a:pt x="173" y="15"/>
                  </a:cubicBezTo>
                  <a:cubicBezTo>
                    <a:pt x="220" y="15"/>
                    <a:pt x="230" y="69"/>
                    <a:pt x="230" y="74"/>
                  </a:cubicBezTo>
                  <a:cubicBezTo>
                    <a:pt x="230" y="77"/>
                    <a:pt x="228" y="81"/>
                    <a:pt x="227" y="84"/>
                  </a:cubicBezTo>
                  <a:lnTo>
                    <a:pt x="191" y="215"/>
                  </a:lnTo>
                </a:path>
              </a:pathLst>
            </a:custGeom>
            <a:solidFill>
              <a:srgbClr val="000000"/>
            </a:solidFill>
            <a:ln w="15840">
              <a:noFill/>
            </a:ln>
          </p:spPr>
        </p:sp>
        <p:sp>
          <p:nvSpPr>
            <p:cNvPr id="865" name="Freeform 10"/>
            <p:cNvSpPr/>
            <p:nvPr/>
          </p:nvSpPr>
          <p:spPr>
            <a:xfrm>
              <a:off x="1536120" y="2921040"/>
              <a:ext cx="30600" cy="71640"/>
            </a:xfrm>
            <a:custGeom>
              <a:avLst/>
              <a:gdLst/>
              <a:ahLst/>
              <a:rect l="0" t="0" r="r" b="b"/>
              <a:pathLst>
                <a:path w="85" h="199">
                  <a:moveTo>
                    <a:pt x="84" y="69"/>
                  </a:moveTo>
                  <a:cubicBezTo>
                    <a:pt x="84" y="25"/>
                    <a:pt x="67" y="0"/>
                    <a:pt x="39" y="0"/>
                  </a:cubicBezTo>
                  <a:cubicBezTo>
                    <a:pt x="15" y="0"/>
                    <a:pt x="0" y="16"/>
                    <a:pt x="0" y="34"/>
                  </a:cubicBezTo>
                  <a:cubicBezTo>
                    <a:pt x="0" y="52"/>
                    <a:pt x="15" y="70"/>
                    <a:pt x="39" y="70"/>
                  </a:cubicBezTo>
                  <a:cubicBezTo>
                    <a:pt x="47" y="70"/>
                    <a:pt x="57" y="67"/>
                    <a:pt x="63" y="61"/>
                  </a:cubicBezTo>
                  <a:cubicBezTo>
                    <a:pt x="67" y="60"/>
                    <a:pt x="67" y="60"/>
                    <a:pt x="68" y="60"/>
                  </a:cubicBezTo>
                  <a:cubicBezTo>
                    <a:pt x="68" y="60"/>
                    <a:pt x="70" y="60"/>
                    <a:pt x="70" y="69"/>
                  </a:cubicBezTo>
                  <a:cubicBezTo>
                    <a:pt x="70" y="119"/>
                    <a:pt x="44" y="159"/>
                    <a:pt x="20" y="180"/>
                  </a:cubicBezTo>
                  <a:cubicBezTo>
                    <a:pt x="11" y="188"/>
                    <a:pt x="11" y="189"/>
                    <a:pt x="11" y="191"/>
                  </a:cubicBezTo>
                  <a:cubicBezTo>
                    <a:pt x="11" y="197"/>
                    <a:pt x="15" y="198"/>
                    <a:pt x="20" y="198"/>
                  </a:cubicBezTo>
                  <a:cubicBezTo>
                    <a:pt x="28" y="198"/>
                    <a:pt x="84" y="147"/>
                    <a:pt x="84" y="69"/>
                  </a:cubicBezTo>
                </a:path>
              </a:pathLst>
            </a:custGeom>
            <a:solidFill>
              <a:srgbClr val="000000"/>
            </a:solidFill>
            <a:ln w="15840">
              <a:noFill/>
            </a:ln>
          </p:spPr>
        </p:sp>
        <p:sp>
          <p:nvSpPr>
            <p:cNvPr id="866" name="Freeform 11"/>
            <p:cNvSpPr/>
            <p:nvPr/>
          </p:nvSpPr>
          <p:spPr>
            <a:xfrm>
              <a:off x="1638360" y="2840760"/>
              <a:ext cx="100800" cy="108720"/>
            </a:xfrm>
            <a:custGeom>
              <a:avLst/>
              <a:gdLst/>
              <a:ahLst/>
              <a:rect l="0" t="0" r="r" b="b"/>
              <a:pathLst>
                <a:path w="280" h="302">
                  <a:moveTo>
                    <a:pt x="255" y="41"/>
                  </a:moveTo>
                  <a:cubicBezTo>
                    <a:pt x="243" y="41"/>
                    <a:pt x="234" y="41"/>
                    <a:pt x="222" y="51"/>
                  </a:cubicBezTo>
                  <a:cubicBezTo>
                    <a:pt x="211" y="60"/>
                    <a:pt x="209" y="72"/>
                    <a:pt x="209" y="77"/>
                  </a:cubicBezTo>
                  <a:cubicBezTo>
                    <a:pt x="209" y="92"/>
                    <a:pt x="222" y="99"/>
                    <a:pt x="237" y="99"/>
                  </a:cubicBezTo>
                  <a:cubicBezTo>
                    <a:pt x="258" y="99"/>
                    <a:pt x="277" y="84"/>
                    <a:pt x="277" y="57"/>
                  </a:cubicBezTo>
                  <a:cubicBezTo>
                    <a:pt x="277" y="24"/>
                    <a:pt x="243" y="0"/>
                    <a:pt x="191" y="0"/>
                  </a:cubicBezTo>
                  <a:cubicBezTo>
                    <a:pt x="96" y="0"/>
                    <a:pt x="0" y="95"/>
                    <a:pt x="0" y="188"/>
                  </a:cubicBezTo>
                  <a:cubicBezTo>
                    <a:pt x="0" y="248"/>
                    <a:pt x="42" y="301"/>
                    <a:pt x="117" y="301"/>
                  </a:cubicBezTo>
                  <a:cubicBezTo>
                    <a:pt x="219" y="301"/>
                    <a:pt x="279" y="230"/>
                    <a:pt x="279" y="223"/>
                  </a:cubicBezTo>
                  <a:cubicBezTo>
                    <a:pt x="279" y="218"/>
                    <a:pt x="274" y="214"/>
                    <a:pt x="271" y="214"/>
                  </a:cubicBezTo>
                  <a:cubicBezTo>
                    <a:pt x="266" y="214"/>
                    <a:pt x="264" y="215"/>
                    <a:pt x="261" y="221"/>
                  </a:cubicBezTo>
                  <a:cubicBezTo>
                    <a:pt x="204" y="286"/>
                    <a:pt x="126" y="286"/>
                    <a:pt x="117" y="286"/>
                  </a:cubicBezTo>
                  <a:cubicBezTo>
                    <a:pt x="73" y="286"/>
                    <a:pt x="53" y="254"/>
                    <a:pt x="53" y="214"/>
                  </a:cubicBezTo>
                  <a:cubicBezTo>
                    <a:pt x="53" y="187"/>
                    <a:pt x="68" y="122"/>
                    <a:pt x="92" y="81"/>
                  </a:cubicBezTo>
                  <a:cubicBezTo>
                    <a:pt x="113" y="44"/>
                    <a:pt x="154" y="15"/>
                    <a:pt x="193" y="15"/>
                  </a:cubicBezTo>
                  <a:cubicBezTo>
                    <a:pt x="217" y="15"/>
                    <a:pt x="245" y="23"/>
                    <a:pt x="255" y="41"/>
                  </a:cubicBezTo>
                </a:path>
              </a:pathLst>
            </a:custGeom>
            <a:solidFill>
              <a:srgbClr val="000000"/>
            </a:solidFill>
            <a:ln w="15840">
              <a:noFill/>
            </a:ln>
          </p:spPr>
        </p:sp>
        <p:sp>
          <p:nvSpPr>
            <p:cNvPr id="867" name="Freeform 12"/>
            <p:cNvSpPr/>
            <p:nvPr/>
          </p:nvSpPr>
          <p:spPr>
            <a:xfrm>
              <a:off x="1761120" y="2921040"/>
              <a:ext cx="30600" cy="71640"/>
            </a:xfrm>
            <a:custGeom>
              <a:avLst/>
              <a:gdLst/>
              <a:ahLst/>
              <a:rect l="0" t="0" r="r" b="b"/>
              <a:pathLst>
                <a:path w="85" h="199">
                  <a:moveTo>
                    <a:pt x="84" y="69"/>
                  </a:moveTo>
                  <a:cubicBezTo>
                    <a:pt x="84" y="25"/>
                    <a:pt x="66" y="0"/>
                    <a:pt x="38" y="0"/>
                  </a:cubicBezTo>
                  <a:cubicBezTo>
                    <a:pt x="14" y="0"/>
                    <a:pt x="0" y="16"/>
                    <a:pt x="0" y="34"/>
                  </a:cubicBezTo>
                  <a:cubicBezTo>
                    <a:pt x="0" y="52"/>
                    <a:pt x="14" y="70"/>
                    <a:pt x="38" y="70"/>
                  </a:cubicBezTo>
                  <a:cubicBezTo>
                    <a:pt x="47" y="70"/>
                    <a:pt x="56" y="67"/>
                    <a:pt x="63" y="61"/>
                  </a:cubicBezTo>
                  <a:cubicBezTo>
                    <a:pt x="66" y="60"/>
                    <a:pt x="66" y="60"/>
                    <a:pt x="68" y="60"/>
                  </a:cubicBezTo>
                  <a:cubicBezTo>
                    <a:pt x="68" y="60"/>
                    <a:pt x="69" y="60"/>
                    <a:pt x="69" y="69"/>
                  </a:cubicBezTo>
                  <a:cubicBezTo>
                    <a:pt x="69" y="119"/>
                    <a:pt x="43" y="159"/>
                    <a:pt x="19" y="180"/>
                  </a:cubicBezTo>
                  <a:cubicBezTo>
                    <a:pt x="11" y="188"/>
                    <a:pt x="11" y="189"/>
                    <a:pt x="11" y="191"/>
                  </a:cubicBezTo>
                  <a:cubicBezTo>
                    <a:pt x="11" y="197"/>
                    <a:pt x="14" y="198"/>
                    <a:pt x="19" y="198"/>
                  </a:cubicBezTo>
                  <a:cubicBezTo>
                    <a:pt x="27" y="198"/>
                    <a:pt x="84" y="147"/>
                    <a:pt x="84" y="69"/>
                  </a:cubicBezTo>
                </a:path>
              </a:pathLst>
            </a:custGeom>
            <a:solidFill>
              <a:srgbClr val="000000"/>
            </a:solidFill>
            <a:ln w="15840">
              <a:noFill/>
            </a:ln>
          </p:spPr>
        </p:sp>
        <p:sp>
          <p:nvSpPr>
            <p:cNvPr id="868" name="Freeform 13"/>
            <p:cNvSpPr/>
            <p:nvPr/>
          </p:nvSpPr>
          <p:spPr>
            <a:xfrm>
              <a:off x="1863000" y="2781360"/>
              <a:ext cx="123120" cy="168480"/>
            </a:xfrm>
            <a:custGeom>
              <a:avLst/>
              <a:gdLst/>
              <a:ahLst/>
              <a:rect l="0" t="0" r="r" b="b"/>
              <a:pathLst>
                <a:path w="342" h="468">
                  <a:moveTo>
                    <a:pt x="341" y="7"/>
                  </a:moveTo>
                  <a:cubicBezTo>
                    <a:pt x="341" y="6"/>
                    <a:pt x="341" y="0"/>
                    <a:pt x="331" y="0"/>
                  </a:cubicBezTo>
                  <a:cubicBezTo>
                    <a:pt x="322" y="0"/>
                    <a:pt x="253" y="6"/>
                    <a:pt x="240" y="7"/>
                  </a:cubicBezTo>
                  <a:cubicBezTo>
                    <a:pt x="236" y="7"/>
                    <a:pt x="231" y="10"/>
                    <a:pt x="231" y="19"/>
                  </a:cubicBezTo>
                  <a:cubicBezTo>
                    <a:pt x="231" y="28"/>
                    <a:pt x="237" y="28"/>
                    <a:pt x="249" y="28"/>
                  </a:cubicBezTo>
                  <a:cubicBezTo>
                    <a:pt x="283" y="28"/>
                    <a:pt x="284" y="33"/>
                    <a:pt x="284" y="39"/>
                  </a:cubicBezTo>
                  <a:lnTo>
                    <a:pt x="281" y="52"/>
                  </a:lnTo>
                  <a:lnTo>
                    <a:pt x="239" y="209"/>
                  </a:lnTo>
                  <a:cubicBezTo>
                    <a:pt x="226" y="185"/>
                    <a:pt x="205" y="167"/>
                    <a:pt x="172" y="167"/>
                  </a:cubicBezTo>
                  <a:cubicBezTo>
                    <a:pt x="90" y="167"/>
                    <a:pt x="0" y="264"/>
                    <a:pt x="0" y="361"/>
                  </a:cubicBezTo>
                  <a:cubicBezTo>
                    <a:pt x="0" y="424"/>
                    <a:pt x="39" y="467"/>
                    <a:pt x="96" y="467"/>
                  </a:cubicBezTo>
                  <a:cubicBezTo>
                    <a:pt x="111" y="467"/>
                    <a:pt x="146" y="464"/>
                    <a:pt x="189" y="418"/>
                  </a:cubicBezTo>
                  <a:cubicBezTo>
                    <a:pt x="195" y="445"/>
                    <a:pt x="219" y="467"/>
                    <a:pt x="253" y="467"/>
                  </a:cubicBezTo>
                  <a:cubicBezTo>
                    <a:pt x="279" y="467"/>
                    <a:pt x="296" y="452"/>
                    <a:pt x="307" y="430"/>
                  </a:cubicBezTo>
                  <a:cubicBezTo>
                    <a:pt x="318" y="407"/>
                    <a:pt x="328" y="367"/>
                    <a:pt x="328" y="365"/>
                  </a:cubicBezTo>
                  <a:cubicBezTo>
                    <a:pt x="328" y="358"/>
                    <a:pt x="322" y="358"/>
                    <a:pt x="320" y="358"/>
                  </a:cubicBezTo>
                  <a:cubicBezTo>
                    <a:pt x="312" y="358"/>
                    <a:pt x="312" y="361"/>
                    <a:pt x="310" y="370"/>
                  </a:cubicBezTo>
                  <a:cubicBezTo>
                    <a:pt x="297" y="413"/>
                    <a:pt x="284" y="452"/>
                    <a:pt x="255" y="452"/>
                  </a:cubicBezTo>
                  <a:cubicBezTo>
                    <a:pt x="236" y="452"/>
                    <a:pt x="234" y="436"/>
                    <a:pt x="234" y="422"/>
                  </a:cubicBezTo>
                  <a:cubicBezTo>
                    <a:pt x="234" y="406"/>
                    <a:pt x="236" y="401"/>
                    <a:pt x="239" y="391"/>
                  </a:cubicBezTo>
                  <a:lnTo>
                    <a:pt x="341" y="7"/>
                  </a:lnTo>
                  <a:moveTo>
                    <a:pt x="192" y="380"/>
                  </a:moveTo>
                  <a:cubicBezTo>
                    <a:pt x="189" y="392"/>
                    <a:pt x="189" y="394"/>
                    <a:pt x="177" y="406"/>
                  </a:cubicBezTo>
                  <a:cubicBezTo>
                    <a:pt x="146" y="442"/>
                    <a:pt x="117" y="452"/>
                    <a:pt x="98" y="452"/>
                  </a:cubicBezTo>
                  <a:cubicBezTo>
                    <a:pt x="62" y="452"/>
                    <a:pt x="51" y="416"/>
                    <a:pt x="51" y="391"/>
                  </a:cubicBezTo>
                  <a:cubicBezTo>
                    <a:pt x="51" y="358"/>
                    <a:pt x="73" y="275"/>
                    <a:pt x="91" y="245"/>
                  </a:cubicBezTo>
                  <a:cubicBezTo>
                    <a:pt x="112" y="206"/>
                    <a:pt x="145" y="182"/>
                    <a:pt x="174" y="182"/>
                  </a:cubicBezTo>
                  <a:cubicBezTo>
                    <a:pt x="221" y="182"/>
                    <a:pt x="231" y="236"/>
                    <a:pt x="231" y="240"/>
                  </a:cubicBezTo>
                  <a:cubicBezTo>
                    <a:pt x="231" y="243"/>
                    <a:pt x="229" y="248"/>
                    <a:pt x="227" y="251"/>
                  </a:cubicBezTo>
                  <a:lnTo>
                    <a:pt x="192" y="380"/>
                  </a:lnTo>
                </a:path>
              </a:pathLst>
            </a:custGeom>
            <a:solidFill>
              <a:srgbClr val="000000"/>
            </a:solidFill>
            <a:ln w="15840">
              <a:noFill/>
            </a:ln>
          </p:spPr>
        </p:sp>
        <p:sp>
          <p:nvSpPr>
            <p:cNvPr id="869" name="Freeform 14"/>
            <p:cNvSpPr/>
            <p:nvPr/>
          </p:nvSpPr>
          <p:spPr>
            <a:xfrm>
              <a:off x="2000520" y="2767680"/>
              <a:ext cx="57960" cy="238680"/>
            </a:xfrm>
            <a:custGeom>
              <a:avLst/>
              <a:gdLst/>
              <a:ahLst/>
              <a:rect l="0" t="0" r="r" b="b"/>
              <a:pathLst>
                <a:path w="161" h="663">
                  <a:moveTo>
                    <a:pt x="157" y="343"/>
                  </a:moveTo>
                  <a:cubicBezTo>
                    <a:pt x="160" y="334"/>
                    <a:pt x="160" y="333"/>
                    <a:pt x="160" y="331"/>
                  </a:cubicBezTo>
                  <a:cubicBezTo>
                    <a:pt x="160" y="330"/>
                    <a:pt x="160" y="328"/>
                    <a:pt x="157" y="320"/>
                  </a:cubicBezTo>
                  <a:lnTo>
                    <a:pt x="30" y="15"/>
                  </a:lnTo>
                  <a:cubicBezTo>
                    <a:pt x="26" y="5"/>
                    <a:pt x="22" y="0"/>
                    <a:pt x="14" y="0"/>
                  </a:cubicBezTo>
                  <a:cubicBezTo>
                    <a:pt x="6" y="0"/>
                    <a:pt x="0" y="6"/>
                    <a:pt x="0" y="14"/>
                  </a:cubicBezTo>
                  <a:cubicBezTo>
                    <a:pt x="0" y="15"/>
                    <a:pt x="0" y="17"/>
                    <a:pt x="3" y="24"/>
                  </a:cubicBezTo>
                  <a:lnTo>
                    <a:pt x="131" y="331"/>
                  </a:lnTo>
                  <a:lnTo>
                    <a:pt x="3" y="638"/>
                  </a:lnTo>
                  <a:cubicBezTo>
                    <a:pt x="0" y="644"/>
                    <a:pt x="0" y="645"/>
                    <a:pt x="0" y="650"/>
                  </a:cubicBezTo>
                  <a:cubicBezTo>
                    <a:pt x="0" y="656"/>
                    <a:pt x="6" y="662"/>
                    <a:pt x="14" y="662"/>
                  </a:cubicBezTo>
                  <a:cubicBezTo>
                    <a:pt x="24" y="662"/>
                    <a:pt x="26" y="656"/>
                    <a:pt x="29" y="650"/>
                  </a:cubicBezTo>
                  <a:lnTo>
                    <a:pt x="157" y="343"/>
                  </a:lnTo>
                </a:path>
              </a:pathLst>
            </a:custGeom>
            <a:solidFill>
              <a:srgbClr val="000000"/>
            </a:solidFill>
            <a:ln w="15840">
              <a:noFill/>
            </a:ln>
          </p:spPr>
        </p:sp>
        <p:sp>
          <p:nvSpPr>
            <p:cNvPr id="870" name="Freeform 15"/>
            <p:cNvSpPr/>
            <p:nvPr/>
          </p:nvSpPr>
          <p:spPr>
            <a:xfrm>
              <a:off x="2097720" y="2749320"/>
              <a:ext cx="80640" cy="111240"/>
            </a:xfrm>
            <a:custGeom>
              <a:avLst/>
              <a:gdLst/>
              <a:ahLst/>
              <a:rect l="0" t="0" r="r" b="b"/>
              <a:pathLst>
                <a:path w="224" h="309">
                  <a:moveTo>
                    <a:pt x="223" y="224"/>
                  </a:moveTo>
                  <a:lnTo>
                    <a:pt x="205" y="224"/>
                  </a:lnTo>
                  <a:cubicBezTo>
                    <a:pt x="203" y="235"/>
                    <a:pt x="198" y="262"/>
                    <a:pt x="192" y="266"/>
                  </a:cubicBezTo>
                  <a:cubicBezTo>
                    <a:pt x="189" y="269"/>
                    <a:pt x="150" y="269"/>
                    <a:pt x="143" y="269"/>
                  </a:cubicBezTo>
                  <a:lnTo>
                    <a:pt x="51" y="269"/>
                  </a:lnTo>
                  <a:cubicBezTo>
                    <a:pt x="103" y="226"/>
                    <a:pt x="120" y="214"/>
                    <a:pt x="151" y="191"/>
                  </a:cubicBezTo>
                  <a:cubicBezTo>
                    <a:pt x="189" y="164"/>
                    <a:pt x="223" y="135"/>
                    <a:pt x="223" y="90"/>
                  </a:cubicBezTo>
                  <a:cubicBezTo>
                    <a:pt x="223" y="35"/>
                    <a:pt x="169" y="0"/>
                    <a:pt x="104" y="0"/>
                  </a:cubicBezTo>
                  <a:cubicBezTo>
                    <a:pt x="43" y="0"/>
                    <a:pt x="0" y="41"/>
                    <a:pt x="0" y="83"/>
                  </a:cubicBezTo>
                  <a:cubicBezTo>
                    <a:pt x="0" y="107"/>
                    <a:pt x="22" y="110"/>
                    <a:pt x="26" y="110"/>
                  </a:cubicBezTo>
                  <a:cubicBezTo>
                    <a:pt x="39" y="110"/>
                    <a:pt x="54" y="101"/>
                    <a:pt x="54" y="84"/>
                  </a:cubicBezTo>
                  <a:cubicBezTo>
                    <a:pt x="54" y="77"/>
                    <a:pt x="51" y="60"/>
                    <a:pt x="25" y="60"/>
                  </a:cubicBezTo>
                  <a:cubicBezTo>
                    <a:pt x="39" y="27"/>
                    <a:pt x="73" y="17"/>
                    <a:pt x="98" y="17"/>
                  </a:cubicBezTo>
                  <a:cubicBezTo>
                    <a:pt x="148" y="17"/>
                    <a:pt x="174" y="53"/>
                    <a:pt x="174" y="90"/>
                  </a:cubicBezTo>
                  <a:cubicBezTo>
                    <a:pt x="174" y="131"/>
                    <a:pt x="143" y="162"/>
                    <a:pt x="127" y="180"/>
                  </a:cubicBezTo>
                  <a:lnTo>
                    <a:pt x="5" y="290"/>
                  </a:lnTo>
                  <a:cubicBezTo>
                    <a:pt x="0" y="295"/>
                    <a:pt x="0" y="296"/>
                    <a:pt x="0" y="308"/>
                  </a:cubicBezTo>
                  <a:lnTo>
                    <a:pt x="208" y="308"/>
                  </a:lnTo>
                  <a:lnTo>
                    <a:pt x="223" y="224"/>
                  </a:lnTo>
                </a:path>
              </a:pathLst>
            </a:custGeom>
            <a:solidFill>
              <a:srgbClr val="000000"/>
            </a:solidFill>
            <a:ln w="15840">
              <a:noFill/>
            </a:ln>
          </p:spPr>
        </p:sp>
        <p:sp>
          <p:nvSpPr>
            <p:cNvPr id="871" name="Freeform 16"/>
            <p:cNvSpPr/>
            <p:nvPr/>
          </p:nvSpPr>
          <p:spPr>
            <a:xfrm>
              <a:off x="2197800" y="2749320"/>
              <a:ext cx="84240" cy="114480"/>
            </a:xfrm>
            <a:custGeom>
              <a:avLst/>
              <a:gdLst/>
              <a:ahLst/>
              <a:rect l="0" t="0" r="r" b="b"/>
              <a:pathLst>
                <a:path w="234" h="318">
                  <a:moveTo>
                    <a:pt x="233" y="161"/>
                  </a:moveTo>
                  <a:cubicBezTo>
                    <a:pt x="233" y="110"/>
                    <a:pt x="227" y="72"/>
                    <a:pt x="203" y="41"/>
                  </a:cubicBezTo>
                  <a:cubicBezTo>
                    <a:pt x="188" y="18"/>
                    <a:pt x="157" y="0"/>
                    <a:pt x="117" y="0"/>
                  </a:cubicBezTo>
                  <a:cubicBezTo>
                    <a:pt x="0" y="0"/>
                    <a:pt x="0" y="126"/>
                    <a:pt x="0" y="161"/>
                  </a:cubicBezTo>
                  <a:cubicBezTo>
                    <a:pt x="0" y="194"/>
                    <a:pt x="0" y="317"/>
                    <a:pt x="117" y="317"/>
                  </a:cubicBezTo>
                  <a:cubicBezTo>
                    <a:pt x="233" y="317"/>
                    <a:pt x="233" y="194"/>
                    <a:pt x="233" y="161"/>
                  </a:cubicBezTo>
                  <a:moveTo>
                    <a:pt x="117" y="305"/>
                  </a:moveTo>
                  <a:cubicBezTo>
                    <a:pt x="94" y="305"/>
                    <a:pt x="63" y="292"/>
                    <a:pt x="53" y="254"/>
                  </a:cubicBezTo>
                  <a:cubicBezTo>
                    <a:pt x="45" y="227"/>
                    <a:pt x="45" y="188"/>
                    <a:pt x="45" y="155"/>
                  </a:cubicBezTo>
                  <a:cubicBezTo>
                    <a:pt x="45" y="120"/>
                    <a:pt x="45" y="86"/>
                    <a:pt x="53" y="60"/>
                  </a:cubicBezTo>
                  <a:cubicBezTo>
                    <a:pt x="63" y="23"/>
                    <a:pt x="95" y="14"/>
                    <a:pt x="117" y="14"/>
                  </a:cubicBezTo>
                  <a:cubicBezTo>
                    <a:pt x="144" y="14"/>
                    <a:pt x="170" y="29"/>
                    <a:pt x="178" y="56"/>
                  </a:cubicBezTo>
                  <a:cubicBezTo>
                    <a:pt x="186" y="80"/>
                    <a:pt x="188" y="114"/>
                    <a:pt x="188" y="155"/>
                  </a:cubicBezTo>
                  <a:cubicBezTo>
                    <a:pt x="188" y="188"/>
                    <a:pt x="188" y="223"/>
                    <a:pt x="181" y="253"/>
                  </a:cubicBezTo>
                  <a:cubicBezTo>
                    <a:pt x="170" y="295"/>
                    <a:pt x="136" y="305"/>
                    <a:pt x="117" y="305"/>
                  </a:cubicBezTo>
                </a:path>
              </a:pathLst>
            </a:custGeom>
            <a:solidFill>
              <a:srgbClr val="000000"/>
            </a:solidFill>
            <a:ln w="15840">
              <a:noFill/>
            </a:ln>
          </p:spPr>
        </p:sp>
        <p:sp>
          <p:nvSpPr>
            <p:cNvPr id="872" name="Freeform 17"/>
            <p:cNvSpPr/>
            <p:nvPr/>
          </p:nvSpPr>
          <p:spPr>
            <a:xfrm>
              <a:off x="2325600" y="2921040"/>
              <a:ext cx="30600" cy="71640"/>
            </a:xfrm>
            <a:custGeom>
              <a:avLst/>
              <a:gdLst/>
              <a:ahLst/>
              <a:rect l="0" t="0" r="r" b="b"/>
              <a:pathLst>
                <a:path w="85" h="199">
                  <a:moveTo>
                    <a:pt x="84" y="69"/>
                  </a:moveTo>
                  <a:cubicBezTo>
                    <a:pt x="84" y="25"/>
                    <a:pt x="66" y="0"/>
                    <a:pt x="39" y="0"/>
                  </a:cubicBezTo>
                  <a:cubicBezTo>
                    <a:pt x="15" y="0"/>
                    <a:pt x="0" y="16"/>
                    <a:pt x="0" y="34"/>
                  </a:cubicBezTo>
                  <a:cubicBezTo>
                    <a:pt x="0" y="52"/>
                    <a:pt x="15" y="70"/>
                    <a:pt x="39" y="70"/>
                  </a:cubicBezTo>
                  <a:cubicBezTo>
                    <a:pt x="47" y="70"/>
                    <a:pt x="57" y="67"/>
                    <a:pt x="63" y="61"/>
                  </a:cubicBezTo>
                  <a:cubicBezTo>
                    <a:pt x="66" y="60"/>
                    <a:pt x="66" y="60"/>
                    <a:pt x="68" y="60"/>
                  </a:cubicBezTo>
                  <a:cubicBezTo>
                    <a:pt x="68" y="60"/>
                    <a:pt x="70" y="60"/>
                    <a:pt x="70" y="69"/>
                  </a:cubicBezTo>
                  <a:cubicBezTo>
                    <a:pt x="70" y="119"/>
                    <a:pt x="44" y="159"/>
                    <a:pt x="19" y="180"/>
                  </a:cubicBezTo>
                  <a:cubicBezTo>
                    <a:pt x="11" y="188"/>
                    <a:pt x="11" y="189"/>
                    <a:pt x="11" y="191"/>
                  </a:cubicBezTo>
                  <a:cubicBezTo>
                    <a:pt x="11" y="197"/>
                    <a:pt x="15" y="198"/>
                    <a:pt x="19" y="198"/>
                  </a:cubicBezTo>
                  <a:cubicBezTo>
                    <a:pt x="28" y="198"/>
                    <a:pt x="84" y="147"/>
                    <a:pt x="84" y="69"/>
                  </a:cubicBezTo>
                </a:path>
              </a:pathLst>
            </a:custGeom>
            <a:solidFill>
              <a:srgbClr val="000000"/>
            </a:solidFill>
            <a:ln w="15840">
              <a:noFill/>
            </a:ln>
          </p:spPr>
        </p:sp>
        <p:sp>
          <p:nvSpPr>
            <p:cNvPr id="873" name="Freeform 18"/>
            <p:cNvSpPr/>
            <p:nvPr/>
          </p:nvSpPr>
          <p:spPr>
            <a:xfrm>
              <a:off x="2445840" y="2767680"/>
              <a:ext cx="58320" cy="238680"/>
            </a:xfrm>
            <a:custGeom>
              <a:avLst/>
              <a:gdLst/>
              <a:ahLst/>
              <a:rect l="0" t="0" r="r" b="b"/>
              <a:pathLst>
                <a:path w="162" h="663">
                  <a:moveTo>
                    <a:pt x="157" y="26"/>
                  </a:moveTo>
                  <a:cubicBezTo>
                    <a:pt x="161" y="18"/>
                    <a:pt x="161" y="17"/>
                    <a:pt x="161" y="14"/>
                  </a:cubicBezTo>
                  <a:cubicBezTo>
                    <a:pt x="161" y="6"/>
                    <a:pt x="154" y="0"/>
                    <a:pt x="146" y="0"/>
                  </a:cubicBezTo>
                  <a:cubicBezTo>
                    <a:pt x="140" y="0"/>
                    <a:pt x="135" y="3"/>
                    <a:pt x="130" y="15"/>
                  </a:cubicBezTo>
                  <a:lnTo>
                    <a:pt x="3" y="319"/>
                  </a:lnTo>
                  <a:cubicBezTo>
                    <a:pt x="2" y="323"/>
                    <a:pt x="0" y="328"/>
                    <a:pt x="0" y="331"/>
                  </a:cubicBezTo>
                  <a:cubicBezTo>
                    <a:pt x="0" y="333"/>
                    <a:pt x="0" y="334"/>
                    <a:pt x="3" y="343"/>
                  </a:cubicBezTo>
                  <a:lnTo>
                    <a:pt x="130" y="647"/>
                  </a:lnTo>
                  <a:cubicBezTo>
                    <a:pt x="133" y="654"/>
                    <a:pt x="136" y="662"/>
                    <a:pt x="146" y="662"/>
                  </a:cubicBezTo>
                  <a:cubicBezTo>
                    <a:pt x="154" y="662"/>
                    <a:pt x="161" y="656"/>
                    <a:pt x="161" y="650"/>
                  </a:cubicBezTo>
                  <a:cubicBezTo>
                    <a:pt x="161" y="647"/>
                    <a:pt x="161" y="645"/>
                    <a:pt x="157" y="638"/>
                  </a:cubicBezTo>
                  <a:lnTo>
                    <a:pt x="29" y="331"/>
                  </a:lnTo>
                  <a:lnTo>
                    <a:pt x="157" y="26"/>
                  </a:lnTo>
                </a:path>
              </a:pathLst>
            </a:custGeom>
            <a:solidFill>
              <a:srgbClr val="000000"/>
            </a:solidFill>
            <a:ln w="15840">
              <a:noFill/>
            </a:ln>
          </p:spPr>
        </p:sp>
        <p:sp>
          <p:nvSpPr>
            <p:cNvPr id="874" name="Freeform 19"/>
            <p:cNvSpPr/>
            <p:nvPr/>
          </p:nvSpPr>
          <p:spPr>
            <a:xfrm>
              <a:off x="2529360" y="2781360"/>
              <a:ext cx="95400" cy="168480"/>
            </a:xfrm>
            <a:custGeom>
              <a:avLst/>
              <a:gdLst/>
              <a:ahLst/>
              <a:rect l="0" t="0" r="r" b="b"/>
              <a:pathLst>
                <a:path w="265" h="468">
                  <a:moveTo>
                    <a:pt x="138" y="7"/>
                  </a:moveTo>
                  <a:cubicBezTo>
                    <a:pt x="138" y="6"/>
                    <a:pt x="138" y="0"/>
                    <a:pt x="128" y="0"/>
                  </a:cubicBezTo>
                  <a:cubicBezTo>
                    <a:pt x="112" y="0"/>
                    <a:pt x="60" y="6"/>
                    <a:pt x="41" y="6"/>
                  </a:cubicBezTo>
                  <a:cubicBezTo>
                    <a:pt x="36" y="7"/>
                    <a:pt x="28" y="7"/>
                    <a:pt x="28" y="19"/>
                  </a:cubicBezTo>
                  <a:cubicBezTo>
                    <a:pt x="28" y="28"/>
                    <a:pt x="34" y="28"/>
                    <a:pt x="44" y="28"/>
                  </a:cubicBezTo>
                  <a:cubicBezTo>
                    <a:pt x="80" y="28"/>
                    <a:pt x="81" y="33"/>
                    <a:pt x="81" y="39"/>
                  </a:cubicBezTo>
                  <a:cubicBezTo>
                    <a:pt x="81" y="43"/>
                    <a:pt x="75" y="66"/>
                    <a:pt x="70" y="79"/>
                  </a:cubicBezTo>
                  <a:lnTo>
                    <a:pt x="11" y="296"/>
                  </a:lnTo>
                  <a:cubicBezTo>
                    <a:pt x="3" y="329"/>
                    <a:pt x="0" y="340"/>
                    <a:pt x="0" y="364"/>
                  </a:cubicBezTo>
                  <a:cubicBezTo>
                    <a:pt x="0" y="425"/>
                    <a:pt x="37" y="467"/>
                    <a:pt x="91" y="467"/>
                  </a:cubicBezTo>
                  <a:cubicBezTo>
                    <a:pt x="175" y="467"/>
                    <a:pt x="264" y="368"/>
                    <a:pt x="264" y="273"/>
                  </a:cubicBezTo>
                  <a:cubicBezTo>
                    <a:pt x="264" y="212"/>
                    <a:pt x="226" y="167"/>
                    <a:pt x="169" y="167"/>
                  </a:cubicBezTo>
                  <a:cubicBezTo>
                    <a:pt x="136" y="167"/>
                    <a:pt x="105" y="186"/>
                    <a:pt x="84" y="207"/>
                  </a:cubicBezTo>
                  <a:lnTo>
                    <a:pt x="138" y="7"/>
                  </a:lnTo>
                  <a:moveTo>
                    <a:pt x="70" y="257"/>
                  </a:moveTo>
                  <a:cubicBezTo>
                    <a:pt x="75" y="243"/>
                    <a:pt x="75" y="242"/>
                    <a:pt x="81" y="234"/>
                  </a:cubicBezTo>
                  <a:cubicBezTo>
                    <a:pt x="117" y="191"/>
                    <a:pt x="149" y="182"/>
                    <a:pt x="167" y="182"/>
                  </a:cubicBezTo>
                  <a:cubicBezTo>
                    <a:pt x="193" y="182"/>
                    <a:pt x="213" y="201"/>
                    <a:pt x="213" y="243"/>
                  </a:cubicBezTo>
                  <a:cubicBezTo>
                    <a:pt x="213" y="282"/>
                    <a:pt x="188" y="359"/>
                    <a:pt x="175" y="385"/>
                  </a:cubicBezTo>
                  <a:cubicBezTo>
                    <a:pt x="153" y="428"/>
                    <a:pt x="118" y="452"/>
                    <a:pt x="91" y="452"/>
                  </a:cubicBezTo>
                  <a:cubicBezTo>
                    <a:pt x="67" y="452"/>
                    <a:pt x="44" y="434"/>
                    <a:pt x="44" y="386"/>
                  </a:cubicBezTo>
                  <a:cubicBezTo>
                    <a:pt x="44" y="373"/>
                    <a:pt x="44" y="361"/>
                    <a:pt x="55" y="319"/>
                  </a:cubicBezTo>
                  <a:lnTo>
                    <a:pt x="70" y="257"/>
                  </a:lnTo>
                </a:path>
              </a:pathLst>
            </a:custGeom>
            <a:solidFill>
              <a:srgbClr val="000000"/>
            </a:solidFill>
            <a:ln w="15840">
              <a:noFill/>
            </a:ln>
          </p:spPr>
        </p:sp>
        <p:sp>
          <p:nvSpPr>
            <p:cNvPr id="875" name="Freeform 20"/>
            <p:cNvSpPr/>
            <p:nvPr/>
          </p:nvSpPr>
          <p:spPr>
            <a:xfrm>
              <a:off x="2649600" y="2921040"/>
              <a:ext cx="30960" cy="71640"/>
            </a:xfrm>
            <a:custGeom>
              <a:avLst/>
              <a:gdLst/>
              <a:ahLst/>
              <a:rect l="0" t="0" r="r" b="b"/>
              <a:pathLst>
                <a:path w="86" h="199">
                  <a:moveTo>
                    <a:pt x="85" y="69"/>
                  </a:moveTo>
                  <a:cubicBezTo>
                    <a:pt x="85" y="25"/>
                    <a:pt x="67" y="0"/>
                    <a:pt x="39" y="0"/>
                  </a:cubicBezTo>
                  <a:cubicBezTo>
                    <a:pt x="15" y="0"/>
                    <a:pt x="0" y="16"/>
                    <a:pt x="0" y="34"/>
                  </a:cubicBezTo>
                  <a:cubicBezTo>
                    <a:pt x="0" y="52"/>
                    <a:pt x="15" y="70"/>
                    <a:pt x="39" y="70"/>
                  </a:cubicBezTo>
                  <a:cubicBezTo>
                    <a:pt x="47" y="70"/>
                    <a:pt x="57" y="67"/>
                    <a:pt x="63" y="61"/>
                  </a:cubicBezTo>
                  <a:cubicBezTo>
                    <a:pt x="67" y="60"/>
                    <a:pt x="67" y="60"/>
                    <a:pt x="68" y="60"/>
                  </a:cubicBezTo>
                  <a:cubicBezTo>
                    <a:pt x="68" y="60"/>
                    <a:pt x="70" y="60"/>
                    <a:pt x="70" y="69"/>
                  </a:cubicBezTo>
                  <a:cubicBezTo>
                    <a:pt x="70" y="119"/>
                    <a:pt x="44" y="159"/>
                    <a:pt x="20" y="180"/>
                  </a:cubicBezTo>
                  <a:cubicBezTo>
                    <a:pt x="12" y="188"/>
                    <a:pt x="12" y="189"/>
                    <a:pt x="12" y="191"/>
                  </a:cubicBezTo>
                  <a:cubicBezTo>
                    <a:pt x="12" y="197"/>
                    <a:pt x="15" y="198"/>
                    <a:pt x="20" y="198"/>
                  </a:cubicBezTo>
                  <a:cubicBezTo>
                    <a:pt x="28" y="198"/>
                    <a:pt x="85" y="147"/>
                    <a:pt x="85" y="69"/>
                  </a:cubicBezTo>
                </a:path>
              </a:pathLst>
            </a:custGeom>
            <a:solidFill>
              <a:srgbClr val="000000"/>
            </a:solidFill>
            <a:ln w="15840">
              <a:noFill/>
            </a:ln>
          </p:spPr>
        </p:sp>
        <p:sp>
          <p:nvSpPr>
            <p:cNvPr id="876" name="Freeform 21"/>
            <p:cNvSpPr/>
            <p:nvPr/>
          </p:nvSpPr>
          <p:spPr>
            <a:xfrm>
              <a:off x="2751840" y="2840760"/>
              <a:ext cx="100800" cy="108720"/>
            </a:xfrm>
            <a:custGeom>
              <a:avLst/>
              <a:gdLst/>
              <a:ahLst/>
              <a:rect l="0" t="0" r="r" b="b"/>
              <a:pathLst>
                <a:path w="280" h="302">
                  <a:moveTo>
                    <a:pt x="255" y="41"/>
                  </a:moveTo>
                  <a:cubicBezTo>
                    <a:pt x="243" y="41"/>
                    <a:pt x="234" y="41"/>
                    <a:pt x="222" y="51"/>
                  </a:cubicBezTo>
                  <a:cubicBezTo>
                    <a:pt x="211" y="60"/>
                    <a:pt x="209" y="72"/>
                    <a:pt x="209" y="77"/>
                  </a:cubicBezTo>
                  <a:cubicBezTo>
                    <a:pt x="209" y="92"/>
                    <a:pt x="222" y="99"/>
                    <a:pt x="237" y="99"/>
                  </a:cubicBezTo>
                  <a:cubicBezTo>
                    <a:pt x="258" y="99"/>
                    <a:pt x="277" y="84"/>
                    <a:pt x="277" y="57"/>
                  </a:cubicBezTo>
                  <a:cubicBezTo>
                    <a:pt x="277" y="24"/>
                    <a:pt x="243" y="0"/>
                    <a:pt x="191" y="0"/>
                  </a:cubicBezTo>
                  <a:cubicBezTo>
                    <a:pt x="96" y="0"/>
                    <a:pt x="0" y="95"/>
                    <a:pt x="0" y="188"/>
                  </a:cubicBezTo>
                  <a:cubicBezTo>
                    <a:pt x="0" y="248"/>
                    <a:pt x="42" y="301"/>
                    <a:pt x="117" y="301"/>
                  </a:cubicBezTo>
                  <a:cubicBezTo>
                    <a:pt x="219" y="301"/>
                    <a:pt x="279" y="230"/>
                    <a:pt x="279" y="223"/>
                  </a:cubicBezTo>
                  <a:cubicBezTo>
                    <a:pt x="279" y="218"/>
                    <a:pt x="274" y="214"/>
                    <a:pt x="271" y="214"/>
                  </a:cubicBezTo>
                  <a:cubicBezTo>
                    <a:pt x="266" y="214"/>
                    <a:pt x="264" y="215"/>
                    <a:pt x="261" y="221"/>
                  </a:cubicBezTo>
                  <a:cubicBezTo>
                    <a:pt x="204" y="286"/>
                    <a:pt x="127" y="286"/>
                    <a:pt x="117" y="286"/>
                  </a:cubicBezTo>
                  <a:cubicBezTo>
                    <a:pt x="73" y="286"/>
                    <a:pt x="54" y="254"/>
                    <a:pt x="54" y="214"/>
                  </a:cubicBezTo>
                  <a:cubicBezTo>
                    <a:pt x="54" y="187"/>
                    <a:pt x="68" y="122"/>
                    <a:pt x="92" y="81"/>
                  </a:cubicBezTo>
                  <a:cubicBezTo>
                    <a:pt x="114" y="44"/>
                    <a:pt x="154" y="15"/>
                    <a:pt x="193" y="15"/>
                  </a:cubicBezTo>
                  <a:cubicBezTo>
                    <a:pt x="217" y="15"/>
                    <a:pt x="245" y="23"/>
                    <a:pt x="255" y="41"/>
                  </a:cubicBezTo>
                </a:path>
              </a:pathLst>
            </a:custGeom>
            <a:solidFill>
              <a:srgbClr val="000000"/>
            </a:solidFill>
            <a:ln w="15840">
              <a:noFill/>
            </a:ln>
          </p:spPr>
        </p:sp>
        <p:sp>
          <p:nvSpPr>
            <p:cNvPr id="877" name="Freeform 22"/>
            <p:cNvSpPr/>
            <p:nvPr/>
          </p:nvSpPr>
          <p:spPr>
            <a:xfrm>
              <a:off x="2874600" y="2921040"/>
              <a:ext cx="30600" cy="71640"/>
            </a:xfrm>
            <a:custGeom>
              <a:avLst/>
              <a:gdLst/>
              <a:ahLst/>
              <a:rect l="0" t="0" r="r" b="b"/>
              <a:pathLst>
                <a:path w="85" h="199">
                  <a:moveTo>
                    <a:pt x="84" y="69"/>
                  </a:moveTo>
                  <a:cubicBezTo>
                    <a:pt x="84" y="25"/>
                    <a:pt x="66" y="0"/>
                    <a:pt x="39" y="0"/>
                  </a:cubicBezTo>
                  <a:cubicBezTo>
                    <a:pt x="14" y="0"/>
                    <a:pt x="0" y="16"/>
                    <a:pt x="0" y="34"/>
                  </a:cubicBezTo>
                  <a:cubicBezTo>
                    <a:pt x="0" y="52"/>
                    <a:pt x="14" y="70"/>
                    <a:pt x="39" y="70"/>
                  </a:cubicBezTo>
                  <a:cubicBezTo>
                    <a:pt x="47" y="70"/>
                    <a:pt x="56" y="67"/>
                    <a:pt x="63" y="61"/>
                  </a:cubicBezTo>
                  <a:cubicBezTo>
                    <a:pt x="66" y="60"/>
                    <a:pt x="66" y="60"/>
                    <a:pt x="68" y="60"/>
                  </a:cubicBezTo>
                  <a:cubicBezTo>
                    <a:pt x="68" y="60"/>
                    <a:pt x="69" y="60"/>
                    <a:pt x="69" y="69"/>
                  </a:cubicBezTo>
                  <a:cubicBezTo>
                    <a:pt x="69" y="119"/>
                    <a:pt x="43" y="159"/>
                    <a:pt x="19" y="180"/>
                  </a:cubicBezTo>
                  <a:cubicBezTo>
                    <a:pt x="11" y="188"/>
                    <a:pt x="11" y="189"/>
                    <a:pt x="11" y="191"/>
                  </a:cubicBezTo>
                  <a:cubicBezTo>
                    <a:pt x="11" y="197"/>
                    <a:pt x="14" y="198"/>
                    <a:pt x="19" y="198"/>
                  </a:cubicBezTo>
                  <a:cubicBezTo>
                    <a:pt x="27" y="198"/>
                    <a:pt x="84" y="147"/>
                    <a:pt x="84" y="69"/>
                  </a:cubicBezTo>
                </a:path>
              </a:pathLst>
            </a:custGeom>
            <a:solidFill>
              <a:srgbClr val="000000"/>
            </a:solidFill>
            <a:ln w="15840">
              <a:noFill/>
            </a:ln>
          </p:spPr>
        </p:sp>
        <p:sp>
          <p:nvSpPr>
            <p:cNvPr id="878" name="Freeform 23"/>
            <p:cNvSpPr/>
            <p:nvPr/>
          </p:nvSpPr>
          <p:spPr>
            <a:xfrm>
              <a:off x="2978280" y="2840760"/>
              <a:ext cx="99720" cy="108720"/>
            </a:xfrm>
            <a:custGeom>
              <a:avLst/>
              <a:gdLst/>
              <a:ahLst/>
              <a:rect l="0" t="0" r="r" b="b"/>
              <a:pathLst>
                <a:path w="277" h="302">
                  <a:moveTo>
                    <a:pt x="101" y="140"/>
                  </a:moveTo>
                  <a:cubicBezTo>
                    <a:pt x="122" y="140"/>
                    <a:pt x="176" y="139"/>
                    <a:pt x="211" y="125"/>
                  </a:cubicBezTo>
                  <a:cubicBezTo>
                    <a:pt x="261" y="105"/>
                    <a:pt x="265" y="66"/>
                    <a:pt x="265" y="57"/>
                  </a:cubicBezTo>
                  <a:cubicBezTo>
                    <a:pt x="265" y="27"/>
                    <a:pt x="237" y="0"/>
                    <a:pt x="188" y="0"/>
                  </a:cubicBezTo>
                  <a:cubicBezTo>
                    <a:pt x="109" y="0"/>
                    <a:pt x="0" y="65"/>
                    <a:pt x="0" y="181"/>
                  </a:cubicBezTo>
                  <a:cubicBezTo>
                    <a:pt x="0" y="248"/>
                    <a:pt x="43" y="301"/>
                    <a:pt x="112" y="301"/>
                  </a:cubicBezTo>
                  <a:cubicBezTo>
                    <a:pt x="216" y="301"/>
                    <a:pt x="276" y="230"/>
                    <a:pt x="276" y="223"/>
                  </a:cubicBezTo>
                  <a:cubicBezTo>
                    <a:pt x="276" y="218"/>
                    <a:pt x="271" y="214"/>
                    <a:pt x="266" y="214"/>
                  </a:cubicBezTo>
                  <a:cubicBezTo>
                    <a:pt x="263" y="214"/>
                    <a:pt x="261" y="215"/>
                    <a:pt x="258" y="221"/>
                  </a:cubicBezTo>
                  <a:cubicBezTo>
                    <a:pt x="201" y="286"/>
                    <a:pt x="124" y="286"/>
                    <a:pt x="114" y="286"/>
                  </a:cubicBezTo>
                  <a:cubicBezTo>
                    <a:pt x="59" y="286"/>
                    <a:pt x="52" y="230"/>
                    <a:pt x="52" y="209"/>
                  </a:cubicBezTo>
                  <a:cubicBezTo>
                    <a:pt x="52" y="202"/>
                    <a:pt x="52" y="181"/>
                    <a:pt x="64" y="140"/>
                  </a:cubicBezTo>
                  <a:lnTo>
                    <a:pt x="101" y="140"/>
                  </a:lnTo>
                  <a:moveTo>
                    <a:pt x="68" y="125"/>
                  </a:moveTo>
                  <a:cubicBezTo>
                    <a:pt x="96" y="24"/>
                    <a:pt x="169" y="15"/>
                    <a:pt x="188" y="15"/>
                  </a:cubicBezTo>
                  <a:cubicBezTo>
                    <a:pt x="223" y="15"/>
                    <a:pt x="242" y="35"/>
                    <a:pt x="242" y="57"/>
                  </a:cubicBezTo>
                  <a:cubicBezTo>
                    <a:pt x="242" y="125"/>
                    <a:pt x="127" y="125"/>
                    <a:pt x="98" y="125"/>
                  </a:cubicBezTo>
                  <a:lnTo>
                    <a:pt x="68" y="125"/>
                  </a:lnTo>
                </a:path>
              </a:pathLst>
            </a:custGeom>
            <a:solidFill>
              <a:srgbClr val="000000"/>
            </a:solidFill>
            <a:ln w="15840">
              <a:noFill/>
            </a:ln>
          </p:spPr>
        </p:sp>
        <p:sp>
          <p:nvSpPr>
            <p:cNvPr id="879" name="Freeform 24"/>
            <p:cNvSpPr/>
            <p:nvPr/>
          </p:nvSpPr>
          <p:spPr>
            <a:xfrm>
              <a:off x="3099960" y="2767680"/>
              <a:ext cx="57960" cy="238680"/>
            </a:xfrm>
            <a:custGeom>
              <a:avLst/>
              <a:gdLst/>
              <a:ahLst/>
              <a:rect l="0" t="0" r="r" b="b"/>
              <a:pathLst>
                <a:path w="161" h="663">
                  <a:moveTo>
                    <a:pt x="157" y="343"/>
                  </a:moveTo>
                  <a:cubicBezTo>
                    <a:pt x="160" y="334"/>
                    <a:pt x="160" y="333"/>
                    <a:pt x="160" y="331"/>
                  </a:cubicBezTo>
                  <a:cubicBezTo>
                    <a:pt x="160" y="330"/>
                    <a:pt x="160" y="328"/>
                    <a:pt x="157" y="320"/>
                  </a:cubicBezTo>
                  <a:lnTo>
                    <a:pt x="31" y="15"/>
                  </a:lnTo>
                  <a:cubicBezTo>
                    <a:pt x="26" y="5"/>
                    <a:pt x="22" y="0"/>
                    <a:pt x="14" y="0"/>
                  </a:cubicBezTo>
                  <a:cubicBezTo>
                    <a:pt x="6" y="0"/>
                    <a:pt x="0" y="6"/>
                    <a:pt x="0" y="14"/>
                  </a:cubicBezTo>
                  <a:cubicBezTo>
                    <a:pt x="0" y="15"/>
                    <a:pt x="0" y="17"/>
                    <a:pt x="3" y="24"/>
                  </a:cubicBezTo>
                  <a:lnTo>
                    <a:pt x="131" y="331"/>
                  </a:lnTo>
                  <a:lnTo>
                    <a:pt x="3" y="638"/>
                  </a:lnTo>
                  <a:cubicBezTo>
                    <a:pt x="0" y="644"/>
                    <a:pt x="0" y="645"/>
                    <a:pt x="0" y="650"/>
                  </a:cubicBezTo>
                  <a:cubicBezTo>
                    <a:pt x="0" y="656"/>
                    <a:pt x="6" y="662"/>
                    <a:pt x="14" y="662"/>
                  </a:cubicBezTo>
                  <a:cubicBezTo>
                    <a:pt x="24" y="662"/>
                    <a:pt x="26" y="656"/>
                    <a:pt x="29" y="650"/>
                  </a:cubicBezTo>
                  <a:lnTo>
                    <a:pt x="157" y="343"/>
                  </a:lnTo>
                </a:path>
              </a:pathLst>
            </a:custGeom>
            <a:solidFill>
              <a:srgbClr val="000000"/>
            </a:solidFill>
            <a:ln w="15840">
              <a:noFill/>
            </a:ln>
          </p:spPr>
        </p:sp>
        <p:sp>
          <p:nvSpPr>
            <p:cNvPr id="880" name="Freeform 25"/>
            <p:cNvSpPr/>
            <p:nvPr/>
          </p:nvSpPr>
          <p:spPr>
            <a:xfrm>
              <a:off x="3205440" y="2749320"/>
              <a:ext cx="66600" cy="111240"/>
            </a:xfrm>
            <a:custGeom>
              <a:avLst/>
              <a:gdLst/>
              <a:ahLst/>
              <a:rect l="0" t="0" r="r" b="b"/>
              <a:pathLst>
                <a:path w="185" h="309">
                  <a:moveTo>
                    <a:pt x="114" y="14"/>
                  </a:moveTo>
                  <a:cubicBezTo>
                    <a:pt x="114" y="0"/>
                    <a:pt x="112" y="0"/>
                    <a:pt x="99" y="0"/>
                  </a:cubicBezTo>
                  <a:cubicBezTo>
                    <a:pt x="67" y="29"/>
                    <a:pt x="21" y="30"/>
                    <a:pt x="0" y="30"/>
                  </a:cubicBezTo>
                  <a:lnTo>
                    <a:pt x="0" y="47"/>
                  </a:lnTo>
                  <a:cubicBezTo>
                    <a:pt x="12" y="47"/>
                    <a:pt x="46" y="47"/>
                    <a:pt x="73" y="33"/>
                  </a:cubicBezTo>
                  <a:lnTo>
                    <a:pt x="73" y="271"/>
                  </a:lnTo>
                  <a:cubicBezTo>
                    <a:pt x="73" y="286"/>
                    <a:pt x="73" y="292"/>
                    <a:pt x="23" y="292"/>
                  </a:cubicBezTo>
                  <a:lnTo>
                    <a:pt x="4" y="292"/>
                  </a:lnTo>
                  <a:lnTo>
                    <a:pt x="4" y="308"/>
                  </a:lnTo>
                  <a:cubicBezTo>
                    <a:pt x="13" y="308"/>
                    <a:pt x="75" y="307"/>
                    <a:pt x="93" y="307"/>
                  </a:cubicBezTo>
                  <a:cubicBezTo>
                    <a:pt x="109" y="307"/>
                    <a:pt x="172" y="308"/>
                    <a:pt x="184" y="308"/>
                  </a:cubicBezTo>
                  <a:lnTo>
                    <a:pt x="184" y="292"/>
                  </a:lnTo>
                  <a:lnTo>
                    <a:pt x="164" y="292"/>
                  </a:lnTo>
                  <a:cubicBezTo>
                    <a:pt x="114" y="292"/>
                    <a:pt x="114" y="286"/>
                    <a:pt x="114" y="271"/>
                  </a:cubicBezTo>
                  <a:lnTo>
                    <a:pt x="114" y="14"/>
                  </a:lnTo>
                </a:path>
              </a:pathLst>
            </a:custGeom>
            <a:solidFill>
              <a:srgbClr val="000000"/>
            </a:solidFill>
            <a:ln w="15840">
              <a:noFill/>
            </a:ln>
          </p:spPr>
        </p:sp>
        <p:sp>
          <p:nvSpPr>
            <p:cNvPr id="881" name="Freeform 26"/>
            <p:cNvSpPr/>
            <p:nvPr/>
          </p:nvSpPr>
          <p:spPr>
            <a:xfrm>
              <a:off x="3297240" y="2749320"/>
              <a:ext cx="84240" cy="114480"/>
            </a:xfrm>
            <a:custGeom>
              <a:avLst/>
              <a:gdLst/>
              <a:ahLst/>
              <a:rect l="0" t="0" r="r" b="b"/>
              <a:pathLst>
                <a:path w="234" h="318">
                  <a:moveTo>
                    <a:pt x="233" y="161"/>
                  </a:moveTo>
                  <a:cubicBezTo>
                    <a:pt x="233" y="110"/>
                    <a:pt x="227" y="72"/>
                    <a:pt x="203" y="41"/>
                  </a:cubicBezTo>
                  <a:cubicBezTo>
                    <a:pt x="188" y="18"/>
                    <a:pt x="157" y="0"/>
                    <a:pt x="117" y="0"/>
                  </a:cubicBezTo>
                  <a:cubicBezTo>
                    <a:pt x="0" y="0"/>
                    <a:pt x="0" y="126"/>
                    <a:pt x="0" y="161"/>
                  </a:cubicBezTo>
                  <a:cubicBezTo>
                    <a:pt x="0" y="194"/>
                    <a:pt x="0" y="317"/>
                    <a:pt x="117" y="317"/>
                  </a:cubicBezTo>
                  <a:cubicBezTo>
                    <a:pt x="233" y="317"/>
                    <a:pt x="233" y="194"/>
                    <a:pt x="233" y="161"/>
                  </a:cubicBezTo>
                  <a:moveTo>
                    <a:pt x="117" y="305"/>
                  </a:moveTo>
                  <a:cubicBezTo>
                    <a:pt x="94" y="305"/>
                    <a:pt x="63" y="292"/>
                    <a:pt x="53" y="254"/>
                  </a:cubicBezTo>
                  <a:cubicBezTo>
                    <a:pt x="45" y="227"/>
                    <a:pt x="45" y="188"/>
                    <a:pt x="45" y="155"/>
                  </a:cubicBezTo>
                  <a:cubicBezTo>
                    <a:pt x="45" y="120"/>
                    <a:pt x="45" y="86"/>
                    <a:pt x="53" y="60"/>
                  </a:cubicBezTo>
                  <a:cubicBezTo>
                    <a:pt x="63" y="23"/>
                    <a:pt x="96" y="14"/>
                    <a:pt x="117" y="14"/>
                  </a:cubicBezTo>
                  <a:cubicBezTo>
                    <a:pt x="144" y="14"/>
                    <a:pt x="170" y="29"/>
                    <a:pt x="178" y="56"/>
                  </a:cubicBezTo>
                  <a:cubicBezTo>
                    <a:pt x="186" y="80"/>
                    <a:pt x="186" y="114"/>
                    <a:pt x="186" y="155"/>
                  </a:cubicBezTo>
                  <a:cubicBezTo>
                    <a:pt x="186" y="188"/>
                    <a:pt x="186" y="223"/>
                    <a:pt x="182" y="253"/>
                  </a:cubicBezTo>
                  <a:cubicBezTo>
                    <a:pt x="170" y="295"/>
                    <a:pt x="136" y="305"/>
                    <a:pt x="117" y="305"/>
                  </a:cubicBezTo>
                </a:path>
              </a:pathLst>
            </a:custGeom>
            <a:solidFill>
              <a:srgbClr val="000000"/>
            </a:solidFill>
            <a:ln w="15840">
              <a:noFill/>
            </a:ln>
          </p:spPr>
        </p:sp>
        <p:sp>
          <p:nvSpPr>
            <p:cNvPr id="882" name="Freeform 27"/>
            <p:cNvSpPr/>
            <p:nvPr/>
          </p:nvSpPr>
          <p:spPr>
            <a:xfrm>
              <a:off x="3425040" y="2921040"/>
              <a:ext cx="30600" cy="71640"/>
            </a:xfrm>
            <a:custGeom>
              <a:avLst/>
              <a:gdLst/>
              <a:ahLst/>
              <a:rect l="0" t="0" r="r" b="b"/>
              <a:pathLst>
                <a:path w="85" h="199">
                  <a:moveTo>
                    <a:pt x="84" y="69"/>
                  </a:moveTo>
                  <a:cubicBezTo>
                    <a:pt x="84" y="25"/>
                    <a:pt x="67" y="0"/>
                    <a:pt x="39" y="0"/>
                  </a:cubicBezTo>
                  <a:cubicBezTo>
                    <a:pt x="15" y="0"/>
                    <a:pt x="0" y="16"/>
                    <a:pt x="0" y="34"/>
                  </a:cubicBezTo>
                  <a:cubicBezTo>
                    <a:pt x="0" y="52"/>
                    <a:pt x="15" y="70"/>
                    <a:pt x="39" y="70"/>
                  </a:cubicBezTo>
                  <a:cubicBezTo>
                    <a:pt x="47" y="70"/>
                    <a:pt x="57" y="67"/>
                    <a:pt x="63" y="61"/>
                  </a:cubicBezTo>
                  <a:cubicBezTo>
                    <a:pt x="67" y="60"/>
                    <a:pt x="67" y="60"/>
                    <a:pt x="68" y="60"/>
                  </a:cubicBezTo>
                  <a:cubicBezTo>
                    <a:pt x="68" y="60"/>
                    <a:pt x="70" y="60"/>
                    <a:pt x="70" y="69"/>
                  </a:cubicBezTo>
                  <a:cubicBezTo>
                    <a:pt x="70" y="119"/>
                    <a:pt x="44" y="159"/>
                    <a:pt x="20" y="180"/>
                  </a:cubicBezTo>
                  <a:cubicBezTo>
                    <a:pt x="11" y="188"/>
                    <a:pt x="11" y="189"/>
                    <a:pt x="11" y="191"/>
                  </a:cubicBezTo>
                  <a:cubicBezTo>
                    <a:pt x="11" y="197"/>
                    <a:pt x="15" y="198"/>
                    <a:pt x="20" y="198"/>
                  </a:cubicBezTo>
                  <a:cubicBezTo>
                    <a:pt x="28" y="198"/>
                    <a:pt x="84" y="147"/>
                    <a:pt x="84" y="69"/>
                  </a:cubicBezTo>
                </a:path>
              </a:pathLst>
            </a:custGeom>
            <a:solidFill>
              <a:srgbClr val="000000"/>
            </a:solidFill>
            <a:ln w="15840">
              <a:noFill/>
            </a:ln>
          </p:spPr>
        </p:sp>
        <p:sp>
          <p:nvSpPr>
            <p:cNvPr id="883" name="Freeform 28"/>
            <p:cNvSpPr/>
            <p:nvPr/>
          </p:nvSpPr>
          <p:spPr>
            <a:xfrm>
              <a:off x="433800" y="3053160"/>
              <a:ext cx="57960" cy="238320"/>
            </a:xfrm>
            <a:custGeom>
              <a:avLst/>
              <a:gdLst/>
              <a:ahLst/>
              <a:rect l="0" t="0" r="r" b="b"/>
              <a:pathLst>
                <a:path w="161" h="662">
                  <a:moveTo>
                    <a:pt x="157" y="25"/>
                  </a:moveTo>
                  <a:cubicBezTo>
                    <a:pt x="160" y="18"/>
                    <a:pt x="160" y="16"/>
                    <a:pt x="160" y="13"/>
                  </a:cubicBezTo>
                  <a:cubicBezTo>
                    <a:pt x="160" y="6"/>
                    <a:pt x="154" y="0"/>
                    <a:pt x="146" y="0"/>
                  </a:cubicBezTo>
                  <a:cubicBezTo>
                    <a:pt x="139" y="0"/>
                    <a:pt x="134" y="3"/>
                    <a:pt x="130" y="15"/>
                  </a:cubicBezTo>
                  <a:lnTo>
                    <a:pt x="3" y="319"/>
                  </a:lnTo>
                  <a:cubicBezTo>
                    <a:pt x="1" y="323"/>
                    <a:pt x="0" y="328"/>
                    <a:pt x="0" y="331"/>
                  </a:cubicBezTo>
                  <a:cubicBezTo>
                    <a:pt x="0" y="332"/>
                    <a:pt x="0" y="334"/>
                    <a:pt x="3" y="343"/>
                  </a:cubicBezTo>
                  <a:lnTo>
                    <a:pt x="130" y="646"/>
                  </a:lnTo>
                  <a:cubicBezTo>
                    <a:pt x="133" y="654"/>
                    <a:pt x="136" y="661"/>
                    <a:pt x="146" y="661"/>
                  </a:cubicBezTo>
                  <a:cubicBezTo>
                    <a:pt x="154" y="661"/>
                    <a:pt x="160" y="655"/>
                    <a:pt x="160" y="649"/>
                  </a:cubicBezTo>
                  <a:cubicBezTo>
                    <a:pt x="160" y="646"/>
                    <a:pt x="160" y="645"/>
                    <a:pt x="157" y="637"/>
                  </a:cubicBezTo>
                  <a:lnTo>
                    <a:pt x="29" y="331"/>
                  </a:lnTo>
                  <a:lnTo>
                    <a:pt x="157" y="25"/>
                  </a:lnTo>
                </a:path>
              </a:pathLst>
            </a:custGeom>
            <a:solidFill>
              <a:srgbClr val="000000"/>
            </a:solidFill>
            <a:ln w="15840">
              <a:noFill/>
            </a:ln>
          </p:spPr>
        </p:sp>
        <p:sp>
          <p:nvSpPr>
            <p:cNvPr id="884" name="Freeform 29"/>
            <p:cNvSpPr/>
            <p:nvPr/>
          </p:nvSpPr>
          <p:spPr>
            <a:xfrm>
              <a:off x="515520" y="3126600"/>
              <a:ext cx="118440" cy="108720"/>
            </a:xfrm>
            <a:custGeom>
              <a:avLst/>
              <a:gdLst/>
              <a:ahLst/>
              <a:rect l="0" t="0" r="r" b="b"/>
              <a:pathLst>
                <a:path w="329" h="302">
                  <a:moveTo>
                    <a:pt x="238" y="42"/>
                  </a:moveTo>
                  <a:cubicBezTo>
                    <a:pt x="225" y="18"/>
                    <a:pt x="204" y="0"/>
                    <a:pt x="172" y="0"/>
                  </a:cubicBezTo>
                  <a:cubicBezTo>
                    <a:pt x="89" y="0"/>
                    <a:pt x="0" y="98"/>
                    <a:pt x="0" y="194"/>
                  </a:cubicBezTo>
                  <a:cubicBezTo>
                    <a:pt x="0" y="257"/>
                    <a:pt x="39" y="301"/>
                    <a:pt x="96" y="301"/>
                  </a:cubicBezTo>
                  <a:cubicBezTo>
                    <a:pt x="110" y="301"/>
                    <a:pt x="146" y="298"/>
                    <a:pt x="188" y="251"/>
                  </a:cubicBezTo>
                  <a:cubicBezTo>
                    <a:pt x="195" y="279"/>
                    <a:pt x="219" y="301"/>
                    <a:pt x="253" y="301"/>
                  </a:cubicBezTo>
                  <a:cubicBezTo>
                    <a:pt x="279" y="301"/>
                    <a:pt x="295" y="286"/>
                    <a:pt x="306" y="265"/>
                  </a:cubicBezTo>
                  <a:cubicBezTo>
                    <a:pt x="318" y="241"/>
                    <a:pt x="328" y="200"/>
                    <a:pt x="328" y="199"/>
                  </a:cubicBezTo>
                  <a:cubicBezTo>
                    <a:pt x="328" y="193"/>
                    <a:pt x="321" y="193"/>
                    <a:pt x="319" y="193"/>
                  </a:cubicBezTo>
                  <a:cubicBezTo>
                    <a:pt x="313" y="193"/>
                    <a:pt x="311" y="194"/>
                    <a:pt x="310" y="205"/>
                  </a:cubicBezTo>
                  <a:cubicBezTo>
                    <a:pt x="297" y="247"/>
                    <a:pt x="284" y="286"/>
                    <a:pt x="255" y="286"/>
                  </a:cubicBezTo>
                  <a:cubicBezTo>
                    <a:pt x="235" y="286"/>
                    <a:pt x="233" y="269"/>
                    <a:pt x="233" y="256"/>
                  </a:cubicBezTo>
                  <a:cubicBezTo>
                    <a:pt x="233" y="241"/>
                    <a:pt x="235" y="236"/>
                    <a:pt x="243" y="206"/>
                  </a:cubicBezTo>
                  <a:cubicBezTo>
                    <a:pt x="251" y="179"/>
                    <a:pt x="251" y="172"/>
                    <a:pt x="258" y="148"/>
                  </a:cubicBezTo>
                  <a:lnTo>
                    <a:pt x="284" y="54"/>
                  </a:lnTo>
                  <a:cubicBezTo>
                    <a:pt x="289" y="35"/>
                    <a:pt x="289" y="35"/>
                    <a:pt x="289" y="32"/>
                  </a:cubicBezTo>
                  <a:cubicBezTo>
                    <a:pt x="289" y="20"/>
                    <a:pt x="281" y="14"/>
                    <a:pt x="269" y="14"/>
                  </a:cubicBezTo>
                  <a:cubicBezTo>
                    <a:pt x="251" y="14"/>
                    <a:pt x="240" y="29"/>
                    <a:pt x="238" y="42"/>
                  </a:cubicBezTo>
                  <a:moveTo>
                    <a:pt x="191" y="215"/>
                  </a:moveTo>
                  <a:cubicBezTo>
                    <a:pt x="188" y="227"/>
                    <a:pt x="188" y="227"/>
                    <a:pt x="177" y="239"/>
                  </a:cubicBezTo>
                  <a:cubicBezTo>
                    <a:pt x="146" y="276"/>
                    <a:pt x="117" y="286"/>
                    <a:pt x="97" y="286"/>
                  </a:cubicBezTo>
                  <a:cubicBezTo>
                    <a:pt x="62" y="286"/>
                    <a:pt x="50" y="250"/>
                    <a:pt x="50" y="224"/>
                  </a:cubicBezTo>
                  <a:cubicBezTo>
                    <a:pt x="50" y="191"/>
                    <a:pt x="73" y="109"/>
                    <a:pt x="91" y="78"/>
                  </a:cubicBezTo>
                  <a:cubicBezTo>
                    <a:pt x="112" y="39"/>
                    <a:pt x="144" y="15"/>
                    <a:pt x="173" y="15"/>
                  </a:cubicBezTo>
                  <a:cubicBezTo>
                    <a:pt x="221" y="15"/>
                    <a:pt x="230" y="69"/>
                    <a:pt x="230" y="74"/>
                  </a:cubicBezTo>
                  <a:cubicBezTo>
                    <a:pt x="230" y="77"/>
                    <a:pt x="229" y="81"/>
                    <a:pt x="227" y="85"/>
                  </a:cubicBezTo>
                  <a:lnTo>
                    <a:pt x="191" y="215"/>
                  </a:lnTo>
                </a:path>
              </a:pathLst>
            </a:custGeom>
            <a:solidFill>
              <a:srgbClr val="000000"/>
            </a:solidFill>
            <a:ln w="15840">
              <a:noFill/>
            </a:ln>
          </p:spPr>
        </p:sp>
        <p:sp>
          <p:nvSpPr>
            <p:cNvPr id="885" name="Freeform 30"/>
            <p:cNvSpPr/>
            <p:nvPr/>
          </p:nvSpPr>
          <p:spPr>
            <a:xfrm>
              <a:off x="663120" y="3206160"/>
              <a:ext cx="30960" cy="72000"/>
            </a:xfrm>
            <a:custGeom>
              <a:avLst/>
              <a:gdLst/>
              <a:ahLst/>
              <a:rect l="0" t="0" r="r" b="b"/>
              <a:pathLst>
                <a:path w="86" h="200">
                  <a:moveTo>
                    <a:pt x="85" y="70"/>
                  </a:moveTo>
                  <a:cubicBezTo>
                    <a:pt x="85" y="26"/>
                    <a:pt x="67" y="0"/>
                    <a:pt x="39" y="0"/>
                  </a:cubicBezTo>
                  <a:cubicBezTo>
                    <a:pt x="15" y="0"/>
                    <a:pt x="0" y="17"/>
                    <a:pt x="0" y="35"/>
                  </a:cubicBezTo>
                  <a:cubicBezTo>
                    <a:pt x="0" y="53"/>
                    <a:pt x="15" y="71"/>
                    <a:pt x="39" y="71"/>
                  </a:cubicBezTo>
                  <a:cubicBezTo>
                    <a:pt x="47" y="71"/>
                    <a:pt x="57" y="68"/>
                    <a:pt x="64" y="62"/>
                  </a:cubicBezTo>
                  <a:cubicBezTo>
                    <a:pt x="67" y="61"/>
                    <a:pt x="67" y="61"/>
                    <a:pt x="68" y="61"/>
                  </a:cubicBezTo>
                  <a:cubicBezTo>
                    <a:pt x="68" y="61"/>
                    <a:pt x="70" y="61"/>
                    <a:pt x="70" y="70"/>
                  </a:cubicBezTo>
                  <a:cubicBezTo>
                    <a:pt x="70" y="119"/>
                    <a:pt x="44" y="160"/>
                    <a:pt x="20" y="181"/>
                  </a:cubicBezTo>
                  <a:cubicBezTo>
                    <a:pt x="12" y="188"/>
                    <a:pt x="12" y="190"/>
                    <a:pt x="12" y="191"/>
                  </a:cubicBezTo>
                  <a:cubicBezTo>
                    <a:pt x="12" y="197"/>
                    <a:pt x="15" y="199"/>
                    <a:pt x="20" y="199"/>
                  </a:cubicBezTo>
                  <a:cubicBezTo>
                    <a:pt x="28" y="199"/>
                    <a:pt x="85" y="148"/>
                    <a:pt x="85" y="70"/>
                  </a:cubicBezTo>
                </a:path>
              </a:pathLst>
            </a:custGeom>
            <a:solidFill>
              <a:srgbClr val="000000"/>
            </a:solidFill>
            <a:ln w="15840">
              <a:noFill/>
            </a:ln>
          </p:spPr>
        </p:sp>
        <p:sp>
          <p:nvSpPr>
            <p:cNvPr id="886" name="Freeform 31"/>
            <p:cNvSpPr/>
            <p:nvPr/>
          </p:nvSpPr>
          <p:spPr>
            <a:xfrm>
              <a:off x="765360" y="3126600"/>
              <a:ext cx="100800" cy="108720"/>
            </a:xfrm>
            <a:custGeom>
              <a:avLst/>
              <a:gdLst/>
              <a:ahLst/>
              <a:rect l="0" t="0" r="r" b="b"/>
              <a:pathLst>
                <a:path w="280" h="302">
                  <a:moveTo>
                    <a:pt x="255" y="41"/>
                  </a:moveTo>
                  <a:cubicBezTo>
                    <a:pt x="243" y="41"/>
                    <a:pt x="234" y="41"/>
                    <a:pt x="222" y="51"/>
                  </a:cubicBezTo>
                  <a:cubicBezTo>
                    <a:pt x="211" y="60"/>
                    <a:pt x="209" y="72"/>
                    <a:pt x="209" y="77"/>
                  </a:cubicBezTo>
                  <a:cubicBezTo>
                    <a:pt x="209" y="92"/>
                    <a:pt x="222" y="100"/>
                    <a:pt x="237" y="100"/>
                  </a:cubicBezTo>
                  <a:cubicBezTo>
                    <a:pt x="258" y="100"/>
                    <a:pt x="277" y="85"/>
                    <a:pt x="277" y="57"/>
                  </a:cubicBezTo>
                  <a:cubicBezTo>
                    <a:pt x="277" y="24"/>
                    <a:pt x="243" y="0"/>
                    <a:pt x="192" y="0"/>
                  </a:cubicBezTo>
                  <a:cubicBezTo>
                    <a:pt x="96" y="0"/>
                    <a:pt x="0" y="95"/>
                    <a:pt x="0" y="188"/>
                  </a:cubicBezTo>
                  <a:cubicBezTo>
                    <a:pt x="0" y="248"/>
                    <a:pt x="42" y="301"/>
                    <a:pt x="117" y="301"/>
                  </a:cubicBezTo>
                  <a:cubicBezTo>
                    <a:pt x="219" y="301"/>
                    <a:pt x="279" y="230"/>
                    <a:pt x="279" y="223"/>
                  </a:cubicBezTo>
                  <a:cubicBezTo>
                    <a:pt x="279" y="218"/>
                    <a:pt x="274" y="214"/>
                    <a:pt x="271" y="214"/>
                  </a:cubicBezTo>
                  <a:cubicBezTo>
                    <a:pt x="266" y="214"/>
                    <a:pt x="265" y="215"/>
                    <a:pt x="261" y="221"/>
                  </a:cubicBezTo>
                  <a:cubicBezTo>
                    <a:pt x="204" y="286"/>
                    <a:pt x="127" y="286"/>
                    <a:pt x="117" y="286"/>
                  </a:cubicBezTo>
                  <a:cubicBezTo>
                    <a:pt x="73" y="286"/>
                    <a:pt x="54" y="254"/>
                    <a:pt x="54" y="214"/>
                  </a:cubicBezTo>
                  <a:cubicBezTo>
                    <a:pt x="54" y="187"/>
                    <a:pt x="68" y="122"/>
                    <a:pt x="93" y="81"/>
                  </a:cubicBezTo>
                  <a:cubicBezTo>
                    <a:pt x="114" y="44"/>
                    <a:pt x="154" y="15"/>
                    <a:pt x="193" y="15"/>
                  </a:cubicBezTo>
                  <a:cubicBezTo>
                    <a:pt x="217" y="15"/>
                    <a:pt x="245" y="23"/>
                    <a:pt x="255" y="41"/>
                  </a:cubicBezTo>
                </a:path>
              </a:pathLst>
            </a:custGeom>
            <a:solidFill>
              <a:srgbClr val="000000"/>
            </a:solidFill>
            <a:ln w="15840">
              <a:noFill/>
            </a:ln>
          </p:spPr>
        </p:sp>
        <p:sp>
          <p:nvSpPr>
            <p:cNvPr id="887" name="Freeform 32"/>
            <p:cNvSpPr/>
            <p:nvPr/>
          </p:nvSpPr>
          <p:spPr>
            <a:xfrm>
              <a:off x="888120" y="3206160"/>
              <a:ext cx="30600" cy="72000"/>
            </a:xfrm>
            <a:custGeom>
              <a:avLst/>
              <a:gdLst/>
              <a:ahLst/>
              <a:rect l="0" t="0" r="r" b="b"/>
              <a:pathLst>
                <a:path w="85" h="200">
                  <a:moveTo>
                    <a:pt x="84" y="70"/>
                  </a:moveTo>
                  <a:cubicBezTo>
                    <a:pt x="84" y="26"/>
                    <a:pt x="66" y="0"/>
                    <a:pt x="39" y="0"/>
                  </a:cubicBezTo>
                  <a:cubicBezTo>
                    <a:pt x="14" y="0"/>
                    <a:pt x="0" y="17"/>
                    <a:pt x="0" y="35"/>
                  </a:cubicBezTo>
                  <a:cubicBezTo>
                    <a:pt x="0" y="53"/>
                    <a:pt x="14" y="71"/>
                    <a:pt x="39" y="71"/>
                  </a:cubicBezTo>
                  <a:cubicBezTo>
                    <a:pt x="47" y="71"/>
                    <a:pt x="57" y="68"/>
                    <a:pt x="63" y="62"/>
                  </a:cubicBezTo>
                  <a:cubicBezTo>
                    <a:pt x="66" y="61"/>
                    <a:pt x="66" y="61"/>
                    <a:pt x="68" y="61"/>
                  </a:cubicBezTo>
                  <a:cubicBezTo>
                    <a:pt x="68" y="61"/>
                    <a:pt x="69" y="61"/>
                    <a:pt x="69" y="70"/>
                  </a:cubicBezTo>
                  <a:cubicBezTo>
                    <a:pt x="69" y="119"/>
                    <a:pt x="44" y="160"/>
                    <a:pt x="19" y="181"/>
                  </a:cubicBezTo>
                  <a:cubicBezTo>
                    <a:pt x="11" y="188"/>
                    <a:pt x="11" y="190"/>
                    <a:pt x="11" y="191"/>
                  </a:cubicBezTo>
                  <a:cubicBezTo>
                    <a:pt x="11" y="197"/>
                    <a:pt x="14" y="199"/>
                    <a:pt x="19" y="199"/>
                  </a:cubicBezTo>
                  <a:cubicBezTo>
                    <a:pt x="27" y="199"/>
                    <a:pt x="84" y="148"/>
                    <a:pt x="84" y="70"/>
                  </a:cubicBezTo>
                </a:path>
              </a:pathLst>
            </a:custGeom>
            <a:solidFill>
              <a:srgbClr val="000000"/>
            </a:solidFill>
            <a:ln w="15840">
              <a:noFill/>
            </a:ln>
          </p:spPr>
        </p:sp>
        <p:sp>
          <p:nvSpPr>
            <p:cNvPr id="888" name="Freeform 33"/>
            <p:cNvSpPr/>
            <p:nvPr/>
          </p:nvSpPr>
          <p:spPr>
            <a:xfrm>
              <a:off x="991800" y="3126600"/>
              <a:ext cx="99720" cy="108720"/>
            </a:xfrm>
            <a:custGeom>
              <a:avLst/>
              <a:gdLst/>
              <a:ahLst/>
              <a:rect l="0" t="0" r="r" b="b"/>
              <a:pathLst>
                <a:path w="277" h="302">
                  <a:moveTo>
                    <a:pt x="101" y="140"/>
                  </a:moveTo>
                  <a:cubicBezTo>
                    <a:pt x="122" y="140"/>
                    <a:pt x="176" y="139"/>
                    <a:pt x="211" y="125"/>
                  </a:cubicBezTo>
                  <a:cubicBezTo>
                    <a:pt x="262" y="106"/>
                    <a:pt x="265" y="66"/>
                    <a:pt x="265" y="57"/>
                  </a:cubicBezTo>
                  <a:cubicBezTo>
                    <a:pt x="265" y="27"/>
                    <a:pt x="237" y="0"/>
                    <a:pt x="189" y="0"/>
                  </a:cubicBezTo>
                  <a:cubicBezTo>
                    <a:pt x="109" y="0"/>
                    <a:pt x="0" y="65"/>
                    <a:pt x="0" y="181"/>
                  </a:cubicBezTo>
                  <a:cubicBezTo>
                    <a:pt x="0" y="248"/>
                    <a:pt x="43" y="301"/>
                    <a:pt x="112" y="301"/>
                  </a:cubicBezTo>
                  <a:cubicBezTo>
                    <a:pt x="216" y="301"/>
                    <a:pt x="276" y="230"/>
                    <a:pt x="276" y="223"/>
                  </a:cubicBezTo>
                  <a:cubicBezTo>
                    <a:pt x="276" y="218"/>
                    <a:pt x="271" y="214"/>
                    <a:pt x="266" y="214"/>
                  </a:cubicBezTo>
                  <a:cubicBezTo>
                    <a:pt x="263" y="214"/>
                    <a:pt x="262" y="215"/>
                    <a:pt x="258" y="221"/>
                  </a:cubicBezTo>
                  <a:cubicBezTo>
                    <a:pt x="202" y="286"/>
                    <a:pt x="124" y="286"/>
                    <a:pt x="114" y="286"/>
                  </a:cubicBezTo>
                  <a:cubicBezTo>
                    <a:pt x="59" y="286"/>
                    <a:pt x="52" y="230"/>
                    <a:pt x="52" y="209"/>
                  </a:cubicBezTo>
                  <a:cubicBezTo>
                    <a:pt x="52" y="202"/>
                    <a:pt x="52" y="181"/>
                    <a:pt x="64" y="140"/>
                  </a:cubicBezTo>
                  <a:lnTo>
                    <a:pt x="101" y="140"/>
                  </a:lnTo>
                  <a:moveTo>
                    <a:pt x="69" y="125"/>
                  </a:moveTo>
                  <a:cubicBezTo>
                    <a:pt x="96" y="24"/>
                    <a:pt x="169" y="15"/>
                    <a:pt x="189" y="15"/>
                  </a:cubicBezTo>
                  <a:cubicBezTo>
                    <a:pt x="223" y="15"/>
                    <a:pt x="240" y="35"/>
                    <a:pt x="240" y="57"/>
                  </a:cubicBezTo>
                  <a:cubicBezTo>
                    <a:pt x="240" y="125"/>
                    <a:pt x="127" y="125"/>
                    <a:pt x="98" y="125"/>
                  </a:cubicBezTo>
                  <a:lnTo>
                    <a:pt x="69" y="125"/>
                  </a:lnTo>
                </a:path>
              </a:pathLst>
            </a:custGeom>
            <a:solidFill>
              <a:srgbClr val="000000"/>
            </a:solidFill>
            <a:ln w="15840">
              <a:noFill/>
            </a:ln>
          </p:spPr>
        </p:sp>
        <p:sp>
          <p:nvSpPr>
            <p:cNvPr id="889" name="Freeform 34"/>
            <p:cNvSpPr/>
            <p:nvPr/>
          </p:nvSpPr>
          <p:spPr>
            <a:xfrm>
              <a:off x="1113480" y="3053160"/>
              <a:ext cx="57960" cy="238320"/>
            </a:xfrm>
            <a:custGeom>
              <a:avLst/>
              <a:gdLst/>
              <a:ahLst/>
              <a:rect l="0" t="0" r="r" b="b"/>
              <a:pathLst>
                <a:path w="161" h="662">
                  <a:moveTo>
                    <a:pt x="157" y="343"/>
                  </a:moveTo>
                  <a:cubicBezTo>
                    <a:pt x="160" y="334"/>
                    <a:pt x="160" y="332"/>
                    <a:pt x="160" y="331"/>
                  </a:cubicBezTo>
                  <a:cubicBezTo>
                    <a:pt x="160" y="329"/>
                    <a:pt x="160" y="328"/>
                    <a:pt x="157" y="320"/>
                  </a:cubicBezTo>
                  <a:lnTo>
                    <a:pt x="31" y="15"/>
                  </a:lnTo>
                  <a:cubicBezTo>
                    <a:pt x="26" y="4"/>
                    <a:pt x="23" y="0"/>
                    <a:pt x="14" y="0"/>
                  </a:cubicBezTo>
                  <a:cubicBezTo>
                    <a:pt x="6" y="0"/>
                    <a:pt x="0" y="6"/>
                    <a:pt x="0" y="13"/>
                  </a:cubicBezTo>
                  <a:cubicBezTo>
                    <a:pt x="0" y="15"/>
                    <a:pt x="0" y="16"/>
                    <a:pt x="3" y="24"/>
                  </a:cubicBezTo>
                  <a:lnTo>
                    <a:pt x="131" y="331"/>
                  </a:lnTo>
                  <a:lnTo>
                    <a:pt x="3" y="637"/>
                  </a:lnTo>
                  <a:cubicBezTo>
                    <a:pt x="0" y="643"/>
                    <a:pt x="0" y="645"/>
                    <a:pt x="0" y="649"/>
                  </a:cubicBezTo>
                  <a:cubicBezTo>
                    <a:pt x="0" y="655"/>
                    <a:pt x="6" y="661"/>
                    <a:pt x="14" y="661"/>
                  </a:cubicBezTo>
                  <a:cubicBezTo>
                    <a:pt x="24" y="661"/>
                    <a:pt x="26" y="655"/>
                    <a:pt x="29" y="649"/>
                  </a:cubicBezTo>
                  <a:lnTo>
                    <a:pt x="157" y="343"/>
                  </a:lnTo>
                </a:path>
              </a:pathLst>
            </a:custGeom>
            <a:solidFill>
              <a:srgbClr val="000000"/>
            </a:solidFill>
            <a:ln w="15840">
              <a:noFill/>
            </a:ln>
          </p:spPr>
        </p:sp>
        <p:sp>
          <p:nvSpPr>
            <p:cNvPr id="890" name="Freeform 35"/>
            <p:cNvSpPr/>
            <p:nvPr/>
          </p:nvSpPr>
          <p:spPr>
            <a:xfrm>
              <a:off x="1210320" y="3034800"/>
              <a:ext cx="80280" cy="111240"/>
            </a:xfrm>
            <a:custGeom>
              <a:avLst/>
              <a:gdLst/>
              <a:ahLst/>
              <a:rect l="0" t="0" r="r" b="b"/>
              <a:pathLst>
                <a:path w="223" h="309">
                  <a:moveTo>
                    <a:pt x="222" y="224"/>
                  </a:moveTo>
                  <a:lnTo>
                    <a:pt x="204" y="224"/>
                  </a:lnTo>
                  <a:cubicBezTo>
                    <a:pt x="203" y="234"/>
                    <a:pt x="198" y="261"/>
                    <a:pt x="191" y="266"/>
                  </a:cubicBezTo>
                  <a:cubicBezTo>
                    <a:pt x="188" y="269"/>
                    <a:pt x="149" y="269"/>
                    <a:pt x="143" y="269"/>
                  </a:cubicBezTo>
                  <a:lnTo>
                    <a:pt x="50" y="269"/>
                  </a:lnTo>
                  <a:cubicBezTo>
                    <a:pt x="102" y="225"/>
                    <a:pt x="120" y="213"/>
                    <a:pt x="151" y="191"/>
                  </a:cubicBezTo>
                  <a:cubicBezTo>
                    <a:pt x="188" y="164"/>
                    <a:pt x="222" y="135"/>
                    <a:pt x="222" y="90"/>
                  </a:cubicBezTo>
                  <a:cubicBezTo>
                    <a:pt x="222" y="34"/>
                    <a:pt x="169" y="0"/>
                    <a:pt x="104" y="0"/>
                  </a:cubicBezTo>
                  <a:cubicBezTo>
                    <a:pt x="42" y="0"/>
                    <a:pt x="0" y="40"/>
                    <a:pt x="0" y="82"/>
                  </a:cubicBezTo>
                  <a:cubicBezTo>
                    <a:pt x="0" y="106"/>
                    <a:pt x="21" y="109"/>
                    <a:pt x="26" y="109"/>
                  </a:cubicBezTo>
                  <a:cubicBezTo>
                    <a:pt x="39" y="109"/>
                    <a:pt x="54" y="100"/>
                    <a:pt x="54" y="84"/>
                  </a:cubicBezTo>
                  <a:cubicBezTo>
                    <a:pt x="54" y="76"/>
                    <a:pt x="50" y="60"/>
                    <a:pt x="24" y="60"/>
                  </a:cubicBezTo>
                  <a:cubicBezTo>
                    <a:pt x="39" y="27"/>
                    <a:pt x="73" y="16"/>
                    <a:pt x="97" y="16"/>
                  </a:cubicBezTo>
                  <a:cubicBezTo>
                    <a:pt x="148" y="16"/>
                    <a:pt x="174" y="52"/>
                    <a:pt x="174" y="90"/>
                  </a:cubicBezTo>
                  <a:cubicBezTo>
                    <a:pt x="174" y="130"/>
                    <a:pt x="143" y="162"/>
                    <a:pt x="127" y="180"/>
                  </a:cubicBezTo>
                  <a:lnTo>
                    <a:pt x="5" y="290"/>
                  </a:lnTo>
                  <a:cubicBezTo>
                    <a:pt x="0" y="294"/>
                    <a:pt x="0" y="296"/>
                    <a:pt x="0" y="308"/>
                  </a:cubicBezTo>
                  <a:lnTo>
                    <a:pt x="208" y="308"/>
                  </a:lnTo>
                  <a:lnTo>
                    <a:pt x="222" y="224"/>
                  </a:lnTo>
                </a:path>
              </a:pathLst>
            </a:custGeom>
            <a:solidFill>
              <a:srgbClr val="000000"/>
            </a:solidFill>
            <a:ln w="15840">
              <a:noFill/>
            </a:ln>
          </p:spPr>
        </p:sp>
        <p:sp>
          <p:nvSpPr>
            <p:cNvPr id="891" name="Freeform 36"/>
            <p:cNvSpPr/>
            <p:nvPr/>
          </p:nvSpPr>
          <p:spPr>
            <a:xfrm>
              <a:off x="1310760" y="3034800"/>
              <a:ext cx="84600" cy="114480"/>
            </a:xfrm>
            <a:custGeom>
              <a:avLst/>
              <a:gdLst/>
              <a:ahLst/>
              <a:rect l="0" t="0" r="r" b="b"/>
              <a:pathLst>
                <a:path w="235" h="318">
                  <a:moveTo>
                    <a:pt x="234" y="161"/>
                  </a:moveTo>
                  <a:cubicBezTo>
                    <a:pt x="234" y="109"/>
                    <a:pt x="227" y="72"/>
                    <a:pt x="203" y="40"/>
                  </a:cubicBezTo>
                  <a:cubicBezTo>
                    <a:pt x="188" y="18"/>
                    <a:pt x="157" y="0"/>
                    <a:pt x="117" y="0"/>
                  </a:cubicBezTo>
                  <a:cubicBezTo>
                    <a:pt x="0" y="0"/>
                    <a:pt x="0" y="126"/>
                    <a:pt x="0" y="161"/>
                  </a:cubicBezTo>
                  <a:cubicBezTo>
                    <a:pt x="0" y="194"/>
                    <a:pt x="0" y="317"/>
                    <a:pt x="117" y="317"/>
                  </a:cubicBezTo>
                  <a:cubicBezTo>
                    <a:pt x="234" y="317"/>
                    <a:pt x="234" y="194"/>
                    <a:pt x="234" y="161"/>
                  </a:cubicBezTo>
                  <a:moveTo>
                    <a:pt x="117" y="305"/>
                  </a:moveTo>
                  <a:cubicBezTo>
                    <a:pt x="94" y="305"/>
                    <a:pt x="63" y="291"/>
                    <a:pt x="54" y="254"/>
                  </a:cubicBezTo>
                  <a:cubicBezTo>
                    <a:pt x="45" y="227"/>
                    <a:pt x="45" y="188"/>
                    <a:pt x="45" y="155"/>
                  </a:cubicBezTo>
                  <a:cubicBezTo>
                    <a:pt x="45" y="120"/>
                    <a:pt x="45" y="85"/>
                    <a:pt x="54" y="60"/>
                  </a:cubicBezTo>
                  <a:cubicBezTo>
                    <a:pt x="63" y="22"/>
                    <a:pt x="96" y="13"/>
                    <a:pt x="117" y="13"/>
                  </a:cubicBezTo>
                  <a:cubicBezTo>
                    <a:pt x="144" y="13"/>
                    <a:pt x="170" y="28"/>
                    <a:pt x="178" y="55"/>
                  </a:cubicBezTo>
                  <a:cubicBezTo>
                    <a:pt x="187" y="79"/>
                    <a:pt x="188" y="114"/>
                    <a:pt x="188" y="155"/>
                  </a:cubicBezTo>
                  <a:cubicBezTo>
                    <a:pt x="188" y="188"/>
                    <a:pt x="188" y="222"/>
                    <a:pt x="180" y="252"/>
                  </a:cubicBezTo>
                  <a:cubicBezTo>
                    <a:pt x="170" y="294"/>
                    <a:pt x="136" y="305"/>
                    <a:pt x="117" y="305"/>
                  </a:cubicBezTo>
                </a:path>
              </a:pathLst>
            </a:custGeom>
            <a:solidFill>
              <a:srgbClr val="000000"/>
            </a:solidFill>
            <a:ln w="15840">
              <a:noFill/>
            </a:ln>
          </p:spPr>
        </p:sp>
        <p:sp>
          <p:nvSpPr>
            <p:cNvPr id="892" name="Freeform 37"/>
            <p:cNvSpPr/>
            <p:nvPr/>
          </p:nvSpPr>
          <p:spPr>
            <a:xfrm>
              <a:off x="1438560" y="3206160"/>
              <a:ext cx="30960" cy="72000"/>
            </a:xfrm>
            <a:custGeom>
              <a:avLst/>
              <a:gdLst/>
              <a:ahLst/>
              <a:rect l="0" t="0" r="r" b="b"/>
              <a:pathLst>
                <a:path w="86" h="200">
                  <a:moveTo>
                    <a:pt x="85" y="70"/>
                  </a:moveTo>
                  <a:cubicBezTo>
                    <a:pt x="85" y="26"/>
                    <a:pt x="67" y="0"/>
                    <a:pt x="39" y="0"/>
                  </a:cubicBezTo>
                  <a:cubicBezTo>
                    <a:pt x="15" y="0"/>
                    <a:pt x="0" y="17"/>
                    <a:pt x="0" y="35"/>
                  </a:cubicBezTo>
                  <a:cubicBezTo>
                    <a:pt x="0" y="53"/>
                    <a:pt x="15" y="71"/>
                    <a:pt x="39" y="71"/>
                  </a:cubicBezTo>
                  <a:cubicBezTo>
                    <a:pt x="47" y="71"/>
                    <a:pt x="57" y="68"/>
                    <a:pt x="63" y="62"/>
                  </a:cubicBezTo>
                  <a:cubicBezTo>
                    <a:pt x="67" y="61"/>
                    <a:pt x="67" y="61"/>
                    <a:pt x="68" y="61"/>
                  </a:cubicBezTo>
                  <a:cubicBezTo>
                    <a:pt x="68" y="61"/>
                    <a:pt x="70" y="61"/>
                    <a:pt x="70" y="70"/>
                  </a:cubicBezTo>
                  <a:cubicBezTo>
                    <a:pt x="70" y="119"/>
                    <a:pt x="44" y="160"/>
                    <a:pt x="20" y="181"/>
                  </a:cubicBezTo>
                  <a:cubicBezTo>
                    <a:pt x="12" y="188"/>
                    <a:pt x="12" y="190"/>
                    <a:pt x="12" y="191"/>
                  </a:cubicBezTo>
                  <a:cubicBezTo>
                    <a:pt x="12" y="197"/>
                    <a:pt x="15" y="199"/>
                    <a:pt x="20" y="199"/>
                  </a:cubicBezTo>
                  <a:cubicBezTo>
                    <a:pt x="28" y="199"/>
                    <a:pt x="85" y="148"/>
                    <a:pt x="85" y="70"/>
                  </a:cubicBezTo>
                </a:path>
              </a:pathLst>
            </a:custGeom>
            <a:solidFill>
              <a:srgbClr val="000000"/>
            </a:solidFill>
            <a:ln w="15840">
              <a:noFill/>
            </a:ln>
          </p:spPr>
        </p:sp>
        <p:sp>
          <p:nvSpPr>
            <p:cNvPr id="893" name="Freeform 38"/>
            <p:cNvSpPr/>
            <p:nvPr/>
          </p:nvSpPr>
          <p:spPr>
            <a:xfrm>
              <a:off x="1558800" y="3053160"/>
              <a:ext cx="58320" cy="238320"/>
            </a:xfrm>
            <a:custGeom>
              <a:avLst/>
              <a:gdLst/>
              <a:ahLst/>
              <a:rect l="0" t="0" r="r" b="b"/>
              <a:pathLst>
                <a:path w="162" h="662">
                  <a:moveTo>
                    <a:pt x="158" y="25"/>
                  </a:moveTo>
                  <a:cubicBezTo>
                    <a:pt x="161" y="18"/>
                    <a:pt x="161" y="16"/>
                    <a:pt x="161" y="13"/>
                  </a:cubicBezTo>
                  <a:cubicBezTo>
                    <a:pt x="161" y="6"/>
                    <a:pt x="154" y="0"/>
                    <a:pt x="146" y="0"/>
                  </a:cubicBezTo>
                  <a:cubicBezTo>
                    <a:pt x="140" y="0"/>
                    <a:pt x="135" y="3"/>
                    <a:pt x="130" y="15"/>
                  </a:cubicBezTo>
                  <a:lnTo>
                    <a:pt x="4" y="319"/>
                  </a:lnTo>
                  <a:cubicBezTo>
                    <a:pt x="2" y="323"/>
                    <a:pt x="0" y="328"/>
                    <a:pt x="0" y="331"/>
                  </a:cubicBezTo>
                  <a:cubicBezTo>
                    <a:pt x="0" y="332"/>
                    <a:pt x="0" y="334"/>
                    <a:pt x="4" y="343"/>
                  </a:cubicBezTo>
                  <a:lnTo>
                    <a:pt x="130" y="646"/>
                  </a:lnTo>
                  <a:cubicBezTo>
                    <a:pt x="133" y="654"/>
                    <a:pt x="137" y="661"/>
                    <a:pt x="146" y="661"/>
                  </a:cubicBezTo>
                  <a:cubicBezTo>
                    <a:pt x="154" y="661"/>
                    <a:pt x="161" y="655"/>
                    <a:pt x="161" y="649"/>
                  </a:cubicBezTo>
                  <a:cubicBezTo>
                    <a:pt x="161" y="646"/>
                    <a:pt x="161" y="645"/>
                    <a:pt x="158" y="637"/>
                  </a:cubicBezTo>
                  <a:lnTo>
                    <a:pt x="30" y="331"/>
                  </a:lnTo>
                  <a:lnTo>
                    <a:pt x="158" y="25"/>
                  </a:lnTo>
                </a:path>
              </a:pathLst>
            </a:custGeom>
            <a:solidFill>
              <a:srgbClr val="000000"/>
            </a:solidFill>
            <a:ln w="15840">
              <a:noFill/>
            </a:ln>
          </p:spPr>
        </p:sp>
        <p:sp>
          <p:nvSpPr>
            <p:cNvPr id="894" name="Freeform 39"/>
            <p:cNvSpPr/>
            <p:nvPr/>
          </p:nvSpPr>
          <p:spPr>
            <a:xfrm>
              <a:off x="1642320" y="3066480"/>
              <a:ext cx="95760" cy="168840"/>
            </a:xfrm>
            <a:custGeom>
              <a:avLst/>
              <a:gdLst/>
              <a:ahLst/>
              <a:rect l="0" t="0" r="r" b="b"/>
              <a:pathLst>
                <a:path w="266" h="469">
                  <a:moveTo>
                    <a:pt x="138" y="8"/>
                  </a:moveTo>
                  <a:cubicBezTo>
                    <a:pt x="138" y="6"/>
                    <a:pt x="138" y="0"/>
                    <a:pt x="128" y="0"/>
                  </a:cubicBezTo>
                  <a:cubicBezTo>
                    <a:pt x="112" y="0"/>
                    <a:pt x="60" y="6"/>
                    <a:pt x="41" y="6"/>
                  </a:cubicBezTo>
                  <a:cubicBezTo>
                    <a:pt x="36" y="8"/>
                    <a:pt x="28" y="8"/>
                    <a:pt x="28" y="20"/>
                  </a:cubicBezTo>
                  <a:cubicBezTo>
                    <a:pt x="28" y="29"/>
                    <a:pt x="34" y="29"/>
                    <a:pt x="44" y="29"/>
                  </a:cubicBezTo>
                  <a:cubicBezTo>
                    <a:pt x="80" y="29"/>
                    <a:pt x="81" y="33"/>
                    <a:pt x="81" y="39"/>
                  </a:cubicBezTo>
                  <a:cubicBezTo>
                    <a:pt x="81" y="44"/>
                    <a:pt x="75" y="67"/>
                    <a:pt x="70" y="80"/>
                  </a:cubicBezTo>
                  <a:lnTo>
                    <a:pt x="12" y="297"/>
                  </a:lnTo>
                  <a:cubicBezTo>
                    <a:pt x="4" y="330"/>
                    <a:pt x="0" y="340"/>
                    <a:pt x="0" y="364"/>
                  </a:cubicBezTo>
                  <a:cubicBezTo>
                    <a:pt x="0" y="426"/>
                    <a:pt x="38" y="468"/>
                    <a:pt x="91" y="468"/>
                  </a:cubicBezTo>
                  <a:cubicBezTo>
                    <a:pt x="175" y="468"/>
                    <a:pt x="265" y="369"/>
                    <a:pt x="265" y="274"/>
                  </a:cubicBezTo>
                  <a:cubicBezTo>
                    <a:pt x="265" y="212"/>
                    <a:pt x="226" y="167"/>
                    <a:pt x="169" y="167"/>
                  </a:cubicBezTo>
                  <a:cubicBezTo>
                    <a:pt x="137" y="167"/>
                    <a:pt x="106" y="187"/>
                    <a:pt x="85" y="208"/>
                  </a:cubicBezTo>
                  <a:lnTo>
                    <a:pt x="138" y="8"/>
                  </a:lnTo>
                  <a:moveTo>
                    <a:pt x="70" y="258"/>
                  </a:moveTo>
                  <a:cubicBezTo>
                    <a:pt x="75" y="244"/>
                    <a:pt x="75" y="242"/>
                    <a:pt x="81" y="235"/>
                  </a:cubicBezTo>
                  <a:cubicBezTo>
                    <a:pt x="117" y="191"/>
                    <a:pt x="148" y="182"/>
                    <a:pt x="167" y="182"/>
                  </a:cubicBezTo>
                  <a:cubicBezTo>
                    <a:pt x="193" y="182"/>
                    <a:pt x="213" y="202"/>
                    <a:pt x="213" y="244"/>
                  </a:cubicBezTo>
                  <a:cubicBezTo>
                    <a:pt x="213" y="283"/>
                    <a:pt x="188" y="360"/>
                    <a:pt x="175" y="385"/>
                  </a:cubicBezTo>
                  <a:cubicBezTo>
                    <a:pt x="153" y="429"/>
                    <a:pt x="119" y="453"/>
                    <a:pt x="91" y="453"/>
                  </a:cubicBezTo>
                  <a:cubicBezTo>
                    <a:pt x="67" y="453"/>
                    <a:pt x="44" y="435"/>
                    <a:pt x="44" y="387"/>
                  </a:cubicBezTo>
                  <a:cubicBezTo>
                    <a:pt x="44" y="373"/>
                    <a:pt x="44" y="361"/>
                    <a:pt x="55" y="319"/>
                  </a:cubicBezTo>
                  <a:lnTo>
                    <a:pt x="70" y="258"/>
                  </a:lnTo>
                </a:path>
              </a:pathLst>
            </a:custGeom>
            <a:solidFill>
              <a:srgbClr val="000000"/>
            </a:solidFill>
            <a:ln w="15840">
              <a:noFill/>
            </a:ln>
          </p:spPr>
        </p:sp>
        <p:sp>
          <p:nvSpPr>
            <p:cNvPr id="895" name="Freeform 40"/>
            <p:cNvSpPr/>
            <p:nvPr/>
          </p:nvSpPr>
          <p:spPr>
            <a:xfrm>
              <a:off x="1762560" y="3206160"/>
              <a:ext cx="30960" cy="72000"/>
            </a:xfrm>
            <a:custGeom>
              <a:avLst/>
              <a:gdLst/>
              <a:ahLst/>
              <a:rect l="0" t="0" r="r" b="b"/>
              <a:pathLst>
                <a:path w="86" h="200">
                  <a:moveTo>
                    <a:pt x="85" y="70"/>
                  </a:moveTo>
                  <a:cubicBezTo>
                    <a:pt x="85" y="26"/>
                    <a:pt x="67" y="0"/>
                    <a:pt x="39" y="0"/>
                  </a:cubicBezTo>
                  <a:cubicBezTo>
                    <a:pt x="15" y="0"/>
                    <a:pt x="0" y="17"/>
                    <a:pt x="0" y="35"/>
                  </a:cubicBezTo>
                  <a:cubicBezTo>
                    <a:pt x="0" y="53"/>
                    <a:pt x="15" y="71"/>
                    <a:pt x="39" y="71"/>
                  </a:cubicBezTo>
                  <a:cubicBezTo>
                    <a:pt x="47" y="71"/>
                    <a:pt x="57" y="68"/>
                    <a:pt x="64" y="62"/>
                  </a:cubicBezTo>
                  <a:cubicBezTo>
                    <a:pt x="67" y="61"/>
                    <a:pt x="67" y="61"/>
                    <a:pt x="69" y="61"/>
                  </a:cubicBezTo>
                  <a:cubicBezTo>
                    <a:pt x="69" y="61"/>
                    <a:pt x="70" y="61"/>
                    <a:pt x="70" y="70"/>
                  </a:cubicBezTo>
                  <a:cubicBezTo>
                    <a:pt x="70" y="119"/>
                    <a:pt x="44" y="160"/>
                    <a:pt x="20" y="181"/>
                  </a:cubicBezTo>
                  <a:cubicBezTo>
                    <a:pt x="12" y="188"/>
                    <a:pt x="12" y="190"/>
                    <a:pt x="12" y="191"/>
                  </a:cubicBezTo>
                  <a:cubicBezTo>
                    <a:pt x="12" y="197"/>
                    <a:pt x="15" y="199"/>
                    <a:pt x="20" y="199"/>
                  </a:cubicBezTo>
                  <a:cubicBezTo>
                    <a:pt x="28" y="199"/>
                    <a:pt x="85" y="148"/>
                    <a:pt x="85" y="70"/>
                  </a:cubicBezTo>
                </a:path>
              </a:pathLst>
            </a:custGeom>
            <a:solidFill>
              <a:srgbClr val="000000"/>
            </a:solidFill>
            <a:ln w="15840">
              <a:noFill/>
            </a:ln>
          </p:spPr>
        </p:sp>
        <p:sp>
          <p:nvSpPr>
            <p:cNvPr id="896" name="Freeform 41"/>
            <p:cNvSpPr/>
            <p:nvPr/>
          </p:nvSpPr>
          <p:spPr>
            <a:xfrm>
              <a:off x="1864800" y="3126600"/>
              <a:ext cx="100800" cy="108720"/>
            </a:xfrm>
            <a:custGeom>
              <a:avLst/>
              <a:gdLst/>
              <a:ahLst/>
              <a:rect l="0" t="0" r="r" b="b"/>
              <a:pathLst>
                <a:path w="280" h="302">
                  <a:moveTo>
                    <a:pt x="255" y="41"/>
                  </a:moveTo>
                  <a:cubicBezTo>
                    <a:pt x="244" y="41"/>
                    <a:pt x="234" y="41"/>
                    <a:pt x="222" y="51"/>
                  </a:cubicBezTo>
                  <a:cubicBezTo>
                    <a:pt x="211" y="60"/>
                    <a:pt x="210" y="72"/>
                    <a:pt x="210" y="77"/>
                  </a:cubicBezTo>
                  <a:cubicBezTo>
                    <a:pt x="210" y="92"/>
                    <a:pt x="222" y="100"/>
                    <a:pt x="237" y="100"/>
                  </a:cubicBezTo>
                  <a:cubicBezTo>
                    <a:pt x="258" y="100"/>
                    <a:pt x="278" y="85"/>
                    <a:pt x="278" y="57"/>
                  </a:cubicBezTo>
                  <a:cubicBezTo>
                    <a:pt x="278" y="24"/>
                    <a:pt x="244" y="0"/>
                    <a:pt x="192" y="0"/>
                  </a:cubicBezTo>
                  <a:cubicBezTo>
                    <a:pt x="96" y="0"/>
                    <a:pt x="0" y="95"/>
                    <a:pt x="0" y="188"/>
                  </a:cubicBezTo>
                  <a:cubicBezTo>
                    <a:pt x="0" y="248"/>
                    <a:pt x="42" y="301"/>
                    <a:pt x="117" y="301"/>
                  </a:cubicBezTo>
                  <a:cubicBezTo>
                    <a:pt x="219" y="301"/>
                    <a:pt x="279" y="230"/>
                    <a:pt x="279" y="223"/>
                  </a:cubicBezTo>
                  <a:cubicBezTo>
                    <a:pt x="279" y="218"/>
                    <a:pt x="274" y="214"/>
                    <a:pt x="271" y="214"/>
                  </a:cubicBezTo>
                  <a:cubicBezTo>
                    <a:pt x="266" y="214"/>
                    <a:pt x="265" y="215"/>
                    <a:pt x="261" y="221"/>
                  </a:cubicBezTo>
                  <a:cubicBezTo>
                    <a:pt x="205" y="286"/>
                    <a:pt x="127" y="286"/>
                    <a:pt x="117" y="286"/>
                  </a:cubicBezTo>
                  <a:cubicBezTo>
                    <a:pt x="73" y="286"/>
                    <a:pt x="54" y="254"/>
                    <a:pt x="54" y="214"/>
                  </a:cubicBezTo>
                  <a:cubicBezTo>
                    <a:pt x="54" y="187"/>
                    <a:pt x="68" y="122"/>
                    <a:pt x="93" y="81"/>
                  </a:cubicBezTo>
                  <a:cubicBezTo>
                    <a:pt x="114" y="44"/>
                    <a:pt x="154" y="15"/>
                    <a:pt x="193" y="15"/>
                  </a:cubicBezTo>
                  <a:cubicBezTo>
                    <a:pt x="218" y="15"/>
                    <a:pt x="245" y="23"/>
                    <a:pt x="255" y="41"/>
                  </a:cubicBezTo>
                </a:path>
              </a:pathLst>
            </a:custGeom>
            <a:solidFill>
              <a:srgbClr val="000000"/>
            </a:solidFill>
            <a:ln w="15840">
              <a:noFill/>
            </a:ln>
          </p:spPr>
        </p:sp>
        <p:sp>
          <p:nvSpPr>
            <p:cNvPr id="897" name="Freeform 42"/>
            <p:cNvSpPr/>
            <p:nvPr/>
          </p:nvSpPr>
          <p:spPr>
            <a:xfrm>
              <a:off x="1987560" y="3206160"/>
              <a:ext cx="30600" cy="72000"/>
            </a:xfrm>
            <a:custGeom>
              <a:avLst/>
              <a:gdLst/>
              <a:ahLst/>
              <a:rect l="0" t="0" r="r" b="b"/>
              <a:pathLst>
                <a:path w="85" h="200">
                  <a:moveTo>
                    <a:pt x="84" y="70"/>
                  </a:moveTo>
                  <a:cubicBezTo>
                    <a:pt x="84" y="26"/>
                    <a:pt x="66" y="0"/>
                    <a:pt x="39" y="0"/>
                  </a:cubicBezTo>
                  <a:cubicBezTo>
                    <a:pt x="14" y="0"/>
                    <a:pt x="0" y="17"/>
                    <a:pt x="0" y="35"/>
                  </a:cubicBezTo>
                  <a:cubicBezTo>
                    <a:pt x="0" y="53"/>
                    <a:pt x="14" y="71"/>
                    <a:pt x="39" y="71"/>
                  </a:cubicBezTo>
                  <a:cubicBezTo>
                    <a:pt x="47" y="71"/>
                    <a:pt x="57" y="68"/>
                    <a:pt x="63" y="62"/>
                  </a:cubicBezTo>
                  <a:cubicBezTo>
                    <a:pt x="66" y="61"/>
                    <a:pt x="66" y="61"/>
                    <a:pt x="68" y="61"/>
                  </a:cubicBezTo>
                  <a:cubicBezTo>
                    <a:pt x="68" y="61"/>
                    <a:pt x="70" y="61"/>
                    <a:pt x="70" y="70"/>
                  </a:cubicBezTo>
                  <a:cubicBezTo>
                    <a:pt x="70" y="119"/>
                    <a:pt x="44" y="160"/>
                    <a:pt x="19" y="181"/>
                  </a:cubicBezTo>
                  <a:cubicBezTo>
                    <a:pt x="11" y="188"/>
                    <a:pt x="11" y="190"/>
                    <a:pt x="11" y="191"/>
                  </a:cubicBezTo>
                  <a:cubicBezTo>
                    <a:pt x="11" y="197"/>
                    <a:pt x="14" y="199"/>
                    <a:pt x="19" y="199"/>
                  </a:cubicBezTo>
                  <a:cubicBezTo>
                    <a:pt x="27" y="199"/>
                    <a:pt x="84" y="148"/>
                    <a:pt x="84" y="70"/>
                  </a:cubicBezTo>
                </a:path>
              </a:pathLst>
            </a:custGeom>
            <a:solidFill>
              <a:srgbClr val="000000"/>
            </a:solidFill>
            <a:ln w="15840">
              <a:noFill/>
            </a:ln>
          </p:spPr>
        </p:sp>
        <p:sp>
          <p:nvSpPr>
            <p:cNvPr id="898" name="Freeform 43"/>
            <p:cNvSpPr/>
            <p:nvPr/>
          </p:nvSpPr>
          <p:spPr>
            <a:xfrm>
              <a:off x="2089800" y="3066480"/>
              <a:ext cx="122760" cy="168840"/>
            </a:xfrm>
            <a:custGeom>
              <a:avLst/>
              <a:gdLst/>
              <a:ahLst/>
              <a:rect l="0" t="0" r="r" b="b"/>
              <a:pathLst>
                <a:path w="341" h="469">
                  <a:moveTo>
                    <a:pt x="340" y="8"/>
                  </a:moveTo>
                  <a:cubicBezTo>
                    <a:pt x="340" y="6"/>
                    <a:pt x="340" y="0"/>
                    <a:pt x="331" y="0"/>
                  </a:cubicBezTo>
                  <a:cubicBezTo>
                    <a:pt x="321" y="0"/>
                    <a:pt x="253" y="6"/>
                    <a:pt x="240" y="8"/>
                  </a:cubicBezTo>
                  <a:cubicBezTo>
                    <a:pt x="235" y="8"/>
                    <a:pt x="230" y="11"/>
                    <a:pt x="230" y="20"/>
                  </a:cubicBezTo>
                  <a:cubicBezTo>
                    <a:pt x="230" y="29"/>
                    <a:pt x="237" y="29"/>
                    <a:pt x="248" y="29"/>
                  </a:cubicBezTo>
                  <a:cubicBezTo>
                    <a:pt x="282" y="29"/>
                    <a:pt x="284" y="33"/>
                    <a:pt x="284" y="39"/>
                  </a:cubicBezTo>
                  <a:lnTo>
                    <a:pt x="280" y="53"/>
                  </a:lnTo>
                  <a:lnTo>
                    <a:pt x="238" y="209"/>
                  </a:lnTo>
                  <a:cubicBezTo>
                    <a:pt x="225" y="185"/>
                    <a:pt x="204" y="167"/>
                    <a:pt x="172" y="167"/>
                  </a:cubicBezTo>
                  <a:cubicBezTo>
                    <a:pt x="89" y="167"/>
                    <a:pt x="0" y="265"/>
                    <a:pt x="0" y="361"/>
                  </a:cubicBezTo>
                  <a:cubicBezTo>
                    <a:pt x="0" y="424"/>
                    <a:pt x="39" y="468"/>
                    <a:pt x="95" y="468"/>
                  </a:cubicBezTo>
                  <a:cubicBezTo>
                    <a:pt x="110" y="468"/>
                    <a:pt x="146" y="465"/>
                    <a:pt x="188" y="418"/>
                  </a:cubicBezTo>
                  <a:cubicBezTo>
                    <a:pt x="194" y="446"/>
                    <a:pt x="219" y="468"/>
                    <a:pt x="253" y="468"/>
                  </a:cubicBezTo>
                  <a:cubicBezTo>
                    <a:pt x="279" y="468"/>
                    <a:pt x="295" y="453"/>
                    <a:pt x="306" y="430"/>
                  </a:cubicBezTo>
                  <a:cubicBezTo>
                    <a:pt x="318" y="408"/>
                    <a:pt x="327" y="367"/>
                    <a:pt x="327" y="366"/>
                  </a:cubicBezTo>
                  <a:cubicBezTo>
                    <a:pt x="327" y="358"/>
                    <a:pt x="321" y="358"/>
                    <a:pt x="319" y="358"/>
                  </a:cubicBezTo>
                  <a:cubicBezTo>
                    <a:pt x="311" y="358"/>
                    <a:pt x="311" y="361"/>
                    <a:pt x="310" y="370"/>
                  </a:cubicBezTo>
                  <a:cubicBezTo>
                    <a:pt x="297" y="414"/>
                    <a:pt x="284" y="453"/>
                    <a:pt x="254" y="453"/>
                  </a:cubicBezTo>
                  <a:cubicBezTo>
                    <a:pt x="235" y="453"/>
                    <a:pt x="233" y="436"/>
                    <a:pt x="233" y="423"/>
                  </a:cubicBezTo>
                  <a:cubicBezTo>
                    <a:pt x="233" y="406"/>
                    <a:pt x="235" y="402"/>
                    <a:pt x="238" y="391"/>
                  </a:cubicBezTo>
                  <a:lnTo>
                    <a:pt x="340" y="8"/>
                  </a:lnTo>
                  <a:moveTo>
                    <a:pt x="191" y="381"/>
                  </a:moveTo>
                  <a:cubicBezTo>
                    <a:pt x="188" y="393"/>
                    <a:pt x="188" y="394"/>
                    <a:pt x="177" y="406"/>
                  </a:cubicBezTo>
                  <a:cubicBezTo>
                    <a:pt x="146" y="443"/>
                    <a:pt x="117" y="453"/>
                    <a:pt x="97" y="453"/>
                  </a:cubicBezTo>
                  <a:cubicBezTo>
                    <a:pt x="61" y="453"/>
                    <a:pt x="50" y="417"/>
                    <a:pt x="50" y="391"/>
                  </a:cubicBezTo>
                  <a:cubicBezTo>
                    <a:pt x="50" y="358"/>
                    <a:pt x="73" y="276"/>
                    <a:pt x="91" y="245"/>
                  </a:cubicBezTo>
                  <a:cubicBezTo>
                    <a:pt x="112" y="206"/>
                    <a:pt x="144" y="182"/>
                    <a:pt x="173" y="182"/>
                  </a:cubicBezTo>
                  <a:cubicBezTo>
                    <a:pt x="220" y="182"/>
                    <a:pt x="230" y="236"/>
                    <a:pt x="230" y="241"/>
                  </a:cubicBezTo>
                  <a:cubicBezTo>
                    <a:pt x="230" y="244"/>
                    <a:pt x="228" y="248"/>
                    <a:pt x="227" y="252"/>
                  </a:cubicBezTo>
                  <a:lnTo>
                    <a:pt x="191" y="381"/>
                  </a:lnTo>
                </a:path>
              </a:pathLst>
            </a:custGeom>
            <a:solidFill>
              <a:srgbClr val="000000"/>
            </a:solidFill>
            <a:ln w="15840">
              <a:noFill/>
            </a:ln>
          </p:spPr>
        </p:sp>
        <p:sp>
          <p:nvSpPr>
            <p:cNvPr id="899" name="Freeform 44"/>
            <p:cNvSpPr/>
            <p:nvPr/>
          </p:nvSpPr>
          <p:spPr>
            <a:xfrm>
              <a:off x="2226960" y="3053160"/>
              <a:ext cx="57960" cy="238320"/>
            </a:xfrm>
            <a:custGeom>
              <a:avLst/>
              <a:gdLst/>
              <a:ahLst/>
              <a:rect l="0" t="0" r="r" b="b"/>
              <a:pathLst>
                <a:path w="161" h="662">
                  <a:moveTo>
                    <a:pt x="157" y="343"/>
                  </a:moveTo>
                  <a:cubicBezTo>
                    <a:pt x="160" y="334"/>
                    <a:pt x="160" y="332"/>
                    <a:pt x="160" y="331"/>
                  </a:cubicBezTo>
                  <a:cubicBezTo>
                    <a:pt x="160" y="329"/>
                    <a:pt x="160" y="328"/>
                    <a:pt x="157" y="320"/>
                  </a:cubicBezTo>
                  <a:lnTo>
                    <a:pt x="31" y="15"/>
                  </a:lnTo>
                  <a:cubicBezTo>
                    <a:pt x="26" y="4"/>
                    <a:pt x="23" y="0"/>
                    <a:pt x="14" y="0"/>
                  </a:cubicBezTo>
                  <a:cubicBezTo>
                    <a:pt x="6" y="0"/>
                    <a:pt x="0" y="6"/>
                    <a:pt x="0" y="13"/>
                  </a:cubicBezTo>
                  <a:cubicBezTo>
                    <a:pt x="0" y="15"/>
                    <a:pt x="0" y="16"/>
                    <a:pt x="3" y="24"/>
                  </a:cubicBezTo>
                  <a:lnTo>
                    <a:pt x="131" y="331"/>
                  </a:lnTo>
                  <a:lnTo>
                    <a:pt x="3" y="637"/>
                  </a:lnTo>
                  <a:cubicBezTo>
                    <a:pt x="0" y="643"/>
                    <a:pt x="0" y="645"/>
                    <a:pt x="0" y="649"/>
                  </a:cubicBezTo>
                  <a:cubicBezTo>
                    <a:pt x="0" y="655"/>
                    <a:pt x="6" y="661"/>
                    <a:pt x="14" y="661"/>
                  </a:cubicBezTo>
                  <a:cubicBezTo>
                    <a:pt x="24" y="661"/>
                    <a:pt x="26" y="655"/>
                    <a:pt x="29" y="649"/>
                  </a:cubicBezTo>
                  <a:lnTo>
                    <a:pt x="157" y="343"/>
                  </a:lnTo>
                </a:path>
              </a:pathLst>
            </a:custGeom>
            <a:solidFill>
              <a:srgbClr val="000000"/>
            </a:solidFill>
            <a:ln w="15840">
              <a:noFill/>
            </a:ln>
          </p:spPr>
        </p:sp>
        <p:sp>
          <p:nvSpPr>
            <p:cNvPr id="900" name="Freeform 45"/>
            <p:cNvSpPr/>
            <p:nvPr/>
          </p:nvSpPr>
          <p:spPr>
            <a:xfrm>
              <a:off x="2332440" y="3034800"/>
              <a:ext cx="66600" cy="111240"/>
            </a:xfrm>
            <a:custGeom>
              <a:avLst/>
              <a:gdLst/>
              <a:ahLst/>
              <a:rect l="0" t="0" r="r" b="b"/>
              <a:pathLst>
                <a:path w="185" h="309">
                  <a:moveTo>
                    <a:pt x="114" y="13"/>
                  </a:moveTo>
                  <a:cubicBezTo>
                    <a:pt x="114" y="0"/>
                    <a:pt x="112" y="0"/>
                    <a:pt x="99" y="0"/>
                  </a:cubicBezTo>
                  <a:cubicBezTo>
                    <a:pt x="67" y="28"/>
                    <a:pt x="22" y="30"/>
                    <a:pt x="0" y="30"/>
                  </a:cubicBezTo>
                  <a:lnTo>
                    <a:pt x="0" y="46"/>
                  </a:lnTo>
                  <a:cubicBezTo>
                    <a:pt x="12" y="46"/>
                    <a:pt x="46" y="46"/>
                    <a:pt x="73" y="33"/>
                  </a:cubicBezTo>
                  <a:lnTo>
                    <a:pt x="73" y="270"/>
                  </a:lnTo>
                  <a:cubicBezTo>
                    <a:pt x="73" y="285"/>
                    <a:pt x="73" y="291"/>
                    <a:pt x="23" y="291"/>
                  </a:cubicBezTo>
                  <a:lnTo>
                    <a:pt x="4" y="291"/>
                  </a:lnTo>
                  <a:lnTo>
                    <a:pt x="4" y="308"/>
                  </a:lnTo>
                  <a:cubicBezTo>
                    <a:pt x="13" y="308"/>
                    <a:pt x="75" y="306"/>
                    <a:pt x="93" y="306"/>
                  </a:cubicBezTo>
                  <a:cubicBezTo>
                    <a:pt x="109" y="306"/>
                    <a:pt x="172" y="308"/>
                    <a:pt x="184" y="308"/>
                  </a:cubicBezTo>
                  <a:lnTo>
                    <a:pt x="184" y="291"/>
                  </a:lnTo>
                  <a:lnTo>
                    <a:pt x="164" y="291"/>
                  </a:lnTo>
                  <a:cubicBezTo>
                    <a:pt x="114" y="291"/>
                    <a:pt x="114" y="285"/>
                    <a:pt x="114" y="270"/>
                  </a:cubicBezTo>
                  <a:lnTo>
                    <a:pt x="114" y="13"/>
                  </a:lnTo>
                </a:path>
              </a:pathLst>
            </a:custGeom>
            <a:solidFill>
              <a:srgbClr val="000000"/>
            </a:solidFill>
            <a:ln w="15840">
              <a:noFill/>
            </a:ln>
          </p:spPr>
        </p:sp>
        <p:sp>
          <p:nvSpPr>
            <p:cNvPr id="901" name="Freeform 46"/>
            <p:cNvSpPr/>
            <p:nvPr/>
          </p:nvSpPr>
          <p:spPr>
            <a:xfrm>
              <a:off x="2424240" y="3034800"/>
              <a:ext cx="84600" cy="114480"/>
            </a:xfrm>
            <a:custGeom>
              <a:avLst/>
              <a:gdLst/>
              <a:ahLst/>
              <a:rect l="0" t="0" r="r" b="b"/>
              <a:pathLst>
                <a:path w="235" h="318">
                  <a:moveTo>
                    <a:pt x="234" y="161"/>
                  </a:moveTo>
                  <a:cubicBezTo>
                    <a:pt x="234" y="109"/>
                    <a:pt x="227" y="72"/>
                    <a:pt x="203" y="40"/>
                  </a:cubicBezTo>
                  <a:cubicBezTo>
                    <a:pt x="188" y="18"/>
                    <a:pt x="157" y="0"/>
                    <a:pt x="117" y="0"/>
                  </a:cubicBezTo>
                  <a:cubicBezTo>
                    <a:pt x="0" y="0"/>
                    <a:pt x="0" y="126"/>
                    <a:pt x="0" y="161"/>
                  </a:cubicBezTo>
                  <a:cubicBezTo>
                    <a:pt x="0" y="194"/>
                    <a:pt x="0" y="317"/>
                    <a:pt x="117" y="317"/>
                  </a:cubicBezTo>
                  <a:cubicBezTo>
                    <a:pt x="234" y="317"/>
                    <a:pt x="234" y="194"/>
                    <a:pt x="234" y="161"/>
                  </a:cubicBezTo>
                  <a:moveTo>
                    <a:pt x="117" y="305"/>
                  </a:moveTo>
                  <a:cubicBezTo>
                    <a:pt x="94" y="305"/>
                    <a:pt x="63" y="291"/>
                    <a:pt x="54" y="254"/>
                  </a:cubicBezTo>
                  <a:cubicBezTo>
                    <a:pt x="46" y="227"/>
                    <a:pt x="46" y="188"/>
                    <a:pt x="46" y="155"/>
                  </a:cubicBezTo>
                  <a:cubicBezTo>
                    <a:pt x="46" y="120"/>
                    <a:pt x="46" y="85"/>
                    <a:pt x="54" y="60"/>
                  </a:cubicBezTo>
                  <a:cubicBezTo>
                    <a:pt x="63" y="22"/>
                    <a:pt x="96" y="13"/>
                    <a:pt x="117" y="13"/>
                  </a:cubicBezTo>
                  <a:cubicBezTo>
                    <a:pt x="144" y="13"/>
                    <a:pt x="170" y="28"/>
                    <a:pt x="179" y="55"/>
                  </a:cubicBezTo>
                  <a:cubicBezTo>
                    <a:pt x="187" y="79"/>
                    <a:pt x="188" y="114"/>
                    <a:pt x="188" y="155"/>
                  </a:cubicBezTo>
                  <a:cubicBezTo>
                    <a:pt x="188" y="188"/>
                    <a:pt x="188" y="222"/>
                    <a:pt x="182" y="252"/>
                  </a:cubicBezTo>
                  <a:cubicBezTo>
                    <a:pt x="170" y="294"/>
                    <a:pt x="136" y="305"/>
                    <a:pt x="117" y="305"/>
                  </a:cubicBezTo>
                </a:path>
              </a:pathLst>
            </a:custGeom>
            <a:solidFill>
              <a:srgbClr val="000000"/>
            </a:solidFill>
            <a:ln w="15840">
              <a:noFill/>
            </a:ln>
          </p:spPr>
        </p:sp>
        <p:sp>
          <p:nvSpPr>
            <p:cNvPr id="902" name="Freeform 47"/>
            <p:cNvSpPr/>
            <p:nvPr/>
          </p:nvSpPr>
          <p:spPr>
            <a:xfrm>
              <a:off x="2548800" y="3053160"/>
              <a:ext cx="91800" cy="238320"/>
            </a:xfrm>
            <a:custGeom>
              <a:avLst/>
              <a:gdLst/>
              <a:ahLst/>
              <a:rect l="0" t="0" r="r" b="b"/>
              <a:pathLst>
                <a:path w="255" h="662">
                  <a:moveTo>
                    <a:pt x="103" y="574"/>
                  </a:moveTo>
                  <a:cubicBezTo>
                    <a:pt x="103" y="600"/>
                    <a:pt x="84" y="643"/>
                    <a:pt x="6" y="648"/>
                  </a:cubicBezTo>
                  <a:cubicBezTo>
                    <a:pt x="3" y="648"/>
                    <a:pt x="0" y="651"/>
                    <a:pt x="0" y="654"/>
                  </a:cubicBezTo>
                  <a:cubicBezTo>
                    <a:pt x="0" y="661"/>
                    <a:pt x="8" y="661"/>
                    <a:pt x="14" y="661"/>
                  </a:cubicBezTo>
                  <a:cubicBezTo>
                    <a:pt x="84" y="661"/>
                    <a:pt x="150" y="630"/>
                    <a:pt x="150" y="579"/>
                  </a:cubicBezTo>
                  <a:lnTo>
                    <a:pt x="150" y="428"/>
                  </a:lnTo>
                  <a:cubicBezTo>
                    <a:pt x="150" y="403"/>
                    <a:pt x="150" y="382"/>
                    <a:pt x="180" y="359"/>
                  </a:cubicBezTo>
                  <a:cubicBezTo>
                    <a:pt x="204" y="340"/>
                    <a:pt x="232" y="338"/>
                    <a:pt x="248" y="338"/>
                  </a:cubicBezTo>
                  <a:cubicBezTo>
                    <a:pt x="251" y="338"/>
                    <a:pt x="254" y="335"/>
                    <a:pt x="254" y="331"/>
                  </a:cubicBezTo>
                  <a:cubicBezTo>
                    <a:pt x="254" y="325"/>
                    <a:pt x="249" y="325"/>
                    <a:pt x="243" y="323"/>
                  </a:cubicBezTo>
                  <a:cubicBezTo>
                    <a:pt x="196" y="322"/>
                    <a:pt x="160" y="298"/>
                    <a:pt x="154" y="264"/>
                  </a:cubicBezTo>
                  <a:cubicBezTo>
                    <a:pt x="150" y="257"/>
                    <a:pt x="150" y="255"/>
                    <a:pt x="150" y="233"/>
                  </a:cubicBezTo>
                  <a:lnTo>
                    <a:pt x="150" y="101"/>
                  </a:lnTo>
                  <a:cubicBezTo>
                    <a:pt x="150" y="73"/>
                    <a:pt x="150" y="52"/>
                    <a:pt x="116" y="27"/>
                  </a:cubicBezTo>
                  <a:cubicBezTo>
                    <a:pt x="87" y="6"/>
                    <a:pt x="39" y="0"/>
                    <a:pt x="14" y="0"/>
                  </a:cubicBezTo>
                  <a:cubicBezTo>
                    <a:pt x="8" y="0"/>
                    <a:pt x="0" y="0"/>
                    <a:pt x="0" y="7"/>
                  </a:cubicBezTo>
                  <a:cubicBezTo>
                    <a:pt x="0" y="13"/>
                    <a:pt x="4" y="13"/>
                    <a:pt x="11" y="15"/>
                  </a:cubicBezTo>
                  <a:cubicBezTo>
                    <a:pt x="56" y="16"/>
                    <a:pt x="92" y="39"/>
                    <a:pt x="100" y="72"/>
                  </a:cubicBezTo>
                  <a:cubicBezTo>
                    <a:pt x="103" y="78"/>
                    <a:pt x="103" y="79"/>
                    <a:pt x="103" y="104"/>
                  </a:cubicBezTo>
                  <a:lnTo>
                    <a:pt x="103" y="242"/>
                  </a:lnTo>
                  <a:cubicBezTo>
                    <a:pt x="103" y="272"/>
                    <a:pt x="108" y="284"/>
                    <a:pt x="131" y="305"/>
                  </a:cubicBezTo>
                  <a:cubicBezTo>
                    <a:pt x="147" y="319"/>
                    <a:pt x="167" y="326"/>
                    <a:pt x="188" y="331"/>
                  </a:cubicBezTo>
                  <a:cubicBezTo>
                    <a:pt x="129" y="346"/>
                    <a:pt x="103" y="377"/>
                    <a:pt x="103" y="415"/>
                  </a:cubicBezTo>
                  <a:lnTo>
                    <a:pt x="103" y="574"/>
                  </a:lnTo>
                </a:path>
              </a:pathLst>
            </a:custGeom>
            <a:solidFill>
              <a:srgbClr val="000000"/>
            </a:solidFill>
            <a:ln w="15840">
              <a:noFill/>
            </a:ln>
          </p:spPr>
        </p:sp>
      </p:grpSp>
      <p:pic>
        <p:nvPicPr>
          <p:cNvPr id="903" name="" descr=""/>
          <p:cNvPicPr/>
          <p:nvPr/>
        </p:nvPicPr>
        <p:blipFill>
          <a:blip r:embed="rId1"/>
          <a:stretch/>
        </p:blipFill>
        <p:spPr>
          <a:xfrm>
            <a:off x="640080" y="3657600"/>
            <a:ext cx="2352240" cy="1294920"/>
          </a:xfrm>
          <a:prstGeom prst="rect">
            <a:avLst/>
          </a:prstGeom>
          <a:ln>
            <a:noFill/>
          </a:ln>
        </p:spPr>
      </p:pic>
      <p:pic>
        <p:nvPicPr>
          <p:cNvPr id="904" name="" descr=""/>
          <p:cNvPicPr/>
          <p:nvPr/>
        </p:nvPicPr>
        <p:blipFill>
          <a:blip r:embed="rId2"/>
          <a:stretch/>
        </p:blipFill>
        <p:spPr>
          <a:xfrm>
            <a:off x="3657600" y="2011680"/>
            <a:ext cx="6126480" cy="4114800"/>
          </a:xfrm>
          <a:prstGeom prst="rect">
            <a:avLst/>
          </a:prstGeom>
          <a:ln>
            <a:noFill/>
          </a:ln>
        </p:spPr>
      </p:pic>
      <p:sp>
        <p:nvSpPr>
          <p:cNvPr id="905" name="CustomShape 48"/>
          <p:cNvSpPr/>
          <p:nvPr/>
        </p:nvSpPr>
        <p:spPr>
          <a:xfrm>
            <a:off x="4206240" y="4572000"/>
            <a:ext cx="1280160" cy="640080"/>
          </a:xfrm>
          <a:prstGeom prst="rect">
            <a:avLst/>
          </a:prstGeom>
          <a:noFill/>
          <a:ln w="29160">
            <a:solidFill>
              <a:srgbClr val="3465a4"/>
            </a:solidFill>
            <a:round/>
          </a:ln>
        </p:spPr>
        <p:style>
          <a:lnRef idx="0"/>
          <a:fillRef idx="0"/>
          <a:effectRef idx="0"/>
          <a:fontRef idx="minor"/>
        </p:style>
      </p:sp>
      <p:sp>
        <p:nvSpPr>
          <p:cNvPr id="906" name="CustomShape 49"/>
          <p:cNvSpPr/>
          <p:nvPr/>
        </p:nvSpPr>
        <p:spPr>
          <a:xfrm>
            <a:off x="6035040" y="4663440"/>
            <a:ext cx="1280160" cy="640080"/>
          </a:xfrm>
          <a:prstGeom prst="rect">
            <a:avLst/>
          </a:prstGeom>
          <a:noFill/>
          <a:ln w="29160">
            <a:solidFill>
              <a:srgbClr val="3465a4"/>
            </a:solidFill>
            <a:round/>
          </a:ln>
        </p:spPr>
        <p:style>
          <a:lnRef idx="0"/>
          <a:fillRef idx="0"/>
          <a:effectRef idx="0"/>
          <a:fontRef idx="minor"/>
        </p:style>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Convert to directly-follows graph</a:t>
            </a:r>
            <a:endParaRPr b="1" lang="en-US" sz="3600" spc="-1" strike="noStrike">
              <a:solidFill>
                <a:srgbClr val="0066ff"/>
              </a:solidFill>
              <a:latin typeface="Arial"/>
            </a:endParaRPr>
          </a:p>
        </p:txBody>
      </p:sp>
      <p:sp>
        <p:nvSpPr>
          <p:cNvPr id="908" name="TextShape 2"/>
          <p:cNvSpPr txBox="1"/>
          <p:nvPr/>
        </p:nvSpPr>
        <p:spPr>
          <a:xfrm>
            <a:off x="346680" y="914400"/>
            <a:ext cx="47739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1800" spc="-1" strike="noStrike">
                <a:latin typeface="Arial"/>
              </a:rPr>
              <a:t>Petri net</a:t>
            </a:r>
            <a:endParaRPr b="1" lang="en-US" sz="1800" spc="-1" strike="noStrike">
              <a:latin typeface="Arial"/>
            </a:endParaRPr>
          </a:p>
          <a:p>
            <a:pPr lvl="1" marL="864000" indent="-324000">
              <a:spcBef>
                <a:spcPts val="1134"/>
              </a:spcBef>
              <a:buClr>
                <a:srgbClr val="000000"/>
              </a:buClr>
              <a:buSzPct val="75000"/>
              <a:buFont typeface="Symbol" charset="2"/>
              <a:buChar char=""/>
            </a:pPr>
            <a:r>
              <a:rPr b="0" lang="en-US" sz="1600" spc="-1" strike="noStrike">
                <a:latin typeface="Arial"/>
              </a:rPr>
              <a:t>Transition System</a:t>
            </a:r>
            <a:endParaRPr b="0" lang="en-US" sz="1600" spc="-1" strike="noStrike">
              <a:latin typeface="Arial"/>
            </a:endParaRPr>
          </a:p>
          <a:p>
            <a:pPr lvl="1" marL="864000" indent="-324000">
              <a:spcBef>
                <a:spcPts val="1134"/>
              </a:spcBef>
              <a:buClr>
                <a:srgbClr val="000000"/>
              </a:buClr>
              <a:buSzPct val="75000"/>
              <a:buFont typeface="Symbol" charset="2"/>
              <a:buChar char=""/>
            </a:pPr>
            <a:r>
              <a:rPr b="0" lang="en-US" sz="1600" spc="-1" strike="noStrike">
                <a:latin typeface="Arial"/>
              </a:rPr>
              <a:t>Transitions before and after states</a:t>
            </a:r>
            <a:endParaRPr b="0" lang="en-US" sz="1600" spc="-1" strike="noStrike">
              <a:latin typeface="Arial"/>
            </a:endParaRPr>
          </a:p>
        </p:txBody>
      </p:sp>
      <p:pic>
        <p:nvPicPr>
          <p:cNvPr id="909" name="" descr=""/>
          <p:cNvPicPr/>
          <p:nvPr/>
        </p:nvPicPr>
        <p:blipFill>
          <a:blip r:embed="rId1"/>
          <a:stretch/>
        </p:blipFill>
        <p:spPr>
          <a:xfrm>
            <a:off x="627120" y="3566160"/>
            <a:ext cx="3304800" cy="942480"/>
          </a:xfrm>
          <a:prstGeom prst="rect">
            <a:avLst/>
          </a:prstGeom>
          <a:ln>
            <a:noFill/>
          </a:ln>
        </p:spPr>
      </p:pic>
      <p:pic>
        <p:nvPicPr>
          <p:cNvPr id="910" name="" descr=""/>
          <p:cNvPicPr/>
          <p:nvPr/>
        </p:nvPicPr>
        <p:blipFill>
          <a:blip r:embed="rId2"/>
          <a:stretch/>
        </p:blipFill>
        <p:spPr>
          <a:xfrm>
            <a:off x="457200" y="2275920"/>
            <a:ext cx="3657600" cy="924480"/>
          </a:xfrm>
          <a:prstGeom prst="rect">
            <a:avLst/>
          </a:prstGeom>
          <a:ln>
            <a:noFill/>
          </a:ln>
        </p:spPr>
      </p:pic>
      <p:pic>
        <p:nvPicPr>
          <p:cNvPr id="911" name="" descr=""/>
          <p:cNvPicPr/>
          <p:nvPr/>
        </p:nvPicPr>
        <p:blipFill>
          <a:blip r:embed="rId3"/>
          <a:stretch/>
        </p:blipFill>
        <p:spPr>
          <a:xfrm>
            <a:off x="731520" y="5014440"/>
            <a:ext cx="2352240" cy="1294920"/>
          </a:xfrm>
          <a:prstGeom prst="rect">
            <a:avLst/>
          </a:prstGeom>
          <a:ln>
            <a:noFill/>
          </a:ln>
        </p:spPr>
      </p:pic>
      <p:pic>
        <p:nvPicPr>
          <p:cNvPr id="912" name="" descr=""/>
          <p:cNvPicPr/>
          <p:nvPr/>
        </p:nvPicPr>
        <p:blipFill>
          <a:blip r:embed="rId4"/>
          <a:stretch/>
        </p:blipFill>
        <p:spPr>
          <a:xfrm>
            <a:off x="4389120" y="2194560"/>
            <a:ext cx="5486400" cy="4114800"/>
          </a:xfrm>
          <a:prstGeom prst="rect">
            <a:avLst/>
          </a:prstGeom>
          <a:ln>
            <a:noFill/>
          </a:ln>
        </p:spPr>
      </p:pic>
      <p:sp>
        <p:nvSpPr>
          <p:cNvPr id="913" name="CustomShape 3"/>
          <p:cNvSpPr/>
          <p:nvPr/>
        </p:nvSpPr>
        <p:spPr>
          <a:xfrm>
            <a:off x="8229600" y="4206240"/>
            <a:ext cx="1280160" cy="640080"/>
          </a:xfrm>
          <a:prstGeom prst="rect">
            <a:avLst/>
          </a:prstGeom>
          <a:noFill/>
          <a:ln w="29160">
            <a:solidFill>
              <a:srgbClr val="3465a4"/>
            </a:solidFill>
            <a:round/>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Data Model </a:t>
            </a:r>
            <a:endParaRPr b="1" lang="en-US" sz="3600" spc="-1" strike="noStrike">
              <a:solidFill>
                <a:srgbClr val="0066ff"/>
              </a:solidFill>
              <a:latin typeface="Arial"/>
            </a:endParaRPr>
          </a:p>
        </p:txBody>
      </p:sp>
      <p:sp>
        <p:nvSpPr>
          <p:cNvPr id="915" name="TextShape 2"/>
          <p:cNvSpPr txBox="1"/>
          <p:nvPr/>
        </p:nvSpPr>
        <p:spPr>
          <a:xfrm>
            <a:off x="274320" y="1005840"/>
            <a:ext cx="640080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600" spc="-1" strike="noStrike">
                <a:latin typeface="Arial"/>
              </a:rPr>
              <a:t>Unification of cardinality</a:t>
            </a:r>
            <a:endParaRPr b="1" lang="en-US" sz="26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Models from existing model, positive and negative event log</a:t>
            </a: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For any directly-follows relation</a:t>
            </a: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For any start activity</a:t>
            </a: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 </a:t>
            </a: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For any end activity</a:t>
            </a: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pic>
        <p:nvPicPr>
          <p:cNvPr id="916" name="" descr=""/>
          <p:cNvPicPr/>
          <p:nvPr/>
        </p:nvPicPr>
        <p:blipFill>
          <a:blip r:embed="rId1"/>
          <a:stretch/>
        </p:blipFill>
        <p:spPr>
          <a:xfrm>
            <a:off x="6791760" y="914400"/>
            <a:ext cx="2352240" cy="1294920"/>
          </a:xfrm>
          <a:prstGeom prst="rect">
            <a:avLst/>
          </a:prstGeom>
          <a:ln>
            <a:noFill/>
          </a:ln>
        </p:spPr>
      </p:pic>
      <p:pic>
        <p:nvPicPr>
          <p:cNvPr id="917" name="" descr=""/>
          <p:cNvPicPr/>
          <p:nvPr/>
        </p:nvPicPr>
        <p:blipFill>
          <a:blip r:embed="rId2"/>
          <a:stretch/>
        </p:blipFill>
        <p:spPr>
          <a:xfrm>
            <a:off x="6217920" y="4557240"/>
            <a:ext cx="2352240" cy="1294920"/>
          </a:xfrm>
          <a:prstGeom prst="rect">
            <a:avLst/>
          </a:prstGeom>
          <a:ln>
            <a:noFill/>
          </a:ln>
        </p:spPr>
      </p:pic>
      <p:grpSp>
        <p:nvGrpSpPr>
          <p:cNvPr id="918" name="Group 3"/>
          <p:cNvGrpSpPr/>
          <p:nvPr/>
        </p:nvGrpSpPr>
        <p:grpSpPr>
          <a:xfrm>
            <a:off x="1976040" y="2743200"/>
            <a:ext cx="2961720" cy="646560"/>
            <a:chOff x="1976040" y="2743200"/>
            <a:chExt cx="2961720" cy="646560"/>
          </a:xfrm>
        </p:grpSpPr>
        <p:sp>
          <p:nvSpPr>
            <p:cNvPr id="919" name="Freeform 4"/>
            <p:cNvSpPr/>
            <p:nvPr/>
          </p:nvSpPr>
          <p:spPr>
            <a:xfrm>
              <a:off x="1976040" y="2743200"/>
              <a:ext cx="2961360" cy="646920"/>
            </a:xfrm>
            <a:custGeom>
              <a:avLst/>
              <a:gdLst/>
              <a:ahLst/>
              <a:rect l="0" t="0" r="r" b="b"/>
              <a:pathLst>
                <a:path w="8226" h="1797">
                  <a:moveTo>
                    <a:pt x="4113" y="1796"/>
                  </a:moveTo>
                  <a:lnTo>
                    <a:pt x="0" y="1796"/>
                  </a:lnTo>
                  <a:lnTo>
                    <a:pt x="0" y="0"/>
                  </a:lnTo>
                  <a:lnTo>
                    <a:pt x="8225" y="0"/>
                  </a:lnTo>
                  <a:lnTo>
                    <a:pt x="8225" y="1796"/>
                  </a:lnTo>
                  <a:lnTo>
                    <a:pt x="4113" y="1796"/>
                  </a:lnTo>
                </a:path>
              </a:pathLst>
            </a:custGeom>
            <a:solidFill>
              <a:srgbClr val="ffffff"/>
            </a:solidFill>
            <a:ln w="15840">
              <a:noFill/>
            </a:ln>
          </p:spPr>
        </p:sp>
        <p:sp>
          <p:nvSpPr>
            <p:cNvPr id="920" name="Freeform 5"/>
            <p:cNvSpPr/>
            <p:nvPr/>
          </p:nvSpPr>
          <p:spPr>
            <a:xfrm>
              <a:off x="1983600" y="2989080"/>
              <a:ext cx="134280" cy="114120"/>
            </a:xfrm>
            <a:custGeom>
              <a:avLst/>
              <a:gdLst/>
              <a:ahLst/>
              <a:rect l="0" t="0" r="r" b="b"/>
              <a:pathLst>
                <a:path w="373" h="317">
                  <a:moveTo>
                    <a:pt x="233" y="269"/>
                  </a:moveTo>
                  <a:cubicBezTo>
                    <a:pt x="241" y="299"/>
                    <a:pt x="265" y="316"/>
                    <a:pt x="296" y="316"/>
                  </a:cubicBezTo>
                  <a:cubicBezTo>
                    <a:pt x="321" y="316"/>
                    <a:pt x="339" y="300"/>
                    <a:pt x="350" y="278"/>
                  </a:cubicBezTo>
                  <a:cubicBezTo>
                    <a:pt x="362" y="253"/>
                    <a:pt x="372" y="210"/>
                    <a:pt x="372" y="209"/>
                  </a:cubicBezTo>
                  <a:cubicBezTo>
                    <a:pt x="372" y="202"/>
                    <a:pt x="365" y="202"/>
                    <a:pt x="363" y="202"/>
                  </a:cubicBezTo>
                  <a:cubicBezTo>
                    <a:pt x="355" y="202"/>
                    <a:pt x="355" y="204"/>
                    <a:pt x="352" y="215"/>
                  </a:cubicBezTo>
                  <a:cubicBezTo>
                    <a:pt x="342" y="253"/>
                    <a:pt x="329" y="300"/>
                    <a:pt x="298" y="300"/>
                  </a:cubicBezTo>
                  <a:cubicBezTo>
                    <a:pt x="283" y="300"/>
                    <a:pt x="277" y="292"/>
                    <a:pt x="277" y="269"/>
                  </a:cubicBezTo>
                  <a:cubicBezTo>
                    <a:pt x="277" y="253"/>
                    <a:pt x="285" y="221"/>
                    <a:pt x="290" y="196"/>
                  </a:cubicBezTo>
                  <a:lnTo>
                    <a:pt x="311" y="120"/>
                  </a:lnTo>
                  <a:cubicBezTo>
                    <a:pt x="313" y="111"/>
                    <a:pt x="319" y="84"/>
                    <a:pt x="323" y="73"/>
                  </a:cubicBezTo>
                  <a:cubicBezTo>
                    <a:pt x="326" y="57"/>
                    <a:pt x="334" y="30"/>
                    <a:pt x="334" y="27"/>
                  </a:cubicBezTo>
                  <a:cubicBezTo>
                    <a:pt x="334" y="15"/>
                    <a:pt x="324" y="8"/>
                    <a:pt x="313" y="8"/>
                  </a:cubicBezTo>
                  <a:cubicBezTo>
                    <a:pt x="309" y="8"/>
                    <a:pt x="290" y="8"/>
                    <a:pt x="285" y="32"/>
                  </a:cubicBezTo>
                  <a:cubicBezTo>
                    <a:pt x="270" y="84"/>
                    <a:pt x="239" y="206"/>
                    <a:pt x="231" y="242"/>
                  </a:cubicBezTo>
                  <a:cubicBezTo>
                    <a:pt x="229" y="245"/>
                    <a:pt x="201" y="300"/>
                    <a:pt x="147" y="300"/>
                  </a:cubicBezTo>
                  <a:cubicBezTo>
                    <a:pt x="112" y="300"/>
                    <a:pt x="103" y="269"/>
                    <a:pt x="103" y="243"/>
                  </a:cubicBezTo>
                  <a:cubicBezTo>
                    <a:pt x="103" y="204"/>
                    <a:pt x="123" y="149"/>
                    <a:pt x="143" y="101"/>
                  </a:cubicBezTo>
                  <a:cubicBezTo>
                    <a:pt x="151" y="81"/>
                    <a:pt x="154" y="71"/>
                    <a:pt x="154" y="57"/>
                  </a:cubicBezTo>
                  <a:cubicBezTo>
                    <a:pt x="154" y="26"/>
                    <a:pt x="131" y="0"/>
                    <a:pt x="95" y="0"/>
                  </a:cubicBezTo>
                  <a:cubicBezTo>
                    <a:pt x="26" y="0"/>
                    <a:pt x="0" y="101"/>
                    <a:pt x="0" y="108"/>
                  </a:cubicBezTo>
                  <a:cubicBezTo>
                    <a:pt x="0" y="114"/>
                    <a:pt x="7" y="114"/>
                    <a:pt x="8" y="114"/>
                  </a:cubicBezTo>
                  <a:cubicBezTo>
                    <a:pt x="17" y="114"/>
                    <a:pt x="17" y="114"/>
                    <a:pt x="20" y="101"/>
                  </a:cubicBezTo>
                  <a:cubicBezTo>
                    <a:pt x="38" y="41"/>
                    <a:pt x="66" y="16"/>
                    <a:pt x="94" y="16"/>
                  </a:cubicBezTo>
                  <a:cubicBezTo>
                    <a:pt x="100" y="16"/>
                    <a:pt x="112" y="16"/>
                    <a:pt x="112" y="38"/>
                  </a:cubicBezTo>
                  <a:cubicBezTo>
                    <a:pt x="112" y="56"/>
                    <a:pt x="103" y="76"/>
                    <a:pt x="98" y="86"/>
                  </a:cubicBezTo>
                  <a:cubicBezTo>
                    <a:pt x="72" y="155"/>
                    <a:pt x="58" y="198"/>
                    <a:pt x="58" y="232"/>
                  </a:cubicBezTo>
                  <a:cubicBezTo>
                    <a:pt x="58" y="299"/>
                    <a:pt x="107" y="316"/>
                    <a:pt x="146" y="316"/>
                  </a:cubicBezTo>
                  <a:cubicBezTo>
                    <a:pt x="193" y="316"/>
                    <a:pt x="219" y="284"/>
                    <a:pt x="233" y="269"/>
                  </a:cubicBezTo>
                </a:path>
              </a:pathLst>
            </a:custGeom>
            <a:solidFill>
              <a:srgbClr val="000000"/>
            </a:solidFill>
            <a:ln w="15840">
              <a:noFill/>
            </a:ln>
          </p:spPr>
        </p:sp>
        <p:sp>
          <p:nvSpPr>
            <p:cNvPr id="921" name="Freeform 6"/>
            <p:cNvSpPr/>
            <p:nvPr/>
          </p:nvSpPr>
          <p:spPr>
            <a:xfrm>
              <a:off x="2149920" y="2912040"/>
              <a:ext cx="60840" cy="250200"/>
            </a:xfrm>
            <a:custGeom>
              <a:avLst/>
              <a:gdLst/>
              <a:ahLst/>
              <a:rect l="0" t="0" r="r" b="b"/>
              <a:pathLst>
                <a:path w="169" h="695">
                  <a:moveTo>
                    <a:pt x="168" y="688"/>
                  </a:moveTo>
                  <a:cubicBezTo>
                    <a:pt x="168" y="686"/>
                    <a:pt x="168" y="685"/>
                    <a:pt x="155" y="672"/>
                  </a:cubicBezTo>
                  <a:cubicBezTo>
                    <a:pt x="65" y="585"/>
                    <a:pt x="42" y="454"/>
                    <a:pt x="42" y="347"/>
                  </a:cubicBezTo>
                  <a:cubicBezTo>
                    <a:pt x="42" y="227"/>
                    <a:pt x="70" y="105"/>
                    <a:pt x="158" y="19"/>
                  </a:cubicBezTo>
                  <a:cubicBezTo>
                    <a:pt x="168" y="11"/>
                    <a:pt x="168" y="9"/>
                    <a:pt x="168" y="6"/>
                  </a:cubicBezTo>
                  <a:cubicBezTo>
                    <a:pt x="168" y="1"/>
                    <a:pt x="165" y="0"/>
                    <a:pt x="160" y="0"/>
                  </a:cubicBezTo>
                  <a:cubicBezTo>
                    <a:pt x="153" y="0"/>
                    <a:pt x="88" y="47"/>
                    <a:pt x="45" y="135"/>
                  </a:cubicBezTo>
                  <a:cubicBezTo>
                    <a:pt x="8" y="211"/>
                    <a:pt x="0" y="289"/>
                    <a:pt x="0" y="347"/>
                  </a:cubicBezTo>
                  <a:cubicBezTo>
                    <a:pt x="0" y="402"/>
                    <a:pt x="8" y="486"/>
                    <a:pt x="47" y="565"/>
                  </a:cubicBezTo>
                  <a:cubicBezTo>
                    <a:pt x="91" y="650"/>
                    <a:pt x="153" y="694"/>
                    <a:pt x="160" y="694"/>
                  </a:cubicBezTo>
                  <a:cubicBezTo>
                    <a:pt x="165" y="694"/>
                    <a:pt x="168" y="693"/>
                    <a:pt x="168" y="688"/>
                  </a:cubicBezTo>
                </a:path>
              </a:pathLst>
            </a:custGeom>
            <a:solidFill>
              <a:srgbClr val="000000"/>
            </a:solidFill>
            <a:ln w="15840">
              <a:noFill/>
            </a:ln>
          </p:spPr>
        </p:sp>
        <p:sp>
          <p:nvSpPr>
            <p:cNvPr id="922" name="Freeform 7"/>
            <p:cNvSpPr/>
            <p:nvPr/>
          </p:nvSpPr>
          <p:spPr>
            <a:xfrm>
              <a:off x="2235240" y="2989080"/>
              <a:ext cx="119160" cy="114120"/>
            </a:xfrm>
            <a:custGeom>
              <a:avLst/>
              <a:gdLst/>
              <a:ahLst/>
              <a:rect l="0" t="0" r="r" b="b"/>
              <a:pathLst>
                <a:path w="331" h="317">
                  <a:moveTo>
                    <a:pt x="240" y="45"/>
                  </a:moveTo>
                  <a:cubicBezTo>
                    <a:pt x="227" y="19"/>
                    <a:pt x="206" y="0"/>
                    <a:pt x="173" y="0"/>
                  </a:cubicBezTo>
                  <a:cubicBezTo>
                    <a:pt x="90" y="0"/>
                    <a:pt x="0" y="103"/>
                    <a:pt x="0" y="204"/>
                  </a:cubicBezTo>
                  <a:cubicBezTo>
                    <a:pt x="0" y="270"/>
                    <a:pt x="39" y="316"/>
                    <a:pt x="96" y="316"/>
                  </a:cubicBezTo>
                  <a:cubicBezTo>
                    <a:pt x="111" y="316"/>
                    <a:pt x="147" y="313"/>
                    <a:pt x="190" y="264"/>
                  </a:cubicBezTo>
                  <a:cubicBezTo>
                    <a:pt x="196" y="292"/>
                    <a:pt x="221" y="316"/>
                    <a:pt x="255" y="316"/>
                  </a:cubicBezTo>
                  <a:cubicBezTo>
                    <a:pt x="281" y="316"/>
                    <a:pt x="298" y="300"/>
                    <a:pt x="309" y="278"/>
                  </a:cubicBezTo>
                  <a:cubicBezTo>
                    <a:pt x="320" y="253"/>
                    <a:pt x="330" y="210"/>
                    <a:pt x="330" y="209"/>
                  </a:cubicBezTo>
                  <a:cubicBezTo>
                    <a:pt x="330" y="202"/>
                    <a:pt x="324" y="202"/>
                    <a:pt x="322" y="202"/>
                  </a:cubicBezTo>
                  <a:cubicBezTo>
                    <a:pt x="314" y="202"/>
                    <a:pt x="314" y="204"/>
                    <a:pt x="312" y="215"/>
                  </a:cubicBezTo>
                  <a:cubicBezTo>
                    <a:pt x="299" y="259"/>
                    <a:pt x="286" y="300"/>
                    <a:pt x="257" y="300"/>
                  </a:cubicBezTo>
                  <a:cubicBezTo>
                    <a:pt x="237" y="300"/>
                    <a:pt x="235" y="283"/>
                    <a:pt x="235" y="269"/>
                  </a:cubicBezTo>
                  <a:cubicBezTo>
                    <a:pt x="235" y="253"/>
                    <a:pt x="237" y="248"/>
                    <a:pt x="245" y="217"/>
                  </a:cubicBezTo>
                  <a:cubicBezTo>
                    <a:pt x="253" y="188"/>
                    <a:pt x="253" y="180"/>
                    <a:pt x="260" y="155"/>
                  </a:cubicBezTo>
                  <a:lnTo>
                    <a:pt x="286" y="57"/>
                  </a:lnTo>
                  <a:cubicBezTo>
                    <a:pt x="291" y="37"/>
                    <a:pt x="291" y="37"/>
                    <a:pt x="291" y="34"/>
                  </a:cubicBezTo>
                  <a:cubicBezTo>
                    <a:pt x="291" y="21"/>
                    <a:pt x="283" y="15"/>
                    <a:pt x="271" y="15"/>
                  </a:cubicBezTo>
                  <a:cubicBezTo>
                    <a:pt x="253" y="15"/>
                    <a:pt x="242" y="30"/>
                    <a:pt x="240" y="45"/>
                  </a:cubicBezTo>
                  <a:moveTo>
                    <a:pt x="193" y="226"/>
                  </a:moveTo>
                  <a:cubicBezTo>
                    <a:pt x="190" y="239"/>
                    <a:pt x="190" y="239"/>
                    <a:pt x="178" y="251"/>
                  </a:cubicBezTo>
                  <a:cubicBezTo>
                    <a:pt x="147" y="289"/>
                    <a:pt x="118" y="300"/>
                    <a:pt x="98" y="300"/>
                  </a:cubicBezTo>
                  <a:cubicBezTo>
                    <a:pt x="62" y="300"/>
                    <a:pt x="51" y="262"/>
                    <a:pt x="51" y="236"/>
                  </a:cubicBezTo>
                  <a:cubicBezTo>
                    <a:pt x="51" y="201"/>
                    <a:pt x="73" y="114"/>
                    <a:pt x="91" y="82"/>
                  </a:cubicBezTo>
                  <a:cubicBezTo>
                    <a:pt x="113" y="41"/>
                    <a:pt x="145" y="16"/>
                    <a:pt x="175" y="16"/>
                  </a:cubicBezTo>
                  <a:cubicBezTo>
                    <a:pt x="222" y="16"/>
                    <a:pt x="232" y="73"/>
                    <a:pt x="232" y="78"/>
                  </a:cubicBezTo>
                  <a:cubicBezTo>
                    <a:pt x="232" y="81"/>
                    <a:pt x="230" y="86"/>
                    <a:pt x="229" y="89"/>
                  </a:cubicBezTo>
                  <a:lnTo>
                    <a:pt x="193" y="226"/>
                  </a:lnTo>
                </a:path>
              </a:pathLst>
            </a:custGeom>
            <a:solidFill>
              <a:srgbClr val="000000"/>
            </a:solidFill>
            <a:ln w="15840">
              <a:noFill/>
            </a:ln>
          </p:spPr>
        </p:sp>
        <p:sp>
          <p:nvSpPr>
            <p:cNvPr id="923" name="Freeform 8"/>
            <p:cNvSpPr/>
            <p:nvPr/>
          </p:nvSpPr>
          <p:spPr>
            <a:xfrm>
              <a:off x="2383560" y="3072600"/>
              <a:ext cx="30960" cy="75600"/>
            </a:xfrm>
            <a:custGeom>
              <a:avLst/>
              <a:gdLst/>
              <a:ahLst/>
              <a:rect l="0" t="0" r="r" b="b"/>
              <a:pathLst>
                <a:path w="86" h="210">
                  <a:moveTo>
                    <a:pt x="85" y="73"/>
                  </a:moveTo>
                  <a:cubicBezTo>
                    <a:pt x="85" y="27"/>
                    <a:pt x="67" y="0"/>
                    <a:pt x="39" y="0"/>
                  </a:cubicBezTo>
                  <a:cubicBezTo>
                    <a:pt x="15" y="0"/>
                    <a:pt x="0" y="18"/>
                    <a:pt x="0" y="37"/>
                  </a:cubicBezTo>
                  <a:cubicBezTo>
                    <a:pt x="0" y="56"/>
                    <a:pt x="15" y="75"/>
                    <a:pt x="39" y="75"/>
                  </a:cubicBezTo>
                  <a:cubicBezTo>
                    <a:pt x="47" y="75"/>
                    <a:pt x="57" y="71"/>
                    <a:pt x="64" y="65"/>
                  </a:cubicBezTo>
                  <a:cubicBezTo>
                    <a:pt x="67" y="63"/>
                    <a:pt x="67" y="63"/>
                    <a:pt x="69" y="63"/>
                  </a:cubicBezTo>
                  <a:cubicBezTo>
                    <a:pt x="69" y="63"/>
                    <a:pt x="70" y="63"/>
                    <a:pt x="70" y="73"/>
                  </a:cubicBezTo>
                  <a:cubicBezTo>
                    <a:pt x="70" y="125"/>
                    <a:pt x="44" y="168"/>
                    <a:pt x="20" y="190"/>
                  </a:cubicBezTo>
                  <a:cubicBezTo>
                    <a:pt x="12" y="198"/>
                    <a:pt x="12" y="199"/>
                    <a:pt x="12" y="201"/>
                  </a:cubicBezTo>
                  <a:cubicBezTo>
                    <a:pt x="12" y="207"/>
                    <a:pt x="15" y="209"/>
                    <a:pt x="20" y="209"/>
                  </a:cubicBezTo>
                  <a:cubicBezTo>
                    <a:pt x="28" y="209"/>
                    <a:pt x="85" y="155"/>
                    <a:pt x="85" y="73"/>
                  </a:cubicBezTo>
                </a:path>
              </a:pathLst>
            </a:custGeom>
            <a:solidFill>
              <a:srgbClr val="000000"/>
            </a:solidFill>
            <a:ln w="15840">
              <a:noFill/>
            </a:ln>
          </p:spPr>
        </p:sp>
        <p:sp>
          <p:nvSpPr>
            <p:cNvPr id="924" name="Freeform 9"/>
            <p:cNvSpPr/>
            <p:nvPr/>
          </p:nvSpPr>
          <p:spPr>
            <a:xfrm>
              <a:off x="2488320" y="2926080"/>
              <a:ext cx="96480" cy="177120"/>
            </a:xfrm>
            <a:custGeom>
              <a:avLst/>
              <a:gdLst/>
              <a:ahLst/>
              <a:rect l="0" t="0" r="r" b="b"/>
              <a:pathLst>
                <a:path w="268" h="492">
                  <a:moveTo>
                    <a:pt x="139" y="8"/>
                  </a:moveTo>
                  <a:cubicBezTo>
                    <a:pt x="139" y="6"/>
                    <a:pt x="139" y="0"/>
                    <a:pt x="129" y="0"/>
                  </a:cubicBezTo>
                  <a:cubicBezTo>
                    <a:pt x="113" y="0"/>
                    <a:pt x="61" y="6"/>
                    <a:pt x="41" y="6"/>
                  </a:cubicBezTo>
                  <a:cubicBezTo>
                    <a:pt x="36" y="8"/>
                    <a:pt x="28" y="8"/>
                    <a:pt x="28" y="21"/>
                  </a:cubicBezTo>
                  <a:cubicBezTo>
                    <a:pt x="28" y="30"/>
                    <a:pt x="35" y="30"/>
                    <a:pt x="44" y="30"/>
                  </a:cubicBezTo>
                  <a:cubicBezTo>
                    <a:pt x="80" y="30"/>
                    <a:pt x="82" y="35"/>
                    <a:pt x="82" y="41"/>
                  </a:cubicBezTo>
                  <a:cubicBezTo>
                    <a:pt x="82" y="46"/>
                    <a:pt x="75" y="70"/>
                    <a:pt x="71" y="84"/>
                  </a:cubicBezTo>
                  <a:lnTo>
                    <a:pt x="12" y="311"/>
                  </a:lnTo>
                  <a:cubicBezTo>
                    <a:pt x="4" y="346"/>
                    <a:pt x="0" y="357"/>
                    <a:pt x="0" y="382"/>
                  </a:cubicBezTo>
                  <a:cubicBezTo>
                    <a:pt x="0" y="447"/>
                    <a:pt x="38" y="491"/>
                    <a:pt x="92" y="491"/>
                  </a:cubicBezTo>
                  <a:cubicBezTo>
                    <a:pt x="177" y="491"/>
                    <a:pt x="267" y="387"/>
                    <a:pt x="267" y="287"/>
                  </a:cubicBezTo>
                  <a:cubicBezTo>
                    <a:pt x="267" y="223"/>
                    <a:pt x="228" y="175"/>
                    <a:pt x="170" y="175"/>
                  </a:cubicBezTo>
                  <a:cubicBezTo>
                    <a:pt x="138" y="175"/>
                    <a:pt x="107" y="196"/>
                    <a:pt x="85" y="218"/>
                  </a:cubicBezTo>
                  <a:lnTo>
                    <a:pt x="139" y="8"/>
                  </a:lnTo>
                  <a:moveTo>
                    <a:pt x="71" y="270"/>
                  </a:moveTo>
                  <a:cubicBezTo>
                    <a:pt x="75" y="256"/>
                    <a:pt x="75" y="254"/>
                    <a:pt x="82" y="246"/>
                  </a:cubicBezTo>
                  <a:cubicBezTo>
                    <a:pt x="118" y="201"/>
                    <a:pt x="151" y="191"/>
                    <a:pt x="169" y="191"/>
                  </a:cubicBezTo>
                  <a:cubicBezTo>
                    <a:pt x="195" y="191"/>
                    <a:pt x="215" y="212"/>
                    <a:pt x="215" y="256"/>
                  </a:cubicBezTo>
                  <a:cubicBezTo>
                    <a:pt x="215" y="297"/>
                    <a:pt x="190" y="377"/>
                    <a:pt x="177" y="404"/>
                  </a:cubicBezTo>
                  <a:cubicBezTo>
                    <a:pt x="154" y="450"/>
                    <a:pt x="120" y="475"/>
                    <a:pt x="92" y="475"/>
                  </a:cubicBezTo>
                  <a:cubicBezTo>
                    <a:pt x="67" y="475"/>
                    <a:pt x="44" y="456"/>
                    <a:pt x="44" y="406"/>
                  </a:cubicBezTo>
                  <a:cubicBezTo>
                    <a:pt x="44" y="392"/>
                    <a:pt x="44" y="379"/>
                    <a:pt x="56" y="335"/>
                  </a:cubicBezTo>
                  <a:lnTo>
                    <a:pt x="71" y="270"/>
                  </a:lnTo>
                </a:path>
              </a:pathLst>
            </a:custGeom>
            <a:solidFill>
              <a:srgbClr val="000000"/>
            </a:solidFill>
            <a:ln w="15840">
              <a:noFill/>
            </a:ln>
          </p:spPr>
        </p:sp>
        <p:sp>
          <p:nvSpPr>
            <p:cNvPr id="925" name="Freeform 10"/>
            <p:cNvSpPr/>
            <p:nvPr/>
          </p:nvSpPr>
          <p:spPr>
            <a:xfrm>
              <a:off x="2602080" y="2912040"/>
              <a:ext cx="60840" cy="250200"/>
            </a:xfrm>
            <a:custGeom>
              <a:avLst/>
              <a:gdLst/>
              <a:ahLst/>
              <a:rect l="0" t="0" r="r" b="b"/>
              <a:pathLst>
                <a:path w="169" h="695">
                  <a:moveTo>
                    <a:pt x="168" y="347"/>
                  </a:moveTo>
                  <a:cubicBezTo>
                    <a:pt x="168" y="293"/>
                    <a:pt x="160" y="210"/>
                    <a:pt x="121" y="131"/>
                  </a:cubicBezTo>
                  <a:cubicBezTo>
                    <a:pt x="77" y="45"/>
                    <a:pt x="15" y="0"/>
                    <a:pt x="7" y="0"/>
                  </a:cubicBezTo>
                  <a:cubicBezTo>
                    <a:pt x="3" y="0"/>
                    <a:pt x="0" y="3"/>
                    <a:pt x="0" y="6"/>
                  </a:cubicBezTo>
                  <a:cubicBezTo>
                    <a:pt x="0" y="9"/>
                    <a:pt x="0" y="11"/>
                    <a:pt x="13" y="23"/>
                  </a:cubicBezTo>
                  <a:cubicBezTo>
                    <a:pt x="85" y="91"/>
                    <a:pt x="126" y="202"/>
                    <a:pt x="126" y="347"/>
                  </a:cubicBezTo>
                  <a:cubicBezTo>
                    <a:pt x="126" y="465"/>
                    <a:pt x="100" y="588"/>
                    <a:pt x="10" y="675"/>
                  </a:cubicBezTo>
                  <a:cubicBezTo>
                    <a:pt x="0" y="685"/>
                    <a:pt x="0" y="686"/>
                    <a:pt x="0" y="688"/>
                  </a:cubicBezTo>
                  <a:cubicBezTo>
                    <a:pt x="0" y="693"/>
                    <a:pt x="3" y="694"/>
                    <a:pt x="7" y="694"/>
                  </a:cubicBezTo>
                  <a:cubicBezTo>
                    <a:pt x="15" y="694"/>
                    <a:pt x="80" y="647"/>
                    <a:pt x="123" y="558"/>
                  </a:cubicBezTo>
                  <a:cubicBezTo>
                    <a:pt x="160" y="483"/>
                    <a:pt x="168" y="405"/>
                    <a:pt x="168" y="347"/>
                  </a:cubicBezTo>
                </a:path>
              </a:pathLst>
            </a:custGeom>
            <a:solidFill>
              <a:srgbClr val="000000"/>
            </a:solidFill>
            <a:ln w="15840">
              <a:noFill/>
            </a:ln>
          </p:spPr>
        </p:sp>
        <p:sp>
          <p:nvSpPr>
            <p:cNvPr id="926" name="Freeform 11"/>
            <p:cNvSpPr/>
            <p:nvPr/>
          </p:nvSpPr>
          <p:spPr>
            <a:xfrm>
              <a:off x="2774520" y="3007440"/>
              <a:ext cx="173160" cy="59400"/>
            </a:xfrm>
            <a:custGeom>
              <a:avLst/>
              <a:gdLst/>
              <a:ahLst/>
              <a:rect l="0" t="0" r="r" b="b"/>
              <a:pathLst>
                <a:path w="481" h="165">
                  <a:moveTo>
                    <a:pt x="455" y="28"/>
                  </a:moveTo>
                  <a:cubicBezTo>
                    <a:pt x="467" y="28"/>
                    <a:pt x="480" y="28"/>
                    <a:pt x="480" y="14"/>
                  </a:cubicBezTo>
                  <a:cubicBezTo>
                    <a:pt x="480" y="0"/>
                    <a:pt x="467" y="0"/>
                    <a:pt x="457" y="0"/>
                  </a:cubicBezTo>
                  <a:lnTo>
                    <a:pt x="25" y="0"/>
                  </a:lnTo>
                  <a:cubicBezTo>
                    <a:pt x="13" y="0"/>
                    <a:pt x="0" y="0"/>
                    <a:pt x="0" y="14"/>
                  </a:cubicBezTo>
                  <a:cubicBezTo>
                    <a:pt x="0" y="28"/>
                    <a:pt x="13" y="28"/>
                    <a:pt x="25" y="28"/>
                  </a:cubicBezTo>
                  <a:lnTo>
                    <a:pt x="455" y="28"/>
                  </a:lnTo>
                  <a:moveTo>
                    <a:pt x="457" y="164"/>
                  </a:moveTo>
                  <a:cubicBezTo>
                    <a:pt x="467" y="164"/>
                    <a:pt x="480" y="164"/>
                    <a:pt x="480" y="150"/>
                  </a:cubicBezTo>
                  <a:cubicBezTo>
                    <a:pt x="480" y="136"/>
                    <a:pt x="467" y="136"/>
                    <a:pt x="455" y="136"/>
                  </a:cubicBezTo>
                  <a:lnTo>
                    <a:pt x="25" y="136"/>
                  </a:lnTo>
                  <a:cubicBezTo>
                    <a:pt x="13" y="136"/>
                    <a:pt x="0" y="136"/>
                    <a:pt x="0" y="150"/>
                  </a:cubicBezTo>
                  <a:cubicBezTo>
                    <a:pt x="0" y="164"/>
                    <a:pt x="13" y="164"/>
                    <a:pt x="25" y="164"/>
                  </a:cubicBezTo>
                  <a:lnTo>
                    <a:pt x="457" y="164"/>
                  </a:lnTo>
                </a:path>
              </a:pathLst>
            </a:custGeom>
            <a:solidFill>
              <a:srgbClr val="000000"/>
            </a:solidFill>
            <a:ln w="15840">
              <a:noFill/>
            </a:ln>
          </p:spPr>
        </p:sp>
        <p:sp>
          <p:nvSpPr>
            <p:cNvPr id="927" name="Freeform 12"/>
            <p:cNvSpPr/>
            <p:nvPr/>
          </p:nvSpPr>
          <p:spPr>
            <a:xfrm>
              <a:off x="3673440" y="2819880"/>
              <a:ext cx="101520" cy="114120"/>
            </a:xfrm>
            <a:custGeom>
              <a:avLst/>
              <a:gdLst/>
              <a:ahLst/>
              <a:rect l="0" t="0" r="r" b="b"/>
              <a:pathLst>
                <a:path w="282" h="317">
                  <a:moveTo>
                    <a:pt x="257" y="43"/>
                  </a:moveTo>
                  <a:cubicBezTo>
                    <a:pt x="245" y="43"/>
                    <a:pt x="235" y="43"/>
                    <a:pt x="224" y="54"/>
                  </a:cubicBezTo>
                  <a:cubicBezTo>
                    <a:pt x="212" y="63"/>
                    <a:pt x="211" y="76"/>
                    <a:pt x="211" y="81"/>
                  </a:cubicBezTo>
                  <a:cubicBezTo>
                    <a:pt x="211" y="96"/>
                    <a:pt x="224" y="104"/>
                    <a:pt x="239" y="104"/>
                  </a:cubicBezTo>
                  <a:cubicBezTo>
                    <a:pt x="260" y="104"/>
                    <a:pt x="279" y="88"/>
                    <a:pt x="279" y="60"/>
                  </a:cubicBezTo>
                  <a:cubicBezTo>
                    <a:pt x="279" y="25"/>
                    <a:pt x="245" y="0"/>
                    <a:pt x="193" y="0"/>
                  </a:cubicBezTo>
                  <a:cubicBezTo>
                    <a:pt x="96" y="0"/>
                    <a:pt x="0" y="99"/>
                    <a:pt x="0" y="197"/>
                  </a:cubicBezTo>
                  <a:cubicBezTo>
                    <a:pt x="0" y="260"/>
                    <a:pt x="42" y="316"/>
                    <a:pt x="117" y="316"/>
                  </a:cubicBezTo>
                  <a:cubicBezTo>
                    <a:pt x="221" y="316"/>
                    <a:pt x="281" y="242"/>
                    <a:pt x="281" y="234"/>
                  </a:cubicBezTo>
                  <a:cubicBezTo>
                    <a:pt x="281" y="229"/>
                    <a:pt x="276" y="224"/>
                    <a:pt x="273" y="224"/>
                  </a:cubicBezTo>
                  <a:cubicBezTo>
                    <a:pt x="268" y="224"/>
                    <a:pt x="266" y="226"/>
                    <a:pt x="263" y="232"/>
                  </a:cubicBezTo>
                  <a:cubicBezTo>
                    <a:pt x="206" y="300"/>
                    <a:pt x="127" y="300"/>
                    <a:pt x="117" y="300"/>
                  </a:cubicBezTo>
                  <a:cubicBezTo>
                    <a:pt x="73" y="300"/>
                    <a:pt x="54" y="267"/>
                    <a:pt x="54" y="224"/>
                  </a:cubicBezTo>
                  <a:cubicBezTo>
                    <a:pt x="54" y="196"/>
                    <a:pt x="68" y="128"/>
                    <a:pt x="93" y="85"/>
                  </a:cubicBezTo>
                  <a:cubicBezTo>
                    <a:pt x="114" y="46"/>
                    <a:pt x="155" y="16"/>
                    <a:pt x="194" y="16"/>
                  </a:cubicBezTo>
                  <a:cubicBezTo>
                    <a:pt x="219" y="16"/>
                    <a:pt x="247" y="24"/>
                    <a:pt x="257" y="43"/>
                  </a:cubicBezTo>
                </a:path>
              </a:pathLst>
            </a:custGeom>
            <a:solidFill>
              <a:srgbClr val="000000"/>
            </a:solidFill>
            <a:ln w="15840">
              <a:noFill/>
            </a:ln>
          </p:spPr>
        </p:sp>
        <p:sp>
          <p:nvSpPr>
            <p:cNvPr id="928" name="Freeform 13"/>
            <p:cNvSpPr/>
            <p:nvPr/>
          </p:nvSpPr>
          <p:spPr>
            <a:xfrm>
              <a:off x="3799800" y="2743200"/>
              <a:ext cx="61200" cy="250200"/>
            </a:xfrm>
            <a:custGeom>
              <a:avLst/>
              <a:gdLst/>
              <a:ahLst/>
              <a:rect l="0" t="0" r="r" b="b"/>
              <a:pathLst>
                <a:path w="170" h="695">
                  <a:moveTo>
                    <a:pt x="169" y="688"/>
                  </a:moveTo>
                  <a:cubicBezTo>
                    <a:pt x="169" y="687"/>
                    <a:pt x="169" y="685"/>
                    <a:pt x="156" y="672"/>
                  </a:cubicBezTo>
                  <a:cubicBezTo>
                    <a:pt x="66" y="586"/>
                    <a:pt x="43" y="455"/>
                    <a:pt x="43" y="347"/>
                  </a:cubicBezTo>
                  <a:cubicBezTo>
                    <a:pt x="43" y="227"/>
                    <a:pt x="71" y="106"/>
                    <a:pt x="159" y="19"/>
                  </a:cubicBezTo>
                  <a:cubicBezTo>
                    <a:pt x="169" y="11"/>
                    <a:pt x="169" y="9"/>
                    <a:pt x="169" y="6"/>
                  </a:cubicBezTo>
                  <a:cubicBezTo>
                    <a:pt x="169" y="2"/>
                    <a:pt x="166" y="0"/>
                    <a:pt x="161" y="0"/>
                  </a:cubicBezTo>
                  <a:cubicBezTo>
                    <a:pt x="154" y="0"/>
                    <a:pt x="89" y="47"/>
                    <a:pt x="46" y="136"/>
                  </a:cubicBezTo>
                  <a:cubicBezTo>
                    <a:pt x="9" y="211"/>
                    <a:pt x="0" y="289"/>
                    <a:pt x="0" y="347"/>
                  </a:cubicBezTo>
                  <a:cubicBezTo>
                    <a:pt x="0" y="402"/>
                    <a:pt x="9" y="486"/>
                    <a:pt x="48" y="565"/>
                  </a:cubicBezTo>
                  <a:cubicBezTo>
                    <a:pt x="92" y="650"/>
                    <a:pt x="154" y="694"/>
                    <a:pt x="161" y="694"/>
                  </a:cubicBezTo>
                  <a:cubicBezTo>
                    <a:pt x="166" y="694"/>
                    <a:pt x="169" y="693"/>
                    <a:pt x="169" y="688"/>
                  </a:cubicBezTo>
                </a:path>
              </a:pathLst>
            </a:custGeom>
            <a:solidFill>
              <a:srgbClr val="000000"/>
            </a:solidFill>
            <a:ln w="15840">
              <a:noFill/>
            </a:ln>
          </p:spPr>
        </p:sp>
        <p:sp>
          <p:nvSpPr>
            <p:cNvPr id="929" name="Freeform 14"/>
            <p:cNvSpPr/>
            <p:nvPr/>
          </p:nvSpPr>
          <p:spPr>
            <a:xfrm>
              <a:off x="3885480" y="2819880"/>
              <a:ext cx="119160" cy="114120"/>
            </a:xfrm>
            <a:custGeom>
              <a:avLst/>
              <a:gdLst/>
              <a:ahLst/>
              <a:rect l="0" t="0" r="r" b="b"/>
              <a:pathLst>
                <a:path w="331" h="317">
                  <a:moveTo>
                    <a:pt x="240" y="44"/>
                  </a:moveTo>
                  <a:cubicBezTo>
                    <a:pt x="227" y="19"/>
                    <a:pt x="206" y="0"/>
                    <a:pt x="173" y="0"/>
                  </a:cubicBezTo>
                  <a:cubicBezTo>
                    <a:pt x="90" y="0"/>
                    <a:pt x="0" y="103"/>
                    <a:pt x="0" y="204"/>
                  </a:cubicBezTo>
                  <a:cubicBezTo>
                    <a:pt x="0" y="270"/>
                    <a:pt x="39" y="316"/>
                    <a:pt x="96" y="316"/>
                  </a:cubicBezTo>
                  <a:cubicBezTo>
                    <a:pt x="111" y="316"/>
                    <a:pt x="147" y="313"/>
                    <a:pt x="189" y="264"/>
                  </a:cubicBezTo>
                  <a:cubicBezTo>
                    <a:pt x="196" y="292"/>
                    <a:pt x="220" y="316"/>
                    <a:pt x="255" y="316"/>
                  </a:cubicBezTo>
                  <a:cubicBezTo>
                    <a:pt x="281" y="316"/>
                    <a:pt x="297" y="300"/>
                    <a:pt x="309" y="278"/>
                  </a:cubicBezTo>
                  <a:cubicBezTo>
                    <a:pt x="320" y="253"/>
                    <a:pt x="330" y="210"/>
                    <a:pt x="330" y="208"/>
                  </a:cubicBezTo>
                  <a:cubicBezTo>
                    <a:pt x="330" y="202"/>
                    <a:pt x="324" y="202"/>
                    <a:pt x="322" y="202"/>
                  </a:cubicBezTo>
                  <a:cubicBezTo>
                    <a:pt x="315" y="202"/>
                    <a:pt x="314" y="204"/>
                    <a:pt x="312" y="215"/>
                  </a:cubicBezTo>
                  <a:cubicBezTo>
                    <a:pt x="299" y="259"/>
                    <a:pt x="286" y="300"/>
                    <a:pt x="256" y="300"/>
                  </a:cubicBezTo>
                  <a:cubicBezTo>
                    <a:pt x="237" y="300"/>
                    <a:pt x="235" y="283"/>
                    <a:pt x="235" y="268"/>
                  </a:cubicBezTo>
                  <a:cubicBezTo>
                    <a:pt x="235" y="253"/>
                    <a:pt x="237" y="248"/>
                    <a:pt x="245" y="216"/>
                  </a:cubicBezTo>
                  <a:cubicBezTo>
                    <a:pt x="253" y="188"/>
                    <a:pt x="253" y="180"/>
                    <a:pt x="260" y="155"/>
                  </a:cubicBezTo>
                  <a:lnTo>
                    <a:pt x="286" y="57"/>
                  </a:lnTo>
                  <a:cubicBezTo>
                    <a:pt x="291" y="36"/>
                    <a:pt x="291" y="36"/>
                    <a:pt x="291" y="33"/>
                  </a:cubicBezTo>
                  <a:cubicBezTo>
                    <a:pt x="291" y="21"/>
                    <a:pt x="283" y="14"/>
                    <a:pt x="271" y="14"/>
                  </a:cubicBezTo>
                  <a:cubicBezTo>
                    <a:pt x="253" y="14"/>
                    <a:pt x="242" y="30"/>
                    <a:pt x="240" y="44"/>
                  </a:cubicBezTo>
                  <a:moveTo>
                    <a:pt x="193" y="226"/>
                  </a:moveTo>
                  <a:cubicBezTo>
                    <a:pt x="189" y="238"/>
                    <a:pt x="189" y="238"/>
                    <a:pt x="180" y="251"/>
                  </a:cubicBezTo>
                  <a:cubicBezTo>
                    <a:pt x="147" y="289"/>
                    <a:pt x="117" y="300"/>
                    <a:pt x="98" y="300"/>
                  </a:cubicBezTo>
                  <a:cubicBezTo>
                    <a:pt x="62" y="300"/>
                    <a:pt x="50" y="262"/>
                    <a:pt x="50" y="235"/>
                  </a:cubicBezTo>
                  <a:cubicBezTo>
                    <a:pt x="50" y="200"/>
                    <a:pt x="73" y="114"/>
                    <a:pt x="91" y="82"/>
                  </a:cubicBezTo>
                  <a:cubicBezTo>
                    <a:pt x="113" y="41"/>
                    <a:pt x="145" y="16"/>
                    <a:pt x="175" y="16"/>
                  </a:cubicBezTo>
                  <a:cubicBezTo>
                    <a:pt x="222" y="16"/>
                    <a:pt x="232" y="73"/>
                    <a:pt x="232" y="77"/>
                  </a:cubicBezTo>
                  <a:cubicBezTo>
                    <a:pt x="232" y="81"/>
                    <a:pt x="230" y="85"/>
                    <a:pt x="229" y="88"/>
                  </a:cubicBezTo>
                  <a:lnTo>
                    <a:pt x="193" y="226"/>
                  </a:lnTo>
                </a:path>
              </a:pathLst>
            </a:custGeom>
            <a:solidFill>
              <a:srgbClr val="000000"/>
            </a:solidFill>
            <a:ln w="15840">
              <a:noFill/>
            </a:ln>
          </p:spPr>
        </p:sp>
        <p:sp>
          <p:nvSpPr>
            <p:cNvPr id="930" name="Freeform 15"/>
            <p:cNvSpPr/>
            <p:nvPr/>
          </p:nvSpPr>
          <p:spPr>
            <a:xfrm>
              <a:off x="4034520" y="2904120"/>
              <a:ext cx="30960" cy="75240"/>
            </a:xfrm>
            <a:custGeom>
              <a:avLst/>
              <a:gdLst/>
              <a:ahLst/>
              <a:rect l="0" t="0" r="r" b="b"/>
              <a:pathLst>
                <a:path w="86" h="209">
                  <a:moveTo>
                    <a:pt x="85" y="72"/>
                  </a:moveTo>
                  <a:cubicBezTo>
                    <a:pt x="85" y="26"/>
                    <a:pt x="67" y="0"/>
                    <a:pt x="39" y="0"/>
                  </a:cubicBezTo>
                  <a:cubicBezTo>
                    <a:pt x="14" y="0"/>
                    <a:pt x="0" y="17"/>
                    <a:pt x="0" y="36"/>
                  </a:cubicBezTo>
                  <a:cubicBezTo>
                    <a:pt x="0" y="55"/>
                    <a:pt x="14" y="74"/>
                    <a:pt x="39" y="74"/>
                  </a:cubicBezTo>
                  <a:cubicBezTo>
                    <a:pt x="47" y="74"/>
                    <a:pt x="57" y="71"/>
                    <a:pt x="63" y="64"/>
                  </a:cubicBezTo>
                  <a:cubicBezTo>
                    <a:pt x="67" y="63"/>
                    <a:pt x="67" y="63"/>
                    <a:pt x="68" y="63"/>
                  </a:cubicBezTo>
                  <a:cubicBezTo>
                    <a:pt x="68" y="63"/>
                    <a:pt x="70" y="63"/>
                    <a:pt x="70" y="72"/>
                  </a:cubicBezTo>
                  <a:cubicBezTo>
                    <a:pt x="70" y="124"/>
                    <a:pt x="44" y="167"/>
                    <a:pt x="19" y="189"/>
                  </a:cubicBezTo>
                  <a:cubicBezTo>
                    <a:pt x="11" y="197"/>
                    <a:pt x="11" y="198"/>
                    <a:pt x="11" y="200"/>
                  </a:cubicBezTo>
                  <a:cubicBezTo>
                    <a:pt x="11" y="206"/>
                    <a:pt x="14" y="208"/>
                    <a:pt x="19" y="208"/>
                  </a:cubicBezTo>
                  <a:cubicBezTo>
                    <a:pt x="27" y="208"/>
                    <a:pt x="85" y="154"/>
                    <a:pt x="85" y="72"/>
                  </a:cubicBezTo>
                </a:path>
              </a:pathLst>
            </a:custGeom>
            <a:solidFill>
              <a:srgbClr val="000000"/>
            </a:solidFill>
            <a:ln w="15840">
              <a:noFill/>
            </a:ln>
          </p:spPr>
        </p:sp>
        <p:sp>
          <p:nvSpPr>
            <p:cNvPr id="931" name="Freeform 16"/>
            <p:cNvSpPr/>
            <p:nvPr/>
          </p:nvSpPr>
          <p:spPr>
            <a:xfrm>
              <a:off x="4139280" y="2757240"/>
              <a:ext cx="96120" cy="177120"/>
            </a:xfrm>
            <a:custGeom>
              <a:avLst/>
              <a:gdLst/>
              <a:ahLst/>
              <a:rect l="0" t="0" r="r" b="b"/>
              <a:pathLst>
                <a:path w="267" h="492">
                  <a:moveTo>
                    <a:pt x="139" y="8"/>
                  </a:moveTo>
                  <a:cubicBezTo>
                    <a:pt x="139" y="7"/>
                    <a:pt x="139" y="0"/>
                    <a:pt x="129" y="0"/>
                  </a:cubicBezTo>
                  <a:cubicBezTo>
                    <a:pt x="113" y="0"/>
                    <a:pt x="60" y="7"/>
                    <a:pt x="41" y="7"/>
                  </a:cubicBezTo>
                  <a:cubicBezTo>
                    <a:pt x="36" y="8"/>
                    <a:pt x="28" y="8"/>
                    <a:pt x="28" y="21"/>
                  </a:cubicBezTo>
                  <a:cubicBezTo>
                    <a:pt x="28" y="30"/>
                    <a:pt x="34" y="30"/>
                    <a:pt x="44" y="30"/>
                  </a:cubicBezTo>
                  <a:cubicBezTo>
                    <a:pt x="80" y="30"/>
                    <a:pt x="81" y="35"/>
                    <a:pt x="81" y="41"/>
                  </a:cubicBezTo>
                  <a:cubicBezTo>
                    <a:pt x="81" y="46"/>
                    <a:pt x="75" y="70"/>
                    <a:pt x="70" y="84"/>
                  </a:cubicBezTo>
                  <a:lnTo>
                    <a:pt x="11" y="311"/>
                  </a:lnTo>
                  <a:cubicBezTo>
                    <a:pt x="3" y="346"/>
                    <a:pt x="0" y="357"/>
                    <a:pt x="0" y="382"/>
                  </a:cubicBezTo>
                  <a:cubicBezTo>
                    <a:pt x="0" y="447"/>
                    <a:pt x="37" y="491"/>
                    <a:pt x="91" y="491"/>
                  </a:cubicBezTo>
                  <a:cubicBezTo>
                    <a:pt x="176" y="491"/>
                    <a:pt x="266" y="387"/>
                    <a:pt x="266" y="288"/>
                  </a:cubicBezTo>
                  <a:cubicBezTo>
                    <a:pt x="266" y="223"/>
                    <a:pt x="227" y="176"/>
                    <a:pt x="170" y="176"/>
                  </a:cubicBezTo>
                  <a:cubicBezTo>
                    <a:pt x="137" y="176"/>
                    <a:pt x="106" y="196"/>
                    <a:pt x="85" y="218"/>
                  </a:cubicBezTo>
                  <a:lnTo>
                    <a:pt x="139" y="8"/>
                  </a:lnTo>
                  <a:moveTo>
                    <a:pt x="70" y="270"/>
                  </a:moveTo>
                  <a:cubicBezTo>
                    <a:pt x="75" y="256"/>
                    <a:pt x="75" y="255"/>
                    <a:pt x="81" y="247"/>
                  </a:cubicBezTo>
                  <a:cubicBezTo>
                    <a:pt x="117" y="201"/>
                    <a:pt x="149" y="191"/>
                    <a:pt x="168" y="191"/>
                  </a:cubicBezTo>
                  <a:cubicBezTo>
                    <a:pt x="194" y="191"/>
                    <a:pt x="214" y="212"/>
                    <a:pt x="214" y="256"/>
                  </a:cubicBezTo>
                  <a:cubicBezTo>
                    <a:pt x="214" y="297"/>
                    <a:pt x="189" y="378"/>
                    <a:pt x="176" y="404"/>
                  </a:cubicBezTo>
                  <a:cubicBezTo>
                    <a:pt x="153" y="450"/>
                    <a:pt x="119" y="475"/>
                    <a:pt x="91" y="475"/>
                  </a:cubicBezTo>
                  <a:cubicBezTo>
                    <a:pt x="67" y="475"/>
                    <a:pt x="44" y="457"/>
                    <a:pt x="44" y="406"/>
                  </a:cubicBezTo>
                  <a:cubicBezTo>
                    <a:pt x="44" y="392"/>
                    <a:pt x="44" y="379"/>
                    <a:pt x="55" y="335"/>
                  </a:cubicBezTo>
                  <a:lnTo>
                    <a:pt x="70" y="270"/>
                  </a:lnTo>
                </a:path>
              </a:pathLst>
            </a:custGeom>
            <a:solidFill>
              <a:srgbClr val="000000"/>
            </a:solidFill>
            <a:ln w="15840">
              <a:noFill/>
            </a:ln>
          </p:spPr>
        </p:sp>
        <p:sp>
          <p:nvSpPr>
            <p:cNvPr id="932" name="Freeform 17"/>
            <p:cNvSpPr/>
            <p:nvPr/>
          </p:nvSpPr>
          <p:spPr>
            <a:xfrm>
              <a:off x="4252680" y="2743200"/>
              <a:ext cx="61200" cy="250200"/>
            </a:xfrm>
            <a:custGeom>
              <a:avLst/>
              <a:gdLst/>
              <a:ahLst/>
              <a:rect l="0" t="0" r="r" b="b"/>
              <a:pathLst>
                <a:path w="170" h="695">
                  <a:moveTo>
                    <a:pt x="169" y="347"/>
                  </a:moveTo>
                  <a:cubicBezTo>
                    <a:pt x="169" y="294"/>
                    <a:pt x="161" y="210"/>
                    <a:pt x="121" y="131"/>
                  </a:cubicBezTo>
                  <a:cubicBezTo>
                    <a:pt x="77" y="46"/>
                    <a:pt x="15" y="0"/>
                    <a:pt x="7" y="0"/>
                  </a:cubicBezTo>
                  <a:cubicBezTo>
                    <a:pt x="4" y="0"/>
                    <a:pt x="0" y="3"/>
                    <a:pt x="0" y="6"/>
                  </a:cubicBezTo>
                  <a:cubicBezTo>
                    <a:pt x="0" y="9"/>
                    <a:pt x="0" y="11"/>
                    <a:pt x="14" y="24"/>
                  </a:cubicBezTo>
                  <a:cubicBezTo>
                    <a:pt x="86" y="92"/>
                    <a:pt x="126" y="202"/>
                    <a:pt x="126" y="347"/>
                  </a:cubicBezTo>
                  <a:cubicBezTo>
                    <a:pt x="126" y="466"/>
                    <a:pt x="100" y="589"/>
                    <a:pt x="10" y="675"/>
                  </a:cubicBezTo>
                  <a:cubicBezTo>
                    <a:pt x="0" y="685"/>
                    <a:pt x="0" y="687"/>
                    <a:pt x="0" y="688"/>
                  </a:cubicBezTo>
                  <a:cubicBezTo>
                    <a:pt x="0" y="693"/>
                    <a:pt x="4" y="694"/>
                    <a:pt x="7" y="694"/>
                  </a:cubicBezTo>
                  <a:cubicBezTo>
                    <a:pt x="15" y="694"/>
                    <a:pt x="81" y="647"/>
                    <a:pt x="123" y="559"/>
                  </a:cubicBezTo>
                  <a:cubicBezTo>
                    <a:pt x="161" y="483"/>
                    <a:pt x="169" y="406"/>
                    <a:pt x="169" y="347"/>
                  </a:cubicBezTo>
                </a:path>
              </a:pathLst>
            </a:custGeom>
            <a:solidFill>
              <a:srgbClr val="000000"/>
            </a:solidFill>
            <a:ln w="15840">
              <a:noFill/>
            </a:ln>
          </p:spPr>
        </p:sp>
        <p:sp>
          <p:nvSpPr>
            <p:cNvPr id="933" name="Freeform 18"/>
            <p:cNvSpPr/>
            <p:nvPr/>
          </p:nvSpPr>
          <p:spPr>
            <a:xfrm>
              <a:off x="3064320" y="3031920"/>
              <a:ext cx="1873800" cy="11160"/>
            </a:xfrm>
            <a:custGeom>
              <a:avLst/>
              <a:gdLst/>
              <a:ahLst/>
              <a:rect l="0" t="0" r="r" b="b"/>
              <a:pathLst>
                <a:path w="5205" h="31">
                  <a:moveTo>
                    <a:pt x="2601" y="30"/>
                  </a:moveTo>
                  <a:lnTo>
                    <a:pt x="0" y="30"/>
                  </a:lnTo>
                  <a:lnTo>
                    <a:pt x="0" y="0"/>
                  </a:lnTo>
                  <a:lnTo>
                    <a:pt x="5204" y="0"/>
                  </a:lnTo>
                  <a:lnTo>
                    <a:pt x="5204" y="30"/>
                  </a:lnTo>
                  <a:lnTo>
                    <a:pt x="2601" y="30"/>
                  </a:lnTo>
                </a:path>
              </a:pathLst>
            </a:custGeom>
            <a:solidFill>
              <a:srgbClr val="000000"/>
            </a:solidFill>
            <a:ln w="15840">
              <a:noFill/>
            </a:ln>
          </p:spPr>
        </p:sp>
        <p:sp>
          <p:nvSpPr>
            <p:cNvPr id="934" name="Freeform 19"/>
            <p:cNvSpPr/>
            <p:nvPr/>
          </p:nvSpPr>
          <p:spPr>
            <a:xfrm>
              <a:off x="3078360" y="3083400"/>
              <a:ext cx="244800" cy="250560"/>
            </a:xfrm>
            <a:custGeom>
              <a:avLst/>
              <a:gdLst/>
              <a:ahLst/>
              <a:rect l="0" t="0" r="r" b="b"/>
              <a:pathLst>
                <a:path w="680" h="696">
                  <a:moveTo>
                    <a:pt x="264" y="371"/>
                  </a:moveTo>
                  <a:lnTo>
                    <a:pt x="7" y="676"/>
                  </a:lnTo>
                  <a:cubicBezTo>
                    <a:pt x="2" y="684"/>
                    <a:pt x="0" y="685"/>
                    <a:pt x="0" y="687"/>
                  </a:cubicBezTo>
                  <a:cubicBezTo>
                    <a:pt x="0" y="695"/>
                    <a:pt x="7" y="695"/>
                    <a:pt x="20" y="695"/>
                  </a:cubicBezTo>
                  <a:lnTo>
                    <a:pt x="617" y="695"/>
                  </a:lnTo>
                  <a:lnTo>
                    <a:pt x="679" y="523"/>
                  </a:lnTo>
                  <a:lnTo>
                    <a:pt x="661" y="523"/>
                  </a:lnTo>
                  <a:cubicBezTo>
                    <a:pt x="643" y="575"/>
                    <a:pt x="596" y="617"/>
                    <a:pt x="534" y="636"/>
                  </a:cubicBezTo>
                  <a:cubicBezTo>
                    <a:pt x="522" y="641"/>
                    <a:pt x="473" y="657"/>
                    <a:pt x="367" y="657"/>
                  </a:cubicBezTo>
                  <a:lnTo>
                    <a:pt x="61" y="657"/>
                  </a:lnTo>
                  <a:lnTo>
                    <a:pt x="311" y="359"/>
                  </a:lnTo>
                  <a:cubicBezTo>
                    <a:pt x="316" y="352"/>
                    <a:pt x="318" y="351"/>
                    <a:pt x="318" y="348"/>
                  </a:cubicBezTo>
                  <a:cubicBezTo>
                    <a:pt x="318" y="344"/>
                    <a:pt x="316" y="344"/>
                    <a:pt x="313" y="338"/>
                  </a:cubicBezTo>
                  <a:lnTo>
                    <a:pt x="79" y="29"/>
                  </a:lnTo>
                  <a:lnTo>
                    <a:pt x="364" y="29"/>
                  </a:lnTo>
                  <a:cubicBezTo>
                    <a:pt x="445" y="29"/>
                    <a:pt x="611" y="33"/>
                    <a:pt x="661" y="163"/>
                  </a:cubicBezTo>
                  <a:lnTo>
                    <a:pt x="679" y="163"/>
                  </a:lnTo>
                  <a:lnTo>
                    <a:pt x="617" y="0"/>
                  </a:lnTo>
                  <a:lnTo>
                    <a:pt x="20" y="0"/>
                  </a:lnTo>
                  <a:cubicBezTo>
                    <a:pt x="0" y="0"/>
                    <a:pt x="0" y="0"/>
                    <a:pt x="0" y="22"/>
                  </a:cubicBezTo>
                  <a:lnTo>
                    <a:pt x="264" y="371"/>
                  </a:lnTo>
                </a:path>
              </a:pathLst>
            </a:custGeom>
            <a:solidFill>
              <a:srgbClr val="000000"/>
            </a:solidFill>
            <a:ln w="15840">
              <a:noFill/>
            </a:ln>
          </p:spPr>
        </p:sp>
        <p:sp>
          <p:nvSpPr>
            <p:cNvPr id="935" name="Freeform 20"/>
            <p:cNvSpPr/>
            <p:nvPr/>
          </p:nvSpPr>
          <p:spPr>
            <a:xfrm>
              <a:off x="3358080" y="3214080"/>
              <a:ext cx="48240" cy="175320"/>
            </a:xfrm>
            <a:custGeom>
              <a:avLst/>
              <a:gdLst/>
              <a:ahLst/>
              <a:rect l="0" t="0" r="r" b="b"/>
              <a:pathLst>
                <a:path w="134" h="487">
                  <a:moveTo>
                    <a:pt x="123" y="0"/>
                  </a:moveTo>
                  <a:cubicBezTo>
                    <a:pt x="27" y="65"/>
                    <a:pt x="0" y="169"/>
                    <a:pt x="0" y="243"/>
                  </a:cubicBezTo>
                  <a:cubicBezTo>
                    <a:pt x="0" y="311"/>
                    <a:pt x="22" y="419"/>
                    <a:pt x="123" y="486"/>
                  </a:cubicBezTo>
                  <a:cubicBezTo>
                    <a:pt x="126" y="486"/>
                    <a:pt x="133" y="486"/>
                    <a:pt x="133" y="482"/>
                  </a:cubicBezTo>
                  <a:cubicBezTo>
                    <a:pt x="133" y="479"/>
                    <a:pt x="131" y="477"/>
                    <a:pt x="128" y="474"/>
                  </a:cubicBezTo>
                  <a:cubicBezTo>
                    <a:pt x="59" y="415"/>
                    <a:pt x="35" y="332"/>
                    <a:pt x="35" y="243"/>
                  </a:cubicBezTo>
                  <a:cubicBezTo>
                    <a:pt x="35" y="112"/>
                    <a:pt x="87" y="48"/>
                    <a:pt x="130" y="11"/>
                  </a:cubicBezTo>
                  <a:cubicBezTo>
                    <a:pt x="131" y="10"/>
                    <a:pt x="133" y="8"/>
                    <a:pt x="133" y="7"/>
                  </a:cubicBezTo>
                  <a:cubicBezTo>
                    <a:pt x="133" y="0"/>
                    <a:pt x="126" y="0"/>
                    <a:pt x="123" y="0"/>
                  </a:cubicBezTo>
                </a:path>
              </a:pathLst>
            </a:custGeom>
            <a:solidFill>
              <a:srgbClr val="000000"/>
            </a:solidFill>
            <a:ln w="15840">
              <a:noFill/>
            </a:ln>
          </p:spPr>
        </p:sp>
        <p:sp>
          <p:nvSpPr>
            <p:cNvPr id="936" name="Freeform 21"/>
            <p:cNvSpPr/>
            <p:nvPr/>
          </p:nvSpPr>
          <p:spPr>
            <a:xfrm>
              <a:off x="3429000" y="3268080"/>
              <a:ext cx="93240" cy="79920"/>
            </a:xfrm>
            <a:custGeom>
              <a:avLst/>
              <a:gdLst/>
              <a:ahLst/>
              <a:rect l="0" t="0" r="r" b="b"/>
              <a:pathLst>
                <a:path w="259" h="222">
                  <a:moveTo>
                    <a:pt x="183" y="29"/>
                  </a:moveTo>
                  <a:cubicBezTo>
                    <a:pt x="172" y="13"/>
                    <a:pt x="155" y="0"/>
                    <a:pt x="131" y="0"/>
                  </a:cubicBezTo>
                  <a:cubicBezTo>
                    <a:pt x="65" y="0"/>
                    <a:pt x="0" y="70"/>
                    <a:pt x="0" y="139"/>
                  </a:cubicBezTo>
                  <a:cubicBezTo>
                    <a:pt x="0" y="186"/>
                    <a:pt x="33" y="221"/>
                    <a:pt x="77" y="221"/>
                  </a:cubicBezTo>
                  <a:cubicBezTo>
                    <a:pt x="103" y="221"/>
                    <a:pt x="127" y="205"/>
                    <a:pt x="149" y="186"/>
                  </a:cubicBezTo>
                  <a:cubicBezTo>
                    <a:pt x="158" y="216"/>
                    <a:pt x="186" y="221"/>
                    <a:pt x="201" y="221"/>
                  </a:cubicBezTo>
                  <a:cubicBezTo>
                    <a:pt x="219" y="221"/>
                    <a:pt x="230" y="210"/>
                    <a:pt x="240" y="194"/>
                  </a:cubicBezTo>
                  <a:cubicBezTo>
                    <a:pt x="252" y="175"/>
                    <a:pt x="258" y="149"/>
                    <a:pt x="258" y="145"/>
                  </a:cubicBezTo>
                  <a:cubicBezTo>
                    <a:pt x="258" y="139"/>
                    <a:pt x="252" y="139"/>
                    <a:pt x="250" y="139"/>
                  </a:cubicBezTo>
                  <a:cubicBezTo>
                    <a:pt x="244" y="139"/>
                    <a:pt x="242" y="142"/>
                    <a:pt x="239" y="155"/>
                  </a:cubicBezTo>
                  <a:cubicBezTo>
                    <a:pt x="232" y="179"/>
                    <a:pt x="222" y="207"/>
                    <a:pt x="201" y="207"/>
                  </a:cubicBezTo>
                  <a:cubicBezTo>
                    <a:pt x="188" y="207"/>
                    <a:pt x="185" y="196"/>
                    <a:pt x="185" y="183"/>
                  </a:cubicBezTo>
                  <a:cubicBezTo>
                    <a:pt x="185" y="175"/>
                    <a:pt x="190" y="157"/>
                    <a:pt x="193" y="144"/>
                  </a:cubicBezTo>
                  <a:cubicBezTo>
                    <a:pt x="196" y="131"/>
                    <a:pt x="201" y="111"/>
                    <a:pt x="204" y="100"/>
                  </a:cubicBezTo>
                  <a:lnTo>
                    <a:pt x="214" y="63"/>
                  </a:lnTo>
                  <a:cubicBezTo>
                    <a:pt x="217" y="51"/>
                    <a:pt x="222" y="27"/>
                    <a:pt x="222" y="26"/>
                  </a:cubicBezTo>
                  <a:cubicBezTo>
                    <a:pt x="222" y="14"/>
                    <a:pt x="214" y="10"/>
                    <a:pt x="206" y="10"/>
                  </a:cubicBezTo>
                  <a:cubicBezTo>
                    <a:pt x="198" y="10"/>
                    <a:pt x="186" y="16"/>
                    <a:pt x="183" y="29"/>
                  </a:cubicBezTo>
                  <a:moveTo>
                    <a:pt x="150" y="155"/>
                  </a:moveTo>
                  <a:cubicBezTo>
                    <a:pt x="147" y="169"/>
                    <a:pt x="136" y="179"/>
                    <a:pt x="124" y="188"/>
                  </a:cubicBezTo>
                  <a:cubicBezTo>
                    <a:pt x="119" y="191"/>
                    <a:pt x="100" y="207"/>
                    <a:pt x="78" y="207"/>
                  </a:cubicBezTo>
                  <a:cubicBezTo>
                    <a:pt x="59" y="207"/>
                    <a:pt x="41" y="194"/>
                    <a:pt x="41" y="160"/>
                  </a:cubicBezTo>
                  <a:cubicBezTo>
                    <a:pt x="41" y="134"/>
                    <a:pt x="55" y="79"/>
                    <a:pt x="67" y="60"/>
                  </a:cubicBezTo>
                  <a:cubicBezTo>
                    <a:pt x="90" y="21"/>
                    <a:pt x="116" y="14"/>
                    <a:pt x="131" y="14"/>
                  </a:cubicBezTo>
                  <a:cubicBezTo>
                    <a:pt x="165" y="14"/>
                    <a:pt x="175" y="51"/>
                    <a:pt x="175" y="57"/>
                  </a:cubicBezTo>
                  <a:cubicBezTo>
                    <a:pt x="175" y="59"/>
                    <a:pt x="175" y="62"/>
                    <a:pt x="173" y="63"/>
                  </a:cubicBezTo>
                  <a:lnTo>
                    <a:pt x="150" y="155"/>
                  </a:lnTo>
                </a:path>
              </a:pathLst>
            </a:custGeom>
            <a:solidFill>
              <a:srgbClr val="000000"/>
            </a:solidFill>
            <a:ln w="15840">
              <a:noFill/>
            </a:ln>
          </p:spPr>
        </p:sp>
        <p:sp>
          <p:nvSpPr>
            <p:cNvPr id="937" name="Freeform 22"/>
            <p:cNvSpPr/>
            <p:nvPr/>
          </p:nvSpPr>
          <p:spPr>
            <a:xfrm>
              <a:off x="3550680" y="3324960"/>
              <a:ext cx="24120" cy="55080"/>
            </a:xfrm>
            <a:custGeom>
              <a:avLst/>
              <a:gdLst/>
              <a:ahLst/>
              <a:rect l="0" t="0" r="r" b="b"/>
              <a:pathLst>
                <a:path w="67" h="153">
                  <a:moveTo>
                    <a:pt x="51" y="49"/>
                  </a:moveTo>
                  <a:cubicBezTo>
                    <a:pt x="51" y="76"/>
                    <a:pt x="46" y="107"/>
                    <a:pt x="12" y="139"/>
                  </a:cubicBezTo>
                  <a:cubicBezTo>
                    <a:pt x="9" y="141"/>
                    <a:pt x="7" y="142"/>
                    <a:pt x="7" y="144"/>
                  </a:cubicBezTo>
                  <a:cubicBezTo>
                    <a:pt x="7" y="148"/>
                    <a:pt x="12" y="152"/>
                    <a:pt x="15" y="152"/>
                  </a:cubicBezTo>
                  <a:cubicBezTo>
                    <a:pt x="22" y="152"/>
                    <a:pt x="66" y="112"/>
                    <a:pt x="66" y="54"/>
                  </a:cubicBezTo>
                  <a:cubicBezTo>
                    <a:pt x="66" y="24"/>
                    <a:pt x="53" y="0"/>
                    <a:pt x="30" y="0"/>
                  </a:cubicBezTo>
                  <a:cubicBezTo>
                    <a:pt x="14" y="0"/>
                    <a:pt x="0" y="13"/>
                    <a:pt x="0" y="28"/>
                  </a:cubicBezTo>
                  <a:cubicBezTo>
                    <a:pt x="0" y="44"/>
                    <a:pt x="12" y="57"/>
                    <a:pt x="30" y="57"/>
                  </a:cubicBezTo>
                  <a:cubicBezTo>
                    <a:pt x="43" y="57"/>
                    <a:pt x="51" y="49"/>
                    <a:pt x="51" y="49"/>
                  </a:cubicBezTo>
                </a:path>
              </a:pathLst>
            </a:custGeom>
            <a:solidFill>
              <a:srgbClr val="000000"/>
            </a:solidFill>
            <a:ln w="15840">
              <a:noFill/>
            </a:ln>
          </p:spPr>
        </p:sp>
        <p:sp>
          <p:nvSpPr>
            <p:cNvPr id="938" name="Freeform 23"/>
            <p:cNvSpPr/>
            <p:nvPr/>
          </p:nvSpPr>
          <p:spPr>
            <a:xfrm>
              <a:off x="3603960" y="3223800"/>
              <a:ext cx="74520" cy="124200"/>
            </a:xfrm>
            <a:custGeom>
              <a:avLst/>
              <a:gdLst/>
              <a:ahLst/>
              <a:rect l="0" t="0" r="r" b="b"/>
              <a:pathLst>
                <a:path w="207" h="345">
                  <a:moveTo>
                    <a:pt x="99" y="14"/>
                  </a:moveTo>
                  <a:cubicBezTo>
                    <a:pt x="101" y="14"/>
                    <a:pt x="103" y="8"/>
                    <a:pt x="103" y="6"/>
                  </a:cubicBezTo>
                  <a:cubicBezTo>
                    <a:pt x="103" y="5"/>
                    <a:pt x="99" y="0"/>
                    <a:pt x="95" y="0"/>
                  </a:cubicBezTo>
                  <a:cubicBezTo>
                    <a:pt x="83" y="0"/>
                    <a:pt x="42" y="3"/>
                    <a:pt x="29" y="5"/>
                  </a:cubicBezTo>
                  <a:cubicBezTo>
                    <a:pt x="26" y="5"/>
                    <a:pt x="18" y="6"/>
                    <a:pt x="18" y="16"/>
                  </a:cubicBezTo>
                  <a:cubicBezTo>
                    <a:pt x="18" y="24"/>
                    <a:pt x="26" y="24"/>
                    <a:pt x="31" y="24"/>
                  </a:cubicBezTo>
                  <a:cubicBezTo>
                    <a:pt x="55" y="24"/>
                    <a:pt x="55" y="27"/>
                    <a:pt x="55" y="30"/>
                  </a:cubicBezTo>
                  <a:cubicBezTo>
                    <a:pt x="55" y="33"/>
                    <a:pt x="50" y="54"/>
                    <a:pt x="47" y="65"/>
                  </a:cubicBezTo>
                  <a:lnTo>
                    <a:pt x="36" y="109"/>
                  </a:lnTo>
                  <a:cubicBezTo>
                    <a:pt x="31" y="126"/>
                    <a:pt x="3" y="232"/>
                    <a:pt x="3" y="238"/>
                  </a:cubicBezTo>
                  <a:cubicBezTo>
                    <a:pt x="0" y="251"/>
                    <a:pt x="0" y="257"/>
                    <a:pt x="0" y="264"/>
                  </a:cubicBezTo>
                  <a:cubicBezTo>
                    <a:pt x="0" y="313"/>
                    <a:pt x="32" y="344"/>
                    <a:pt x="75" y="344"/>
                  </a:cubicBezTo>
                  <a:cubicBezTo>
                    <a:pt x="137" y="344"/>
                    <a:pt x="206" y="276"/>
                    <a:pt x="206" y="205"/>
                  </a:cubicBezTo>
                  <a:cubicBezTo>
                    <a:pt x="206" y="149"/>
                    <a:pt x="163" y="123"/>
                    <a:pt x="129" y="123"/>
                  </a:cubicBezTo>
                  <a:cubicBezTo>
                    <a:pt x="103" y="123"/>
                    <a:pt x="80" y="137"/>
                    <a:pt x="65" y="150"/>
                  </a:cubicBezTo>
                  <a:lnTo>
                    <a:pt x="99" y="14"/>
                  </a:lnTo>
                  <a:moveTo>
                    <a:pt x="75" y="330"/>
                  </a:moveTo>
                  <a:cubicBezTo>
                    <a:pt x="50" y="330"/>
                    <a:pt x="36" y="309"/>
                    <a:pt x="36" y="280"/>
                  </a:cubicBezTo>
                  <a:cubicBezTo>
                    <a:pt x="36" y="262"/>
                    <a:pt x="41" y="245"/>
                    <a:pt x="54" y="190"/>
                  </a:cubicBezTo>
                  <a:cubicBezTo>
                    <a:pt x="57" y="182"/>
                    <a:pt x="57" y="180"/>
                    <a:pt x="67" y="169"/>
                  </a:cubicBezTo>
                  <a:cubicBezTo>
                    <a:pt x="86" y="149"/>
                    <a:pt x="109" y="137"/>
                    <a:pt x="127" y="137"/>
                  </a:cubicBezTo>
                  <a:cubicBezTo>
                    <a:pt x="147" y="137"/>
                    <a:pt x="165" y="152"/>
                    <a:pt x="165" y="185"/>
                  </a:cubicBezTo>
                  <a:cubicBezTo>
                    <a:pt x="165" y="204"/>
                    <a:pt x="153" y="254"/>
                    <a:pt x="139" y="283"/>
                  </a:cubicBezTo>
                  <a:cubicBezTo>
                    <a:pt x="126" y="306"/>
                    <a:pt x="101" y="330"/>
                    <a:pt x="75" y="330"/>
                  </a:cubicBezTo>
                </a:path>
              </a:pathLst>
            </a:custGeom>
            <a:solidFill>
              <a:srgbClr val="000000"/>
            </a:solidFill>
            <a:ln w="15840">
              <a:noFill/>
            </a:ln>
          </p:spPr>
        </p:sp>
        <p:sp>
          <p:nvSpPr>
            <p:cNvPr id="939" name="Freeform 24"/>
            <p:cNvSpPr/>
            <p:nvPr/>
          </p:nvSpPr>
          <p:spPr>
            <a:xfrm>
              <a:off x="3695040" y="3225600"/>
              <a:ext cx="37080" cy="65520"/>
            </a:xfrm>
            <a:custGeom>
              <a:avLst/>
              <a:gdLst/>
              <a:ahLst/>
              <a:rect l="0" t="0" r="r" b="b"/>
              <a:pathLst>
                <a:path w="103" h="182">
                  <a:moveTo>
                    <a:pt x="98" y="33"/>
                  </a:moveTo>
                  <a:cubicBezTo>
                    <a:pt x="98" y="33"/>
                    <a:pt x="102" y="25"/>
                    <a:pt x="102" y="20"/>
                  </a:cubicBezTo>
                  <a:cubicBezTo>
                    <a:pt x="102" y="8"/>
                    <a:pt x="90" y="0"/>
                    <a:pt x="79" y="0"/>
                  </a:cubicBezTo>
                  <a:cubicBezTo>
                    <a:pt x="64" y="0"/>
                    <a:pt x="59" y="11"/>
                    <a:pt x="57" y="16"/>
                  </a:cubicBezTo>
                  <a:lnTo>
                    <a:pt x="2" y="167"/>
                  </a:lnTo>
                  <a:cubicBezTo>
                    <a:pt x="0" y="172"/>
                    <a:pt x="0" y="172"/>
                    <a:pt x="0" y="174"/>
                  </a:cubicBezTo>
                  <a:cubicBezTo>
                    <a:pt x="0" y="178"/>
                    <a:pt x="15" y="181"/>
                    <a:pt x="17" y="181"/>
                  </a:cubicBezTo>
                  <a:cubicBezTo>
                    <a:pt x="20" y="181"/>
                    <a:pt x="20" y="180"/>
                    <a:pt x="21" y="177"/>
                  </a:cubicBezTo>
                  <a:lnTo>
                    <a:pt x="98" y="33"/>
                  </a:lnTo>
                </a:path>
              </a:pathLst>
            </a:custGeom>
            <a:solidFill>
              <a:srgbClr val="000000"/>
            </a:solidFill>
            <a:ln w="15840">
              <a:noFill/>
            </a:ln>
          </p:spPr>
        </p:sp>
        <p:sp>
          <p:nvSpPr>
            <p:cNvPr id="940" name="Freeform 25"/>
            <p:cNvSpPr/>
            <p:nvPr/>
          </p:nvSpPr>
          <p:spPr>
            <a:xfrm>
              <a:off x="3765960" y="3214080"/>
              <a:ext cx="47880" cy="175320"/>
            </a:xfrm>
            <a:custGeom>
              <a:avLst/>
              <a:gdLst/>
              <a:ahLst/>
              <a:rect l="0" t="0" r="r" b="b"/>
              <a:pathLst>
                <a:path w="133" h="487">
                  <a:moveTo>
                    <a:pt x="9" y="0"/>
                  </a:moveTo>
                  <a:cubicBezTo>
                    <a:pt x="6" y="0"/>
                    <a:pt x="0" y="0"/>
                    <a:pt x="0" y="7"/>
                  </a:cubicBezTo>
                  <a:cubicBezTo>
                    <a:pt x="0" y="8"/>
                    <a:pt x="1" y="10"/>
                    <a:pt x="4" y="13"/>
                  </a:cubicBezTo>
                  <a:cubicBezTo>
                    <a:pt x="49" y="52"/>
                    <a:pt x="96" y="117"/>
                    <a:pt x="96" y="243"/>
                  </a:cubicBezTo>
                  <a:cubicBezTo>
                    <a:pt x="96" y="344"/>
                    <a:pt x="63" y="422"/>
                    <a:pt x="9" y="469"/>
                  </a:cubicBezTo>
                  <a:cubicBezTo>
                    <a:pt x="0" y="479"/>
                    <a:pt x="0" y="479"/>
                    <a:pt x="0" y="482"/>
                  </a:cubicBezTo>
                  <a:cubicBezTo>
                    <a:pt x="0" y="483"/>
                    <a:pt x="1" y="486"/>
                    <a:pt x="6" y="486"/>
                  </a:cubicBezTo>
                  <a:cubicBezTo>
                    <a:pt x="13" y="486"/>
                    <a:pt x="60" y="455"/>
                    <a:pt x="94" y="393"/>
                  </a:cubicBezTo>
                  <a:cubicBezTo>
                    <a:pt x="117" y="354"/>
                    <a:pt x="132" y="300"/>
                    <a:pt x="132" y="243"/>
                  </a:cubicBezTo>
                  <a:cubicBezTo>
                    <a:pt x="132" y="176"/>
                    <a:pt x="111" y="68"/>
                    <a:pt x="9" y="0"/>
                  </a:cubicBezTo>
                </a:path>
              </a:pathLst>
            </a:custGeom>
            <a:solidFill>
              <a:srgbClr val="000000"/>
            </a:solidFill>
            <a:ln w="15840">
              <a:noFill/>
            </a:ln>
          </p:spPr>
        </p:sp>
        <p:sp>
          <p:nvSpPr>
            <p:cNvPr id="941" name="Freeform 26"/>
            <p:cNvSpPr/>
            <p:nvPr/>
          </p:nvSpPr>
          <p:spPr>
            <a:xfrm>
              <a:off x="3853080" y="3244320"/>
              <a:ext cx="100800" cy="115200"/>
            </a:xfrm>
            <a:custGeom>
              <a:avLst/>
              <a:gdLst/>
              <a:ahLst/>
              <a:rect l="0" t="0" r="r" b="b"/>
              <a:pathLst>
                <a:path w="280" h="320">
                  <a:moveTo>
                    <a:pt x="260" y="170"/>
                  </a:moveTo>
                  <a:cubicBezTo>
                    <a:pt x="268" y="170"/>
                    <a:pt x="279" y="170"/>
                    <a:pt x="279" y="159"/>
                  </a:cubicBezTo>
                  <a:cubicBezTo>
                    <a:pt x="279" y="147"/>
                    <a:pt x="268" y="147"/>
                    <a:pt x="260" y="147"/>
                  </a:cubicBezTo>
                  <a:lnTo>
                    <a:pt x="24" y="147"/>
                  </a:lnTo>
                  <a:cubicBezTo>
                    <a:pt x="32" y="77"/>
                    <a:pt x="95" y="24"/>
                    <a:pt x="173" y="24"/>
                  </a:cubicBezTo>
                  <a:lnTo>
                    <a:pt x="260" y="24"/>
                  </a:lnTo>
                  <a:cubicBezTo>
                    <a:pt x="268" y="24"/>
                    <a:pt x="279" y="24"/>
                    <a:pt x="279" y="13"/>
                  </a:cubicBezTo>
                  <a:cubicBezTo>
                    <a:pt x="279" y="0"/>
                    <a:pt x="268" y="0"/>
                    <a:pt x="260" y="0"/>
                  </a:cubicBezTo>
                  <a:lnTo>
                    <a:pt x="171" y="0"/>
                  </a:lnTo>
                  <a:cubicBezTo>
                    <a:pt x="77" y="0"/>
                    <a:pt x="0" y="71"/>
                    <a:pt x="0" y="159"/>
                  </a:cubicBezTo>
                  <a:cubicBezTo>
                    <a:pt x="0" y="249"/>
                    <a:pt x="78" y="319"/>
                    <a:pt x="171" y="319"/>
                  </a:cubicBezTo>
                  <a:lnTo>
                    <a:pt x="260" y="319"/>
                  </a:lnTo>
                  <a:cubicBezTo>
                    <a:pt x="268" y="319"/>
                    <a:pt x="279" y="319"/>
                    <a:pt x="279" y="306"/>
                  </a:cubicBezTo>
                  <a:cubicBezTo>
                    <a:pt x="279" y="295"/>
                    <a:pt x="268" y="295"/>
                    <a:pt x="260" y="295"/>
                  </a:cubicBezTo>
                  <a:lnTo>
                    <a:pt x="173" y="295"/>
                  </a:lnTo>
                  <a:cubicBezTo>
                    <a:pt x="95" y="295"/>
                    <a:pt x="32" y="241"/>
                    <a:pt x="24" y="170"/>
                  </a:cubicBezTo>
                  <a:lnTo>
                    <a:pt x="260" y="170"/>
                  </a:lnTo>
                </a:path>
              </a:pathLst>
            </a:custGeom>
            <a:solidFill>
              <a:srgbClr val="000000"/>
            </a:solidFill>
            <a:ln w="15840">
              <a:noFill/>
            </a:ln>
          </p:spPr>
        </p:sp>
        <p:sp>
          <p:nvSpPr>
            <p:cNvPr id="942" name="Freeform 27"/>
            <p:cNvSpPr/>
            <p:nvPr/>
          </p:nvSpPr>
          <p:spPr>
            <a:xfrm>
              <a:off x="3985560" y="3226680"/>
              <a:ext cx="138240" cy="119520"/>
            </a:xfrm>
            <a:custGeom>
              <a:avLst/>
              <a:gdLst/>
              <a:ahLst/>
              <a:rect l="0" t="0" r="r" b="b"/>
              <a:pathLst>
                <a:path w="384" h="332">
                  <a:moveTo>
                    <a:pt x="137" y="174"/>
                  </a:moveTo>
                  <a:lnTo>
                    <a:pt x="191" y="174"/>
                  </a:lnTo>
                  <a:cubicBezTo>
                    <a:pt x="230" y="174"/>
                    <a:pt x="237" y="180"/>
                    <a:pt x="237" y="196"/>
                  </a:cubicBezTo>
                  <a:cubicBezTo>
                    <a:pt x="237" y="204"/>
                    <a:pt x="237" y="204"/>
                    <a:pt x="234" y="218"/>
                  </a:cubicBezTo>
                  <a:cubicBezTo>
                    <a:pt x="232" y="221"/>
                    <a:pt x="232" y="223"/>
                    <a:pt x="232" y="224"/>
                  </a:cubicBezTo>
                  <a:cubicBezTo>
                    <a:pt x="232" y="229"/>
                    <a:pt x="235" y="230"/>
                    <a:pt x="240" y="230"/>
                  </a:cubicBezTo>
                  <a:cubicBezTo>
                    <a:pt x="247" y="230"/>
                    <a:pt x="247" y="229"/>
                    <a:pt x="250" y="219"/>
                  </a:cubicBezTo>
                  <a:lnTo>
                    <a:pt x="278" y="117"/>
                  </a:lnTo>
                  <a:cubicBezTo>
                    <a:pt x="278" y="115"/>
                    <a:pt x="279" y="107"/>
                    <a:pt x="279" y="107"/>
                  </a:cubicBezTo>
                  <a:cubicBezTo>
                    <a:pt x="279" y="103"/>
                    <a:pt x="276" y="99"/>
                    <a:pt x="270" y="99"/>
                  </a:cubicBezTo>
                  <a:cubicBezTo>
                    <a:pt x="263" y="99"/>
                    <a:pt x="263" y="103"/>
                    <a:pt x="260" y="111"/>
                  </a:cubicBezTo>
                  <a:cubicBezTo>
                    <a:pt x="250" y="150"/>
                    <a:pt x="235" y="156"/>
                    <a:pt x="193" y="156"/>
                  </a:cubicBezTo>
                  <a:lnTo>
                    <a:pt x="142" y="156"/>
                  </a:lnTo>
                  <a:lnTo>
                    <a:pt x="175" y="35"/>
                  </a:lnTo>
                  <a:cubicBezTo>
                    <a:pt x="178" y="19"/>
                    <a:pt x="178" y="17"/>
                    <a:pt x="199" y="17"/>
                  </a:cubicBezTo>
                  <a:lnTo>
                    <a:pt x="278" y="17"/>
                  </a:lnTo>
                  <a:cubicBezTo>
                    <a:pt x="345" y="17"/>
                    <a:pt x="356" y="33"/>
                    <a:pt x="356" y="74"/>
                  </a:cubicBezTo>
                  <a:cubicBezTo>
                    <a:pt x="356" y="90"/>
                    <a:pt x="355" y="99"/>
                    <a:pt x="355" y="104"/>
                  </a:cubicBezTo>
                  <a:cubicBezTo>
                    <a:pt x="355" y="107"/>
                    <a:pt x="356" y="112"/>
                    <a:pt x="363" y="112"/>
                  </a:cubicBezTo>
                  <a:cubicBezTo>
                    <a:pt x="371" y="112"/>
                    <a:pt x="371" y="107"/>
                    <a:pt x="373" y="99"/>
                  </a:cubicBezTo>
                  <a:lnTo>
                    <a:pt x="381" y="14"/>
                  </a:lnTo>
                  <a:cubicBezTo>
                    <a:pt x="383" y="0"/>
                    <a:pt x="379" y="0"/>
                    <a:pt x="366" y="0"/>
                  </a:cubicBezTo>
                  <a:lnTo>
                    <a:pt x="98" y="0"/>
                  </a:lnTo>
                  <a:cubicBezTo>
                    <a:pt x="88" y="0"/>
                    <a:pt x="82" y="0"/>
                    <a:pt x="82" y="11"/>
                  </a:cubicBezTo>
                  <a:cubicBezTo>
                    <a:pt x="82" y="17"/>
                    <a:pt x="86" y="17"/>
                    <a:pt x="98" y="17"/>
                  </a:cubicBezTo>
                  <a:cubicBezTo>
                    <a:pt x="98" y="17"/>
                    <a:pt x="108" y="17"/>
                    <a:pt x="116" y="19"/>
                  </a:cubicBezTo>
                  <a:cubicBezTo>
                    <a:pt x="127" y="19"/>
                    <a:pt x="127" y="21"/>
                    <a:pt x="127" y="25"/>
                  </a:cubicBezTo>
                  <a:cubicBezTo>
                    <a:pt x="127" y="28"/>
                    <a:pt x="127" y="33"/>
                    <a:pt x="126" y="36"/>
                  </a:cubicBezTo>
                  <a:lnTo>
                    <a:pt x="60" y="290"/>
                  </a:lnTo>
                  <a:cubicBezTo>
                    <a:pt x="55" y="311"/>
                    <a:pt x="54" y="314"/>
                    <a:pt x="14" y="314"/>
                  </a:cubicBezTo>
                  <a:cubicBezTo>
                    <a:pt x="6" y="314"/>
                    <a:pt x="0" y="314"/>
                    <a:pt x="0" y="324"/>
                  </a:cubicBezTo>
                  <a:cubicBezTo>
                    <a:pt x="0" y="328"/>
                    <a:pt x="3" y="331"/>
                    <a:pt x="8" y="331"/>
                  </a:cubicBezTo>
                  <a:cubicBezTo>
                    <a:pt x="23" y="331"/>
                    <a:pt x="60" y="330"/>
                    <a:pt x="75" y="330"/>
                  </a:cubicBezTo>
                  <a:lnTo>
                    <a:pt x="113" y="330"/>
                  </a:lnTo>
                  <a:cubicBezTo>
                    <a:pt x="127" y="330"/>
                    <a:pt x="140" y="331"/>
                    <a:pt x="154" y="331"/>
                  </a:cubicBezTo>
                  <a:cubicBezTo>
                    <a:pt x="157" y="331"/>
                    <a:pt x="165" y="331"/>
                    <a:pt x="165" y="320"/>
                  </a:cubicBezTo>
                  <a:cubicBezTo>
                    <a:pt x="165" y="314"/>
                    <a:pt x="158" y="314"/>
                    <a:pt x="147" y="314"/>
                  </a:cubicBezTo>
                  <a:cubicBezTo>
                    <a:pt x="145" y="314"/>
                    <a:pt x="134" y="314"/>
                    <a:pt x="121" y="313"/>
                  </a:cubicBezTo>
                  <a:cubicBezTo>
                    <a:pt x="109" y="311"/>
                    <a:pt x="104" y="311"/>
                    <a:pt x="104" y="305"/>
                  </a:cubicBezTo>
                  <a:cubicBezTo>
                    <a:pt x="104" y="303"/>
                    <a:pt x="104" y="301"/>
                    <a:pt x="106" y="295"/>
                  </a:cubicBezTo>
                  <a:lnTo>
                    <a:pt x="137" y="174"/>
                  </a:lnTo>
                </a:path>
              </a:pathLst>
            </a:custGeom>
            <a:solidFill>
              <a:srgbClr val="000000"/>
            </a:solidFill>
            <a:ln w="15840">
              <a:noFill/>
            </a:ln>
          </p:spPr>
        </p:sp>
        <p:sp>
          <p:nvSpPr>
            <p:cNvPr id="943" name="Freeform 28"/>
            <p:cNvSpPr/>
            <p:nvPr/>
          </p:nvSpPr>
          <p:spPr>
            <a:xfrm>
              <a:off x="4198680" y="3160080"/>
              <a:ext cx="101520" cy="114120"/>
            </a:xfrm>
            <a:custGeom>
              <a:avLst/>
              <a:gdLst/>
              <a:ahLst/>
              <a:rect l="0" t="0" r="r" b="b"/>
              <a:pathLst>
                <a:path w="282" h="317">
                  <a:moveTo>
                    <a:pt x="257" y="43"/>
                  </a:moveTo>
                  <a:cubicBezTo>
                    <a:pt x="245" y="43"/>
                    <a:pt x="236" y="43"/>
                    <a:pt x="224" y="54"/>
                  </a:cubicBezTo>
                  <a:cubicBezTo>
                    <a:pt x="213" y="64"/>
                    <a:pt x="211" y="76"/>
                    <a:pt x="211" y="81"/>
                  </a:cubicBezTo>
                  <a:cubicBezTo>
                    <a:pt x="211" y="97"/>
                    <a:pt x="224" y="105"/>
                    <a:pt x="239" y="105"/>
                  </a:cubicBezTo>
                  <a:cubicBezTo>
                    <a:pt x="260" y="105"/>
                    <a:pt x="280" y="89"/>
                    <a:pt x="280" y="60"/>
                  </a:cubicBezTo>
                  <a:cubicBezTo>
                    <a:pt x="280" y="26"/>
                    <a:pt x="245" y="0"/>
                    <a:pt x="193" y="0"/>
                  </a:cubicBezTo>
                  <a:cubicBezTo>
                    <a:pt x="96" y="0"/>
                    <a:pt x="0" y="100"/>
                    <a:pt x="0" y="198"/>
                  </a:cubicBezTo>
                  <a:cubicBezTo>
                    <a:pt x="0" y="261"/>
                    <a:pt x="42" y="316"/>
                    <a:pt x="118" y="316"/>
                  </a:cubicBezTo>
                  <a:cubicBezTo>
                    <a:pt x="221" y="316"/>
                    <a:pt x="281" y="242"/>
                    <a:pt x="281" y="234"/>
                  </a:cubicBezTo>
                  <a:cubicBezTo>
                    <a:pt x="281" y="229"/>
                    <a:pt x="276" y="225"/>
                    <a:pt x="273" y="225"/>
                  </a:cubicBezTo>
                  <a:cubicBezTo>
                    <a:pt x="268" y="225"/>
                    <a:pt x="267" y="226"/>
                    <a:pt x="263" y="232"/>
                  </a:cubicBezTo>
                  <a:cubicBezTo>
                    <a:pt x="206" y="300"/>
                    <a:pt x="128" y="300"/>
                    <a:pt x="118" y="300"/>
                  </a:cubicBezTo>
                  <a:cubicBezTo>
                    <a:pt x="74" y="300"/>
                    <a:pt x="54" y="267"/>
                    <a:pt x="54" y="225"/>
                  </a:cubicBezTo>
                  <a:cubicBezTo>
                    <a:pt x="54" y="196"/>
                    <a:pt x="69" y="128"/>
                    <a:pt x="93" y="86"/>
                  </a:cubicBezTo>
                  <a:cubicBezTo>
                    <a:pt x="114" y="46"/>
                    <a:pt x="155" y="16"/>
                    <a:pt x="195" y="16"/>
                  </a:cubicBezTo>
                  <a:cubicBezTo>
                    <a:pt x="219" y="16"/>
                    <a:pt x="247" y="24"/>
                    <a:pt x="257" y="43"/>
                  </a:cubicBezTo>
                </a:path>
              </a:pathLst>
            </a:custGeom>
            <a:solidFill>
              <a:srgbClr val="000000"/>
            </a:solidFill>
            <a:ln w="15840">
              <a:noFill/>
            </a:ln>
          </p:spPr>
        </p:sp>
        <p:sp>
          <p:nvSpPr>
            <p:cNvPr id="944" name="Freeform 29"/>
            <p:cNvSpPr/>
            <p:nvPr/>
          </p:nvSpPr>
          <p:spPr>
            <a:xfrm>
              <a:off x="4325760" y="3083400"/>
              <a:ext cx="61200" cy="250560"/>
            </a:xfrm>
            <a:custGeom>
              <a:avLst/>
              <a:gdLst/>
              <a:ahLst/>
              <a:rect l="0" t="0" r="r" b="b"/>
              <a:pathLst>
                <a:path w="170" h="696">
                  <a:moveTo>
                    <a:pt x="169" y="688"/>
                  </a:moveTo>
                  <a:cubicBezTo>
                    <a:pt x="169" y="687"/>
                    <a:pt x="169" y="685"/>
                    <a:pt x="156" y="673"/>
                  </a:cubicBezTo>
                  <a:cubicBezTo>
                    <a:pt x="66" y="586"/>
                    <a:pt x="43" y="455"/>
                    <a:pt x="43" y="348"/>
                  </a:cubicBezTo>
                  <a:cubicBezTo>
                    <a:pt x="43" y="228"/>
                    <a:pt x="71" y="106"/>
                    <a:pt x="159" y="19"/>
                  </a:cubicBezTo>
                  <a:cubicBezTo>
                    <a:pt x="169" y="11"/>
                    <a:pt x="169" y="10"/>
                    <a:pt x="169" y="7"/>
                  </a:cubicBezTo>
                  <a:cubicBezTo>
                    <a:pt x="169" y="2"/>
                    <a:pt x="166" y="0"/>
                    <a:pt x="161" y="0"/>
                  </a:cubicBezTo>
                  <a:cubicBezTo>
                    <a:pt x="154" y="0"/>
                    <a:pt x="89" y="48"/>
                    <a:pt x="46" y="136"/>
                  </a:cubicBezTo>
                  <a:cubicBezTo>
                    <a:pt x="8" y="212"/>
                    <a:pt x="0" y="289"/>
                    <a:pt x="0" y="348"/>
                  </a:cubicBezTo>
                  <a:cubicBezTo>
                    <a:pt x="0" y="403"/>
                    <a:pt x="8" y="486"/>
                    <a:pt x="48" y="565"/>
                  </a:cubicBezTo>
                  <a:cubicBezTo>
                    <a:pt x="92" y="651"/>
                    <a:pt x="154" y="695"/>
                    <a:pt x="161" y="695"/>
                  </a:cubicBezTo>
                  <a:cubicBezTo>
                    <a:pt x="166" y="695"/>
                    <a:pt x="169" y="693"/>
                    <a:pt x="169" y="688"/>
                  </a:cubicBezTo>
                </a:path>
              </a:pathLst>
            </a:custGeom>
            <a:solidFill>
              <a:srgbClr val="000000"/>
            </a:solidFill>
            <a:ln w="15840">
              <a:noFill/>
            </a:ln>
          </p:spPr>
        </p:sp>
        <p:sp>
          <p:nvSpPr>
            <p:cNvPr id="945" name="Freeform 30"/>
            <p:cNvSpPr/>
            <p:nvPr/>
          </p:nvSpPr>
          <p:spPr>
            <a:xfrm>
              <a:off x="4411080" y="3160080"/>
              <a:ext cx="119520" cy="114120"/>
            </a:xfrm>
            <a:custGeom>
              <a:avLst/>
              <a:gdLst/>
              <a:ahLst/>
              <a:rect l="0" t="0" r="r" b="b"/>
              <a:pathLst>
                <a:path w="332" h="317">
                  <a:moveTo>
                    <a:pt x="241" y="45"/>
                  </a:moveTo>
                  <a:cubicBezTo>
                    <a:pt x="228" y="19"/>
                    <a:pt x="207" y="0"/>
                    <a:pt x="174" y="0"/>
                  </a:cubicBezTo>
                  <a:cubicBezTo>
                    <a:pt x="90" y="0"/>
                    <a:pt x="0" y="103"/>
                    <a:pt x="0" y="204"/>
                  </a:cubicBezTo>
                  <a:cubicBezTo>
                    <a:pt x="0" y="270"/>
                    <a:pt x="40" y="316"/>
                    <a:pt x="97" y="316"/>
                  </a:cubicBezTo>
                  <a:cubicBezTo>
                    <a:pt x="112" y="316"/>
                    <a:pt x="148" y="313"/>
                    <a:pt x="190" y="264"/>
                  </a:cubicBezTo>
                  <a:cubicBezTo>
                    <a:pt x="197" y="292"/>
                    <a:pt x="221" y="316"/>
                    <a:pt x="256" y="316"/>
                  </a:cubicBezTo>
                  <a:cubicBezTo>
                    <a:pt x="282" y="316"/>
                    <a:pt x="298" y="300"/>
                    <a:pt x="310" y="278"/>
                  </a:cubicBezTo>
                  <a:cubicBezTo>
                    <a:pt x="321" y="253"/>
                    <a:pt x="331" y="210"/>
                    <a:pt x="331" y="209"/>
                  </a:cubicBezTo>
                  <a:cubicBezTo>
                    <a:pt x="331" y="202"/>
                    <a:pt x="324" y="202"/>
                    <a:pt x="323" y="202"/>
                  </a:cubicBezTo>
                  <a:cubicBezTo>
                    <a:pt x="316" y="202"/>
                    <a:pt x="315" y="204"/>
                    <a:pt x="313" y="215"/>
                  </a:cubicBezTo>
                  <a:cubicBezTo>
                    <a:pt x="300" y="259"/>
                    <a:pt x="287" y="300"/>
                    <a:pt x="257" y="300"/>
                  </a:cubicBezTo>
                  <a:cubicBezTo>
                    <a:pt x="238" y="300"/>
                    <a:pt x="236" y="283"/>
                    <a:pt x="236" y="269"/>
                  </a:cubicBezTo>
                  <a:cubicBezTo>
                    <a:pt x="236" y="253"/>
                    <a:pt x="238" y="248"/>
                    <a:pt x="246" y="217"/>
                  </a:cubicBezTo>
                  <a:cubicBezTo>
                    <a:pt x="254" y="188"/>
                    <a:pt x="254" y="180"/>
                    <a:pt x="261" y="155"/>
                  </a:cubicBezTo>
                  <a:lnTo>
                    <a:pt x="287" y="57"/>
                  </a:lnTo>
                  <a:cubicBezTo>
                    <a:pt x="292" y="37"/>
                    <a:pt x="292" y="37"/>
                    <a:pt x="292" y="34"/>
                  </a:cubicBezTo>
                  <a:cubicBezTo>
                    <a:pt x="292" y="21"/>
                    <a:pt x="284" y="15"/>
                    <a:pt x="272" y="15"/>
                  </a:cubicBezTo>
                  <a:cubicBezTo>
                    <a:pt x="254" y="15"/>
                    <a:pt x="243" y="30"/>
                    <a:pt x="241" y="45"/>
                  </a:cubicBezTo>
                  <a:moveTo>
                    <a:pt x="194" y="226"/>
                  </a:moveTo>
                  <a:cubicBezTo>
                    <a:pt x="190" y="239"/>
                    <a:pt x="190" y="239"/>
                    <a:pt x="180" y="251"/>
                  </a:cubicBezTo>
                  <a:cubicBezTo>
                    <a:pt x="148" y="289"/>
                    <a:pt x="118" y="300"/>
                    <a:pt x="99" y="300"/>
                  </a:cubicBezTo>
                  <a:cubicBezTo>
                    <a:pt x="63" y="300"/>
                    <a:pt x="51" y="262"/>
                    <a:pt x="51" y="236"/>
                  </a:cubicBezTo>
                  <a:cubicBezTo>
                    <a:pt x="51" y="201"/>
                    <a:pt x="74" y="114"/>
                    <a:pt x="92" y="82"/>
                  </a:cubicBezTo>
                  <a:cubicBezTo>
                    <a:pt x="113" y="41"/>
                    <a:pt x="146" y="16"/>
                    <a:pt x="176" y="16"/>
                  </a:cubicBezTo>
                  <a:cubicBezTo>
                    <a:pt x="223" y="16"/>
                    <a:pt x="233" y="73"/>
                    <a:pt x="233" y="78"/>
                  </a:cubicBezTo>
                  <a:cubicBezTo>
                    <a:pt x="233" y="81"/>
                    <a:pt x="231" y="86"/>
                    <a:pt x="230" y="89"/>
                  </a:cubicBezTo>
                  <a:lnTo>
                    <a:pt x="194" y="226"/>
                  </a:lnTo>
                </a:path>
              </a:pathLst>
            </a:custGeom>
            <a:solidFill>
              <a:srgbClr val="000000"/>
            </a:solidFill>
            <a:ln w="15840">
              <a:noFill/>
            </a:ln>
          </p:spPr>
        </p:sp>
        <p:sp>
          <p:nvSpPr>
            <p:cNvPr id="946" name="Freeform 31"/>
            <p:cNvSpPr/>
            <p:nvPr/>
          </p:nvSpPr>
          <p:spPr>
            <a:xfrm>
              <a:off x="4559760" y="3243600"/>
              <a:ext cx="30960" cy="75600"/>
            </a:xfrm>
            <a:custGeom>
              <a:avLst/>
              <a:gdLst/>
              <a:ahLst/>
              <a:rect l="0" t="0" r="r" b="b"/>
              <a:pathLst>
                <a:path w="86" h="210">
                  <a:moveTo>
                    <a:pt x="85" y="73"/>
                  </a:moveTo>
                  <a:cubicBezTo>
                    <a:pt x="85" y="27"/>
                    <a:pt x="67" y="0"/>
                    <a:pt x="39" y="0"/>
                  </a:cubicBezTo>
                  <a:cubicBezTo>
                    <a:pt x="14" y="0"/>
                    <a:pt x="0" y="18"/>
                    <a:pt x="0" y="37"/>
                  </a:cubicBezTo>
                  <a:cubicBezTo>
                    <a:pt x="0" y="56"/>
                    <a:pt x="14" y="75"/>
                    <a:pt x="39" y="75"/>
                  </a:cubicBezTo>
                  <a:cubicBezTo>
                    <a:pt x="47" y="75"/>
                    <a:pt x="57" y="71"/>
                    <a:pt x="64" y="65"/>
                  </a:cubicBezTo>
                  <a:cubicBezTo>
                    <a:pt x="67" y="64"/>
                    <a:pt x="67" y="64"/>
                    <a:pt x="68" y="64"/>
                  </a:cubicBezTo>
                  <a:cubicBezTo>
                    <a:pt x="68" y="64"/>
                    <a:pt x="70" y="64"/>
                    <a:pt x="70" y="73"/>
                  </a:cubicBezTo>
                  <a:cubicBezTo>
                    <a:pt x="70" y="125"/>
                    <a:pt x="44" y="168"/>
                    <a:pt x="19" y="190"/>
                  </a:cubicBezTo>
                  <a:cubicBezTo>
                    <a:pt x="11" y="198"/>
                    <a:pt x="11" y="199"/>
                    <a:pt x="11" y="201"/>
                  </a:cubicBezTo>
                  <a:cubicBezTo>
                    <a:pt x="11" y="207"/>
                    <a:pt x="14" y="209"/>
                    <a:pt x="19" y="209"/>
                  </a:cubicBezTo>
                  <a:cubicBezTo>
                    <a:pt x="28" y="209"/>
                    <a:pt x="85" y="155"/>
                    <a:pt x="85" y="73"/>
                  </a:cubicBezTo>
                </a:path>
              </a:pathLst>
            </a:custGeom>
            <a:solidFill>
              <a:srgbClr val="000000"/>
            </a:solidFill>
            <a:ln w="15840">
              <a:noFill/>
            </a:ln>
          </p:spPr>
        </p:sp>
        <p:sp>
          <p:nvSpPr>
            <p:cNvPr id="947" name="Freeform 32"/>
            <p:cNvSpPr/>
            <p:nvPr/>
          </p:nvSpPr>
          <p:spPr>
            <a:xfrm>
              <a:off x="4664520" y="3097080"/>
              <a:ext cx="96480" cy="177120"/>
            </a:xfrm>
            <a:custGeom>
              <a:avLst/>
              <a:gdLst/>
              <a:ahLst/>
              <a:rect l="0" t="0" r="r" b="b"/>
              <a:pathLst>
                <a:path w="268" h="492">
                  <a:moveTo>
                    <a:pt x="139" y="8"/>
                  </a:moveTo>
                  <a:cubicBezTo>
                    <a:pt x="139" y="7"/>
                    <a:pt x="139" y="0"/>
                    <a:pt x="129" y="0"/>
                  </a:cubicBezTo>
                  <a:cubicBezTo>
                    <a:pt x="113" y="0"/>
                    <a:pt x="60" y="7"/>
                    <a:pt x="41" y="7"/>
                  </a:cubicBezTo>
                  <a:cubicBezTo>
                    <a:pt x="36" y="8"/>
                    <a:pt x="28" y="8"/>
                    <a:pt x="28" y="21"/>
                  </a:cubicBezTo>
                  <a:cubicBezTo>
                    <a:pt x="28" y="30"/>
                    <a:pt x="34" y="30"/>
                    <a:pt x="44" y="30"/>
                  </a:cubicBezTo>
                  <a:cubicBezTo>
                    <a:pt x="80" y="30"/>
                    <a:pt x="82" y="35"/>
                    <a:pt x="82" y="41"/>
                  </a:cubicBezTo>
                  <a:cubicBezTo>
                    <a:pt x="82" y="46"/>
                    <a:pt x="75" y="70"/>
                    <a:pt x="70" y="84"/>
                  </a:cubicBezTo>
                  <a:lnTo>
                    <a:pt x="11" y="311"/>
                  </a:lnTo>
                  <a:cubicBezTo>
                    <a:pt x="3" y="346"/>
                    <a:pt x="0" y="357"/>
                    <a:pt x="0" y="382"/>
                  </a:cubicBezTo>
                  <a:cubicBezTo>
                    <a:pt x="0" y="447"/>
                    <a:pt x="38" y="491"/>
                    <a:pt x="92" y="491"/>
                  </a:cubicBezTo>
                  <a:cubicBezTo>
                    <a:pt x="177" y="491"/>
                    <a:pt x="267" y="387"/>
                    <a:pt x="267" y="287"/>
                  </a:cubicBezTo>
                  <a:cubicBezTo>
                    <a:pt x="267" y="223"/>
                    <a:pt x="227" y="175"/>
                    <a:pt x="170" y="175"/>
                  </a:cubicBezTo>
                  <a:cubicBezTo>
                    <a:pt x="137" y="175"/>
                    <a:pt x="106" y="196"/>
                    <a:pt x="85" y="218"/>
                  </a:cubicBezTo>
                  <a:lnTo>
                    <a:pt x="139" y="8"/>
                  </a:lnTo>
                  <a:moveTo>
                    <a:pt x="70" y="270"/>
                  </a:moveTo>
                  <a:cubicBezTo>
                    <a:pt x="75" y="256"/>
                    <a:pt x="75" y="254"/>
                    <a:pt x="82" y="246"/>
                  </a:cubicBezTo>
                  <a:cubicBezTo>
                    <a:pt x="118" y="201"/>
                    <a:pt x="149" y="191"/>
                    <a:pt x="168" y="191"/>
                  </a:cubicBezTo>
                  <a:cubicBezTo>
                    <a:pt x="195" y="191"/>
                    <a:pt x="214" y="212"/>
                    <a:pt x="214" y="256"/>
                  </a:cubicBezTo>
                  <a:cubicBezTo>
                    <a:pt x="214" y="297"/>
                    <a:pt x="190" y="377"/>
                    <a:pt x="177" y="404"/>
                  </a:cubicBezTo>
                  <a:cubicBezTo>
                    <a:pt x="154" y="450"/>
                    <a:pt x="119" y="475"/>
                    <a:pt x="92" y="475"/>
                  </a:cubicBezTo>
                  <a:cubicBezTo>
                    <a:pt x="67" y="475"/>
                    <a:pt x="44" y="456"/>
                    <a:pt x="44" y="406"/>
                  </a:cubicBezTo>
                  <a:cubicBezTo>
                    <a:pt x="44" y="392"/>
                    <a:pt x="44" y="379"/>
                    <a:pt x="56" y="335"/>
                  </a:cubicBezTo>
                  <a:lnTo>
                    <a:pt x="70" y="270"/>
                  </a:lnTo>
                </a:path>
              </a:pathLst>
            </a:custGeom>
            <a:solidFill>
              <a:srgbClr val="000000"/>
            </a:solidFill>
            <a:ln w="15840">
              <a:noFill/>
            </a:ln>
          </p:spPr>
        </p:sp>
        <p:sp>
          <p:nvSpPr>
            <p:cNvPr id="948" name="Freeform 33"/>
            <p:cNvSpPr/>
            <p:nvPr/>
          </p:nvSpPr>
          <p:spPr>
            <a:xfrm>
              <a:off x="4772160" y="3100680"/>
              <a:ext cx="46440" cy="91080"/>
            </a:xfrm>
            <a:custGeom>
              <a:avLst/>
              <a:gdLst/>
              <a:ahLst/>
              <a:rect l="0" t="0" r="r" b="b"/>
              <a:pathLst>
                <a:path w="129" h="253">
                  <a:moveTo>
                    <a:pt x="123" y="42"/>
                  </a:moveTo>
                  <a:cubicBezTo>
                    <a:pt x="128" y="34"/>
                    <a:pt x="128" y="30"/>
                    <a:pt x="128" y="27"/>
                  </a:cubicBezTo>
                  <a:cubicBezTo>
                    <a:pt x="128" y="11"/>
                    <a:pt x="113" y="0"/>
                    <a:pt x="98" y="0"/>
                  </a:cubicBezTo>
                  <a:cubicBezTo>
                    <a:pt x="79" y="0"/>
                    <a:pt x="72" y="15"/>
                    <a:pt x="71" y="23"/>
                  </a:cubicBezTo>
                  <a:lnTo>
                    <a:pt x="4" y="235"/>
                  </a:lnTo>
                  <a:cubicBezTo>
                    <a:pt x="2" y="235"/>
                    <a:pt x="0" y="241"/>
                    <a:pt x="0" y="241"/>
                  </a:cubicBezTo>
                  <a:cubicBezTo>
                    <a:pt x="0" y="247"/>
                    <a:pt x="17" y="252"/>
                    <a:pt x="20" y="252"/>
                  </a:cubicBezTo>
                  <a:cubicBezTo>
                    <a:pt x="23" y="252"/>
                    <a:pt x="25" y="252"/>
                    <a:pt x="28" y="244"/>
                  </a:cubicBezTo>
                  <a:lnTo>
                    <a:pt x="123" y="42"/>
                  </a:lnTo>
                </a:path>
              </a:pathLst>
            </a:custGeom>
            <a:solidFill>
              <a:srgbClr val="000000"/>
            </a:solidFill>
            <a:ln w="15840">
              <a:noFill/>
            </a:ln>
          </p:spPr>
        </p:sp>
        <p:sp>
          <p:nvSpPr>
            <p:cNvPr id="949" name="Freeform 34"/>
            <p:cNvSpPr/>
            <p:nvPr/>
          </p:nvSpPr>
          <p:spPr>
            <a:xfrm>
              <a:off x="4851360" y="3083400"/>
              <a:ext cx="60840" cy="250560"/>
            </a:xfrm>
            <a:custGeom>
              <a:avLst/>
              <a:gdLst/>
              <a:ahLst/>
              <a:rect l="0" t="0" r="r" b="b"/>
              <a:pathLst>
                <a:path w="169" h="696">
                  <a:moveTo>
                    <a:pt x="168" y="348"/>
                  </a:moveTo>
                  <a:cubicBezTo>
                    <a:pt x="168" y="294"/>
                    <a:pt x="160" y="210"/>
                    <a:pt x="121" y="131"/>
                  </a:cubicBezTo>
                  <a:cubicBezTo>
                    <a:pt x="76" y="46"/>
                    <a:pt x="14" y="0"/>
                    <a:pt x="6" y="0"/>
                  </a:cubicBezTo>
                  <a:cubicBezTo>
                    <a:pt x="3" y="0"/>
                    <a:pt x="0" y="4"/>
                    <a:pt x="0" y="7"/>
                  </a:cubicBezTo>
                  <a:cubicBezTo>
                    <a:pt x="0" y="10"/>
                    <a:pt x="0" y="11"/>
                    <a:pt x="13" y="24"/>
                  </a:cubicBezTo>
                  <a:cubicBezTo>
                    <a:pt x="85" y="92"/>
                    <a:pt x="125" y="202"/>
                    <a:pt x="125" y="348"/>
                  </a:cubicBezTo>
                  <a:cubicBezTo>
                    <a:pt x="125" y="466"/>
                    <a:pt x="99" y="589"/>
                    <a:pt x="9" y="676"/>
                  </a:cubicBezTo>
                  <a:cubicBezTo>
                    <a:pt x="0" y="685"/>
                    <a:pt x="0" y="687"/>
                    <a:pt x="0" y="688"/>
                  </a:cubicBezTo>
                  <a:cubicBezTo>
                    <a:pt x="0" y="693"/>
                    <a:pt x="3" y="695"/>
                    <a:pt x="6" y="695"/>
                  </a:cubicBezTo>
                  <a:cubicBezTo>
                    <a:pt x="14" y="695"/>
                    <a:pt x="80" y="647"/>
                    <a:pt x="122" y="559"/>
                  </a:cubicBezTo>
                  <a:cubicBezTo>
                    <a:pt x="160" y="483"/>
                    <a:pt x="168" y="406"/>
                    <a:pt x="168" y="348"/>
                  </a:cubicBezTo>
                </a:path>
              </a:pathLst>
            </a:custGeom>
            <a:solidFill>
              <a:srgbClr val="000000"/>
            </a:solidFill>
            <a:ln w="15840">
              <a:noFill/>
            </a:ln>
          </p:spPr>
        </p:sp>
      </p:grpSp>
      <p:grpSp>
        <p:nvGrpSpPr>
          <p:cNvPr id="950" name="Group 35"/>
          <p:cNvGrpSpPr/>
          <p:nvPr/>
        </p:nvGrpSpPr>
        <p:grpSpPr>
          <a:xfrm>
            <a:off x="2723760" y="4023360"/>
            <a:ext cx="2214000" cy="640080"/>
            <a:chOff x="2723760" y="4023360"/>
            <a:chExt cx="2214000" cy="640080"/>
          </a:xfrm>
        </p:grpSpPr>
        <p:sp>
          <p:nvSpPr>
            <p:cNvPr id="951" name="Freeform 36"/>
            <p:cNvSpPr/>
            <p:nvPr/>
          </p:nvSpPr>
          <p:spPr>
            <a:xfrm>
              <a:off x="2723760" y="4023360"/>
              <a:ext cx="2214000" cy="638640"/>
            </a:xfrm>
            <a:custGeom>
              <a:avLst/>
              <a:gdLst/>
              <a:ahLst/>
              <a:rect l="0" t="0" r="r" b="b"/>
              <a:pathLst>
                <a:path w="6150" h="1774">
                  <a:moveTo>
                    <a:pt x="3075" y="1773"/>
                  </a:moveTo>
                  <a:lnTo>
                    <a:pt x="0" y="1773"/>
                  </a:lnTo>
                  <a:lnTo>
                    <a:pt x="0" y="0"/>
                  </a:lnTo>
                  <a:lnTo>
                    <a:pt x="6149" y="0"/>
                  </a:lnTo>
                  <a:lnTo>
                    <a:pt x="6149" y="1773"/>
                  </a:lnTo>
                  <a:lnTo>
                    <a:pt x="3075" y="1773"/>
                  </a:lnTo>
                </a:path>
              </a:pathLst>
            </a:custGeom>
            <a:solidFill>
              <a:srgbClr val="ffffff"/>
            </a:solidFill>
            <a:ln w="15840">
              <a:noFill/>
            </a:ln>
          </p:spPr>
        </p:sp>
        <p:sp>
          <p:nvSpPr>
            <p:cNvPr id="952" name="Freeform 37"/>
            <p:cNvSpPr/>
            <p:nvPr/>
          </p:nvSpPr>
          <p:spPr>
            <a:xfrm>
              <a:off x="2730240" y="4273560"/>
              <a:ext cx="113040" cy="115920"/>
            </a:xfrm>
            <a:custGeom>
              <a:avLst/>
              <a:gdLst/>
              <a:ahLst/>
              <a:rect l="0" t="0" r="r" b="b"/>
              <a:pathLst>
                <a:path w="314" h="322">
                  <a:moveTo>
                    <a:pt x="196" y="273"/>
                  </a:moveTo>
                  <a:cubicBezTo>
                    <a:pt x="203" y="303"/>
                    <a:pt x="223" y="321"/>
                    <a:pt x="249" y="321"/>
                  </a:cubicBezTo>
                  <a:cubicBezTo>
                    <a:pt x="270" y="321"/>
                    <a:pt x="285" y="305"/>
                    <a:pt x="295" y="282"/>
                  </a:cubicBezTo>
                  <a:cubicBezTo>
                    <a:pt x="304" y="257"/>
                    <a:pt x="313" y="213"/>
                    <a:pt x="313" y="212"/>
                  </a:cubicBezTo>
                  <a:cubicBezTo>
                    <a:pt x="313" y="205"/>
                    <a:pt x="307" y="205"/>
                    <a:pt x="306" y="205"/>
                  </a:cubicBezTo>
                  <a:cubicBezTo>
                    <a:pt x="299" y="205"/>
                    <a:pt x="299" y="207"/>
                    <a:pt x="296" y="218"/>
                  </a:cubicBezTo>
                  <a:cubicBezTo>
                    <a:pt x="288" y="257"/>
                    <a:pt x="277" y="305"/>
                    <a:pt x="251" y="305"/>
                  </a:cubicBezTo>
                  <a:cubicBezTo>
                    <a:pt x="238" y="305"/>
                    <a:pt x="233" y="297"/>
                    <a:pt x="233" y="273"/>
                  </a:cubicBezTo>
                  <a:cubicBezTo>
                    <a:pt x="233" y="257"/>
                    <a:pt x="240" y="225"/>
                    <a:pt x="244" y="199"/>
                  </a:cubicBezTo>
                  <a:lnTo>
                    <a:pt x="262" y="122"/>
                  </a:lnTo>
                  <a:cubicBezTo>
                    <a:pt x="263" y="112"/>
                    <a:pt x="269" y="85"/>
                    <a:pt x="271" y="74"/>
                  </a:cubicBezTo>
                  <a:cubicBezTo>
                    <a:pt x="274" y="58"/>
                    <a:pt x="281" y="30"/>
                    <a:pt x="281" y="27"/>
                  </a:cubicBezTo>
                  <a:cubicBezTo>
                    <a:pt x="281" y="14"/>
                    <a:pt x="273" y="8"/>
                    <a:pt x="263" y="8"/>
                  </a:cubicBezTo>
                  <a:cubicBezTo>
                    <a:pt x="260" y="8"/>
                    <a:pt x="244" y="8"/>
                    <a:pt x="240" y="32"/>
                  </a:cubicBezTo>
                  <a:cubicBezTo>
                    <a:pt x="227" y="85"/>
                    <a:pt x="201" y="209"/>
                    <a:pt x="194" y="246"/>
                  </a:cubicBezTo>
                  <a:cubicBezTo>
                    <a:pt x="193" y="249"/>
                    <a:pt x="169" y="305"/>
                    <a:pt x="124" y="305"/>
                  </a:cubicBezTo>
                  <a:cubicBezTo>
                    <a:pt x="94" y="305"/>
                    <a:pt x="87" y="273"/>
                    <a:pt x="87" y="247"/>
                  </a:cubicBezTo>
                  <a:cubicBezTo>
                    <a:pt x="87" y="207"/>
                    <a:pt x="103" y="151"/>
                    <a:pt x="120" y="103"/>
                  </a:cubicBezTo>
                  <a:cubicBezTo>
                    <a:pt x="127" y="82"/>
                    <a:pt x="130" y="72"/>
                    <a:pt x="130" y="58"/>
                  </a:cubicBezTo>
                  <a:cubicBezTo>
                    <a:pt x="130" y="26"/>
                    <a:pt x="110" y="0"/>
                    <a:pt x="80" y="0"/>
                  </a:cubicBezTo>
                  <a:cubicBezTo>
                    <a:pt x="22" y="0"/>
                    <a:pt x="0" y="103"/>
                    <a:pt x="0" y="109"/>
                  </a:cubicBezTo>
                  <a:cubicBezTo>
                    <a:pt x="0" y="116"/>
                    <a:pt x="6" y="116"/>
                    <a:pt x="7" y="116"/>
                  </a:cubicBezTo>
                  <a:cubicBezTo>
                    <a:pt x="14" y="116"/>
                    <a:pt x="14" y="116"/>
                    <a:pt x="17" y="103"/>
                  </a:cubicBezTo>
                  <a:cubicBezTo>
                    <a:pt x="32" y="42"/>
                    <a:pt x="55" y="16"/>
                    <a:pt x="79" y="16"/>
                  </a:cubicBezTo>
                  <a:cubicBezTo>
                    <a:pt x="84" y="16"/>
                    <a:pt x="94" y="16"/>
                    <a:pt x="94" y="39"/>
                  </a:cubicBezTo>
                  <a:cubicBezTo>
                    <a:pt x="94" y="56"/>
                    <a:pt x="87" y="77"/>
                    <a:pt x="83" y="87"/>
                  </a:cubicBezTo>
                  <a:cubicBezTo>
                    <a:pt x="61" y="157"/>
                    <a:pt x="48" y="201"/>
                    <a:pt x="48" y="236"/>
                  </a:cubicBezTo>
                  <a:cubicBezTo>
                    <a:pt x="48" y="303"/>
                    <a:pt x="90" y="321"/>
                    <a:pt x="123" y="321"/>
                  </a:cubicBezTo>
                  <a:cubicBezTo>
                    <a:pt x="163" y="321"/>
                    <a:pt x="185" y="289"/>
                    <a:pt x="196" y="273"/>
                  </a:cubicBezTo>
                </a:path>
              </a:pathLst>
            </a:custGeom>
            <a:solidFill>
              <a:srgbClr val="000000"/>
            </a:solidFill>
            <a:ln w="15840">
              <a:noFill/>
            </a:ln>
          </p:spPr>
        </p:sp>
        <p:sp>
          <p:nvSpPr>
            <p:cNvPr id="953" name="Freeform 38"/>
            <p:cNvSpPr/>
            <p:nvPr/>
          </p:nvSpPr>
          <p:spPr>
            <a:xfrm>
              <a:off x="2869920" y="4195080"/>
              <a:ext cx="51480" cy="254520"/>
            </a:xfrm>
            <a:custGeom>
              <a:avLst/>
              <a:gdLst/>
              <a:ahLst/>
              <a:rect l="0" t="0" r="r" b="b"/>
              <a:pathLst>
                <a:path w="143" h="707">
                  <a:moveTo>
                    <a:pt x="142" y="700"/>
                  </a:moveTo>
                  <a:cubicBezTo>
                    <a:pt x="142" y="698"/>
                    <a:pt x="142" y="696"/>
                    <a:pt x="131" y="684"/>
                  </a:cubicBezTo>
                  <a:cubicBezTo>
                    <a:pt x="55" y="595"/>
                    <a:pt x="36" y="462"/>
                    <a:pt x="36" y="353"/>
                  </a:cubicBezTo>
                  <a:cubicBezTo>
                    <a:pt x="36" y="231"/>
                    <a:pt x="59" y="108"/>
                    <a:pt x="134" y="19"/>
                  </a:cubicBezTo>
                  <a:cubicBezTo>
                    <a:pt x="142" y="11"/>
                    <a:pt x="142" y="10"/>
                    <a:pt x="142" y="6"/>
                  </a:cubicBezTo>
                  <a:cubicBezTo>
                    <a:pt x="142" y="2"/>
                    <a:pt x="139" y="0"/>
                    <a:pt x="135" y="0"/>
                  </a:cubicBezTo>
                  <a:cubicBezTo>
                    <a:pt x="130" y="0"/>
                    <a:pt x="74" y="48"/>
                    <a:pt x="39" y="138"/>
                  </a:cubicBezTo>
                  <a:cubicBezTo>
                    <a:pt x="7" y="215"/>
                    <a:pt x="0" y="294"/>
                    <a:pt x="0" y="353"/>
                  </a:cubicBezTo>
                  <a:cubicBezTo>
                    <a:pt x="0" y="409"/>
                    <a:pt x="7" y="494"/>
                    <a:pt x="40" y="574"/>
                  </a:cubicBezTo>
                  <a:cubicBezTo>
                    <a:pt x="77" y="661"/>
                    <a:pt x="130" y="706"/>
                    <a:pt x="135" y="706"/>
                  </a:cubicBezTo>
                  <a:cubicBezTo>
                    <a:pt x="139" y="706"/>
                    <a:pt x="142" y="704"/>
                    <a:pt x="142" y="700"/>
                  </a:cubicBezTo>
                </a:path>
              </a:pathLst>
            </a:custGeom>
            <a:solidFill>
              <a:srgbClr val="000000"/>
            </a:solidFill>
            <a:ln w="15840">
              <a:noFill/>
            </a:ln>
          </p:spPr>
        </p:sp>
        <p:sp>
          <p:nvSpPr>
            <p:cNvPr id="954" name="Freeform 39"/>
            <p:cNvSpPr/>
            <p:nvPr/>
          </p:nvSpPr>
          <p:spPr>
            <a:xfrm>
              <a:off x="2941920" y="4273560"/>
              <a:ext cx="100440" cy="115920"/>
            </a:xfrm>
            <a:custGeom>
              <a:avLst/>
              <a:gdLst/>
              <a:ahLst/>
              <a:rect l="0" t="0" r="r" b="b"/>
              <a:pathLst>
                <a:path w="279" h="322">
                  <a:moveTo>
                    <a:pt x="203" y="45"/>
                  </a:moveTo>
                  <a:cubicBezTo>
                    <a:pt x="191" y="19"/>
                    <a:pt x="174" y="0"/>
                    <a:pt x="146" y="0"/>
                  </a:cubicBezTo>
                  <a:cubicBezTo>
                    <a:pt x="76" y="0"/>
                    <a:pt x="0" y="104"/>
                    <a:pt x="0" y="207"/>
                  </a:cubicBezTo>
                  <a:cubicBezTo>
                    <a:pt x="0" y="274"/>
                    <a:pt x="33" y="321"/>
                    <a:pt x="81" y="321"/>
                  </a:cubicBezTo>
                  <a:cubicBezTo>
                    <a:pt x="94" y="321"/>
                    <a:pt x="124" y="318"/>
                    <a:pt x="160" y="268"/>
                  </a:cubicBezTo>
                  <a:cubicBezTo>
                    <a:pt x="165" y="297"/>
                    <a:pt x="186" y="321"/>
                    <a:pt x="215" y="321"/>
                  </a:cubicBezTo>
                  <a:cubicBezTo>
                    <a:pt x="237" y="321"/>
                    <a:pt x="251" y="305"/>
                    <a:pt x="260" y="282"/>
                  </a:cubicBezTo>
                  <a:cubicBezTo>
                    <a:pt x="270" y="257"/>
                    <a:pt x="278" y="213"/>
                    <a:pt x="278" y="212"/>
                  </a:cubicBezTo>
                  <a:cubicBezTo>
                    <a:pt x="278" y="205"/>
                    <a:pt x="273" y="205"/>
                    <a:pt x="271" y="205"/>
                  </a:cubicBezTo>
                  <a:cubicBezTo>
                    <a:pt x="265" y="205"/>
                    <a:pt x="265" y="207"/>
                    <a:pt x="263" y="218"/>
                  </a:cubicBezTo>
                  <a:cubicBezTo>
                    <a:pt x="252" y="263"/>
                    <a:pt x="241" y="305"/>
                    <a:pt x="216" y="305"/>
                  </a:cubicBezTo>
                  <a:cubicBezTo>
                    <a:pt x="200" y="305"/>
                    <a:pt x="198" y="287"/>
                    <a:pt x="198" y="273"/>
                  </a:cubicBezTo>
                  <a:cubicBezTo>
                    <a:pt x="198" y="257"/>
                    <a:pt x="200" y="252"/>
                    <a:pt x="207" y="220"/>
                  </a:cubicBezTo>
                  <a:cubicBezTo>
                    <a:pt x="214" y="191"/>
                    <a:pt x="214" y="183"/>
                    <a:pt x="219" y="157"/>
                  </a:cubicBezTo>
                  <a:lnTo>
                    <a:pt x="241" y="58"/>
                  </a:lnTo>
                  <a:cubicBezTo>
                    <a:pt x="245" y="37"/>
                    <a:pt x="245" y="37"/>
                    <a:pt x="245" y="34"/>
                  </a:cubicBezTo>
                  <a:cubicBezTo>
                    <a:pt x="245" y="21"/>
                    <a:pt x="238" y="14"/>
                    <a:pt x="229" y="14"/>
                  </a:cubicBezTo>
                  <a:cubicBezTo>
                    <a:pt x="214" y="14"/>
                    <a:pt x="204" y="30"/>
                    <a:pt x="203" y="45"/>
                  </a:cubicBezTo>
                  <a:moveTo>
                    <a:pt x="163" y="229"/>
                  </a:moveTo>
                  <a:cubicBezTo>
                    <a:pt x="160" y="242"/>
                    <a:pt x="160" y="242"/>
                    <a:pt x="150" y="255"/>
                  </a:cubicBezTo>
                  <a:cubicBezTo>
                    <a:pt x="124" y="294"/>
                    <a:pt x="99" y="305"/>
                    <a:pt x="83" y="305"/>
                  </a:cubicBezTo>
                  <a:cubicBezTo>
                    <a:pt x="52" y="305"/>
                    <a:pt x="43" y="266"/>
                    <a:pt x="43" y="239"/>
                  </a:cubicBezTo>
                  <a:cubicBezTo>
                    <a:pt x="43" y="204"/>
                    <a:pt x="62" y="116"/>
                    <a:pt x="77" y="83"/>
                  </a:cubicBezTo>
                  <a:cubicBezTo>
                    <a:pt x="95" y="42"/>
                    <a:pt x="123" y="16"/>
                    <a:pt x="147" y="16"/>
                  </a:cubicBezTo>
                  <a:cubicBezTo>
                    <a:pt x="187" y="16"/>
                    <a:pt x="196" y="74"/>
                    <a:pt x="196" y="79"/>
                  </a:cubicBezTo>
                  <a:cubicBezTo>
                    <a:pt x="196" y="82"/>
                    <a:pt x="194" y="87"/>
                    <a:pt x="193" y="90"/>
                  </a:cubicBezTo>
                  <a:lnTo>
                    <a:pt x="163" y="229"/>
                  </a:lnTo>
                </a:path>
              </a:pathLst>
            </a:custGeom>
            <a:solidFill>
              <a:srgbClr val="000000"/>
            </a:solidFill>
            <a:ln w="15840">
              <a:noFill/>
            </a:ln>
          </p:spPr>
        </p:sp>
        <p:sp>
          <p:nvSpPr>
            <p:cNvPr id="955" name="Freeform 40"/>
            <p:cNvSpPr/>
            <p:nvPr/>
          </p:nvSpPr>
          <p:spPr>
            <a:xfrm>
              <a:off x="3061080" y="4195080"/>
              <a:ext cx="51480" cy="254520"/>
            </a:xfrm>
            <a:custGeom>
              <a:avLst/>
              <a:gdLst/>
              <a:ahLst/>
              <a:rect l="0" t="0" r="r" b="b"/>
              <a:pathLst>
                <a:path w="143" h="707">
                  <a:moveTo>
                    <a:pt x="142" y="353"/>
                  </a:moveTo>
                  <a:cubicBezTo>
                    <a:pt x="142" y="298"/>
                    <a:pt x="135" y="213"/>
                    <a:pt x="102" y="133"/>
                  </a:cubicBezTo>
                  <a:cubicBezTo>
                    <a:pt x="65" y="47"/>
                    <a:pt x="12" y="0"/>
                    <a:pt x="6" y="0"/>
                  </a:cubicBezTo>
                  <a:cubicBezTo>
                    <a:pt x="3" y="0"/>
                    <a:pt x="0" y="3"/>
                    <a:pt x="0" y="6"/>
                  </a:cubicBezTo>
                  <a:cubicBezTo>
                    <a:pt x="0" y="10"/>
                    <a:pt x="0" y="11"/>
                    <a:pt x="11" y="24"/>
                  </a:cubicBezTo>
                  <a:cubicBezTo>
                    <a:pt x="72" y="93"/>
                    <a:pt x="106" y="205"/>
                    <a:pt x="106" y="353"/>
                  </a:cubicBezTo>
                  <a:cubicBezTo>
                    <a:pt x="106" y="473"/>
                    <a:pt x="84" y="599"/>
                    <a:pt x="8" y="687"/>
                  </a:cubicBezTo>
                  <a:cubicBezTo>
                    <a:pt x="0" y="696"/>
                    <a:pt x="0" y="698"/>
                    <a:pt x="0" y="700"/>
                  </a:cubicBezTo>
                  <a:cubicBezTo>
                    <a:pt x="0" y="704"/>
                    <a:pt x="3" y="706"/>
                    <a:pt x="6" y="706"/>
                  </a:cubicBezTo>
                  <a:cubicBezTo>
                    <a:pt x="12" y="706"/>
                    <a:pt x="68" y="658"/>
                    <a:pt x="103" y="568"/>
                  </a:cubicBezTo>
                  <a:cubicBezTo>
                    <a:pt x="135" y="491"/>
                    <a:pt x="142" y="412"/>
                    <a:pt x="142" y="353"/>
                  </a:cubicBezTo>
                </a:path>
              </a:pathLst>
            </a:custGeom>
            <a:solidFill>
              <a:srgbClr val="000000"/>
            </a:solidFill>
            <a:ln w="15840">
              <a:noFill/>
            </a:ln>
          </p:spPr>
        </p:sp>
        <p:sp>
          <p:nvSpPr>
            <p:cNvPr id="956" name="Freeform 41"/>
            <p:cNvSpPr/>
            <p:nvPr/>
          </p:nvSpPr>
          <p:spPr>
            <a:xfrm>
              <a:off x="3205800" y="4291920"/>
              <a:ext cx="145800" cy="60480"/>
            </a:xfrm>
            <a:custGeom>
              <a:avLst/>
              <a:gdLst/>
              <a:ahLst/>
              <a:rect l="0" t="0" r="r" b="b"/>
              <a:pathLst>
                <a:path w="405" h="168">
                  <a:moveTo>
                    <a:pt x="383" y="29"/>
                  </a:moveTo>
                  <a:cubicBezTo>
                    <a:pt x="393" y="29"/>
                    <a:pt x="404" y="29"/>
                    <a:pt x="404" y="14"/>
                  </a:cubicBezTo>
                  <a:cubicBezTo>
                    <a:pt x="404" y="0"/>
                    <a:pt x="393" y="0"/>
                    <a:pt x="384" y="0"/>
                  </a:cubicBezTo>
                  <a:lnTo>
                    <a:pt x="21" y="0"/>
                  </a:lnTo>
                  <a:cubicBezTo>
                    <a:pt x="11" y="0"/>
                    <a:pt x="0" y="0"/>
                    <a:pt x="0" y="14"/>
                  </a:cubicBezTo>
                  <a:cubicBezTo>
                    <a:pt x="0" y="29"/>
                    <a:pt x="11" y="29"/>
                    <a:pt x="21" y="29"/>
                  </a:cubicBezTo>
                  <a:lnTo>
                    <a:pt x="383" y="29"/>
                  </a:lnTo>
                  <a:moveTo>
                    <a:pt x="384" y="167"/>
                  </a:moveTo>
                  <a:cubicBezTo>
                    <a:pt x="393" y="167"/>
                    <a:pt x="404" y="167"/>
                    <a:pt x="404" y="152"/>
                  </a:cubicBezTo>
                  <a:cubicBezTo>
                    <a:pt x="404" y="138"/>
                    <a:pt x="393" y="138"/>
                    <a:pt x="383" y="138"/>
                  </a:cubicBezTo>
                  <a:lnTo>
                    <a:pt x="21" y="138"/>
                  </a:lnTo>
                  <a:cubicBezTo>
                    <a:pt x="11" y="138"/>
                    <a:pt x="0" y="138"/>
                    <a:pt x="0" y="152"/>
                  </a:cubicBezTo>
                  <a:cubicBezTo>
                    <a:pt x="0" y="167"/>
                    <a:pt x="11" y="167"/>
                    <a:pt x="21" y="167"/>
                  </a:cubicBezTo>
                  <a:lnTo>
                    <a:pt x="384" y="167"/>
                  </a:lnTo>
                </a:path>
              </a:pathLst>
            </a:custGeom>
            <a:solidFill>
              <a:srgbClr val="000000"/>
            </a:solidFill>
            <a:ln w="15840">
              <a:noFill/>
            </a:ln>
          </p:spPr>
        </p:sp>
        <p:sp>
          <p:nvSpPr>
            <p:cNvPr id="957" name="Freeform 42"/>
            <p:cNvSpPr/>
            <p:nvPr/>
          </p:nvSpPr>
          <p:spPr>
            <a:xfrm>
              <a:off x="4012920" y="4101480"/>
              <a:ext cx="85680" cy="115920"/>
            </a:xfrm>
            <a:custGeom>
              <a:avLst/>
              <a:gdLst/>
              <a:ahLst/>
              <a:rect l="0" t="0" r="r" b="b"/>
              <a:pathLst>
                <a:path w="238" h="322">
                  <a:moveTo>
                    <a:pt x="216" y="43"/>
                  </a:moveTo>
                  <a:cubicBezTo>
                    <a:pt x="207" y="43"/>
                    <a:pt x="198" y="43"/>
                    <a:pt x="189" y="55"/>
                  </a:cubicBezTo>
                  <a:cubicBezTo>
                    <a:pt x="179" y="64"/>
                    <a:pt x="178" y="77"/>
                    <a:pt x="178" y="82"/>
                  </a:cubicBezTo>
                  <a:cubicBezTo>
                    <a:pt x="178" y="98"/>
                    <a:pt x="189" y="106"/>
                    <a:pt x="201" y="106"/>
                  </a:cubicBezTo>
                  <a:cubicBezTo>
                    <a:pt x="219" y="106"/>
                    <a:pt x="236" y="90"/>
                    <a:pt x="236" y="61"/>
                  </a:cubicBezTo>
                  <a:cubicBezTo>
                    <a:pt x="236" y="26"/>
                    <a:pt x="207" y="0"/>
                    <a:pt x="163" y="0"/>
                  </a:cubicBezTo>
                  <a:cubicBezTo>
                    <a:pt x="81" y="0"/>
                    <a:pt x="0" y="101"/>
                    <a:pt x="0" y="201"/>
                  </a:cubicBezTo>
                  <a:cubicBezTo>
                    <a:pt x="0" y="265"/>
                    <a:pt x="36" y="321"/>
                    <a:pt x="99" y="321"/>
                  </a:cubicBezTo>
                  <a:cubicBezTo>
                    <a:pt x="186" y="321"/>
                    <a:pt x="237" y="246"/>
                    <a:pt x="237" y="237"/>
                  </a:cubicBezTo>
                  <a:cubicBezTo>
                    <a:pt x="237" y="233"/>
                    <a:pt x="233" y="228"/>
                    <a:pt x="230" y="228"/>
                  </a:cubicBezTo>
                  <a:cubicBezTo>
                    <a:pt x="226" y="228"/>
                    <a:pt x="225" y="229"/>
                    <a:pt x="222" y="236"/>
                  </a:cubicBezTo>
                  <a:cubicBezTo>
                    <a:pt x="174" y="305"/>
                    <a:pt x="107" y="305"/>
                    <a:pt x="99" y="305"/>
                  </a:cubicBezTo>
                  <a:cubicBezTo>
                    <a:pt x="62" y="305"/>
                    <a:pt x="45" y="271"/>
                    <a:pt x="45" y="228"/>
                  </a:cubicBezTo>
                  <a:cubicBezTo>
                    <a:pt x="45" y="199"/>
                    <a:pt x="58" y="130"/>
                    <a:pt x="79" y="87"/>
                  </a:cubicBezTo>
                  <a:cubicBezTo>
                    <a:pt x="96" y="47"/>
                    <a:pt x="131" y="16"/>
                    <a:pt x="164" y="16"/>
                  </a:cubicBezTo>
                  <a:cubicBezTo>
                    <a:pt x="185" y="16"/>
                    <a:pt x="208" y="24"/>
                    <a:pt x="216" y="43"/>
                  </a:cubicBezTo>
                </a:path>
              </a:pathLst>
            </a:custGeom>
            <a:solidFill>
              <a:srgbClr val="000000"/>
            </a:solidFill>
            <a:ln w="15840">
              <a:noFill/>
            </a:ln>
          </p:spPr>
        </p:sp>
        <p:sp>
          <p:nvSpPr>
            <p:cNvPr id="958" name="Freeform 43"/>
            <p:cNvSpPr/>
            <p:nvPr/>
          </p:nvSpPr>
          <p:spPr>
            <a:xfrm>
              <a:off x="4119840" y="4023360"/>
              <a:ext cx="51480" cy="254520"/>
            </a:xfrm>
            <a:custGeom>
              <a:avLst/>
              <a:gdLst/>
              <a:ahLst/>
              <a:rect l="0" t="0" r="r" b="b"/>
              <a:pathLst>
                <a:path w="143" h="707">
                  <a:moveTo>
                    <a:pt x="142" y="700"/>
                  </a:moveTo>
                  <a:cubicBezTo>
                    <a:pt x="142" y="698"/>
                    <a:pt x="142" y="696"/>
                    <a:pt x="131" y="684"/>
                  </a:cubicBezTo>
                  <a:cubicBezTo>
                    <a:pt x="55" y="595"/>
                    <a:pt x="36" y="462"/>
                    <a:pt x="36" y="353"/>
                  </a:cubicBezTo>
                  <a:cubicBezTo>
                    <a:pt x="36" y="231"/>
                    <a:pt x="59" y="108"/>
                    <a:pt x="134" y="19"/>
                  </a:cubicBezTo>
                  <a:cubicBezTo>
                    <a:pt x="142" y="11"/>
                    <a:pt x="142" y="10"/>
                    <a:pt x="142" y="6"/>
                  </a:cubicBezTo>
                  <a:cubicBezTo>
                    <a:pt x="142" y="2"/>
                    <a:pt x="139" y="0"/>
                    <a:pt x="135" y="0"/>
                  </a:cubicBezTo>
                  <a:cubicBezTo>
                    <a:pt x="130" y="0"/>
                    <a:pt x="74" y="48"/>
                    <a:pt x="39" y="138"/>
                  </a:cubicBezTo>
                  <a:cubicBezTo>
                    <a:pt x="7" y="215"/>
                    <a:pt x="0" y="294"/>
                    <a:pt x="0" y="353"/>
                  </a:cubicBezTo>
                  <a:cubicBezTo>
                    <a:pt x="0" y="409"/>
                    <a:pt x="7" y="494"/>
                    <a:pt x="40" y="574"/>
                  </a:cubicBezTo>
                  <a:cubicBezTo>
                    <a:pt x="77" y="661"/>
                    <a:pt x="130" y="706"/>
                    <a:pt x="135" y="706"/>
                  </a:cubicBezTo>
                  <a:cubicBezTo>
                    <a:pt x="139" y="706"/>
                    <a:pt x="142" y="704"/>
                    <a:pt x="142" y="700"/>
                  </a:cubicBezTo>
                </a:path>
              </a:pathLst>
            </a:custGeom>
            <a:solidFill>
              <a:srgbClr val="000000"/>
            </a:solidFill>
            <a:ln w="15840">
              <a:noFill/>
            </a:ln>
          </p:spPr>
        </p:sp>
        <p:sp>
          <p:nvSpPr>
            <p:cNvPr id="959" name="Freeform 44"/>
            <p:cNvSpPr/>
            <p:nvPr/>
          </p:nvSpPr>
          <p:spPr>
            <a:xfrm>
              <a:off x="4191840" y="4101480"/>
              <a:ext cx="100440" cy="115920"/>
            </a:xfrm>
            <a:custGeom>
              <a:avLst/>
              <a:gdLst/>
              <a:ahLst/>
              <a:rect l="0" t="0" r="r" b="b"/>
              <a:pathLst>
                <a:path w="279" h="322">
                  <a:moveTo>
                    <a:pt x="203" y="45"/>
                  </a:moveTo>
                  <a:cubicBezTo>
                    <a:pt x="191" y="19"/>
                    <a:pt x="174" y="0"/>
                    <a:pt x="146" y="0"/>
                  </a:cubicBezTo>
                  <a:cubicBezTo>
                    <a:pt x="76" y="0"/>
                    <a:pt x="0" y="104"/>
                    <a:pt x="0" y="207"/>
                  </a:cubicBezTo>
                  <a:cubicBezTo>
                    <a:pt x="0" y="274"/>
                    <a:pt x="33" y="321"/>
                    <a:pt x="81" y="321"/>
                  </a:cubicBezTo>
                  <a:cubicBezTo>
                    <a:pt x="94" y="321"/>
                    <a:pt x="124" y="318"/>
                    <a:pt x="160" y="268"/>
                  </a:cubicBezTo>
                  <a:cubicBezTo>
                    <a:pt x="165" y="297"/>
                    <a:pt x="186" y="321"/>
                    <a:pt x="215" y="321"/>
                  </a:cubicBezTo>
                  <a:cubicBezTo>
                    <a:pt x="237" y="321"/>
                    <a:pt x="251" y="305"/>
                    <a:pt x="260" y="282"/>
                  </a:cubicBezTo>
                  <a:cubicBezTo>
                    <a:pt x="270" y="257"/>
                    <a:pt x="278" y="213"/>
                    <a:pt x="278" y="212"/>
                  </a:cubicBezTo>
                  <a:cubicBezTo>
                    <a:pt x="278" y="205"/>
                    <a:pt x="273" y="205"/>
                    <a:pt x="271" y="205"/>
                  </a:cubicBezTo>
                  <a:cubicBezTo>
                    <a:pt x="266" y="205"/>
                    <a:pt x="265" y="207"/>
                    <a:pt x="263" y="218"/>
                  </a:cubicBezTo>
                  <a:cubicBezTo>
                    <a:pt x="252" y="263"/>
                    <a:pt x="241" y="305"/>
                    <a:pt x="216" y="305"/>
                  </a:cubicBezTo>
                  <a:cubicBezTo>
                    <a:pt x="200" y="305"/>
                    <a:pt x="198" y="287"/>
                    <a:pt x="198" y="273"/>
                  </a:cubicBezTo>
                  <a:cubicBezTo>
                    <a:pt x="198" y="257"/>
                    <a:pt x="200" y="252"/>
                    <a:pt x="207" y="220"/>
                  </a:cubicBezTo>
                  <a:cubicBezTo>
                    <a:pt x="214" y="191"/>
                    <a:pt x="214" y="183"/>
                    <a:pt x="219" y="157"/>
                  </a:cubicBezTo>
                  <a:lnTo>
                    <a:pt x="241" y="58"/>
                  </a:lnTo>
                  <a:cubicBezTo>
                    <a:pt x="245" y="37"/>
                    <a:pt x="245" y="37"/>
                    <a:pt x="245" y="34"/>
                  </a:cubicBezTo>
                  <a:cubicBezTo>
                    <a:pt x="245" y="21"/>
                    <a:pt x="238" y="14"/>
                    <a:pt x="229" y="14"/>
                  </a:cubicBezTo>
                  <a:cubicBezTo>
                    <a:pt x="214" y="14"/>
                    <a:pt x="204" y="30"/>
                    <a:pt x="203" y="45"/>
                  </a:cubicBezTo>
                  <a:moveTo>
                    <a:pt x="163" y="229"/>
                  </a:moveTo>
                  <a:cubicBezTo>
                    <a:pt x="160" y="242"/>
                    <a:pt x="160" y="242"/>
                    <a:pt x="152" y="255"/>
                  </a:cubicBezTo>
                  <a:cubicBezTo>
                    <a:pt x="124" y="294"/>
                    <a:pt x="99" y="305"/>
                    <a:pt x="83" y="305"/>
                  </a:cubicBezTo>
                  <a:cubicBezTo>
                    <a:pt x="52" y="305"/>
                    <a:pt x="43" y="266"/>
                    <a:pt x="43" y="239"/>
                  </a:cubicBezTo>
                  <a:cubicBezTo>
                    <a:pt x="43" y="204"/>
                    <a:pt x="62" y="116"/>
                    <a:pt x="77" y="83"/>
                  </a:cubicBezTo>
                  <a:cubicBezTo>
                    <a:pt x="95" y="42"/>
                    <a:pt x="123" y="16"/>
                    <a:pt x="147" y="16"/>
                  </a:cubicBezTo>
                  <a:cubicBezTo>
                    <a:pt x="187" y="16"/>
                    <a:pt x="196" y="74"/>
                    <a:pt x="196" y="79"/>
                  </a:cubicBezTo>
                  <a:cubicBezTo>
                    <a:pt x="196" y="82"/>
                    <a:pt x="194" y="87"/>
                    <a:pt x="193" y="90"/>
                  </a:cubicBezTo>
                  <a:lnTo>
                    <a:pt x="163" y="229"/>
                  </a:lnTo>
                </a:path>
              </a:pathLst>
            </a:custGeom>
            <a:solidFill>
              <a:srgbClr val="000000"/>
            </a:solidFill>
            <a:ln w="15840">
              <a:noFill/>
            </a:ln>
          </p:spPr>
        </p:sp>
        <p:sp>
          <p:nvSpPr>
            <p:cNvPr id="960" name="Freeform 45"/>
            <p:cNvSpPr/>
            <p:nvPr/>
          </p:nvSpPr>
          <p:spPr>
            <a:xfrm>
              <a:off x="4310280" y="4023360"/>
              <a:ext cx="51480" cy="254520"/>
            </a:xfrm>
            <a:custGeom>
              <a:avLst/>
              <a:gdLst/>
              <a:ahLst/>
              <a:rect l="0" t="0" r="r" b="b"/>
              <a:pathLst>
                <a:path w="143" h="707">
                  <a:moveTo>
                    <a:pt x="142" y="353"/>
                  </a:moveTo>
                  <a:cubicBezTo>
                    <a:pt x="142" y="298"/>
                    <a:pt x="135" y="213"/>
                    <a:pt x="102" y="133"/>
                  </a:cubicBezTo>
                  <a:cubicBezTo>
                    <a:pt x="65" y="47"/>
                    <a:pt x="12" y="0"/>
                    <a:pt x="6" y="0"/>
                  </a:cubicBezTo>
                  <a:cubicBezTo>
                    <a:pt x="3" y="0"/>
                    <a:pt x="0" y="3"/>
                    <a:pt x="0" y="6"/>
                  </a:cubicBezTo>
                  <a:cubicBezTo>
                    <a:pt x="0" y="10"/>
                    <a:pt x="0" y="11"/>
                    <a:pt x="11" y="24"/>
                  </a:cubicBezTo>
                  <a:cubicBezTo>
                    <a:pt x="72" y="93"/>
                    <a:pt x="106" y="205"/>
                    <a:pt x="106" y="353"/>
                  </a:cubicBezTo>
                  <a:cubicBezTo>
                    <a:pt x="106" y="473"/>
                    <a:pt x="84" y="599"/>
                    <a:pt x="8" y="687"/>
                  </a:cubicBezTo>
                  <a:cubicBezTo>
                    <a:pt x="0" y="696"/>
                    <a:pt x="0" y="698"/>
                    <a:pt x="0" y="700"/>
                  </a:cubicBezTo>
                  <a:cubicBezTo>
                    <a:pt x="0" y="704"/>
                    <a:pt x="3" y="706"/>
                    <a:pt x="6" y="706"/>
                  </a:cubicBezTo>
                  <a:cubicBezTo>
                    <a:pt x="12" y="706"/>
                    <a:pt x="68" y="658"/>
                    <a:pt x="103" y="568"/>
                  </a:cubicBezTo>
                  <a:cubicBezTo>
                    <a:pt x="135" y="491"/>
                    <a:pt x="142" y="412"/>
                    <a:pt x="142" y="353"/>
                  </a:cubicBezTo>
                </a:path>
              </a:pathLst>
            </a:custGeom>
            <a:solidFill>
              <a:srgbClr val="000000"/>
            </a:solidFill>
            <a:ln w="15840">
              <a:noFill/>
            </a:ln>
          </p:spPr>
        </p:sp>
        <p:sp>
          <p:nvSpPr>
            <p:cNvPr id="961" name="Freeform 46"/>
            <p:cNvSpPr/>
            <p:nvPr/>
          </p:nvSpPr>
          <p:spPr>
            <a:xfrm>
              <a:off x="3449880" y="4316760"/>
              <a:ext cx="1488240" cy="11160"/>
            </a:xfrm>
            <a:custGeom>
              <a:avLst/>
              <a:gdLst/>
              <a:ahLst/>
              <a:rect l="0" t="0" r="r" b="b"/>
              <a:pathLst>
                <a:path w="4134" h="31">
                  <a:moveTo>
                    <a:pt x="2067" y="30"/>
                  </a:moveTo>
                  <a:lnTo>
                    <a:pt x="0" y="30"/>
                  </a:lnTo>
                  <a:lnTo>
                    <a:pt x="0" y="0"/>
                  </a:lnTo>
                  <a:lnTo>
                    <a:pt x="4133" y="0"/>
                  </a:lnTo>
                  <a:lnTo>
                    <a:pt x="4133" y="30"/>
                  </a:lnTo>
                  <a:lnTo>
                    <a:pt x="2067" y="30"/>
                  </a:lnTo>
                </a:path>
              </a:pathLst>
            </a:custGeom>
            <a:solidFill>
              <a:srgbClr val="000000"/>
            </a:solidFill>
            <a:ln w="15840">
              <a:noFill/>
            </a:ln>
          </p:spPr>
        </p:sp>
        <p:sp>
          <p:nvSpPr>
            <p:cNvPr id="962" name="Freeform 47"/>
            <p:cNvSpPr/>
            <p:nvPr/>
          </p:nvSpPr>
          <p:spPr>
            <a:xfrm>
              <a:off x="3461760" y="4369320"/>
              <a:ext cx="206280" cy="254520"/>
            </a:xfrm>
            <a:custGeom>
              <a:avLst/>
              <a:gdLst/>
              <a:ahLst/>
              <a:rect l="0" t="0" r="r" b="b"/>
              <a:pathLst>
                <a:path w="573" h="707">
                  <a:moveTo>
                    <a:pt x="222" y="377"/>
                  </a:moveTo>
                  <a:lnTo>
                    <a:pt x="6" y="687"/>
                  </a:lnTo>
                  <a:cubicBezTo>
                    <a:pt x="1" y="695"/>
                    <a:pt x="0" y="696"/>
                    <a:pt x="0" y="698"/>
                  </a:cubicBezTo>
                  <a:cubicBezTo>
                    <a:pt x="0" y="706"/>
                    <a:pt x="6" y="706"/>
                    <a:pt x="17" y="706"/>
                  </a:cubicBezTo>
                  <a:lnTo>
                    <a:pt x="519" y="706"/>
                  </a:lnTo>
                  <a:lnTo>
                    <a:pt x="572" y="531"/>
                  </a:lnTo>
                  <a:lnTo>
                    <a:pt x="557" y="531"/>
                  </a:lnTo>
                  <a:cubicBezTo>
                    <a:pt x="541" y="584"/>
                    <a:pt x="501" y="627"/>
                    <a:pt x="449" y="647"/>
                  </a:cubicBezTo>
                  <a:cubicBezTo>
                    <a:pt x="439" y="652"/>
                    <a:pt x="398" y="668"/>
                    <a:pt x="309" y="668"/>
                  </a:cubicBezTo>
                  <a:lnTo>
                    <a:pt x="51" y="668"/>
                  </a:lnTo>
                  <a:lnTo>
                    <a:pt x="262" y="364"/>
                  </a:lnTo>
                  <a:cubicBezTo>
                    <a:pt x="266" y="358"/>
                    <a:pt x="267" y="356"/>
                    <a:pt x="267" y="353"/>
                  </a:cubicBezTo>
                  <a:cubicBezTo>
                    <a:pt x="267" y="350"/>
                    <a:pt x="266" y="350"/>
                    <a:pt x="263" y="343"/>
                  </a:cubicBezTo>
                  <a:lnTo>
                    <a:pt x="66" y="29"/>
                  </a:lnTo>
                  <a:lnTo>
                    <a:pt x="306" y="29"/>
                  </a:lnTo>
                  <a:cubicBezTo>
                    <a:pt x="375" y="29"/>
                    <a:pt x="514" y="34"/>
                    <a:pt x="557" y="165"/>
                  </a:cubicBezTo>
                  <a:lnTo>
                    <a:pt x="572" y="165"/>
                  </a:lnTo>
                  <a:lnTo>
                    <a:pt x="519" y="0"/>
                  </a:lnTo>
                  <a:lnTo>
                    <a:pt x="17" y="0"/>
                  </a:lnTo>
                  <a:cubicBezTo>
                    <a:pt x="0" y="0"/>
                    <a:pt x="0" y="0"/>
                    <a:pt x="0" y="22"/>
                  </a:cubicBezTo>
                  <a:lnTo>
                    <a:pt x="222" y="377"/>
                  </a:lnTo>
                </a:path>
              </a:pathLst>
            </a:custGeom>
            <a:solidFill>
              <a:srgbClr val="000000"/>
            </a:solidFill>
            <a:ln w="15840">
              <a:noFill/>
            </a:ln>
          </p:spPr>
        </p:sp>
        <p:sp>
          <p:nvSpPr>
            <p:cNvPr id="963" name="Freeform 48"/>
            <p:cNvSpPr/>
            <p:nvPr/>
          </p:nvSpPr>
          <p:spPr>
            <a:xfrm>
              <a:off x="3688920" y="4557240"/>
              <a:ext cx="78840" cy="81360"/>
            </a:xfrm>
            <a:custGeom>
              <a:avLst/>
              <a:gdLst/>
              <a:ahLst/>
              <a:rect l="0" t="0" r="r" b="b"/>
              <a:pathLst>
                <a:path w="219" h="226">
                  <a:moveTo>
                    <a:pt x="154" y="29"/>
                  </a:moveTo>
                  <a:cubicBezTo>
                    <a:pt x="145" y="13"/>
                    <a:pt x="131" y="0"/>
                    <a:pt x="110" y="0"/>
                  </a:cubicBezTo>
                  <a:cubicBezTo>
                    <a:pt x="55" y="0"/>
                    <a:pt x="0" y="71"/>
                    <a:pt x="0" y="141"/>
                  </a:cubicBezTo>
                  <a:cubicBezTo>
                    <a:pt x="0" y="189"/>
                    <a:pt x="28" y="225"/>
                    <a:pt x="65" y="225"/>
                  </a:cubicBezTo>
                  <a:cubicBezTo>
                    <a:pt x="87" y="225"/>
                    <a:pt x="107" y="209"/>
                    <a:pt x="125" y="189"/>
                  </a:cubicBezTo>
                  <a:cubicBezTo>
                    <a:pt x="134" y="220"/>
                    <a:pt x="157" y="225"/>
                    <a:pt x="169" y="225"/>
                  </a:cubicBezTo>
                  <a:cubicBezTo>
                    <a:pt x="185" y="225"/>
                    <a:pt x="194" y="213"/>
                    <a:pt x="203" y="197"/>
                  </a:cubicBezTo>
                  <a:cubicBezTo>
                    <a:pt x="212" y="178"/>
                    <a:pt x="218" y="151"/>
                    <a:pt x="218" y="148"/>
                  </a:cubicBezTo>
                  <a:cubicBezTo>
                    <a:pt x="218" y="141"/>
                    <a:pt x="212" y="141"/>
                    <a:pt x="211" y="141"/>
                  </a:cubicBezTo>
                  <a:cubicBezTo>
                    <a:pt x="205" y="141"/>
                    <a:pt x="204" y="144"/>
                    <a:pt x="201" y="157"/>
                  </a:cubicBezTo>
                  <a:cubicBezTo>
                    <a:pt x="196" y="181"/>
                    <a:pt x="187" y="210"/>
                    <a:pt x="169" y="210"/>
                  </a:cubicBezTo>
                  <a:cubicBezTo>
                    <a:pt x="158" y="210"/>
                    <a:pt x="156" y="199"/>
                    <a:pt x="156" y="186"/>
                  </a:cubicBezTo>
                  <a:cubicBezTo>
                    <a:pt x="156" y="178"/>
                    <a:pt x="160" y="159"/>
                    <a:pt x="163" y="146"/>
                  </a:cubicBezTo>
                  <a:cubicBezTo>
                    <a:pt x="165" y="133"/>
                    <a:pt x="169" y="112"/>
                    <a:pt x="172" y="101"/>
                  </a:cubicBezTo>
                  <a:lnTo>
                    <a:pt x="180" y="64"/>
                  </a:lnTo>
                  <a:cubicBezTo>
                    <a:pt x="183" y="51"/>
                    <a:pt x="187" y="27"/>
                    <a:pt x="187" y="26"/>
                  </a:cubicBezTo>
                  <a:cubicBezTo>
                    <a:pt x="187" y="14"/>
                    <a:pt x="180" y="10"/>
                    <a:pt x="174" y="10"/>
                  </a:cubicBezTo>
                  <a:cubicBezTo>
                    <a:pt x="167" y="10"/>
                    <a:pt x="157" y="16"/>
                    <a:pt x="154" y="29"/>
                  </a:cubicBezTo>
                  <a:moveTo>
                    <a:pt x="127" y="157"/>
                  </a:moveTo>
                  <a:cubicBezTo>
                    <a:pt x="124" y="172"/>
                    <a:pt x="114" y="181"/>
                    <a:pt x="105" y="191"/>
                  </a:cubicBezTo>
                  <a:cubicBezTo>
                    <a:pt x="101" y="194"/>
                    <a:pt x="84" y="210"/>
                    <a:pt x="66" y="210"/>
                  </a:cubicBezTo>
                  <a:cubicBezTo>
                    <a:pt x="50" y="210"/>
                    <a:pt x="34" y="197"/>
                    <a:pt x="34" y="162"/>
                  </a:cubicBezTo>
                  <a:cubicBezTo>
                    <a:pt x="34" y="136"/>
                    <a:pt x="47" y="80"/>
                    <a:pt x="56" y="61"/>
                  </a:cubicBezTo>
                  <a:cubicBezTo>
                    <a:pt x="76" y="21"/>
                    <a:pt x="98" y="14"/>
                    <a:pt x="110" y="14"/>
                  </a:cubicBezTo>
                  <a:cubicBezTo>
                    <a:pt x="139" y="14"/>
                    <a:pt x="147" y="51"/>
                    <a:pt x="147" y="58"/>
                  </a:cubicBezTo>
                  <a:cubicBezTo>
                    <a:pt x="147" y="59"/>
                    <a:pt x="147" y="63"/>
                    <a:pt x="146" y="64"/>
                  </a:cubicBezTo>
                  <a:lnTo>
                    <a:pt x="127" y="157"/>
                  </a:lnTo>
                </a:path>
              </a:pathLst>
            </a:custGeom>
            <a:solidFill>
              <a:srgbClr val="000000"/>
            </a:solidFill>
            <a:ln w="15840">
              <a:noFill/>
            </a:ln>
          </p:spPr>
        </p:sp>
        <p:sp>
          <p:nvSpPr>
            <p:cNvPr id="964" name="Freeform 49"/>
            <p:cNvSpPr/>
            <p:nvPr/>
          </p:nvSpPr>
          <p:spPr>
            <a:xfrm>
              <a:off x="3784680" y="4513680"/>
              <a:ext cx="30960" cy="66960"/>
            </a:xfrm>
            <a:custGeom>
              <a:avLst/>
              <a:gdLst/>
              <a:ahLst/>
              <a:rect l="0" t="0" r="r" b="b"/>
              <a:pathLst>
                <a:path w="86" h="186">
                  <a:moveTo>
                    <a:pt x="83" y="34"/>
                  </a:moveTo>
                  <a:cubicBezTo>
                    <a:pt x="83" y="34"/>
                    <a:pt x="85" y="26"/>
                    <a:pt x="85" y="21"/>
                  </a:cubicBezTo>
                  <a:cubicBezTo>
                    <a:pt x="85" y="8"/>
                    <a:pt x="76" y="0"/>
                    <a:pt x="66" y="0"/>
                  </a:cubicBezTo>
                  <a:cubicBezTo>
                    <a:pt x="54" y="0"/>
                    <a:pt x="50" y="11"/>
                    <a:pt x="48" y="16"/>
                  </a:cubicBezTo>
                  <a:lnTo>
                    <a:pt x="1" y="170"/>
                  </a:lnTo>
                  <a:cubicBezTo>
                    <a:pt x="0" y="175"/>
                    <a:pt x="0" y="175"/>
                    <a:pt x="0" y="177"/>
                  </a:cubicBezTo>
                  <a:cubicBezTo>
                    <a:pt x="0" y="181"/>
                    <a:pt x="12" y="185"/>
                    <a:pt x="14" y="185"/>
                  </a:cubicBezTo>
                  <a:cubicBezTo>
                    <a:pt x="17" y="185"/>
                    <a:pt x="17" y="183"/>
                    <a:pt x="18" y="180"/>
                  </a:cubicBezTo>
                  <a:lnTo>
                    <a:pt x="83" y="34"/>
                  </a:lnTo>
                </a:path>
              </a:pathLst>
            </a:custGeom>
            <a:solidFill>
              <a:srgbClr val="000000"/>
            </a:solidFill>
            <a:ln w="15840">
              <a:noFill/>
            </a:ln>
          </p:spPr>
        </p:sp>
        <p:sp>
          <p:nvSpPr>
            <p:cNvPr id="965" name="Freeform 50"/>
            <p:cNvSpPr/>
            <p:nvPr/>
          </p:nvSpPr>
          <p:spPr>
            <a:xfrm>
              <a:off x="3849480" y="4532760"/>
              <a:ext cx="85320" cy="117000"/>
            </a:xfrm>
            <a:custGeom>
              <a:avLst/>
              <a:gdLst/>
              <a:ahLst/>
              <a:rect l="0" t="0" r="r" b="b"/>
              <a:pathLst>
                <a:path w="237" h="325">
                  <a:moveTo>
                    <a:pt x="219" y="173"/>
                  </a:moveTo>
                  <a:cubicBezTo>
                    <a:pt x="226" y="173"/>
                    <a:pt x="236" y="173"/>
                    <a:pt x="236" y="162"/>
                  </a:cubicBezTo>
                  <a:cubicBezTo>
                    <a:pt x="236" y="149"/>
                    <a:pt x="226" y="149"/>
                    <a:pt x="219" y="149"/>
                  </a:cubicBezTo>
                  <a:lnTo>
                    <a:pt x="21" y="149"/>
                  </a:lnTo>
                  <a:cubicBezTo>
                    <a:pt x="28" y="79"/>
                    <a:pt x="80" y="24"/>
                    <a:pt x="146" y="24"/>
                  </a:cubicBezTo>
                  <a:lnTo>
                    <a:pt x="219" y="24"/>
                  </a:lnTo>
                  <a:cubicBezTo>
                    <a:pt x="226" y="24"/>
                    <a:pt x="236" y="24"/>
                    <a:pt x="236" y="13"/>
                  </a:cubicBezTo>
                  <a:cubicBezTo>
                    <a:pt x="236" y="0"/>
                    <a:pt x="226" y="0"/>
                    <a:pt x="219" y="0"/>
                  </a:cubicBezTo>
                  <a:lnTo>
                    <a:pt x="145" y="0"/>
                  </a:lnTo>
                  <a:cubicBezTo>
                    <a:pt x="65" y="0"/>
                    <a:pt x="0" y="72"/>
                    <a:pt x="0" y="162"/>
                  </a:cubicBezTo>
                  <a:cubicBezTo>
                    <a:pt x="0" y="254"/>
                    <a:pt x="66" y="324"/>
                    <a:pt x="145" y="324"/>
                  </a:cubicBezTo>
                  <a:lnTo>
                    <a:pt x="219" y="324"/>
                  </a:lnTo>
                  <a:cubicBezTo>
                    <a:pt x="226" y="324"/>
                    <a:pt x="236" y="324"/>
                    <a:pt x="236" y="311"/>
                  </a:cubicBezTo>
                  <a:cubicBezTo>
                    <a:pt x="236" y="300"/>
                    <a:pt x="226" y="300"/>
                    <a:pt x="219" y="300"/>
                  </a:cubicBezTo>
                  <a:lnTo>
                    <a:pt x="146" y="300"/>
                  </a:lnTo>
                  <a:cubicBezTo>
                    <a:pt x="80" y="300"/>
                    <a:pt x="28" y="246"/>
                    <a:pt x="21" y="173"/>
                  </a:cubicBezTo>
                  <a:lnTo>
                    <a:pt x="219" y="173"/>
                  </a:lnTo>
                </a:path>
              </a:pathLst>
            </a:custGeom>
            <a:solidFill>
              <a:srgbClr val="000000"/>
            </a:solidFill>
            <a:ln w="15840">
              <a:noFill/>
            </a:ln>
          </p:spPr>
        </p:sp>
        <p:sp>
          <p:nvSpPr>
            <p:cNvPr id="966" name="Freeform 51"/>
            <p:cNvSpPr/>
            <p:nvPr/>
          </p:nvSpPr>
          <p:spPr>
            <a:xfrm>
              <a:off x="3959280" y="4509360"/>
              <a:ext cx="115920" cy="127440"/>
            </a:xfrm>
            <a:custGeom>
              <a:avLst/>
              <a:gdLst/>
              <a:ahLst/>
              <a:rect l="0" t="0" r="r" b="b"/>
              <a:pathLst>
                <a:path w="322" h="354">
                  <a:moveTo>
                    <a:pt x="63" y="294"/>
                  </a:moveTo>
                  <a:cubicBezTo>
                    <a:pt x="48" y="321"/>
                    <a:pt x="34" y="334"/>
                    <a:pt x="10" y="335"/>
                  </a:cubicBezTo>
                  <a:cubicBezTo>
                    <a:pt x="6" y="335"/>
                    <a:pt x="0" y="335"/>
                    <a:pt x="0" y="347"/>
                  </a:cubicBezTo>
                  <a:cubicBezTo>
                    <a:pt x="0" y="351"/>
                    <a:pt x="4" y="353"/>
                    <a:pt x="6" y="353"/>
                  </a:cubicBezTo>
                  <a:cubicBezTo>
                    <a:pt x="17" y="353"/>
                    <a:pt x="32" y="351"/>
                    <a:pt x="43" y="351"/>
                  </a:cubicBezTo>
                  <a:cubicBezTo>
                    <a:pt x="56" y="351"/>
                    <a:pt x="73" y="353"/>
                    <a:pt x="87" y="353"/>
                  </a:cubicBezTo>
                  <a:cubicBezTo>
                    <a:pt x="88" y="353"/>
                    <a:pt x="95" y="353"/>
                    <a:pt x="95" y="342"/>
                  </a:cubicBezTo>
                  <a:cubicBezTo>
                    <a:pt x="95" y="335"/>
                    <a:pt x="90" y="335"/>
                    <a:pt x="88" y="335"/>
                  </a:cubicBezTo>
                  <a:cubicBezTo>
                    <a:pt x="84" y="335"/>
                    <a:pt x="69" y="334"/>
                    <a:pt x="69" y="321"/>
                  </a:cubicBezTo>
                  <a:cubicBezTo>
                    <a:pt x="69" y="315"/>
                    <a:pt x="73" y="306"/>
                    <a:pt x="76" y="302"/>
                  </a:cubicBezTo>
                  <a:lnTo>
                    <a:pt x="109" y="241"/>
                  </a:lnTo>
                  <a:lnTo>
                    <a:pt x="231" y="241"/>
                  </a:lnTo>
                  <a:lnTo>
                    <a:pt x="241" y="323"/>
                  </a:lnTo>
                  <a:cubicBezTo>
                    <a:pt x="240" y="327"/>
                    <a:pt x="237" y="335"/>
                    <a:pt x="212" y="335"/>
                  </a:cubicBezTo>
                  <a:cubicBezTo>
                    <a:pt x="207" y="335"/>
                    <a:pt x="201" y="335"/>
                    <a:pt x="201" y="347"/>
                  </a:cubicBezTo>
                  <a:cubicBezTo>
                    <a:pt x="201" y="348"/>
                    <a:pt x="203" y="353"/>
                    <a:pt x="208" y="353"/>
                  </a:cubicBezTo>
                  <a:cubicBezTo>
                    <a:pt x="220" y="353"/>
                    <a:pt x="251" y="351"/>
                    <a:pt x="263" y="351"/>
                  </a:cubicBezTo>
                  <a:cubicBezTo>
                    <a:pt x="270" y="351"/>
                    <a:pt x="280" y="351"/>
                    <a:pt x="288" y="351"/>
                  </a:cubicBezTo>
                  <a:cubicBezTo>
                    <a:pt x="295" y="353"/>
                    <a:pt x="304" y="353"/>
                    <a:pt x="311" y="353"/>
                  </a:cubicBezTo>
                  <a:cubicBezTo>
                    <a:pt x="317" y="353"/>
                    <a:pt x="321" y="350"/>
                    <a:pt x="321" y="343"/>
                  </a:cubicBezTo>
                  <a:cubicBezTo>
                    <a:pt x="321" y="335"/>
                    <a:pt x="315" y="335"/>
                    <a:pt x="309" y="335"/>
                  </a:cubicBezTo>
                  <a:cubicBezTo>
                    <a:pt x="284" y="335"/>
                    <a:pt x="282" y="332"/>
                    <a:pt x="281" y="319"/>
                  </a:cubicBezTo>
                  <a:lnTo>
                    <a:pt x="244" y="14"/>
                  </a:lnTo>
                  <a:cubicBezTo>
                    <a:pt x="242" y="3"/>
                    <a:pt x="242" y="0"/>
                    <a:pt x="234" y="0"/>
                  </a:cubicBezTo>
                  <a:cubicBezTo>
                    <a:pt x="226" y="0"/>
                    <a:pt x="223" y="5"/>
                    <a:pt x="219" y="11"/>
                  </a:cubicBezTo>
                  <a:lnTo>
                    <a:pt x="63" y="294"/>
                  </a:lnTo>
                  <a:moveTo>
                    <a:pt x="120" y="223"/>
                  </a:moveTo>
                  <a:lnTo>
                    <a:pt x="209" y="61"/>
                  </a:lnTo>
                  <a:lnTo>
                    <a:pt x="229" y="223"/>
                  </a:lnTo>
                  <a:lnTo>
                    <a:pt x="120" y="223"/>
                  </a:lnTo>
                </a:path>
              </a:pathLst>
            </a:custGeom>
            <a:solidFill>
              <a:srgbClr val="000000"/>
            </a:solidFill>
            <a:ln w="15840">
              <a:noFill/>
            </a:ln>
          </p:spPr>
        </p:sp>
        <p:sp>
          <p:nvSpPr>
            <p:cNvPr id="967" name="Freeform 52"/>
            <p:cNvSpPr/>
            <p:nvPr/>
          </p:nvSpPr>
          <p:spPr>
            <a:xfrm>
              <a:off x="4094280" y="4605120"/>
              <a:ext cx="48960" cy="58680"/>
            </a:xfrm>
            <a:custGeom>
              <a:avLst/>
              <a:gdLst/>
              <a:ahLst/>
              <a:rect l="0" t="0" r="r" b="b"/>
              <a:pathLst>
                <a:path w="136" h="163">
                  <a:moveTo>
                    <a:pt x="120" y="22"/>
                  </a:moveTo>
                  <a:cubicBezTo>
                    <a:pt x="109" y="26"/>
                    <a:pt x="107" y="37"/>
                    <a:pt x="107" y="40"/>
                  </a:cubicBezTo>
                  <a:cubicBezTo>
                    <a:pt x="107" y="50"/>
                    <a:pt x="114" y="53"/>
                    <a:pt x="120" y="53"/>
                  </a:cubicBezTo>
                  <a:cubicBezTo>
                    <a:pt x="123" y="53"/>
                    <a:pt x="135" y="50"/>
                    <a:pt x="135" y="32"/>
                  </a:cubicBezTo>
                  <a:cubicBezTo>
                    <a:pt x="135" y="8"/>
                    <a:pt x="112" y="0"/>
                    <a:pt x="88" y="0"/>
                  </a:cubicBezTo>
                  <a:cubicBezTo>
                    <a:pt x="37" y="0"/>
                    <a:pt x="28" y="37"/>
                    <a:pt x="28" y="50"/>
                  </a:cubicBezTo>
                  <a:cubicBezTo>
                    <a:pt x="28" y="63"/>
                    <a:pt x="33" y="69"/>
                    <a:pt x="39" y="75"/>
                  </a:cubicBezTo>
                  <a:cubicBezTo>
                    <a:pt x="47" y="82"/>
                    <a:pt x="56" y="83"/>
                    <a:pt x="73" y="87"/>
                  </a:cubicBezTo>
                  <a:cubicBezTo>
                    <a:pt x="92" y="90"/>
                    <a:pt x="113" y="95"/>
                    <a:pt x="113" y="112"/>
                  </a:cubicBezTo>
                  <a:cubicBezTo>
                    <a:pt x="113" y="112"/>
                    <a:pt x="113" y="149"/>
                    <a:pt x="56" y="149"/>
                  </a:cubicBezTo>
                  <a:cubicBezTo>
                    <a:pt x="45" y="149"/>
                    <a:pt x="26" y="148"/>
                    <a:pt x="17" y="136"/>
                  </a:cubicBezTo>
                  <a:cubicBezTo>
                    <a:pt x="28" y="135"/>
                    <a:pt x="33" y="124"/>
                    <a:pt x="33" y="116"/>
                  </a:cubicBezTo>
                  <a:cubicBezTo>
                    <a:pt x="33" y="106"/>
                    <a:pt x="26" y="101"/>
                    <a:pt x="19" y="101"/>
                  </a:cubicBezTo>
                  <a:cubicBezTo>
                    <a:pt x="10" y="101"/>
                    <a:pt x="0" y="111"/>
                    <a:pt x="0" y="127"/>
                  </a:cubicBezTo>
                  <a:cubicBezTo>
                    <a:pt x="0" y="162"/>
                    <a:pt x="48" y="162"/>
                    <a:pt x="56" y="162"/>
                  </a:cubicBezTo>
                  <a:cubicBezTo>
                    <a:pt x="120" y="162"/>
                    <a:pt x="130" y="119"/>
                    <a:pt x="130" y="104"/>
                  </a:cubicBezTo>
                  <a:cubicBezTo>
                    <a:pt x="130" y="72"/>
                    <a:pt x="96" y="66"/>
                    <a:pt x="80" y="63"/>
                  </a:cubicBezTo>
                  <a:cubicBezTo>
                    <a:pt x="59" y="59"/>
                    <a:pt x="44" y="56"/>
                    <a:pt x="44" y="42"/>
                  </a:cubicBezTo>
                  <a:cubicBezTo>
                    <a:pt x="44" y="42"/>
                    <a:pt x="44" y="13"/>
                    <a:pt x="88" y="13"/>
                  </a:cubicBezTo>
                  <a:cubicBezTo>
                    <a:pt x="95" y="13"/>
                    <a:pt x="112" y="13"/>
                    <a:pt x="120" y="22"/>
                  </a:cubicBezTo>
                </a:path>
              </a:pathLst>
            </a:custGeom>
            <a:solidFill>
              <a:srgbClr val="000000"/>
            </a:solidFill>
            <a:ln w="15840">
              <a:noFill/>
            </a:ln>
          </p:spPr>
        </p:sp>
        <p:sp>
          <p:nvSpPr>
            <p:cNvPr id="968" name="Freeform 53"/>
            <p:cNvSpPr/>
            <p:nvPr/>
          </p:nvSpPr>
          <p:spPr>
            <a:xfrm>
              <a:off x="4164120" y="4581360"/>
              <a:ext cx="42840" cy="81720"/>
            </a:xfrm>
            <a:custGeom>
              <a:avLst/>
              <a:gdLst/>
              <a:ahLst/>
              <a:rect l="0" t="0" r="r" b="b"/>
              <a:pathLst>
                <a:path w="119" h="227">
                  <a:moveTo>
                    <a:pt x="70" y="85"/>
                  </a:moveTo>
                  <a:lnTo>
                    <a:pt x="106" y="85"/>
                  </a:lnTo>
                  <a:cubicBezTo>
                    <a:pt x="113" y="85"/>
                    <a:pt x="113" y="85"/>
                    <a:pt x="114" y="83"/>
                  </a:cubicBezTo>
                  <a:cubicBezTo>
                    <a:pt x="116" y="82"/>
                    <a:pt x="117" y="77"/>
                    <a:pt x="117" y="75"/>
                  </a:cubicBezTo>
                  <a:cubicBezTo>
                    <a:pt x="117" y="69"/>
                    <a:pt x="113" y="69"/>
                    <a:pt x="107" y="69"/>
                  </a:cubicBezTo>
                  <a:lnTo>
                    <a:pt x="74" y="69"/>
                  </a:lnTo>
                  <a:lnTo>
                    <a:pt x="80" y="40"/>
                  </a:lnTo>
                  <a:cubicBezTo>
                    <a:pt x="83" y="30"/>
                    <a:pt x="85" y="14"/>
                    <a:pt x="85" y="13"/>
                  </a:cubicBezTo>
                  <a:cubicBezTo>
                    <a:pt x="85" y="6"/>
                    <a:pt x="81" y="0"/>
                    <a:pt x="74" y="0"/>
                  </a:cubicBezTo>
                  <a:cubicBezTo>
                    <a:pt x="69" y="0"/>
                    <a:pt x="62" y="3"/>
                    <a:pt x="59" y="13"/>
                  </a:cubicBezTo>
                  <a:cubicBezTo>
                    <a:pt x="58" y="19"/>
                    <a:pt x="62" y="3"/>
                    <a:pt x="47" y="69"/>
                  </a:cubicBezTo>
                  <a:lnTo>
                    <a:pt x="11" y="69"/>
                  </a:lnTo>
                  <a:cubicBezTo>
                    <a:pt x="4" y="69"/>
                    <a:pt x="0" y="69"/>
                    <a:pt x="0" y="79"/>
                  </a:cubicBezTo>
                  <a:cubicBezTo>
                    <a:pt x="0" y="85"/>
                    <a:pt x="4" y="85"/>
                    <a:pt x="10" y="85"/>
                  </a:cubicBezTo>
                  <a:lnTo>
                    <a:pt x="44" y="85"/>
                  </a:lnTo>
                  <a:lnTo>
                    <a:pt x="26" y="168"/>
                  </a:lnTo>
                  <a:cubicBezTo>
                    <a:pt x="25" y="177"/>
                    <a:pt x="22" y="188"/>
                    <a:pt x="22" y="191"/>
                  </a:cubicBezTo>
                  <a:cubicBezTo>
                    <a:pt x="22" y="212"/>
                    <a:pt x="39" y="226"/>
                    <a:pt x="59" y="226"/>
                  </a:cubicBezTo>
                  <a:cubicBezTo>
                    <a:pt x="96" y="226"/>
                    <a:pt x="118" y="178"/>
                    <a:pt x="118" y="172"/>
                  </a:cubicBezTo>
                  <a:cubicBezTo>
                    <a:pt x="118" y="167"/>
                    <a:pt x="114" y="167"/>
                    <a:pt x="113" y="167"/>
                  </a:cubicBezTo>
                  <a:cubicBezTo>
                    <a:pt x="107" y="167"/>
                    <a:pt x="107" y="167"/>
                    <a:pt x="106" y="172"/>
                  </a:cubicBezTo>
                  <a:cubicBezTo>
                    <a:pt x="95" y="197"/>
                    <a:pt x="77" y="213"/>
                    <a:pt x="61" y="213"/>
                  </a:cubicBezTo>
                  <a:cubicBezTo>
                    <a:pt x="51" y="213"/>
                    <a:pt x="48" y="205"/>
                    <a:pt x="48" y="196"/>
                  </a:cubicBezTo>
                  <a:cubicBezTo>
                    <a:pt x="48" y="189"/>
                    <a:pt x="48" y="188"/>
                    <a:pt x="48" y="185"/>
                  </a:cubicBezTo>
                  <a:lnTo>
                    <a:pt x="70" y="85"/>
                  </a:lnTo>
                </a:path>
              </a:pathLst>
            </a:custGeom>
            <a:solidFill>
              <a:srgbClr val="000000"/>
            </a:solidFill>
            <a:ln w="15840">
              <a:noFill/>
            </a:ln>
          </p:spPr>
        </p:sp>
        <p:sp>
          <p:nvSpPr>
            <p:cNvPr id="969" name="Freeform 54"/>
            <p:cNvSpPr/>
            <p:nvPr/>
          </p:nvSpPr>
          <p:spPr>
            <a:xfrm>
              <a:off x="4227480" y="4605120"/>
              <a:ext cx="63720" cy="58680"/>
            </a:xfrm>
            <a:custGeom>
              <a:avLst/>
              <a:gdLst/>
              <a:ahLst/>
              <a:rect l="0" t="0" r="r" b="b"/>
              <a:pathLst>
                <a:path w="177" h="163">
                  <a:moveTo>
                    <a:pt x="145" y="42"/>
                  </a:moveTo>
                  <a:cubicBezTo>
                    <a:pt x="146" y="35"/>
                    <a:pt x="149" y="21"/>
                    <a:pt x="149" y="19"/>
                  </a:cubicBezTo>
                  <a:cubicBezTo>
                    <a:pt x="149" y="13"/>
                    <a:pt x="145" y="6"/>
                    <a:pt x="138" y="6"/>
                  </a:cubicBezTo>
                  <a:cubicBezTo>
                    <a:pt x="132" y="6"/>
                    <a:pt x="125" y="11"/>
                    <a:pt x="123" y="21"/>
                  </a:cubicBezTo>
                  <a:cubicBezTo>
                    <a:pt x="117" y="13"/>
                    <a:pt x="105" y="0"/>
                    <a:pt x="85" y="0"/>
                  </a:cubicBezTo>
                  <a:cubicBezTo>
                    <a:pt x="43" y="0"/>
                    <a:pt x="0" y="48"/>
                    <a:pt x="0" y="99"/>
                  </a:cubicBezTo>
                  <a:cubicBezTo>
                    <a:pt x="0" y="136"/>
                    <a:pt x="23" y="162"/>
                    <a:pt x="54" y="162"/>
                  </a:cubicBezTo>
                  <a:cubicBezTo>
                    <a:pt x="79" y="162"/>
                    <a:pt x="98" y="141"/>
                    <a:pt x="102" y="136"/>
                  </a:cubicBezTo>
                  <a:cubicBezTo>
                    <a:pt x="107" y="154"/>
                    <a:pt x="124" y="162"/>
                    <a:pt x="138" y="162"/>
                  </a:cubicBezTo>
                  <a:cubicBezTo>
                    <a:pt x="150" y="162"/>
                    <a:pt x="158" y="152"/>
                    <a:pt x="164" y="141"/>
                  </a:cubicBezTo>
                  <a:cubicBezTo>
                    <a:pt x="172" y="127"/>
                    <a:pt x="176" y="109"/>
                    <a:pt x="176" y="106"/>
                  </a:cubicBezTo>
                  <a:cubicBezTo>
                    <a:pt x="176" y="101"/>
                    <a:pt x="171" y="101"/>
                    <a:pt x="171" y="101"/>
                  </a:cubicBezTo>
                  <a:cubicBezTo>
                    <a:pt x="165" y="101"/>
                    <a:pt x="164" y="103"/>
                    <a:pt x="163" y="109"/>
                  </a:cubicBezTo>
                  <a:cubicBezTo>
                    <a:pt x="157" y="135"/>
                    <a:pt x="149" y="149"/>
                    <a:pt x="139" y="149"/>
                  </a:cubicBezTo>
                  <a:cubicBezTo>
                    <a:pt x="131" y="149"/>
                    <a:pt x="127" y="141"/>
                    <a:pt x="127" y="130"/>
                  </a:cubicBezTo>
                  <a:cubicBezTo>
                    <a:pt x="127" y="125"/>
                    <a:pt x="130" y="111"/>
                    <a:pt x="131" y="101"/>
                  </a:cubicBezTo>
                  <a:lnTo>
                    <a:pt x="145" y="42"/>
                  </a:lnTo>
                  <a:moveTo>
                    <a:pt x="103" y="111"/>
                  </a:moveTo>
                  <a:cubicBezTo>
                    <a:pt x="102" y="116"/>
                    <a:pt x="102" y="116"/>
                    <a:pt x="96" y="124"/>
                  </a:cubicBezTo>
                  <a:cubicBezTo>
                    <a:pt x="85" y="138"/>
                    <a:pt x="69" y="149"/>
                    <a:pt x="54" y="149"/>
                  </a:cubicBezTo>
                  <a:cubicBezTo>
                    <a:pt x="44" y="149"/>
                    <a:pt x="28" y="143"/>
                    <a:pt x="28" y="112"/>
                  </a:cubicBezTo>
                  <a:cubicBezTo>
                    <a:pt x="28" y="96"/>
                    <a:pt x="34" y="59"/>
                    <a:pt x="45" y="40"/>
                  </a:cubicBezTo>
                  <a:cubicBezTo>
                    <a:pt x="58" y="21"/>
                    <a:pt x="73" y="13"/>
                    <a:pt x="85" y="13"/>
                  </a:cubicBezTo>
                  <a:cubicBezTo>
                    <a:pt x="99" y="13"/>
                    <a:pt x="113" y="22"/>
                    <a:pt x="117" y="43"/>
                  </a:cubicBezTo>
                  <a:lnTo>
                    <a:pt x="103" y="111"/>
                  </a:lnTo>
                </a:path>
              </a:pathLst>
            </a:custGeom>
            <a:solidFill>
              <a:srgbClr val="000000"/>
            </a:solidFill>
            <a:ln w="15840">
              <a:noFill/>
            </a:ln>
          </p:spPr>
        </p:sp>
        <p:sp>
          <p:nvSpPr>
            <p:cNvPr id="970" name="Freeform 55"/>
            <p:cNvSpPr/>
            <p:nvPr/>
          </p:nvSpPr>
          <p:spPr>
            <a:xfrm>
              <a:off x="4310280" y="4605120"/>
              <a:ext cx="61920" cy="58680"/>
            </a:xfrm>
            <a:custGeom>
              <a:avLst/>
              <a:gdLst/>
              <a:ahLst/>
              <a:rect l="0" t="0" r="r" b="b"/>
              <a:pathLst>
                <a:path w="172" h="163">
                  <a:moveTo>
                    <a:pt x="63" y="99"/>
                  </a:moveTo>
                  <a:cubicBezTo>
                    <a:pt x="65" y="93"/>
                    <a:pt x="68" y="80"/>
                    <a:pt x="68" y="75"/>
                  </a:cubicBezTo>
                  <a:cubicBezTo>
                    <a:pt x="69" y="69"/>
                    <a:pt x="70" y="64"/>
                    <a:pt x="72" y="59"/>
                  </a:cubicBezTo>
                  <a:cubicBezTo>
                    <a:pt x="73" y="53"/>
                    <a:pt x="83" y="35"/>
                    <a:pt x="92" y="24"/>
                  </a:cubicBezTo>
                  <a:cubicBezTo>
                    <a:pt x="103" y="14"/>
                    <a:pt x="113" y="13"/>
                    <a:pt x="124" y="13"/>
                  </a:cubicBezTo>
                  <a:cubicBezTo>
                    <a:pt x="127" y="13"/>
                    <a:pt x="142" y="13"/>
                    <a:pt x="152" y="18"/>
                  </a:cubicBezTo>
                  <a:cubicBezTo>
                    <a:pt x="139" y="24"/>
                    <a:pt x="139" y="39"/>
                    <a:pt x="139" y="39"/>
                  </a:cubicBezTo>
                  <a:cubicBezTo>
                    <a:pt x="139" y="45"/>
                    <a:pt x="142" y="53"/>
                    <a:pt x="153" y="53"/>
                  </a:cubicBezTo>
                  <a:cubicBezTo>
                    <a:pt x="161" y="53"/>
                    <a:pt x="171" y="45"/>
                    <a:pt x="171" y="29"/>
                  </a:cubicBezTo>
                  <a:cubicBezTo>
                    <a:pt x="171" y="3"/>
                    <a:pt x="139" y="0"/>
                    <a:pt x="124" y="0"/>
                  </a:cubicBezTo>
                  <a:cubicBezTo>
                    <a:pt x="117" y="0"/>
                    <a:pt x="96" y="0"/>
                    <a:pt x="76" y="27"/>
                  </a:cubicBezTo>
                  <a:cubicBezTo>
                    <a:pt x="72" y="10"/>
                    <a:pt x="54" y="0"/>
                    <a:pt x="39" y="0"/>
                  </a:cubicBezTo>
                  <a:cubicBezTo>
                    <a:pt x="29" y="0"/>
                    <a:pt x="19" y="6"/>
                    <a:pt x="12" y="19"/>
                  </a:cubicBezTo>
                  <a:cubicBezTo>
                    <a:pt x="4" y="35"/>
                    <a:pt x="0" y="53"/>
                    <a:pt x="0" y="55"/>
                  </a:cubicBezTo>
                  <a:cubicBezTo>
                    <a:pt x="0" y="59"/>
                    <a:pt x="4" y="59"/>
                    <a:pt x="7" y="59"/>
                  </a:cubicBezTo>
                  <a:cubicBezTo>
                    <a:pt x="11" y="59"/>
                    <a:pt x="12" y="59"/>
                    <a:pt x="14" y="50"/>
                  </a:cubicBezTo>
                  <a:cubicBezTo>
                    <a:pt x="19" y="29"/>
                    <a:pt x="26" y="13"/>
                    <a:pt x="37" y="13"/>
                  </a:cubicBezTo>
                  <a:cubicBezTo>
                    <a:pt x="48" y="13"/>
                    <a:pt x="50" y="24"/>
                    <a:pt x="50" y="30"/>
                  </a:cubicBezTo>
                  <a:cubicBezTo>
                    <a:pt x="50" y="35"/>
                    <a:pt x="47" y="50"/>
                    <a:pt x="45" y="59"/>
                  </a:cubicBezTo>
                  <a:cubicBezTo>
                    <a:pt x="43" y="69"/>
                    <a:pt x="40" y="83"/>
                    <a:pt x="39" y="91"/>
                  </a:cubicBezTo>
                  <a:lnTo>
                    <a:pt x="32" y="122"/>
                  </a:lnTo>
                  <a:cubicBezTo>
                    <a:pt x="29" y="132"/>
                    <a:pt x="26" y="148"/>
                    <a:pt x="26" y="149"/>
                  </a:cubicBezTo>
                  <a:cubicBezTo>
                    <a:pt x="26" y="157"/>
                    <a:pt x="32" y="162"/>
                    <a:pt x="37" y="162"/>
                  </a:cubicBezTo>
                  <a:cubicBezTo>
                    <a:pt x="43" y="162"/>
                    <a:pt x="48" y="159"/>
                    <a:pt x="51" y="152"/>
                  </a:cubicBezTo>
                  <a:cubicBezTo>
                    <a:pt x="52" y="149"/>
                    <a:pt x="55" y="138"/>
                    <a:pt x="56" y="130"/>
                  </a:cubicBezTo>
                  <a:lnTo>
                    <a:pt x="63" y="99"/>
                  </a:lnTo>
                </a:path>
              </a:pathLst>
            </a:custGeom>
            <a:solidFill>
              <a:srgbClr val="000000"/>
            </a:solidFill>
            <a:ln w="15840">
              <a:noFill/>
            </a:ln>
          </p:spPr>
        </p:sp>
        <p:sp>
          <p:nvSpPr>
            <p:cNvPr id="971" name="Freeform 56"/>
            <p:cNvSpPr/>
            <p:nvPr/>
          </p:nvSpPr>
          <p:spPr>
            <a:xfrm>
              <a:off x="4386600" y="4581360"/>
              <a:ext cx="42840" cy="81720"/>
            </a:xfrm>
            <a:custGeom>
              <a:avLst/>
              <a:gdLst/>
              <a:ahLst/>
              <a:rect l="0" t="0" r="r" b="b"/>
              <a:pathLst>
                <a:path w="119" h="227">
                  <a:moveTo>
                    <a:pt x="70" y="85"/>
                  </a:moveTo>
                  <a:lnTo>
                    <a:pt x="106" y="85"/>
                  </a:lnTo>
                  <a:cubicBezTo>
                    <a:pt x="113" y="85"/>
                    <a:pt x="113" y="85"/>
                    <a:pt x="114" y="83"/>
                  </a:cubicBezTo>
                  <a:cubicBezTo>
                    <a:pt x="116" y="82"/>
                    <a:pt x="117" y="77"/>
                    <a:pt x="117" y="75"/>
                  </a:cubicBezTo>
                  <a:cubicBezTo>
                    <a:pt x="117" y="69"/>
                    <a:pt x="113" y="69"/>
                    <a:pt x="107" y="69"/>
                  </a:cubicBezTo>
                  <a:lnTo>
                    <a:pt x="74" y="69"/>
                  </a:lnTo>
                  <a:lnTo>
                    <a:pt x="80" y="40"/>
                  </a:lnTo>
                  <a:cubicBezTo>
                    <a:pt x="83" y="30"/>
                    <a:pt x="85" y="14"/>
                    <a:pt x="85" y="13"/>
                  </a:cubicBezTo>
                  <a:cubicBezTo>
                    <a:pt x="85" y="6"/>
                    <a:pt x="81" y="0"/>
                    <a:pt x="74" y="0"/>
                  </a:cubicBezTo>
                  <a:cubicBezTo>
                    <a:pt x="69" y="0"/>
                    <a:pt x="62" y="3"/>
                    <a:pt x="59" y="13"/>
                  </a:cubicBezTo>
                  <a:cubicBezTo>
                    <a:pt x="58" y="19"/>
                    <a:pt x="62" y="3"/>
                    <a:pt x="47" y="69"/>
                  </a:cubicBezTo>
                  <a:lnTo>
                    <a:pt x="11" y="69"/>
                  </a:lnTo>
                  <a:cubicBezTo>
                    <a:pt x="4" y="69"/>
                    <a:pt x="0" y="69"/>
                    <a:pt x="0" y="79"/>
                  </a:cubicBezTo>
                  <a:cubicBezTo>
                    <a:pt x="0" y="85"/>
                    <a:pt x="4" y="85"/>
                    <a:pt x="10" y="85"/>
                  </a:cubicBezTo>
                  <a:lnTo>
                    <a:pt x="44" y="85"/>
                  </a:lnTo>
                  <a:lnTo>
                    <a:pt x="26" y="168"/>
                  </a:lnTo>
                  <a:cubicBezTo>
                    <a:pt x="25" y="177"/>
                    <a:pt x="22" y="188"/>
                    <a:pt x="22" y="191"/>
                  </a:cubicBezTo>
                  <a:cubicBezTo>
                    <a:pt x="22" y="212"/>
                    <a:pt x="39" y="226"/>
                    <a:pt x="59" y="226"/>
                  </a:cubicBezTo>
                  <a:cubicBezTo>
                    <a:pt x="96" y="226"/>
                    <a:pt x="118" y="178"/>
                    <a:pt x="118" y="172"/>
                  </a:cubicBezTo>
                  <a:cubicBezTo>
                    <a:pt x="118" y="167"/>
                    <a:pt x="114" y="167"/>
                    <a:pt x="113" y="167"/>
                  </a:cubicBezTo>
                  <a:cubicBezTo>
                    <a:pt x="107" y="167"/>
                    <a:pt x="107" y="167"/>
                    <a:pt x="106" y="172"/>
                  </a:cubicBezTo>
                  <a:cubicBezTo>
                    <a:pt x="95" y="197"/>
                    <a:pt x="77" y="213"/>
                    <a:pt x="61" y="213"/>
                  </a:cubicBezTo>
                  <a:cubicBezTo>
                    <a:pt x="51" y="213"/>
                    <a:pt x="48" y="205"/>
                    <a:pt x="48" y="196"/>
                  </a:cubicBezTo>
                  <a:cubicBezTo>
                    <a:pt x="48" y="189"/>
                    <a:pt x="48" y="188"/>
                    <a:pt x="48" y="185"/>
                  </a:cubicBezTo>
                  <a:lnTo>
                    <a:pt x="70" y="85"/>
                  </a:lnTo>
                </a:path>
              </a:pathLst>
            </a:custGeom>
            <a:solidFill>
              <a:srgbClr val="000000"/>
            </a:solidFill>
            <a:ln w="15840">
              <a:noFill/>
            </a:ln>
          </p:spPr>
        </p:sp>
        <p:sp>
          <p:nvSpPr>
            <p:cNvPr id="972" name="Freeform 57"/>
            <p:cNvSpPr/>
            <p:nvPr/>
          </p:nvSpPr>
          <p:spPr>
            <a:xfrm>
              <a:off x="4505760" y="4447440"/>
              <a:ext cx="85680" cy="115920"/>
            </a:xfrm>
            <a:custGeom>
              <a:avLst/>
              <a:gdLst/>
              <a:ahLst/>
              <a:rect l="0" t="0" r="r" b="b"/>
              <a:pathLst>
                <a:path w="238" h="322">
                  <a:moveTo>
                    <a:pt x="216" y="43"/>
                  </a:moveTo>
                  <a:cubicBezTo>
                    <a:pt x="207" y="43"/>
                    <a:pt x="198" y="43"/>
                    <a:pt x="189" y="55"/>
                  </a:cubicBezTo>
                  <a:cubicBezTo>
                    <a:pt x="179" y="64"/>
                    <a:pt x="179" y="77"/>
                    <a:pt x="179" y="82"/>
                  </a:cubicBezTo>
                  <a:cubicBezTo>
                    <a:pt x="179" y="98"/>
                    <a:pt x="189" y="106"/>
                    <a:pt x="201" y="106"/>
                  </a:cubicBezTo>
                  <a:cubicBezTo>
                    <a:pt x="219" y="106"/>
                    <a:pt x="236" y="90"/>
                    <a:pt x="236" y="61"/>
                  </a:cubicBezTo>
                  <a:cubicBezTo>
                    <a:pt x="236" y="26"/>
                    <a:pt x="207" y="0"/>
                    <a:pt x="163" y="0"/>
                  </a:cubicBezTo>
                  <a:cubicBezTo>
                    <a:pt x="81" y="0"/>
                    <a:pt x="0" y="101"/>
                    <a:pt x="0" y="201"/>
                  </a:cubicBezTo>
                  <a:cubicBezTo>
                    <a:pt x="0" y="265"/>
                    <a:pt x="36" y="321"/>
                    <a:pt x="99" y="321"/>
                  </a:cubicBezTo>
                  <a:cubicBezTo>
                    <a:pt x="186" y="321"/>
                    <a:pt x="237" y="246"/>
                    <a:pt x="237" y="237"/>
                  </a:cubicBezTo>
                  <a:cubicBezTo>
                    <a:pt x="237" y="233"/>
                    <a:pt x="233" y="228"/>
                    <a:pt x="230" y="228"/>
                  </a:cubicBezTo>
                  <a:cubicBezTo>
                    <a:pt x="226" y="228"/>
                    <a:pt x="226" y="229"/>
                    <a:pt x="222" y="236"/>
                  </a:cubicBezTo>
                  <a:cubicBezTo>
                    <a:pt x="174" y="305"/>
                    <a:pt x="107" y="305"/>
                    <a:pt x="99" y="305"/>
                  </a:cubicBezTo>
                  <a:cubicBezTo>
                    <a:pt x="62" y="305"/>
                    <a:pt x="45" y="271"/>
                    <a:pt x="45" y="228"/>
                  </a:cubicBezTo>
                  <a:cubicBezTo>
                    <a:pt x="45" y="199"/>
                    <a:pt x="58" y="130"/>
                    <a:pt x="79" y="87"/>
                  </a:cubicBezTo>
                  <a:cubicBezTo>
                    <a:pt x="96" y="47"/>
                    <a:pt x="131" y="16"/>
                    <a:pt x="164" y="16"/>
                  </a:cubicBezTo>
                  <a:cubicBezTo>
                    <a:pt x="185" y="16"/>
                    <a:pt x="208" y="24"/>
                    <a:pt x="216" y="43"/>
                  </a:cubicBezTo>
                </a:path>
              </a:pathLst>
            </a:custGeom>
            <a:solidFill>
              <a:srgbClr val="000000"/>
            </a:solidFill>
            <a:ln w="15840">
              <a:noFill/>
            </a:ln>
          </p:spPr>
        </p:sp>
        <p:sp>
          <p:nvSpPr>
            <p:cNvPr id="973" name="Freeform 58"/>
            <p:cNvSpPr/>
            <p:nvPr/>
          </p:nvSpPr>
          <p:spPr>
            <a:xfrm>
              <a:off x="4613040" y="4369320"/>
              <a:ext cx="51480" cy="254520"/>
            </a:xfrm>
            <a:custGeom>
              <a:avLst/>
              <a:gdLst/>
              <a:ahLst/>
              <a:rect l="0" t="0" r="r" b="b"/>
              <a:pathLst>
                <a:path w="143" h="707">
                  <a:moveTo>
                    <a:pt x="142" y="700"/>
                  </a:moveTo>
                  <a:cubicBezTo>
                    <a:pt x="142" y="698"/>
                    <a:pt x="142" y="696"/>
                    <a:pt x="131" y="684"/>
                  </a:cubicBezTo>
                  <a:cubicBezTo>
                    <a:pt x="55" y="595"/>
                    <a:pt x="36" y="462"/>
                    <a:pt x="36" y="353"/>
                  </a:cubicBezTo>
                  <a:cubicBezTo>
                    <a:pt x="36" y="231"/>
                    <a:pt x="59" y="108"/>
                    <a:pt x="134" y="19"/>
                  </a:cubicBezTo>
                  <a:cubicBezTo>
                    <a:pt x="142" y="11"/>
                    <a:pt x="142" y="10"/>
                    <a:pt x="142" y="6"/>
                  </a:cubicBezTo>
                  <a:cubicBezTo>
                    <a:pt x="142" y="2"/>
                    <a:pt x="139" y="0"/>
                    <a:pt x="135" y="0"/>
                  </a:cubicBezTo>
                  <a:cubicBezTo>
                    <a:pt x="130" y="0"/>
                    <a:pt x="74" y="48"/>
                    <a:pt x="39" y="138"/>
                  </a:cubicBezTo>
                  <a:cubicBezTo>
                    <a:pt x="7" y="215"/>
                    <a:pt x="0" y="294"/>
                    <a:pt x="0" y="353"/>
                  </a:cubicBezTo>
                  <a:cubicBezTo>
                    <a:pt x="0" y="409"/>
                    <a:pt x="7" y="494"/>
                    <a:pt x="40" y="574"/>
                  </a:cubicBezTo>
                  <a:cubicBezTo>
                    <a:pt x="77" y="661"/>
                    <a:pt x="130" y="706"/>
                    <a:pt x="135" y="706"/>
                  </a:cubicBezTo>
                  <a:cubicBezTo>
                    <a:pt x="139" y="706"/>
                    <a:pt x="142" y="704"/>
                    <a:pt x="142" y="700"/>
                  </a:cubicBezTo>
                </a:path>
              </a:pathLst>
            </a:custGeom>
            <a:solidFill>
              <a:srgbClr val="000000"/>
            </a:solidFill>
            <a:ln w="15840">
              <a:noFill/>
            </a:ln>
          </p:spPr>
        </p:sp>
        <p:sp>
          <p:nvSpPr>
            <p:cNvPr id="974" name="Freeform 59"/>
            <p:cNvSpPr/>
            <p:nvPr/>
          </p:nvSpPr>
          <p:spPr>
            <a:xfrm>
              <a:off x="4684680" y="4447440"/>
              <a:ext cx="100440" cy="115920"/>
            </a:xfrm>
            <a:custGeom>
              <a:avLst/>
              <a:gdLst/>
              <a:ahLst/>
              <a:rect l="0" t="0" r="r" b="b"/>
              <a:pathLst>
                <a:path w="279" h="322">
                  <a:moveTo>
                    <a:pt x="203" y="45"/>
                  </a:moveTo>
                  <a:cubicBezTo>
                    <a:pt x="191" y="19"/>
                    <a:pt x="174" y="0"/>
                    <a:pt x="146" y="0"/>
                  </a:cubicBezTo>
                  <a:cubicBezTo>
                    <a:pt x="76" y="0"/>
                    <a:pt x="0" y="104"/>
                    <a:pt x="0" y="207"/>
                  </a:cubicBezTo>
                  <a:cubicBezTo>
                    <a:pt x="0" y="274"/>
                    <a:pt x="33" y="321"/>
                    <a:pt x="81" y="321"/>
                  </a:cubicBezTo>
                  <a:cubicBezTo>
                    <a:pt x="94" y="321"/>
                    <a:pt x="124" y="318"/>
                    <a:pt x="160" y="268"/>
                  </a:cubicBezTo>
                  <a:cubicBezTo>
                    <a:pt x="165" y="297"/>
                    <a:pt x="186" y="321"/>
                    <a:pt x="215" y="321"/>
                  </a:cubicBezTo>
                  <a:cubicBezTo>
                    <a:pt x="237" y="321"/>
                    <a:pt x="251" y="305"/>
                    <a:pt x="260" y="282"/>
                  </a:cubicBezTo>
                  <a:cubicBezTo>
                    <a:pt x="270" y="257"/>
                    <a:pt x="278" y="213"/>
                    <a:pt x="278" y="212"/>
                  </a:cubicBezTo>
                  <a:cubicBezTo>
                    <a:pt x="278" y="205"/>
                    <a:pt x="273" y="205"/>
                    <a:pt x="271" y="205"/>
                  </a:cubicBezTo>
                  <a:cubicBezTo>
                    <a:pt x="266" y="205"/>
                    <a:pt x="265" y="207"/>
                    <a:pt x="263" y="218"/>
                  </a:cubicBezTo>
                  <a:cubicBezTo>
                    <a:pt x="252" y="263"/>
                    <a:pt x="241" y="305"/>
                    <a:pt x="216" y="305"/>
                  </a:cubicBezTo>
                  <a:cubicBezTo>
                    <a:pt x="200" y="305"/>
                    <a:pt x="198" y="287"/>
                    <a:pt x="198" y="273"/>
                  </a:cubicBezTo>
                  <a:cubicBezTo>
                    <a:pt x="198" y="257"/>
                    <a:pt x="200" y="252"/>
                    <a:pt x="207" y="220"/>
                  </a:cubicBezTo>
                  <a:cubicBezTo>
                    <a:pt x="214" y="191"/>
                    <a:pt x="214" y="183"/>
                    <a:pt x="219" y="157"/>
                  </a:cubicBezTo>
                  <a:lnTo>
                    <a:pt x="241" y="58"/>
                  </a:lnTo>
                  <a:cubicBezTo>
                    <a:pt x="245" y="37"/>
                    <a:pt x="245" y="37"/>
                    <a:pt x="245" y="34"/>
                  </a:cubicBezTo>
                  <a:cubicBezTo>
                    <a:pt x="245" y="21"/>
                    <a:pt x="238" y="14"/>
                    <a:pt x="229" y="14"/>
                  </a:cubicBezTo>
                  <a:cubicBezTo>
                    <a:pt x="214" y="14"/>
                    <a:pt x="204" y="30"/>
                    <a:pt x="203" y="45"/>
                  </a:cubicBezTo>
                  <a:moveTo>
                    <a:pt x="163" y="229"/>
                  </a:moveTo>
                  <a:cubicBezTo>
                    <a:pt x="160" y="242"/>
                    <a:pt x="160" y="242"/>
                    <a:pt x="152" y="255"/>
                  </a:cubicBezTo>
                  <a:cubicBezTo>
                    <a:pt x="124" y="294"/>
                    <a:pt x="99" y="305"/>
                    <a:pt x="83" y="305"/>
                  </a:cubicBezTo>
                  <a:cubicBezTo>
                    <a:pt x="52" y="305"/>
                    <a:pt x="43" y="266"/>
                    <a:pt x="43" y="239"/>
                  </a:cubicBezTo>
                  <a:cubicBezTo>
                    <a:pt x="43" y="204"/>
                    <a:pt x="62" y="116"/>
                    <a:pt x="77" y="83"/>
                  </a:cubicBezTo>
                  <a:cubicBezTo>
                    <a:pt x="95" y="42"/>
                    <a:pt x="123" y="16"/>
                    <a:pt x="147" y="16"/>
                  </a:cubicBezTo>
                  <a:cubicBezTo>
                    <a:pt x="187" y="16"/>
                    <a:pt x="196" y="74"/>
                    <a:pt x="196" y="79"/>
                  </a:cubicBezTo>
                  <a:cubicBezTo>
                    <a:pt x="196" y="82"/>
                    <a:pt x="194" y="87"/>
                    <a:pt x="193" y="90"/>
                  </a:cubicBezTo>
                  <a:lnTo>
                    <a:pt x="163" y="229"/>
                  </a:lnTo>
                </a:path>
              </a:pathLst>
            </a:custGeom>
            <a:solidFill>
              <a:srgbClr val="000000"/>
            </a:solidFill>
            <a:ln w="15840">
              <a:noFill/>
            </a:ln>
          </p:spPr>
        </p:sp>
        <p:sp>
          <p:nvSpPr>
            <p:cNvPr id="975" name="Freeform 60"/>
            <p:cNvSpPr/>
            <p:nvPr/>
          </p:nvSpPr>
          <p:spPr>
            <a:xfrm>
              <a:off x="4798440" y="4386600"/>
              <a:ext cx="38880" cy="92880"/>
            </a:xfrm>
            <a:custGeom>
              <a:avLst/>
              <a:gdLst/>
              <a:ahLst/>
              <a:rect l="0" t="0" r="r" b="b"/>
              <a:pathLst>
                <a:path w="108" h="258">
                  <a:moveTo>
                    <a:pt x="103" y="43"/>
                  </a:moveTo>
                  <a:cubicBezTo>
                    <a:pt x="107" y="35"/>
                    <a:pt x="107" y="30"/>
                    <a:pt x="107" y="27"/>
                  </a:cubicBezTo>
                  <a:cubicBezTo>
                    <a:pt x="107" y="11"/>
                    <a:pt x="95" y="0"/>
                    <a:pt x="83" y="0"/>
                  </a:cubicBezTo>
                  <a:cubicBezTo>
                    <a:pt x="66" y="0"/>
                    <a:pt x="61" y="16"/>
                    <a:pt x="59" y="24"/>
                  </a:cubicBezTo>
                  <a:lnTo>
                    <a:pt x="3" y="239"/>
                  </a:lnTo>
                  <a:cubicBezTo>
                    <a:pt x="1" y="239"/>
                    <a:pt x="0" y="246"/>
                    <a:pt x="0" y="246"/>
                  </a:cubicBezTo>
                  <a:cubicBezTo>
                    <a:pt x="0" y="252"/>
                    <a:pt x="14" y="257"/>
                    <a:pt x="17" y="257"/>
                  </a:cubicBezTo>
                  <a:cubicBezTo>
                    <a:pt x="19" y="257"/>
                    <a:pt x="21" y="257"/>
                    <a:pt x="23" y="249"/>
                  </a:cubicBezTo>
                  <a:lnTo>
                    <a:pt x="103" y="43"/>
                  </a:lnTo>
                </a:path>
              </a:pathLst>
            </a:custGeom>
            <a:solidFill>
              <a:srgbClr val="000000"/>
            </a:solidFill>
            <a:ln w="15840">
              <a:noFill/>
            </a:ln>
          </p:spPr>
        </p:sp>
        <p:sp>
          <p:nvSpPr>
            <p:cNvPr id="976" name="Freeform 61"/>
            <p:cNvSpPr/>
            <p:nvPr/>
          </p:nvSpPr>
          <p:spPr>
            <a:xfrm>
              <a:off x="4864680" y="4369320"/>
              <a:ext cx="51480" cy="254520"/>
            </a:xfrm>
            <a:custGeom>
              <a:avLst/>
              <a:gdLst/>
              <a:ahLst/>
              <a:rect l="0" t="0" r="r" b="b"/>
              <a:pathLst>
                <a:path w="143" h="707">
                  <a:moveTo>
                    <a:pt x="142" y="353"/>
                  </a:moveTo>
                  <a:cubicBezTo>
                    <a:pt x="142" y="298"/>
                    <a:pt x="135" y="213"/>
                    <a:pt x="102" y="133"/>
                  </a:cubicBezTo>
                  <a:cubicBezTo>
                    <a:pt x="65" y="47"/>
                    <a:pt x="12" y="0"/>
                    <a:pt x="6" y="0"/>
                  </a:cubicBezTo>
                  <a:cubicBezTo>
                    <a:pt x="3" y="0"/>
                    <a:pt x="0" y="3"/>
                    <a:pt x="0" y="6"/>
                  </a:cubicBezTo>
                  <a:cubicBezTo>
                    <a:pt x="0" y="10"/>
                    <a:pt x="0" y="11"/>
                    <a:pt x="11" y="24"/>
                  </a:cubicBezTo>
                  <a:cubicBezTo>
                    <a:pt x="72" y="93"/>
                    <a:pt x="106" y="205"/>
                    <a:pt x="106" y="353"/>
                  </a:cubicBezTo>
                  <a:cubicBezTo>
                    <a:pt x="106" y="473"/>
                    <a:pt x="84" y="599"/>
                    <a:pt x="8" y="687"/>
                  </a:cubicBezTo>
                  <a:cubicBezTo>
                    <a:pt x="0" y="696"/>
                    <a:pt x="0" y="698"/>
                    <a:pt x="0" y="700"/>
                  </a:cubicBezTo>
                  <a:cubicBezTo>
                    <a:pt x="0" y="704"/>
                    <a:pt x="3" y="706"/>
                    <a:pt x="6" y="706"/>
                  </a:cubicBezTo>
                  <a:cubicBezTo>
                    <a:pt x="12" y="706"/>
                    <a:pt x="68" y="658"/>
                    <a:pt x="103" y="568"/>
                  </a:cubicBezTo>
                  <a:cubicBezTo>
                    <a:pt x="135" y="491"/>
                    <a:pt x="142" y="412"/>
                    <a:pt x="142" y="353"/>
                  </a:cubicBezTo>
                </a:path>
              </a:pathLst>
            </a:custGeom>
            <a:solidFill>
              <a:srgbClr val="000000"/>
            </a:solidFill>
            <a:ln w="15840">
              <a:noFill/>
            </a:ln>
          </p:spPr>
        </p:sp>
      </p:grpSp>
      <p:grpSp>
        <p:nvGrpSpPr>
          <p:cNvPr id="977" name="Group 62"/>
          <p:cNvGrpSpPr/>
          <p:nvPr/>
        </p:nvGrpSpPr>
        <p:grpSpPr>
          <a:xfrm>
            <a:off x="2834640" y="5458320"/>
            <a:ext cx="2060280" cy="668160"/>
            <a:chOff x="2834640" y="5458320"/>
            <a:chExt cx="2060280" cy="668160"/>
          </a:xfrm>
        </p:grpSpPr>
        <p:sp>
          <p:nvSpPr>
            <p:cNvPr id="978" name="Freeform 63"/>
            <p:cNvSpPr/>
            <p:nvPr/>
          </p:nvSpPr>
          <p:spPr>
            <a:xfrm>
              <a:off x="2834640" y="5458320"/>
              <a:ext cx="2060640" cy="666720"/>
            </a:xfrm>
            <a:custGeom>
              <a:avLst/>
              <a:gdLst/>
              <a:ahLst/>
              <a:rect l="0" t="0" r="r" b="b"/>
              <a:pathLst>
                <a:path w="5724" h="1852">
                  <a:moveTo>
                    <a:pt x="2862" y="1851"/>
                  </a:moveTo>
                  <a:lnTo>
                    <a:pt x="0" y="1851"/>
                  </a:lnTo>
                  <a:lnTo>
                    <a:pt x="0" y="0"/>
                  </a:lnTo>
                  <a:lnTo>
                    <a:pt x="5723" y="0"/>
                  </a:lnTo>
                  <a:lnTo>
                    <a:pt x="5723" y="1851"/>
                  </a:lnTo>
                  <a:lnTo>
                    <a:pt x="2862" y="1851"/>
                  </a:lnTo>
                </a:path>
              </a:pathLst>
            </a:custGeom>
            <a:solidFill>
              <a:srgbClr val="ffffff"/>
            </a:solidFill>
            <a:ln w="15840">
              <a:noFill/>
            </a:ln>
          </p:spPr>
        </p:sp>
        <p:sp>
          <p:nvSpPr>
            <p:cNvPr id="979" name="Freeform 64"/>
            <p:cNvSpPr/>
            <p:nvPr/>
          </p:nvSpPr>
          <p:spPr>
            <a:xfrm>
              <a:off x="2841120" y="5718960"/>
              <a:ext cx="110520" cy="120600"/>
            </a:xfrm>
            <a:custGeom>
              <a:avLst/>
              <a:gdLst/>
              <a:ahLst/>
              <a:rect l="0" t="0" r="r" b="b"/>
              <a:pathLst>
                <a:path w="307" h="335">
                  <a:moveTo>
                    <a:pt x="191" y="284"/>
                  </a:moveTo>
                  <a:cubicBezTo>
                    <a:pt x="198" y="316"/>
                    <a:pt x="218" y="334"/>
                    <a:pt x="244" y="334"/>
                  </a:cubicBezTo>
                  <a:cubicBezTo>
                    <a:pt x="264" y="334"/>
                    <a:pt x="279" y="318"/>
                    <a:pt x="288" y="294"/>
                  </a:cubicBezTo>
                  <a:cubicBezTo>
                    <a:pt x="298" y="268"/>
                    <a:pt x="306" y="222"/>
                    <a:pt x="306" y="221"/>
                  </a:cubicBezTo>
                  <a:cubicBezTo>
                    <a:pt x="306" y="214"/>
                    <a:pt x="300" y="214"/>
                    <a:pt x="299" y="214"/>
                  </a:cubicBezTo>
                  <a:cubicBezTo>
                    <a:pt x="292" y="214"/>
                    <a:pt x="292" y="216"/>
                    <a:pt x="290" y="227"/>
                  </a:cubicBezTo>
                  <a:cubicBezTo>
                    <a:pt x="282" y="268"/>
                    <a:pt x="271" y="318"/>
                    <a:pt x="245" y="318"/>
                  </a:cubicBezTo>
                  <a:cubicBezTo>
                    <a:pt x="233" y="318"/>
                    <a:pt x="228" y="309"/>
                    <a:pt x="228" y="284"/>
                  </a:cubicBezTo>
                  <a:cubicBezTo>
                    <a:pt x="228" y="268"/>
                    <a:pt x="234" y="234"/>
                    <a:pt x="238" y="207"/>
                  </a:cubicBezTo>
                  <a:lnTo>
                    <a:pt x="256" y="127"/>
                  </a:lnTo>
                  <a:cubicBezTo>
                    <a:pt x="257" y="117"/>
                    <a:pt x="263" y="89"/>
                    <a:pt x="265" y="77"/>
                  </a:cubicBezTo>
                  <a:cubicBezTo>
                    <a:pt x="268" y="60"/>
                    <a:pt x="275" y="32"/>
                    <a:pt x="275" y="28"/>
                  </a:cubicBezTo>
                  <a:cubicBezTo>
                    <a:pt x="275" y="15"/>
                    <a:pt x="267" y="8"/>
                    <a:pt x="257" y="8"/>
                  </a:cubicBezTo>
                  <a:cubicBezTo>
                    <a:pt x="255" y="8"/>
                    <a:pt x="238" y="8"/>
                    <a:pt x="234" y="33"/>
                  </a:cubicBezTo>
                  <a:cubicBezTo>
                    <a:pt x="222" y="89"/>
                    <a:pt x="197" y="217"/>
                    <a:pt x="190" y="256"/>
                  </a:cubicBezTo>
                  <a:cubicBezTo>
                    <a:pt x="189" y="259"/>
                    <a:pt x="166" y="318"/>
                    <a:pt x="121" y="318"/>
                  </a:cubicBezTo>
                  <a:cubicBezTo>
                    <a:pt x="92" y="318"/>
                    <a:pt x="85" y="284"/>
                    <a:pt x="85" y="257"/>
                  </a:cubicBezTo>
                  <a:cubicBezTo>
                    <a:pt x="85" y="216"/>
                    <a:pt x="101" y="157"/>
                    <a:pt x="117" y="107"/>
                  </a:cubicBezTo>
                  <a:cubicBezTo>
                    <a:pt x="124" y="85"/>
                    <a:pt x="127" y="75"/>
                    <a:pt x="127" y="60"/>
                  </a:cubicBezTo>
                  <a:cubicBezTo>
                    <a:pt x="127" y="27"/>
                    <a:pt x="108" y="0"/>
                    <a:pt x="78" y="0"/>
                  </a:cubicBezTo>
                  <a:cubicBezTo>
                    <a:pt x="22" y="0"/>
                    <a:pt x="0" y="107"/>
                    <a:pt x="0" y="114"/>
                  </a:cubicBezTo>
                  <a:cubicBezTo>
                    <a:pt x="0" y="120"/>
                    <a:pt x="5" y="120"/>
                    <a:pt x="7" y="120"/>
                  </a:cubicBezTo>
                  <a:cubicBezTo>
                    <a:pt x="13" y="120"/>
                    <a:pt x="13" y="120"/>
                    <a:pt x="16" y="107"/>
                  </a:cubicBezTo>
                  <a:cubicBezTo>
                    <a:pt x="31" y="43"/>
                    <a:pt x="54" y="17"/>
                    <a:pt x="77" y="17"/>
                  </a:cubicBezTo>
                  <a:cubicBezTo>
                    <a:pt x="82" y="17"/>
                    <a:pt x="92" y="17"/>
                    <a:pt x="92" y="40"/>
                  </a:cubicBezTo>
                  <a:cubicBezTo>
                    <a:pt x="92" y="59"/>
                    <a:pt x="85" y="80"/>
                    <a:pt x="81" y="90"/>
                  </a:cubicBezTo>
                  <a:cubicBezTo>
                    <a:pt x="59" y="164"/>
                    <a:pt x="47" y="209"/>
                    <a:pt x="47" y="246"/>
                  </a:cubicBezTo>
                  <a:cubicBezTo>
                    <a:pt x="47" y="316"/>
                    <a:pt x="88" y="334"/>
                    <a:pt x="120" y="334"/>
                  </a:cubicBezTo>
                  <a:cubicBezTo>
                    <a:pt x="159" y="334"/>
                    <a:pt x="181" y="301"/>
                    <a:pt x="191" y="284"/>
                  </a:cubicBezTo>
                </a:path>
              </a:pathLst>
            </a:custGeom>
            <a:solidFill>
              <a:srgbClr val="000000"/>
            </a:solidFill>
            <a:ln w="15840">
              <a:noFill/>
            </a:ln>
          </p:spPr>
        </p:sp>
        <p:sp>
          <p:nvSpPr>
            <p:cNvPr id="980" name="Freeform 65"/>
            <p:cNvSpPr/>
            <p:nvPr/>
          </p:nvSpPr>
          <p:spPr>
            <a:xfrm>
              <a:off x="2977560" y="5637240"/>
              <a:ext cx="50400" cy="265320"/>
            </a:xfrm>
            <a:custGeom>
              <a:avLst/>
              <a:gdLst/>
              <a:ahLst/>
              <a:rect l="0" t="0" r="r" b="b"/>
              <a:pathLst>
                <a:path w="140" h="737">
                  <a:moveTo>
                    <a:pt x="139" y="729"/>
                  </a:moveTo>
                  <a:cubicBezTo>
                    <a:pt x="139" y="727"/>
                    <a:pt x="139" y="726"/>
                    <a:pt x="128" y="712"/>
                  </a:cubicBezTo>
                  <a:cubicBezTo>
                    <a:pt x="54" y="620"/>
                    <a:pt x="35" y="482"/>
                    <a:pt x="35" y="368"/>
                  </a:cubicBezTo>
                  <a:cubicBezTo>
                    <a:pt x="35" y="241"/>
                    <a:pt x="58" y="112"/>
                    <a:pt x="131" y="20"/>
                  </a:cubicBezTo>
                  <a:cubicBezTo>
                    <a:pt x="139" y="12"/>
                    <a:pt x="139" y="10"/>
                    <a:pt x="139" y="7"/>
                  </a:cubicBezTo>
                  <a:cubicBezTo>
                    <a:pt x="139" y="2"/>
                    <a:pt x="136" y="0"/>
                    <a:pt x="132" y="0"/>
                  </a:cubicBezTo>
                  <a:cubicBezTo>
                    <a:pt x="127" y="0"/>
                    <a:pt x="73" y="50"/>
                    <a:pt x="38" y="144"/>
                  </a:cubicBezTo>
                  <a:cubicBezTo>
                    <a:pt x="7" y="224"/>
                    <a:pt x="0" y="306"/>
                    <a:pt x="0" y="368"/>
                  </a:cubicBezTo>
                  <a:cubicBezTo>
                    <a:pt x="0" y="426"/>
                    <a:pt x="7" y="515"/>
                    <a:pt x="39" y="599"/>
                  </a:cubicBezTo>
                  <a:cubicBezTo>
                    <a:pt x="75" y="689"/>
                    <a:pt x="127" y="736"/>
                    <a:pt x="132" y="736"/>
                  </a:cubicBezTo>
                  <a:cubicBezTo>
                    <a:pt x="136" y="736"/>
                    <a:pt x="139" y="734"/>
                    <a:pt x="139" y="729"/>
                  </a:cubicBezTo>
                </a:path>
              </a:pathLst>
            </a:custGeom>
            <a:solidFill>
              <a:srgbClr val="000000"/>
            </a:solidFill>
            <a:ln w="15840">
              <a:noFill/>
            </a:ln>
          </p:spPr>
        </p:sp>
        <p:sp>
          <p:nvSpPr>
            <p:cNvPr id="981" name="Freeform 66"/>
            <p:cNvSpPr/>
            <p:nvPr/>
          </p:nvSpPr>
          <p:spPr>
            <a:xfrm>
              <a:off x="3048120" y="5718960"/>
              <a:ext cx="98280" cy="120600"/>
            </a:xfrm>
            <a:custGeom>
              <a:avLst/>
              <a:gdLst/>
              <a:ahLst/>
              <a:rect l="0" t="0" r="r" b="b"/>
              <a:pathLst>
                <a:path w="273" h="335">
                  <a:moveTo>
                    <a:pt x="198" y="47"/>
                  </a:moveTo>
                  <a:cubicBezTo>
                    <a:pt x="187" y="20"/>
                    <a:pt x="170" y="0"/>
                    <a:pt x="143" y="0"/>
                  </a:cubicBezTo>
                  <a:cubicBezTo>
                    <a:pt x="74" y="0"/>
                    <a:pt x="0" y="109"/>
                    <a:pt x="0" y="216"/>
                  </a:cubicBezTo>
                  <a:cubicBezTo>
                    <a:pt x="0" y="286"/>
                    <a:pt x="32" y="334"/>
                    <a:pt x="79" y="334"/>
                  </a:cubicBezTo>
                  <a:cubicBezTo>
                    <a:pt x="92" y="334"/>
                    <a:pt x="121" y="331"/>
                    <a:pt x="156" y="279"/>
                  </a:cubicBezTo>
                  <a:cubicBezTo>
                    <a:pt x="162" y="309"/>
                    <a:pt x="182" y="334"/>
                    <a:pt x="210" y="334"/>
                  </a:cubicBezTo>
                  <a:cubicBezTo>
                    <a:pt x="232" y="334"/>
                    <a:pt x="245" y="318"/>
                    <a:pt x="255" y="294"/>
                  </a:cubicBezTo>
                  <a:cubicBezTo>
                    <a:pt x="264" y="268"/>
                    <a:pt x="272" y="222"/>
                    <a:pt x="272" y="221"/>
                  </a:cubicBezTo>
                  <a:cubicBezTo>
                    <a:pt x="272" y="214"/>
                    <a:pt x="267" y="214"/>
                    <a:pt x="265" y="214"/>
                  </a:cubicBezTo>
                  <a:cubicBezTo>
                    <a:pt x="259" y="214"/>
                    <a:pt x="259" y="216"/>
                    <a:pt x="257" y="227"/>
                  </a:cubicBezTo>
                  <a:cubicBezTo>
                    <a:pt x="247" y="274"/>
                    <a:pt x="236" y="318"/>
                    <a:pt x="212" y="318"/>
                  </a:cubicBezTo>
                  <a:cubicBezTo>
                    <a:pt x="195" y="318"/>
                    <a:pt x="194" y="299"/>
                    <a:pt x="194" y="284"/>
                  </a:cubicBezTo>
                  <a:cubicBezTo>
                    <a:pt x="194" y="268"/>
                    <a:pt x="195" y="263"/>
                    <a:pt x="202" y="229"/>
                  </a:cubicBezTo>
                  <a:cubicBezTo>
                    <a:pt x="209" y="199"/>
                    <a:pt x="209" y="191"/>
                    <a:pt x="214" y="164"/>
                  </a:cubicBezTo>
                  <a:lnTo>
                    <a:pt x="236" y="60"/>
                  </a:lnTo>
                  <a:cubicBezTo>
                    <a:pt x="240" y="38"/>
                    <a:pt x="240" y="38"/>
                    <a:pt x="240" y="35"/>
                  </a:cubicBezTo>
                  <a:cubicBezTo>
                    <a:pt x="240" y="22"/>
                    <a:pt x="233" y="15"/>
                    <a:pt x="224" y="15"/>
                  </a:cubicBezTo>
                  <a:cubicBezTo>
                    <a:pt x="209" y="15"/>
                    <a:pt x="199" y="32"/>
                    <a:pt x="198" y="47"/>
                  </a:cubicBezTo>
                  <a:moveTo>
                    <a:pt x="159" y="239"/>
                  </a:moveTo>
                  <a:cubicBezTo>
                    <a:pt x="156" y="252"/>
                    <a:pt x="156" y="252"/>
                    <a:pt x="147" y="266"/>
                  </a:cubicBezTo>
                  <a:cubicBezTo>
                    <a:pt x="121" y="306"/>
                    <a:pt x="97" y="318"/>
                    <a:pt x="81" y="318"/>
                  </a:cubicBezTo>
                  <a:cubicBezTo>
                    <a:pt x="51" y="318"/>
                    <a:pt x="42" y="278"/>
                    <a:pt x="42" y="249"/>
                  </a:cubicBezTo>
                  <a:cubicBezTo>
                    <a:pt x="42" y="212"/>
                    <a:pt x="61" y="120"/>
                    <a:pt x="75" y="87"/>
                  </a:cubicBezTo>
                  <a:cubicBezTo>
                    <a:pt x="93" y="43"/>
                    <a:pt x="120" y="17"/>
                    <a:pt x="144" y="17"/>
                  </a:cubicBezTo>
                  <a:cubicBezTo>
                    <a:pt x="183" y="17"/>
                    <a:pt x="191" y="77"/>
                    <a:pt x="191" y="82"/>
                  </a:cubicBezTo>
                  <a:cubicBezTo>
                    <a:pt x="191" y="85"/>
                    <a:pt x="190" y="90"/>
                    <a:pt x="189" y="94"/>
                  </a:cubicBezTo>
                  <a:lnTo>
                    <a:pt x="159" y="239"/>
                  </a:lnTo>
                </a:path>
              </a:pathLst>
            </a:custGeom>
            <a:solidFill>
              <a:srgbClr val="000000"/>
            </a:solidFill>
            <a:ln w="15840">
              <a:noFill/>
            </a:ln>
          </p:spPr>
        </p:sp>
        <p:sp>
          <p:nvSpPr>
            <p:cNvPr id="982" name="Freeform 67"/>
            <p:cNvSpPr/>
            <p:nvPr/>
          </p:nvSpPr>
          <p:spPr>
            <a:xfrm>
              <a:off x="3164400" y="5637240"/>
              <a:ext cx="50400" cy="265320"/>
            </a:xfrm>
            <a:custGeom>
              <a:avLst/>
              <a:gdLst/>
              <a:ahLst/>
              <a:rect l="0" t="0" r="r" b="b"/>
              <a:pathLst>
                <a:path w="140" h="737">
                  <a:moveTo>
                    <a:pt x="139" y="368"/>
                  </a:moveTo>
                  <a:cubicBezTo>
                    <a:pt x="139" y="311"/>
                    <a:pt x="132" y="222"/>
                    <a:pt x="100" y="139"/>
                  </a:cubicBezTo>
                  <a:cubicBezTo>
                    <a:pt x="63" y="48"/>
                    <a:pt x="12" y="0"/>
                    <a:pt x="5" y="0"/>
                  </a:cubicBezTo>
                  <a:cubicBezTo>
                    <a:pt x="3" y="0"/>
                    <a:pt x="0" y="3"/>
                    <a:pt x="0" y="7"/>
                  </a:cubicBezTo>
                  <a:cubicBezTo>
                    <a:pt x="0" y="10"/>
                    <a:pt x="0" y="12"/>
                    <a:pt x="11" y="25"/>
                  </a:cubicBezTo>
                  <a:cubicBezTo>
                    <a:pt x="70" y="97"/>
                    <a:pt x="104" y="214"/>
                    <a:pt x="104" y="368"/>
                  </a:cubicBezTo>
                  <a:cubicBezTo>
                    <a:pt x="104" y="493"/>
                    <a:pt x="82" y="624"/>
                    <a:pt x="8" y="716"/>
                  </a:cubicBezTo>
                  <a:cubicBezTo>
                    <a:pt x="0" y="726"/>
                    <a:pt x="0" y="727"/>
                    <a:pt x="0" y="729"/>
                  </a:cubicBezTo>
                  <a:cubicBezTo>
                    <a:pt x="0" y="734"/>
                    <a:pt x="3" y="736"/>
                    <a:pt x="5" y="736"/>
                  </a:cubicBezTo>
                  <a:cubicBezTo>
                    <a:pt x="12" y="736"/>
                    <a:pt x="66" y="686"/>
                    <a:pt x="101" y="592"/>
                  </a:cubicBezTo>
                  <a:cubicBezTo>
                    <a:pt x="132" y="512"/>
                    <a:pt x="139" y="430"/>
                    <a:pt x="139" y="368"/>
                  </a:cubicBezTo>
                </a:path>
              </a:pathLst>
            </a:custGeom>
            <a:solidFill>
              <a:srgbClr val="000000"/>
            </a:solidFill>
            <a:ln w="15840">
              <a:noFill/>
            </a:ln>
          </p:spPr>
        </p:sp>
        <p:sp>
          <p:nvSpPr>
            <p:cNvPr id="983" name="Freeform 68"/>
            <p:cNvSpPr/>
            <p:nvPr/>
          </p:nvSpPr>
          <p:spPr>
            <a:xfrm>
              <a:off x="3306240" y="5738400"/>
              <a:ext cx="142560" cy="63000"/>
            </a:xfrm>
            <a:custGeom>
              <a:avLst/>
              <a:gdLst/>
              <a:ahLst/>
              <a:rect l="0" t="0" r="r" b="b"/>
              <a:pathLst>
                <a:path w="396" h="175">
                  <a:moveTo>
                    <a:pt x="375" y="30"/>
                  </a:moveTo>
                  <a:cubicBezTo>
                    <a:pt x="384" y="30"/>
                    <a:pt x="395" y="30"/>
                    <a:pt x="395" y="15"/>
                  </a:cubicBezTo>
                  <a:cubicBezTo>
                    <a:pt x="395" y="0"/>
                    <a:pt x="384" y="0"/>
                    <a:pt x="376" y="0"/>
                  </a:cubicBezTo>
                  <a:lnTo>
                    <a:pt x="20" y="0"/>
                  </a:lnTo>
                  <a:cubicBezTo>
                    <a:pt x="11" y="0"/>
                    <a:pt x="0" y="0"/>
                    <a:pt x="0" y="15"/>
                  </a:cubicBezTo>
                  <a:cubicBezTo>
                    <a:pt x="0" y="30"/>
                    <a:pt x="11" y="30"/>
                    <a:pt x="20" y="30"/>
                  </a:cubicBezTo>
                  <a:lnTo>
                    <a:pt x="375" y="30"/>
                  </a:lnTo>
                  <a:moveTo>
                    <a:pt x="376" y="174"/>
                  </a:moveTo>
                  <a:cubicBezTo>
                    <a:pt x="384" y="174"/>
                    <a:pt x="395" y="174"/>
                    <a:pt x="395" y="159"/>
                  </a:cubicBezTo>
                  <a:cubicBezTo>
                    <a:pt x="395" y="144"/>
                    <a:pt x="384" y="144"/>
                    <a:pt x="375" y="144"/>
                  </a:cubicBezTo>
                  <a:lnTo>
                    <a:pt x="20" y="144"/>
                  </a:lnTo>
                  <a:cubicBezTo>
                    <a:pt x="11" y="144"/>
                    <a:pt x="0" y="144"/>
                    <a:pt x="0" y="159"/>
                  </a:cubicBezTo>
                  <a:cubicBezTo>
                    <a:pt x="0" y="174"/>
                    <a:pt x="11" y="174"/>
                    <a:pt x="20" y="174"/>
                  </a:cubicBezTo>
                  <a:lnTo>
                    <a:pt x="376" y="174"/>
                  </a:lnTo>
                </a:path>
              </a:pathLst>
            </a:custGeom>
            <a:solidFill>
              <a:srgbClr val="000000"/>
            </a:solidFill>
            <a:ln w="15840">
              <a:noFill/>
            </a:ln>
          </p:spPr>
        </p:sp>
        <p:sp>
          <p:nvSpPr>
            <p:cNvPr id="984" name="Freeform 69"/>
            <p:cNvSpPr/>
            <p:nvPr/>
          </p:nvSpPr>
          <p:spPr>
            <a:xfrm>
              <a:off x="4042800" y="5539680"/>
              <a:ext cx="83880" cy="120600"/>
            </a:xfrm>
            <a:custGeom>
              <a:avLst/>
              <a:gdLst/>
              <a:ahLst/>
              <a:rect l="0" t="0" r="r" b="b"/>
              <a:pathLst>
                <a:path w="233" h="335">
                  <a:moveTo>
                    <a:pt x="212" y="45"/>
                  </a:moveTo>
                  <a:cubicBezTo>
                    <a:pt x="202" y="45"/>
                    <a:pt x="194" y="45"/>
                    <a:pt x="185" y="57"/>
                  </a:cubicBezTo>
                  <a:cubicBezTo>
                    <a:pt x="175" y="67"/>
                    <a:pt x="174" y="80"/>
                    <a:pt x="174" y="85"/>
                  </a:cubicBezTo>
                  <a:cubicBezTo>
                    <a:pt x="174" y="102"/>
                    <a:pt x="185" y="110"/>
                    <a:pt x="197" y="110"/>
                  </a:cubicBezTo>
                  <a:cubicBezTo>
                    <a:pt x="214" y="110"/>
                    <a:pt x="230" y="94"/>
                    <a:pt x="230" y="64"/>
                  </a:cubicBezTo>
                  <a:cubicBezTo>
                    <a:pt x="230" y="27"/>
                    <a:pt x="202" y="0"/>
                    <a:pt x="159" y="0"/>
                  </a:cubicBezTo>
                  <a:cubicBezTo>
                    <a:pt x="79" y="0"/>
                    <a:pt x="0" y="105"/>
                    <a:pt x="0" y="209"/>
                  </a:cubicBezTo>
                  <a:cubicBezTo>
                    <a:pt x="0" y="276"/>
                    <a:pt x="35" y="334"/>
                    <a:pt x="97" y="334"/>
                  </a:cubicBezTo>
                  <a:cubicBezTo>
                    <a:pt x="182" y="334"/>
                    <a:pt x="232" y="256"/>
                    <a:pt x="232" y="247"/>
                  </a:cubicBezTo>
                  <a:cubicBezTo>
                    <a:pt x="232" y="242"/>
                    <a:pt x="228" y="237"/>
                    <a:pt x="225" y="237"/>
                  </a:cubicBezTo>
                  <a:cubicBezTo>
                    <a:pt x="221" y="237"/>
                    <a:pt x="221" y="239"/>
                    <a:pt x="217" y="246"/>
                  </a:cubicBezTo>
                  <a:cubicBezTo>
                    <a:pt x="170" y="318"/>
                    <a:pt x="105" y="318"/>
                    <a:pt x="97" y="318"/>
                  </a:cubicBezTo>
                  <a:cubicBezTo>
                    <a:pt x="61" y="318"/>
                    <a:pt x="44" y="283"/>
                    <a:pt x="44" y="237"/>
                  </a:cubicBezTo>
                  <a:cubicBezTo>
                    <a:pt x="44" y="207"/>
                    <a:pt x="57" y="135"/>
                    <a:pt x="77" y="90"/>
                  </a:cubicBezTo>
                  <a:cubicBezTo>
                    <a:pt x="94" y="48"/>
                    <a:pt x="128" y="17"/>
                    <a:pt x="160" y="17"/>
                  </a:cubicBezTo>
                  <a:cubicBezTo>
                    <a:pt x="181" y="17"/>
                    <a:pt x="203" y="25"/>
                    <a:pt x="212" y="45"/>
                  </a:cubicBezTo>
                </a:path>
              </a:pathLst>
            </a:custGeom>
            <a:solidFill>
              <a:srgbClr val="000000"/>
            </a:solidFill>
            <a:ln w="15840">
              <a:noFill/>
            </a:ln>
          </p:spPr>
        </p:sp>
        <p:sp>
          <p:nvSpPr>
            <p:cNvPr id="985" name="Freeform 70"/>
            <p:cNvSpPr/>
            <p:nvPr/>
          </p:nvSpPr>
          <p:spPr>
            <a:xfrm>
              <a:off x="4147560" y="5458320"/>
              <a:ext cx="50400" cy="265320"/>
            </a:xfrm>
            <a:custGeom>
              <a:avLst/>
              <a:gdLst/>
              <a:ahLst/>
              <a:rect l="0" t="0" r="r" b="b"/>
              <a:pathLst>
                <a:path w="140" h="737">
                  <a:moveTo>
                    <a:pt x="139" y="729"/>
                  </a:moveTo>
                  <a:cubicBezTo>
                    <a:pt x="139" y="727"/>
                    <a:pt x="139" y="726"/>
                    <a:pt x="128" y="712"/>
                  </a:cubicBezTo>
                  <a:cubicBezTo>
                    <a:pt x="54" y="620"/>
                    <a:pt x="35" y="482"/>
                    <a:pt x="35" y="368"/>
                  </a:cubicBezTo>
                  <a:cubicBezTo>
                    <a:pt x="35" y="241"/>
                    <a:pt x="58" y="112"/>
                    <a:pt x="131" y="20"/>
                  </a:cubicBezTo>
                  <a:cubicBezTo>
                    <a:pt x="139" y="12"/>
                    <a:pt x="139" y="10"/>
                    <a:pt x="139" y="7"/>
                  </a:cubicBezTo>
                  <a:cubicBezTo>
                    <a:pt x="139" y="2"/>
                    <a:pt x="136" y="0"/>
                    <a:pt x="132" y="0"/>
                  </a:cubicBezTo>
                  <a:cubicBezTo>
                    <a:pt x="127" y="0"/>
                    <a:pt x="73" y="50"/>
                    <a:pt x="38" y="144"/>
                  </a:cubicBezTo>
                  <a:cubicBezTo>
                    <a:pt x="7" y="224"/>
                    <a:pt x="0" y="306"/>
                    <a:pt x="0" y="368"/>
                  </a:cubicBezTo>
                  <a:cubicBezTo>
                    <a:pt x="0" y="426"/>
                    <a:pt x="7" y="515"/>
                    <a:pt x="39" y="599"/>
                  </a:cubicBezTo>
                  <a:cubicBezTo>
                    <a:pt x="75" y="689"/>
                    <a:pt x="127" y="736"/>
                    <a:pt x="132" y="736"/>
                  </a:cubicBezTo>
                  <a:cubicBezTo>
                    <a:pt x="136" y="736"/>
                    <a:pt x="139" y="734"/>
                    <a:pt x="139" y="729"/>
                  </a:cubicBezTo>
                </a:path>
              </a:pathLst>
            </a:custGeom>
            <a:solidFill>
              <a:srgbClr val="000000"/>
            </a:solidFill>
            <a:ln w="15840">
              <a:noFill/>
            </a:ln>
          </p:spPr>
        </p:sp>
        <p:sp>
          <p:nvSpPr>
            <p:cNvPr id="986" name="Freeform 71"/>
            <p:cNvSpPr/>
            <p:nvPr/>
          </p:nvSpPr>
          <p:spPr>
            <a:xfrm>
              <a:off x="4217760" y="5539680"/>
              <a:ext cx="98280" cy="120600"/>
            </a:xfrm>
            <a:custGeom>
              <a:avLst/>
              <a:gdLst/>
              <a:ahLst/>
              <a:rect l="0" t="0" r="r" b="b"/>
              <a:pathLst>
                <a:path w="273" h="335">
                  <a:moveTo>
                    <a:pt x="198" y="47"/>
                  </a:moveTo>
                  <a:cubicBezTo>
                    <a:pt x="187" y="20"/>
                    <a:pt x="170" y="0"/>
                    <a:pt x="143" y="0"/>
                  </a:cubicBezTo>
                  <a:cubicBezTo>
                    <a:pt x="74" y="0"/>
                    <a:pt x="0" y="109"/>
                    <a:pt x="0" y="216"/>
                  </a:cubicBezTo>
                  <a:cubicBezTo>
                    <a:pt x="0" y="286"/>
                    <a:pt x="32" y="334"/>
                    <a:pt x="79" y="334"/>
                  </a:cubicBezTo>
                  <a:cubicBezTo>
                    <a:pt x="92" y="334"/>
                    <a:pt x="121" y="331"/>
                    <a:pt x="156" y="279"/>
                  </a:cubicBezTo>
                  <a:cubicBezTo>
                    <a:pt x="162" y="309"/>
                    <a:pt x="182" y="334"/>
                    <a:pt x="210" y="334"/>
                  </a:cubicBezTo>
                  <a:cubicBezTo>
                    <a:pt x="232" y="334"/>
                    <a:pt x="245" y="318"/>
                    <a:pt x="255" y="294"/>
                  </a:cubicBezTo>
                  <a:cubicBezTo>
                    <a:pt x="264" y="268"/>
                    <a:pt x="272" y="222"/>
                    <a:pt x="272" y="221"/>
                  </a:cubicBezTo>
                  <a:cubicBezTo>
                    <a:pt x="272" y="214"/>
                    <a:pt x="267" y="214"/>
                    <a:pt x="265" y="214"/>
                  </a:cubicBezTo>
                  <a:cubicBezTo>
                    <a:pt x="260" y="214"/>
                    <a:pt x="259" y="216"/>
                    <a:pt x="257" y="227"/>
                  </a:cubicBezTo>
                  <a:cubicBezTo>
                    <a:pt x="247" y="274"/>
                    <a:pt x="236" y="318"/>
                    <a:pt x="212" y="318"/>
                  </a:cubicBezTo>
                  <a:cubicBezTo>
                    <a:pt x="195" y="318"/>
                    <a:pt x="194" y="299"/>
                    <a:pt x="194" y="284"/>
                  </a:cubicBezTo>
                  <a:cubicBezTo>
                    <a:pt x="194" y="268"/>
                    <a:pt x="195" y="263"/>
                    <a:pt x="202" y="229"/>
                  </a:cubicBezTo>
                  <a:cubicBezTo>
                    <a:pt x="209" y="199"/>
                    <a:pt x="209" y="191"/>
                    <a:pt x="214" y="164"/>
                  </a:cubicBezTo>
                  <a:lnTo>
                    <a:pt x="236" y="60"/>
                  </a:lnTo>
                  <a:cubicBezTo>
                    <a:pt x="240" y="38"/>
                    <a:pt x="240" y="38"/>
                    <a:pt x="240" y="35"/>
                  </a:cubicBezTo>
                  <a:cubicBezTo>
                    <a:pt x="240" y="22"/>
                    <a:pt x="233" y="15"/>
                    <a:pt x="224" y="15"/>
                  </a:cubicBezTo>
                  <a:cubicBezTo>
                    <a:pt x="209" y="15"/>
                    <a:pt x="199" y="32"/>
                    <a:pt x="198" y="47"/>
                  </a:cubicBezTo>
                  <a:moveTo>
                    <a:pt x="159" y="239"/>
                  </a:moveTo>
                  <a:cubicBezTo>
                    <a:pt x="156" y="252"/>
                    <a:pt x="156" y="252"/>
                    <a:pt x="148" y="266"/>
                  </a:cubicBezTo>
                  <a:cubicBezTo>
                    <a:pt x="121" y="306"/>
                    <a:pt x="97" y="318"/>
                    <a:pt x="81" y="318"/>
                  </a:cubicBezTo>
                  <a:cubicBezTo>
                    <a:pt x="51" y="318"/>
                    <a:pt x="42" y="278"/>
                    <a:pt x="42" y="249"/>
                  </a:cubicBezTo>
                  <a:cubicBezTo>
                    <a:pt x="42" y="212"/>
                    <a:pt x="61" y="120"/>
                    <a:pt x="75" y="87"/>
                  </a:cubicBezTo>
                  <a:cubicBezTo>
                    <a:pt x="93" y="43"/>
                    <a:pt x="120" y="17"/>
                    <a:pt x="144" y="17"/>
                  </a:cubicBezTo>
                  <a:cubicBezTo>
                    <a:pt x="183" y="17"/>
                    <a:pt x="191" y="77"/>
                    <a:pt x="191" y="82"/>
                  </a:cubicBezTo>
                  <a:cubicBezTo>
                    <a:pt x="191" y="85"/>
                    <a:pt x="190" y="90"/>
                    <a:pt x="189" y="94"/>
                  </a:cubicBezTo>
                  <a:lnTo>
                    <a:pt x="159" y="239"/>
                  </a:lnTo>
                </a:path>
              </a:pathLst>
            </a:custGeom>
            <a:solidFill>
              <a:srgbClr val="000000"/>
            </a:solidFill>
            <a:ln w="15840">
              <a:noFill/>
            </a:ln>
          </p:spPr>
        </p:sp>
        <p:sp>
          <p:nvSpPr>
            <p:cNvPr id="987" name="Freeform 72"/>
            <p:cNvSpPr/>
            <p:nvPr/>
          </p:nvSpPr>
          <p:spPr>
            <a:xfrm>
              <a:off x="4334400" y="5458320"/>
              <a:ext cx="50400" cy="265320"/>
            </a:xfrm>
            <a:custGeom>
              <a:avLst/>
              <a:gdLst/>
              <a:ahLst/>
              <a:rect l="0" t="0" r="r" b="b"/>
              <a:pathLst>
                <a:path w="140" h="737">
                  <a:moveTo>
                    <a:pt x="139" y="368"/>
                  </a:moveTo>
                  <a:cubicBezTo>
                    <a:pt x="139" y="311"/>
                    <a:pt x="132" y="222"/>
                    <a:pt x="100" y="139"/>
                  </a:cubicBezTo>
                  <a:cubicBezTo>
                    <a:pt x="63" y="48"/>
                    <a:pt x="12" y="0"/>
                    <a:pt x="5" y="0"/>
                  </a:cubicBezTo>
                  <a:cubicBezTo>
                    <a:pt x="3" y="0"/>
                    <a:pt x="0" y="3"/>
                    <a:pt x="0" y="7"/>
                  </a:cubicBezTo>
                  <a:cubicBezTo>
                    <a:pt x="0" y="10"/>
                    <a:pt x="0" y="12"/>
                    <a:pt x="11" y="25"/>
                  </a:cubicBezTo>
                  <a:cubicBezTo>
                    <a:pt x="70" y="97"/>
                    <a:pt x="104" y="214"/>
                    <a:pt x="104" y="368"/>
                  </a:cubicBezTo>
                  <a:cubicBezTo>
                    <a:pt x="104" y="493"/>
                    <a:pt x="82" y="624"/>
                    <a:pt x="8" y="716"/>
                  </a:cubicBezTo>
                  <a:cubicBezTo>
                    <a:pt x="0" y="726"/>
                    <a:pt x="0" y="727"/>
                    <a:pt x="0" y="729"/>
                  </a:cubicBezTo>
                  <a:cubicBezTo>
                    <a:pt x="0" y="734"/>
                    <a:pt x="3" y="736"/>
                    <a:pt x="5" y="736"/>
                  </a:cubicBezTo>
                  <a:cubicBezTo>
                    <a:pt x="12" y="736"/>
                    <a:pt x="66" y="686"/>
                    <a:pt x="101" y="592"/>
                  </a:cubicBezTo>
                  <a:cubicBezTo>
                    <a:pt x="132" y="512"/>
                    <a:pt x="139" y="430"/>
                    <a:pt x="139" y="368"/>
                  </a:cubicBezTo>
                </a:path>
              </a:pathLst>
            </a:custGeom>
            <a:solidFill>
              <a:srgbClr val="000000"/>
            </a:solidFill>
            <a:ln w="15840">
              <a:noFill/>
            </a:ln>
          </p:spPr>
        </p:sp>
        <p:sp>
          <p:nvSpPr>
            <p:cNvPr id="988" name="Freeform 73"/>
            <p:cNvSpPr/>
            <p:nvPr/>
          </p:nvSpPr>
          <p:spPr>
            <a:xfrm>
              <a:off x="3544560" y="5763960"/>
              <a:ext cx="1350720" cy="11880"/>
            </a:xfrm>
            <a:custGeom>
              <a:avLst/>
              <a:gdLst/>
              <a:ahLst/>
              <a:rect l="0" t="0" r="r" b="b"/>
              <a:pathLst>
                <a:path w="3752" h="33">
                  <a:moveTo>
                    <a:pt x="1875" y="32"/>
                  </a:moveTo>
                  <a:lnTo>
                    <a:pt x="0" y="32"/>
                  </a:lnTo>
                  <a:lnTo>
                    <a:pt x="0" y="0"/>
                  </a:lnTo>
                  <a:lnTo>
                    <a:pt x="3751" y="0"/>
                  </a:lnTo>
                  <a:lnTo>
                    <a:pt x="3751" y="32"/>
                  </a:lnTo>
                  <a:lnTo>
                    <a:pt x="1875" y="32"/>
                  </a:lnTo>
                </a:path>
              </a:pathLst>
            </a:custGeom>
            <a:solidFill>
              <a:srgbClr val="000000"/>
            </a:solidFill>
            <a:ln w="15840">
              <a:noFill/>
            </a:ln>
          </p:spPr>
        </p:sp>
        <p:sp>
          <p:nvSpPr>
            <p:cNvPr id="989" name="Freeform 74"/>
            <p:cNvSpPr/>
            <p:nvPr/>
          </p:nvSpPr>
          <p:spPr>
            <a:xfrm>
              <a:off x="3556440" y="5819040"/>
              <a:ext cx="201600" cy="265320"/>
            </a:xfrm>
            <a:custGeom>
              <a:avLst/>
              <a:gdLst/>
              <a:ahLst/>
              <a:rect l="0" t="0" r="r" b="b"/>
              <a:pathLst>
                <a:path w="560" h="737">
                  <a:moveTo>
                    <a:pt x="217" y="393"/>
                  </a:moveTo>
                  <a:lnTo>
                    <a:pt x="5" y="716"/>
                  </a:lnTo>
                  <a:cubicBezTo>
                    <a:pt x="1" y="724"/>
                    <a:pt x="0" y="726"/>
                    <a:pt x="0" y="727"/>
                  </a:cubicBezTo>
                  <a:cubicBezTo>
                    <a:pt x="0" y="736"/>
                    <a:pt x="5" y="736"/>
                    <a:pt x="16" y="736"/>
                  </a:cubicBezTo>
                  <a:lnTo>
                    <a:pt x="508" y="736"/>
                  </a:lnTo>
                  <a:lnTo>
                    <a:pt x="559" y="553"/>
                  </a:lnTo>
                  <a:lnTo>
                    <a:pt x="544" y="553"/>
                  </a:lnTo>
                  <a:cubicBezTo>
                    <a:pt x="529" y="609"/>
                    <a:pt x="490" y="654"/>
                    <a:pt x="439" y="674"/>
                  </a:cubicBezTo>
                  <a:cubicBezTo>
                    <a:pt x="430" y="679"/>
                    <a:pt x="389" y="696"/>
                    <a:pt x="302" y="696"/>
                  </a:cubicBezTo>
                  <a:lnTo>
                    <a:pt x="50" y="696"/>
                  </a:lnTo>
                  <a:lnTo>
                    <a:pt x="256" y="380"/>
                  </a:lnTo>
                  <a:cubicBezTo>
                    <a:pt x="260" y="373"/>
                    <a:pt x="261" y="371"/>
                    <a:pt x="261" y="368"/>
                  </a:cubicBezTo>
                  <a:cubicBezTo>
                    <a:pt x="261" y="365"/>
                    <a:pt x="260" y="365"/>
                    <a:pt x="257" y="358"/>
                  </a:cubicBezTo>
                  <a:lnTo>
                    <a:pt x="65" y="30"/>
                  </a:lnTo>
                  <a:lnTo>
                    <a:pt x="299" y="30"/>
                  </a:lnTo>
                  <a:cubicBezTo>
                    <a:pt x="366" y="30"/>
                    <a:pt x="503" y="35"/>
                    <a:pt x="544" y="172"/>
                  </a:cubicBezTo>
                  <a:lnTo>
                    <a:pt x="559" y="172"/>
                  </a:lnTo>
                  <a:lnTo>
                    <a:pt x="508" y="0"/>
                  </a:lnTo>
                  <a:lnTo>
                    <a:pt x="16" y="0"/>
                  </a:lnTo>
                  <a:cubicBezTo>
                    <a:pt x="0" y="0"/>
                    <a:pt x="0" y="0"/>
                    <a:pt x="0" y="23"/>
                  </a:cubicBezTo>
                  <a:lnTo>
                    <a:pt x="217" y="393"/>
                  </a:lnTo>
                </a:path>
              </a:pathLst>
            </a:custGeom>
            <a:solidFill>
              <a:srgbClr val="000000"/>
            </a:solidFill>
            <a:ln w="15840">
              <a:noFill/>
            </a:ln>
          </p:spPr>
        </p:sp>
        <p:sp>
          <p:nvSpPr>
            <p:cNvPr id="990" name="Freeform 75"/>
            <p:cNvSpPr/>
            <p:nvPr/>
          </p:nvSpPr>
          <p:spPr>
            <a:xfrm>
              <a:off x="3778560" y="6014520"/>
              <a:ext cx="77040" cy="84600"/>
            </a:xfrm>
            <a:custGeom>
              <a:avLst/>
              <a:gdLst/>
              <a:ahLst/>
              <a:rect l="0" t="0" r="r" b="b"/>
              <a:pathLst>
                <a:path w="214" h="235">
                  <a:moveTo>
                    <a:pt x="151" y="30"/>
                  </a:moveTo>
                  <a:cubicBezTo>
                    <a:pt x="141" y="13"/>
                    <a:pt x="128" y="0"/>
                    <a:pt x="108" y="0"/>
                  </a:cubicBezTo>
                  <a:cubicBezTo>
                    <a:pt x="54" y="0"/>
                    <a:pt x="0" y="74"/>
                    <a:pt x="0" y="147"/>
                  </a:cubicBezTo>
                  <a:cubicBezTo>
                    <a:pt x="0" y="197"/>
                    <a:pt x="27" y="234"/>
                    <a:pt x="63" y="234"/>
                  </a:cubicBezTo>
                  <a:cubicBezTo>
                    <a:pt x="85" y="234"/>
                    <a:pt x="105" y="217"/>
                    <a:pt x="123" y="197"/>
                  </a:cubicBezTo>
                  <a:cubicBezTo>
                    <a:pt x="131" y="229"/>
                    <a:pt x="154" y="234"/>
                    <a:pt x="166" y="234"/>
                  </a:cubicBezTo>
                  <a:cubicBezTo>
                    <a:pt x="181" y="234"/>
                    <a:pt x="190" y="222"/>
                    <a:pt x="198" y="206"/>
                  </a:cubicBezTo>
                  <a:cubicBezTo>
                    <a:pt x="207" y="186"/>
                    <a:pt x="213" y="157"/>
                    <a:pt x="213" y="154"/>
                  </a:cubicBezTo>
                  <a:cubicBezTo>
                    <a:pt x="213" y="147"/>
                    <a:pt x="207" y="147"/>
                    <a:pt x="206" y="147"/>
                  </a:cubicBezTo>
                  <a:cubicBezTo>
                    <a:pt x="201" y="147"/>
                    <a:pt x="199" y="150"/>
                    <a:pt x="197" y="164"/>
                  </a:cubicBezTo>
                  <a:cubicBezTo>
                    <a:pt x="191" y="189"/>
                    <a:pt x="183" y="219"/>
                    <a:pt x="166" y="219"/>
                  </a:cubicBezTo>
                  <a:cubicBezTo>
                    <a:pt x="155" y="219"/>
                    <a:pt x="152" y="207"/>
                    <a:pt x="152" y="194"/>
                  </a:cubicBezTo>
                  <a:cubicBezTo>
                    <a:pt x="152" y="186"/>
                    <a:pt x="156" y="166"/>
                    <a:pt x="159" y="152"/>
                  </a:cubicBezTo>
                  <a:cubicBezTo>
                    <a:pt x="162" y="139"/>
                    <a:pt x="166" y="117"/>
                    <a:pt x="168" y="105"/>
                  </a:cubicBezTo>
                  <a:lnTo>
                    <a:pt x="176" y="67"/>
                  </a:lnTo>
                  <a:cubicBezTo>
                    <a:pt x="179" y="54"/>
                    <a:pt x="183" y="28"/>
                    <a:pt x="183" y="27"/>
                  </a:cubicBezTo>
                  <a:cubicBezTo>
                    <a:pt x="183" y="15"/>
                    <a:pt x="176" y="10"/>
                    <a:pt x="170" y="10"/>
                  </a:cubicBezTo>
                  <a:cubicBezTo>
                    <a:pt x="163" y="10"/>
                    <a:pt x="154" y="17"/>
                    <a:pt x="151" y="30"/>
                  </a:cubicBezTo>
                  <a:moveTo>
                    <a:pt x="124" y="164"/>
                  </a:moveTo>
                  <a:cubicBezTo>
                    <a:pt x="121" y="179"/>
                    <a:pt x="112" y="189"/>
                    <a:pt x="102" y="199"/>
                  </a:cubicBezTo>
                  <a:cubicBezTo>
                    <a:pt x="98" y="202"/>
                    <a:pt x="82" y="219"/>
                    <a:pt x="65" y="219"/>
                  </a:cubicBezTo>
                  <a:cubicBezTo>
                    <a:pt x="49" y="219"/>
                    <a:pt x="34" y="206"/>
                    <a:pt x="34" y="169"/>
                  </a:cubicBezTo>
                  <a:cubicBezTo>
                    <a:pt x="34" y="142"/>
                    <a:pt x="46" y="84"/>
                    <a:pt x="55" y="64"/>
                  </a:cubicBezTo>
                  <a:cubicBezTo>
                    <a:pt x="74" y="22"/>
                    <a:pt x="96" y="15"/>
                    <a:pt x="108" y="15"/>
                  </a:cubicBezTo>
                  <a:cubicBezTo>
                    <a:pt x="136" y="15"/>
                    <a:pt x="144" y="54"/>
                    <a:pt x="144" y="60"/>
                  </a:cubicBezTo>
                  <a:cubicBezTo>
                    <a:pt x="144" y="62"/>
                    <a:pt x="144" y="65"/>
                    <a:pt x="143" y="67"/>
                  </a:cubicBezTo>
                  <a:lnTo>
                    <a:pt x="124" y="164"/>
                  </a:lnTo>
                </a:path>
              </a:pathLst>
            </a:custGeom>
            <a:solidFill>
              <a:srgbClr val="000000"/>
            </a:solidFill>
            <a:ln w="15840">
              <a:noFill/>
            </a:ln>
          </p:spPr>
        </p:sp>
        <p:sp>
          <p:nvSpPr>
            <p:cNvPr id="991" name="Freeform 76"/>
            <p:cNvSpPr/>
            <p:nvPr/>
          </p:nvSpPr>
          <p:spPr>
            <a:xfrm>
              <a:off x="3872160" y="5969520"/>
              <a:ext cx="30600" cy="69480"/>
            </a:xfrm>
            <a:custGeom>
              <a:avLst/>
              <a:gdLst/>
              <a:ahLst/>
              <a:rect l="0" t="0" r="r" b="b"/>
              <a:pathLst>
                <a:path w="85" h="193">
                  <a:moveTo>
                    <a:pt x="81" y="35"/>
                  </a:moveTo>
                  <a:cubicBezTo>
                    <a:pt x="81" y="35"/>
                    <a:pt x="84" y="27"/>
                    <a:pt x="84" y="22"/>
                  </a:cubicBezTo>
                  <a:cubicBezTo>
                    <a:pt x="84" y="8"/>
                    <a:pt x="74" y="0"/>
                    <a:pt x="65" y="0"/>
                  </a:cubicBezTo>
                  <a:cubicBezTo>
                    <a:pt x="53" y="0"/>
                    <a:pt x="49" y="12"/>
                    <a:pt x="47" y="17"/>
                  </a:cubicBezTo>
                  <a:lnTo>
                    <a:pt x="1" y="177"/>
                  </a:lnTo>
                  <a:cubicBezTo>
                    <a:pt x="0" y="182"/>
                    <a:pt x="0" y="182"/>
                    <a:pt x="0" y="184"/>
                  </a:cubicBezTo>
                  <a:cubicBezTo>
                    <a:pt x="0" y="189"/>
                    <a:pt x="12" y="192"/>
                    <a:pt x="13" y="192"/>
                  </a:cubicBezTo>
                  <a:cubicBezTo>
                    <a:pt x="16" y="192"/>
                    <a:pt x="16" y="191"/>
                    <a:pt x="18" y="187"/>
                  </a:cubicBezTo>
                  <a:lnTo>
                    <a:pt x="81" y="35"/>
                  </a:lnTo>
                </a:path>
              </a:pathLst>
            </a:custGeom>
            <a:solidFill>
              <a:srgbClr val="000000"/>
            </a:solidFill>
            <a:ln w="15840">
              <a:noFill/>
            </a:ln>
          </p:spPr>
        </p:sp>
        <p:sp>
          <p:nvSpPr>
            <p:cNvPr id="992" name="Freeform 77"/>
            <p:cNvSpPr/>
            <p:nvPr/>
          </p:nvSpPr>
          <p:spPr>
            <a:xfrm>
              <a:off x="3935520" y="5989320"/>
              <a:ext cx="83160" cy="122040"/>
            </a:xfrm>
            <a:custGeom>
              <a:avLst/>
              <a:gdLst/>
              <a:ahLst/>
              <a:rect l="0" t="0" r="r" b="b"/>
              <a:pathLst>
                <a:path w="231" h="339">
                  <a:moveTo>
                    <a:pt x="214" y="181"/>
                  </a:moveTo>
                  <a:cubicBezTo>
                    <a:pt x="221" y="181"/>
                    <a:pt x="230" y="181"/>
                    <a:pt x="230" y="169"/>
                  </a:cubicBezTo>
                  <a:cubicBezTo>
                    <a:pt x="230" y="156"/>
                    <a:pt x="221" y="156"/>
                    <a:pt x="214" y="156"/>
                  </a:cubicBezTo>
                  <a:lnTo>
                    <a:pt x="20" y="156"/>
                  </a:lnTo>
                  <a:cubicBezTo>
                    <a:pt x="27" y="82"/>
                    <a:pt x="78" y="25"/>
                    <a:pt x="143" y="25"/>
                  </a:cubicBezTo>
                  <a:lnTo>
                    <a:pt x="214" y="25"/>
                  </a:lnTo>
                  <a:cubicBezTo>
                    <a:pt x="221" y="25"/>
                    <a:pt x="230" y="25"/>
                    <a:pt x="230" y="13"/>
                  </a:cubicBezTo>
                  <a:cubicBezTo>
                    <a:pt x="230" y="0"/>
                    <a:pt x="221" y="0"/>
                    <a:pt x="214" y="0"/>
                  </a:cubicBezTo>
                  <a:lnTo>
                    <a:pt x="141" y="0"/>
                  </a:lnTo>
                  <a:cubicBezTo>
                    <a:pt x="63" y="0"/>
                    <a:pt x="0" y="75"/>
                    <a:pt x="0" y="169"/>
                  </a:cubicBezTo>
                  <a:cubicBezTo>
                    <a:pt x="0" y="264"/>
                    <a:pt x="65" y="338"/>
                    <a:pt x="141" y="338"/>
                  </a:cubicBezTo>
                  <a:lnTo>
                    <a:pt x="214" y="338"/>
                  </a:lnTo>
                  <a:cubicBezTo>
                    <a:pt x="221" y="338"/>
                    <a:pt x="230" y="338"/>
                    <a:pt x="230" y="324"/>
                  </a:cubicBezTo>
                  <a:cubicBezTo>
                    <a:pt x="230" y="313"/>
                    <a:pt x="221" y="313"/>
                    <a:pt x="214" y="313"/>
                  </a:cubicBezTo>
                  <a:lnTo>
                    <a:pt x="143" y="313"/>
                  </a:lnTo>
                  <a:cubicBezTo>
                    <a:pt x="78" y="313"/>
                    <a:pt x="27" y="256"/>
                    <a:pt x="20" y="181"/>
                  </a:cubicBezTo>
                  <a:lnTo>
                    <a:pt x="214" y="181"/>
                  </a:lnTo>
                </a:path>
              </a:pathLst>
            </a:custGeom>
            <a:solidFill>
              <a:srgbClr val="000000"/>
            </a:solidFill>
            <a:ln w="15840">
              <a:noFill/>
            </a:ln>
          </p:spPr>
        </p:sp>
        <p:sp>
          <p:nvSpPr>
            <p:cNvPr id="993" name="Freeform 78"/>
            <p:cNvSpPr/>
            <p:nvPr/>
          </p:nvSpPr>
          <p:spPr>
            <a:xfrm>
              <a:off x="4042800" y="5964480"/>
              <a:ext cx="113400" cy="132840"/>
            </a:xfrm>
            <a:custGeom>
              <a:avLst/>
              <a:gdLst/>
              <a:ahLst/>
              <a:rect l="0" t="0" r="r" b="b"/>
              <a:pathLst>
                <a:path w="315" h="369">
                  <a:moveTo>
                    <a:pt x="62" y="306"/>
                  </a:moveTo>
                  <a:cubicBezTo>
                    <a:pt x="47" y="334"/>
                    <a:pt x="34" y="348"/>
                    <a:pt x="9" y="349"/>
                  </a:cubicBezTo>
                  <a:cubicBezTo>
                    <a:pt x="5" y="349"/>
                    <a:pt x="0" y="349"/>
                    <a:pt x="0" y="361"/>
                  </a:cubicBezTo>
                  <a:cubicBezTo>
                    <a:pt x="0" y="366"/>
                    <a:pt x="4" y="368"/>
                    <a:pt x="5" y="368"/>
                  </a:cubicBezTo>
                  <a:cubicBezTo>
                    <a:pt x="16" y="368"/>
                    <a:pt x="31" y="366"/>
                    <a:pt x="42" y="366"/>
                  </a:cubicBezTo>
                  <a:cubicBezTo>
                    <a:pt x="55" y="366"/>
                    <a:pt x="71" y="368"/>
                    <a:pt x="85" y="368"/>
                  </a:cubicBezTo>
                  <a:cubicBezTo>
                    <a:pt x="86" y="368"/>
                    <a:pt x="93" y="368"/>
                    <a:pt x="93" y="356"/>
                  </a:cubicBezTo>
                  <a:cubicBezTo>
                    <a:pt x="93" y="349"/>
                    <a:pt x="88" y="349"/>
                    <a:pt x="86" y="349"/>
                  </a:cubicBezTo>
                  <a:cubicBezTo>
                    <a:pt x="82" y="349"/>
                    <a:pt x="67" y="348"/>
                    <a:pt x="67" y="334"/>
                  </a:cubicBezTo>
                  <a:cubicBezTo>
                    <a:pt x="67" y="328"/>
                    <a:pt x="71" y="319"/>
                    <a:pt x="74" y="314"/>
                  </a:cubicBezTo>
                  <a:lnTo>
                    <a:pt x="106" y="251"/>
                  </a:lnTo>
                  <a:lnTo>
                    <a:pt x="226" y="251"/>
                  </a:lnTo>
                  <a:lnTo>
                    <a:pt x="236" y="336"/>
                  </a:lnTo>
                  <a:cubicBezTo>
                    <a:pt x="234" y="341"/>
                    <a:pt x="232" y="349"/>
                    <a:pt x="207" y="349"/>
                  </a:cubicBezTo>
                  <a:cubicBezTo>
                    <a:pt x="202" y="349"/>
                    <a:pt x="197" y="349"/>
                    <a:pt x="197" y="361"/>
                  </a:cubicBezTo>
                  <a:cubicBezTo>
                    <a:pt x="197" y="363"/>
                    <a:pt x="198" y="368"/>
                    <a:pt x="203" y="368"/>
                  </a:cubicBezTo>
                  <a:cubicBezTo>
                    <a:pt x="216" y="368"/>
                    <a:pt x="245" y="366"/>
                    <a:pt x="257" y="366"/>
                  </a:cubicBezTo>
                  <a:cubicBezTo>
                    <a:pt x="264" y="366"/>
                    <a:pt x="273" y="366"/>
                    <a:pt x="282" y="366"/>
                  </a:cubicBezTo>
                  <a:cubicBezTo>
                    <a:pt x="288" y="368"/>
                    <a:pt x="298" y="368"/>
                    <a:pt x="304" y="368"/>
                  </a:cubicBezTo>
                  <a:cubicBezTo>
                    <a:pt x="310" y="368"/>
                    <a:pt x="314" y="365"/>
                    <a:pt x="314" y="358"/>
                  </a:cubicBezTo>
                  <a:cubicBezTo>
                    <a:pt x="314" y="349"/>
                    <a:pt x="309" y="349"/>
                    <a:pt x="302" y="349"/>
                  </a:cubicBezTo>
                  <a:cubicBezTo>
                    <a:pt x="278" y="349"/>
                    <a:pt x="276" y="346"/>
                    <a:pt x="275" y="333"/>
                  </a:cubicBezTo>
                  <a:lnTo>
                    <a:pt x="238" y="15"/>
                  </a:lnTo>
                  <a:cubicBezTo>
                    <a:pt x="237" y="3"/>
                    <a:pt x="237" y="0"/>
                    <a:pt x="229" y="0"/>
                  </a:cubicBezTo>
                  <a:cubicBezTo>
                    <a:pt x="221" y="0"/>
                    <a:pt x="218" y="5"/>
                    <a:pt x="214" y="12"/>
                  </a:cubicBezTo>
                  <a:lnTo>
                    <a:pt x="62" y="306"/>
                  </a:lnTo>
                  <a:moveTo>
                    <a:pt x="117" y="232"/>
                  </a:moveTo>
                  <a:lnTo>
                    <a:pt x="205" y="64"/>
                  </a:lnTo>
                  <a:lnTo>
                    <a:pt x="224" y="232"/>
                  </a:lnTo>
                  <a:lnTo>
                    <a:pt x="117" y="232"/>
                  </a:lnTo>
                </a:path>
              </a:pathLst>
            </a:custGeom>
            <a:solidFill>
              <a:srgbClr val="000000"/>
            </a:solidFill>
            <a:ln w="15840">
              <a:noFill/>
            </a:ln>
          </p:spPr>
        </p:sp>
        <p:sp>
          <p:nvSpPr>
            <p:cNvPr id="994" name="Freeform 79"/>
            <p:cNvSpPr/>
            <p:nvPr/>
          </p:nvSpPr>
          <p:spPr>
            <a:xfrm>
              <a:off x="4174560" y="6065640"/>
              <a:ext cx="52200" cy="61200"/>
            </a:xfrm>
            <a:custGeom>
              <a:avLst/>
              <a:gdLst/>
              <a:ahLst/>
              <a:rect l="0" t="0" r="r" b="b"/>
              <a:pathLst>
                <a:path w="145" h="170">
                  <a:moveTo>
                    <a:pt x="51" y="80"/>
                  </a:moveTo>
                  <a:cubicBezTo>
                    <a:pt x="82" y="80"/>
                    <a:pt x="135" y="75"/>
                    <a:pt x="135" y="33"/>
                  </a:cubicBezTo>
                  <a:cubicBezTo>
                    <a:pt x="135" y="15"/>
                    <a:pt x="120" y="0"/>
                    <a:pt x="93" y="0"/>
                  </a:cubicBezTo>
                  <a:cubicBezTo>
                    <a:pt x="51" y="0"/>
                    <a:pt x="0" y="33"/>
                    <a:pt x="0" y="95"/>
                  </a:cubicBezTo>
                  <a:cubicBezTo>
                    <a:pt x="0" y="129"/>
                    <a:pt x="18" y="169"/>
                    <a:pt x="63" y="169"/>
                  </a:cubicBezTo>
                  <a:cubicBezTo>
                    <a:pt x="69" y="169"/>
                    <a:pt x="93" y="169"/>
                    <a:pt x="113" y="159"/>
                  </a:cubicBezTo>
                  <a:cubicBezTo>
                    <a:pt x="132" y="149"/>
                    <a:pt x="144" y="132"/>
                    <a:pt x="144" y="127"/>
                  </a:cubicBezTo>
                  <a:cubicBezTo>
                    <a:pt x="144" y="125"/>
                    <a:pt x="140" y="119"/>
                    <a:pt x="137" y="119"/>
                  </a:cubicBezTo>
                  <a:cubicBezTo>
                    <a:pt x="136" y="119"/>
                    <a:pt x="136" y="119"/>
                    <a:pt x="132" y="125"/>
                  </a:cubicBezTo>
                  <a:cubicBezTo>
                    <a:pt x="117" y="145"/>
                    <a:pt x="90" y="156"/>
                    <a:pt x="63" y="156"/>
                  </a:cubicBezTo>
                  <a:cubicBezTo>
                    <a:pt x="39" y="156"/>
                    <a:pt x="27" y="137"/>
                    <a:pt x="27" y="109"/>
                  </a:cubicBezTo>
                  <a:cubicBezTo>
                    <a:pt x="27" y="105"/>
                    <a:pt x="27" y="95"/>
                    <a:pt x="30" y="80"/>
                  </a:cubicBezTo>
                  <a:lnTo>
                    <a:pt x="51" y="80"/>
                  </a:lnTo>
                  <a:moveTo>
                    <a:pt x="32" y="69"/>
                  </a:moveTo>
                  <a:cubicBezTo>
                    <a:pt x="46" y="17"/>
                    <a:pt x="84" y="13"/>
                    <a:pt x="92" y="13"/>
                  </a:cubicBezTo>
                  <a:cubicBezTo>
                    <a:pt x="106" y="13"/>
                    <a:pt x="120" y="20"/>
                    <a:pt x="120" y="33"/>
                  </a:cubicBezTo>
                  <a:cubicBezTo>
                    <a:pt x="120" y="69"/>
                    <a:pt x="65" y="69"/>
                    <a:pt x="50" y="69"/>
                  </a:cubicBezTo>
                  <a:lnTo>
                    <a:pt x="32" y="69"/>
                  </a:lnTo>
                </a:path>
              </a:pathLst>
            </a:custGeom>
            <a:solidFill>
              <a:srgbClr val="000000"/>
            </a:solidFill>
            <a:ln w="15840">
              <a:noFill/>
            </a:ln>
          </p:spPr>
        </p:sp>
        <p:sp>
          <p:nvSpPr>
            <p:cNvPr id="995" name="Freeform 80"/>
            <p:cNvSpPr/>
            <p:nvPr/>
          </p:nvSpPr>
          <p:spPr>
            <a:xfrm>
              <a:off x="4244400" y="6065640"/>
              <a:ext cx="75600" cy="61200"/>
            </a:xfrm>
            <a:custGeom>
              <a:avLst/>
              <a:gdLst/>
              <a:ahLst/>
              <a:rect l="0" t="0" r="r" b="b"/>
              <a:pathLst>
                <a:path w="210" h="170">
                  <a:moveTo>
                    <a:pt x="31" y="127"/>
                  </a:moveTo>
                  <a:cubicBezTo>
                    <a:pt x="30" y="137"/>
                    <a:pt x="26" y="154"/>
                    <a:pt x="26" y="156"/>
                  </a:cubicBezTo>
                  <a:cubicBezTo>
                    <a:pt x="26" y="164"/>
                    <a:pt x="31" y="169"/>
                    <a:pt x="36" y="169"/>
                  </a:cubicBezTo>
                  <a:cubicBezTo>
                    <a:pt x="42" y="169"/>
                    <a:pt x="49" y="166"/>
                    <a:pt x="51" y="156"/>
                  </a:cubicBezTo>
                  <a:cubicBezTo>
                    <a:pt x="51" y="154"/>
                    <a:pt x="55" y="137"/>
                    <a:pt x="57" y="127"/>
                  </a:cubicBezTo>
                  <a:cubicBezTo>
                    <a:pt x="67" y="77"/>
                    <a:pt x="67" y="75"/>
                    <a:pt x="67" y="75"/>
                  </a:cubicBezTo>
                  <a:cubicBezTo>
                    <a:pt x="71" y="65"/>
                    <a:pt x="93" y="13"/>
                    <a:pt x="129" y="13"/>
                  </a:cubicBezTo>
                  <a:cubicBezTo>
                    <a:pt x="144" y="13"/>
                    <a:pt x="150" y="23"/>
                    <a:pt x="150" y="40"/>
                  </a:cubicBezTo>
                  <a:cubicBezTo>
                    <a:pt x="150" y="60"/>
                    <a:pt x="137" y="99"/>
                    <a:pt x="131" y="120"/>
                  </a:cubicBezTo>
                  <a:cubicBezTo>
                    <a:pt x="129" y="124"/>
                    <a:pt x="128" y="129"/>
                    <a:pt x="128" y="135"/>
                  </a:cubicBezTo>
                  <a:cubicBezTo>
                    <a:pt x="128" y="156"/>
                    <a:pt x="143" y="169"/>
                    <a:pt x="160" y="169"/>
                  </a:cubicBezTo>
                  <a:cubicBezTo>
                    <a:pt x="193" y="169"/>
                    <a:pt x="209" y="120"/>
                    <a:pt x="209" y="110"/>
                  </a:cubicBezTo>
                  <a:cubicBezTo>
                    <a:pt x="209" y="105"/>
                    <a:pt x="203" y="105"/>
                    <a:pt x="202" y="105"/>
                  </a:cubicBezTo>
                  <a:cubicBezTo>
                    <a:pt x="197" y="105"/>
                    <a:pt x="197" y="107"/>
                    <a:pt x="195" y="114"/>
                  </a:cubicBezTo>
                  <a:cubicBezTo>
                    <a:pt x="190" y="135"/>
                    <a:pt x="175" y="156"/>
                    <a:pt x="162" y="156"/>
                  </a:cubicBezTo>
                  <a:cubicBezTo>
                    <a:pt x="155" y="156"/>
                    <a:pt x="152" y="149"/>
                    <a:pt x="152" y="142"/>
                  </a:cubicBezTo>
                  <a:cubicBezTo>
                    <a:pt x="152" y="134"/>
                    <a:pt x="154" y="130"/>
                    <a:pt x="156" y="122"/>
                  </a:cubicBezTo>
                  <a:cubicBezTo>
                    <a:pt x="162" y="107"/>
                    <a:pt x="175" y="65"/>
                    <a:pt x="175" y="43"/>
                  </a:cubicBezTo>
                  <a:cubicBezTo>
                    <a:pt x="175" y="17"/>
                    <a:pt x="159" y="0"/>
                    <a:pt x="131" y="0"/>
                  </a:cubicBezTo>
                  <a:cubicBezTo>
                    <a:pt x="104" y="0"/>
                    <a:pt x="85" y="20"/>
                    <a:pt x="74" y="37"/>
                  </a:cubicBezTo>
                  <a:cubicBezTo>
                    <a:pt x="73" y="7"/>
                    <a:pt x="50" y="0"/>
                    <a:pt x="38" y="0"/>
                  </a:cubicBezTo>
                  <a:cubicBezTo>
                    <a:pt x="8" y="0"/>
                    <a:pt x="0" y="57"/>
                    <a:pt x="0" y="57"/>
                  </a:cubicBezTo>
                  <a:cubicBezTo>
                    <a:pt x="0" y="62"/>
                    <a:pt x="5" y="62"/>
                    <a:pt x="7" y="62"/>
                  </a:cubicBezTo>
                  <a:cubicBezTo>
                    <a:pt x="11" y="62"/>
                    <a:pt x="12" y="60"/>
                    <a:pt x="13" y="55"/>
                  </a:cubicBezTo>
                  <a:cubicBezTo>
                    <a:pt x="18" y="33"/>
                    <a:pt x="24" y="13"/>
                    <a:pt x="36" y="13"/>
                  </a:cubicBezTo>
                  <a:cubicBezTo>
                    <a:pt x="47" y="13"/>
                    <a:pt x="49" y="25"/>
                    <a:pt x="49" y="32"/>
                  </a:cubicBezTo>
                  <a:cubicBezTo>
                    <a:pt x="49" y="37"/>
                    <a:pt x="46" y="52"/>
                    <a:pt x="44" y="62"/>
                  </a:cubicBezTo>
                  <a:cubicBezTo>
                    <a:pt x="42" y="72"/>
                    <a:pt x="39" y="87"/>
                    <a:pt x="38" y="95"/>
                  </a:cubicBezTo>
                  <a:lnTo>
                    <a:pt x="31" y="127"/>
                  </a:lnTo>
                </a:path>
              </a:pathLst>
            </a:custGeom>
            <a:solidFill>
              <a:srgbClr val="000000"/>
            </a:solidFill>
            <a:ln w="15840">
              <a:noFill/>
            </a:ln>
          </p:spPr>
        </p:sp>
        <p:sp>
          <p:nvSpPr>
            <p:cNvPr id="996" name="Freeform 81"/>
            <p:cNvSpPr/>
            <p:nvPr/>
          </p:nvSpPr>
          <p:spPr>
            <a:xfrm>
              <a:off x="4339440" y="6032520"/>
              <a:ext cx="62280" cy="94320"/>
            </a:xfrm>
            <a:custGeom>
              <a:avLst/>
              <a:gdLst/>
              <a:ahLst/>
              <a:rect l="0" t="0" r="r" b="b"/>
              <a:pathLst>
                <a:path w="173" h="262">
                  <a:moveTo>
                    <a:pt x="166" y="13"/>
                  </a:moveTo>
                  <a:cubicBezTo>
                    <a:pt x="167" y="8"/>
                    <a:pt x="167" y="8"/>
                    <a:pt x="167" y="7"/>
                  </a:cubicBezTo>
                  <a:cubicBezTo>
                    <a:pt x="167" y="0"/>
                    <a:pt x="163" y="0"/>
                    <a:pt x="158" y="0"/>
                  </a:cubicBezTo>
                  <a:lnTo>
                    <a:pt x="121" y="3"/>
                  </a:lnTo>
                  <a:cubicBezTo>
                    <a:pt x="116" y="3"/>
                    <a:pt x="116" y="5"/>
                    <a:pt x="115" y="5"/>
                  </a:cubicBezTo>
                  <a:cubicBezTo>
                    <a:pt x="113" y="7"/>
                    <a:pt x="112" y="12"/>
                    <a:pt x="112" y="13"/>
                  </a:cubicBezTo>
                  <a:cubicBezTo>
                    <a:pt x="112" y="20"/>
                    <a:pt x="117" y="20"/>
                    <a:pt x="121" y="20"/>
                  </a:cubicBezTo>
                  <a:cubicBezTo>
                    <a:pt x="121" y="20"/>
                    <a:pt x="127" y="20"/>
                    <a:pt x="131" y="22"/>
                  </a:cubicBezTo>
                  <a:cubicBezTo>
                    <a:pt x="137" y="22"/>
                    <a:pt x="137" y="23"/>
                    <a:pt x="137" y="27"/>
                  </a:cubicBezTo>
                  <a:cubicBezTo>
                    <a:pt x="137" y="28"/>
                    <a:pt x="135" y="38"/>
                    <a:pt x="133" y="45"/>
                  </a:cubicBezTo>
                  <a:lnTo>
                    <a:pt x="120" y="115"/>
                  </a:lnTo>
                  <a:cubicBezTo>
                    <a:pt x="115" y="105"/>
                    <a:pt x="102" y="94"/>
                    <a:pt x="84" y="94"/>
                  </a:cubicBezTo>
                  <a:cubicBezTo>
                    <a:pt x="42" y="94"/>
                    <a:pt x="0" y="144"/>
                    <a:pt x="0" y="196"/>
                  </a:cubicBezTo>
                  <a:cubicBezTo>
                    <a:pt x="0" y="234"/>
                    <a:pt x="23" y="261"/>
                    <a:pt x="53" y="261"/>
                  </a:cubicBezTo>
                  <a:cubicBezTo>
                    <a:pt x="77" y="261"/>
                    <a:pt x="96" y="239"/>
                    <a:pt x="100" y="234"/>
                  </a:cubicBezTo>
                  <a:cubicBezTo>
                    <a:pt x="105" y="252"/>
                    <a:pt x="121" y="261"/>
                    <a:pt x="135" y="261"/>
                  </a:cubicBezTo>
                  <a:cubicBezTo>
                    <a:pt x="147" y="261"/>
                    <a:pt x="155" y="252"/>
                    <a:pt x="160" y="239"/>
                  </a:cubicBezTo>
                  <a:cubicBezTo>
                    <a:pt x="168" y="226"/>
                    <a:pt x="172" y="206"/>
                    <a:pt x="172" y="202"/>
                  </a:cubicBezTo>
                  <a:cubicBezTo>
                    <a:pt x="172" y="197"/>
                    <a:pt x="167" y="197"/>
                    <a:pt x="167" y="197"/>
                  </a:cubicBezTo>
                  <a:cubicBezTo>
                    <a:pt x="162" y="197"/>
                    <a:pt x="160" y="201"/>
                    <a:pt x="159" y="206"/>
                  </a:cubicBezTo>
                  <a:cubicBezTo>
                    <a:pt x="154" y="234"/>
                    <a:pt x="146" y="247"/>
                    <a:pt x="136" y="247"/>
                  </a:cubicBezTo>
                  <a:cubicBezTo>
                    <a:pt x="128" y="247"/>
                    <a:pt x="124" y="239"/>
                    <a:pt x="124" y="227"/>
                  </a:cubicBezTo>
                  <a:cubicBezTo>
                    <a:pt x="124" y="224"/>
                    <a:pt x="124" y="221"/>
                    <a:pt x="125" y="216"/>
                  </a:cubicBezTo>
                  <a:lnTo>
                    <a:pt x="166" y="13"/>
                  </a:lnTo>
                  <a:moveTo>
                    <a:pt x="101" y="207"/>
                  </a:moveTo>
                  <a:cubicBezTo>
                    <a:pt x="100" y="212"/>
                    <a:pt x="100" y="214"/>
                    <a:pt x="94" y="221"/>
                  </a:cubicBezTo>
                  <a:cubicBezTo>
                    <a:pt x="84" y="236"/>
                    <a:pt x="67" y="247"/>
                    <a:pt x="53" y="247"/>
                  </a:cubicBezTo>
                  <a:cubicBezTo>
                    <a:pt x="43" y="247"/>
                    <a:pt x="27" y="241"/>
                    <a:pt x="27" y="211"/>
                  </a:cubicBezTo>
                  <a:cubicBezTo>
                    <a:pt x="27" y="192"/>
                    <a:pt x="34" y="154"/>
                    <a:pt x="44" y="135"/>
                  </a:cubicBezTo>
                  <a:cubicBezTo>
                    <a:pt x="57" y="115"/>
                    <a:pt x="71" y="105"/>
                    <a:pt x="84" y="105"/>
                  </a:cubicBezTo>
                  <a:cubicBezTo>
                    <a:pt x="97" y="105"/>
                    <a:pt x="110" y="115"/>
                    <a:pt x="115" y="137"/>
                  </a:cubicBezTo>
                  <a:lnTo>
                    <a:pt x="101" y="207"/>
                  </a:lnTo>
                </a:path>
              </a:pathLst>
            </a:custGeom>
            <a:solidFill>
              <a:srgbClr val="000000"/>
            </a:solidFill>
            <a:ln w="15840">
              <a:noFill/>
            </a:ln>
          </p:spPr>
        </p:sp>
        <p:sp>
          <p:nvSpPr>
            <p:cNvPr id="997" name="Freeform 82"/>
            <p:cNvSpPr/>
            <p:nvPr/>
          </p:nvSpPr>
          <p:spPr>
            <a:xfrm>
              <a:off x="4473000" y="5900040"/>
              <a:ext cx="83880" cy="120600"/>
            </a:xfrm>
            <a:custGeom>
              <a:avLst/>
              <a:gdLst/>
              <a:ahLst/>
              <a:rect l="0" t="0" r="r" b="b"/>
              <a:pathLst>
                <a:path w="233" h="335">
                  <a:moveTo>
                    <a:pt x="212" y="45"/>
                  </a:moveTo>
                  <a:cubicBezTo>
                    <a:pt x="202" y="45"/>
                    <a:pt x="194" y="45"/>
                    <a:pt x="185" y="57"/>
                  </a:cubicBezTo>
                  <a:cubicBezTo>
                    <a:pt x="175" y="67"/>
                    <a:pt x="174" y="80"/>
                    <a:pt x="174" y="85"/>
                  </a:cubicBezTo>
                  <a:cubicBezTo>
                    <a:pt x="174" y="102"/>
                    <a:pt x="185" y="110"/>
                    <a:pt x="197" y="110"/>
                  </a:cubicBezTo>
                  <a:cubicBezTo>
                    <a:pt x="214" y="110"/>
                    <a:pt x="230" y="94"/>
                    <a:pt x="230" y="64"/>
                  </a:cubicBezTo>
                  <a:cubicBezTo>
                    <a:pt x="230" y="27"/>
                    <a:pt x="202" y="0"/>
                    <a:pt x="159" y="0"/>
                  </a:cubicBezTo>
                  <a:cubicBezTo>
                    <a:pt x="79" y="0"/>
                    <a:pt x="0" y="105"/>
                    <a:pt x="0" y="209"/>
                  </a:cubicBezTo>
                  <a:cubicBezTo>
                    <a:pt x="0" y="276"/>
                    <a:pt x="35" y="334"/>
                    <a:pt x="97" y="334"/>
                  </a:cubicBezTo>
                  <a:cubicBezTo>
                    <a:pt x="182" y="334"/>
                    <a:pt x="232" y="256"/>
                    <a:pt x="232" y="247"/>
                  </a:cubicBezTo>
                  <a:cubicBezTo>
                    <a:pt x="232" y="242"/>
                    <a:pt x="228" y="237"/>
                    <a:pt x="225" y="237"/>
                  </a:cubicBezTo>
                  <a:cubicBezTo>
                    <a:pt x="221" y="237"/>
                    <a:pt x="220" y="239"/>
                    <a:pt x="217" y="246"/>
                  </a:cubicBezTo>
                  <a:cubicBezTo>
                    <a:pt x="170" y="318"/>
                    <a:pt x="105" y="318"/>
                    <a:pt x="97" y="318"/>
                  </a:cubicBezTo>
                  <a:cubicBezTo>
                    <a:pt x="61" y="318"/>
                    <a:pt x="44" y="283"/>
                    <a:pt x="44" y="237"/>
                  </a:cubicBezTo>
                  <a:cubicBezTo>
                    <a:pt x="44" y="207"/>
                    <a:pt x="57" y="135"/>
                    <a:pt x="77" y="90"/>
                  </a:cubicBezTo>
                  <a:cubicBezTo>
                    <a:pt x="94" y="48"/>
                    <a:pt x="128" y="17"/>
                    <a:pt x="160" y="17"/>
                  </a:cubicBezTo>
                  <a:cubicBezTo>
                    <a:pt x="181" y="17"/>
                    <a:pt x="203" y="25"/>
                    <a:pt x="212" y="45"/>
                  </a:cubicBezTo>
                </a:path>
              </a:pathLst>
            </a:custGeom>
            <a:solidFill>
              <a:srgbClr val="000000"/>
            </a:solidFill>
            <a:ln w="15840">
              <a:noFill/>
            </a:ln>
          </p:spPr>
        </p:sp>
        <p:sp>
          <p:nvSpPr>
            <p:cNvPr id="998" name="Freeform 83"/>
            <p:cNvSpPr/>
            <p:nvPr/>
          </p:nvSpPr>
          <p:spPr>
            <a:xfrm>
              <a:off x="4577400" y="5819040"/>
              <a:ext cx="50400" cy="265320"/>
            </a:xfrm>
            <a:custGeom>
              <a:avLst/>
              <a:gdLst/>
              <a:ahLst/>
              <a:rect l="0" t="0" r="r" b="b"/>
              <a:pathLst>
                <a:path w="140" h="737">
                  <a:moveTo>
                    <a:pt x="139" y="729"/>
                  </a:moveTo>
                  <a:cubicBezTo>
                    <a:pt x="139" y="727"/>
                    <a:pt x="139" y="726"/>
                    <a:pt x="128" y="712"/>
                  </a:cubicBezTo>
                  <a:cubicBezTo>
                    <a:pt x="54" y="620"/>
                    <a:pt x="35" y="482"/>
                    <a:pt x="35" y="368"/>
                  </a:cubicBezTo>
                  <a:cubicBezTo>
                    <a:pt x="35" y="241"/>
                    <a:pt x="58" y="112"/>
                    <a:pt x="131" y="20"/>
                  </a:cubicBezTo>
                  <a:cubicBezTo>
                    <a:pt x="139" y="12"/>
                    <a:pt x="139" y="10"/>
                    <a:pt x="139" y="7"/>
                  </a:cubicBezTo>
                  <a:cubicBezTo>
                    <a:pt x="139" y="2"/>
                    <a:pt x="136" y="0"/>
                    <a:pt x="132" y="0"/>
                  </a:cubicBezTo>
                  <a:cubicBezTo>
                    <a:pt x="127" y="0"/>
                    <a:pt x="73" y="50"/>
                    <a:pt x="38" y="144"/>
                  </a:cubicBezTo>
                  <a:cubicBezTo>
                    <a:pt x="7" y="224"/>
                    <a:pt x="0" y="306"/>
                    <a:pt x="0" y="368"/>
                  </a:cubicBezTo>
                  <a:cubicBezTo>
                    <a:pt x="0" y="426"/>
                    <a:pt x="7" y="515"/>
                    <a:pt x="39" y="599"/>
                  </a:cubicBezTo>
                  <a:cubicBezTo>
                    <a:pt x="75" y="689"/>
                    <a:pt x="127" y="736"/>
                    <a:pt x="132" y="736"/>
                  </a:cubicBezTo>
                  <a:cubicBezTo>
                    <a:pt x="136" y="736"/>
                    <a:pt x="139" y="734"/>
                    <a:pt x="139" y="729"/>
                  </a:cubicBezTo>
                </a:path>
              </a:pathLst>
            </a:custGeom>
            <a:solidFill>
              <a:srgbClr val="000000"/>
            </a:solidFill>
            <a:ln w="15840">
              <a:noFill/>
            </a:ln>
          </p:spPr>
        </p:sp>
        <p:sp>
          <p:nvSpPr>
            <p:cNvPr id="999" name="Freeform 84"/>
            <p:cNvSpPr/>
            <p:nvPr/>
          </p:nvSpPr>
          <p:spPr>
            <a:xfrm>
              <a:off x="4647600" y="5900040"/>
              <a:ext cx="98280" cy="120600"/>
            </a:xfrm>
            <a:custGeom>
              <a:avLst/>
              <a:gdLst/>
              <a:ahLst/>
              <a:rect l="0" t="0" r="r" b="b"/>
              <a:pathLst>
                <a:path w="273" h="335">
                  <a:moveTo>
                    <a:pt x="198" y="47"/>
                  </a:moveTo>
                  <a:cubicBezTo>
                    <a:pt x="187" y="20"/>
                    <a:pt x="170" y="0"/>
                    <a:pt x="143" y="0"/>
                  </a:cubicBezTo>
                  <a:cubicBezTo>
                    <a:pt x="74" y="0"/>
                    <a:pt x="0" y="109"/>
                    <a:pt x="0" y="216"/>
                  </a:cubicBezTo>
                  <a:cubicBezTo>
                    <a:pt x="0" y="286"/>
                    <a:pt x="32" y="334"/>
                    <a:pt x="79" y="334"/>
                  </a:cubicBezTo>
                  <a:cubicBezTo>
                    <a:pt x="92" y="334"/>
                    <a:pt x="121" y="331"/>
                    <a:pt x="156" y="279"/>
                  </a:cubicBezTo>
                  <a:cubicBezTo>
                    <a:pt x="162" y="309"/>
                    <a:pt x="182" y="334"/>
                    <a:pt x="210" y="334"/>
                  </a:cubicBezTo>
                  <a:cubicBezTo>
                    <a:pt x="232" y="334"/>
                    <a:pt x="245" y="318"/>
                    <a:pt x="255" y="294"/>
                  </a:cubicBezTo>
                  <a:cubicBezTo>
                    <a:pt x="264" y="268"/>
                    <a:pt x="272" y="222"/>
                    <a:pt x="272" y="221"/>
                  </a:cubicBezTo>
                  <a:cubicBezTo>
                    <a:pt x="272" y="214"/>
                    <a:pt x="267" y="214"/>
                    <a:pt x="265" y="214"/>
                  </a:cubicBezTo>
                  <a:cubicBezTo>
                    <a:pt x="259" y="214"/>
                    <a:pt x="259" y="216"/>
                    <a:pt x="257" y="227"/>
                  </a:cubicBezTo>
                  <a:cubicBezTo>
                    <a:pt x="247" y="274"/>
                    <a:pt x="236" y="318"/>
                    <a:pt x="212" y="318"/>
                  </a:cubicBezTo>
                  <a:cubicBezTo>
                    <a:pt x="195" y="318"/>
                    <a:pt x="194" y="299"/>
                    <a:pt x="194" y="284"/>
                  </a:cubicBezTo>
                  <a:cubicBezTo>
                    <a:pt x="194" y="268"/>
                    <a:pt x="195" y="263"/>
                    <a:pt x="202" y="229"/>
                  </a:cubicBezTo>
                  <a:cubicBezTo>
                    <a:pt x="207" y="199"/>
                    <a:pt x="209" y="191"/>
                    <a:pt x="214" y="164"/>
                  </a:cubicBezTo>
                  <a:lnTo>
                    <a:pt x="236" y="60"/>
                  </a:lnTo>
                  <a:cubicBezTo>
                    <a:pt x="240" y="38"/>
                    <a:pt x="240" y="38"/>
                    <a:pt x="240" y="35"/>
                  </a:cubicBezTo>
                  <a:cubicBezTo>
                    <a:pt x="240" y="22"/>
                    <a:pt x="233" y="15"/>
                    <a:pt x="224" y="15"/>
                  </a:cubicBezTo>
                  <a:cubicBezTo>
                    <a:pt x="209" y="15"/>
                    <a:pt x="199" y="32"/>
                    <a:pt x="198" y="47"/>
                  </a:cubicBezTo>
                  <a:moveTo>
                    <a:pt x="159" y="239"/>
                  </a:moveTo>
                  <a:cubicBezTo>
                    <a:pt x="156" y="252"/>
                    <a:pt x="156" y="252"/>
                    <a:pt x="147" y="266"/>
                  </a:cubicBezTo>
                  <a:cubicBezTo>
                    <a:pt x="121" y="306"/>
                    <a:pt x="97" y="318"/>
                    <a:pt x="81" y="318"/>
                  </a:cubicBezTo>
                  <a:cubicBezTo>
                    <a:pt x="50" y="318"/>
                    <a:pt x="42" y="278"/>
                    <a:pt x="42" y="249"/>
                  </a:cubicBezTo>
                  <a:cubicBezTo>
                    <a:pt x="42" y="212"/>
                    <a:pt x="61" y="120"/>
                    <a:pt x="75" y="87"/>
                  </a:cubicBezTo>
                  <a:cubicBezTo>
                    <a:pt x="93" y="43"/>
                    <a:pt x="120" y="17"/>
                    <a:pt x="144" y="17"/>
                  </a:cubicBezTo>
                  <a:cubicBezTo>
                    <a:pt x="183" y="17"/>
                    <a:pt x="191" y="77"/>
                    <a:pt x="191" y="82"/>
                  </a:cubicBezTo>
                  <a:cubicBezTo>
                    <a:pt x="191" y="85"/>
                    <a:pt x="190" y="90"/>
                    <a:pt x="189" y="94"/>
                  </a:cubicBezTo>
                  <a:lnTo>
                    <a:pt x="159" y="239"/>
                  </a:lnTo>
                </a:path>
              </a:pathLst>
            </a:custGeom>
            <a:solidFill>
              <a:srgbClr val="000000"/>
            </a:solidFill>
            <a:ln w="15840">
              <a:noFill/>
            </a:ln>
          </p:spPr>
        </p:sp>
        <p:sp>
          <p:nvSpPr>
            <p:cNvPr id="1000" name="Freeform 85"/>
            <p:cNvSpPr/>
            <p:nvPr/>
          </p:nvSpPr>
          <p:spPr>
            <a:xfrm>
              <a:off x="4759200" y="5837040"/>
              <a:ext cx="38160" cy="96840"/>
            </a:xfrm>
            <a:custGeom>
              <a:avLst/>
              <a:gdLst/>
              <a:ahLst/>
              <a:rect l="0" t="0" r="r" b="b"/>
              <a:pathLst>
                <a:path w="106" h="269">
                  <a:moveTo>
                    <a:pt x="101" y="45"/>
                  </a:moveTo>
                  <a:cubicBezTo>
                    <a:pt x="105" y="37"/>
                    <a:pt x="105" y="32"/>
                    <a:pt x="105" y="28"/>
                  </a:cubicBezTo>
                  <a:cubicBezTo>
                    <a:pt x="105" y="12"/>
                    <a:pt x="93" y="0"/>
                    <a:pt x="81" y="0"/>
                  </a:cubicBezTo>
                  <a:cubicBezTo>
                    <a:pt x="65" y="0"/>
                    <a:pt x="59" y="17"/>
                    <a:pt x="58" y="25"/>
                  </a:cubicBezTo>
                  <a:lnTo>
                    <a:pt x="3" y="249"/>
                  </a:lnTo>
                  <a:cubicBezTo>
                    <a:pt x="1" y="249"/>
                    <a:pt x="0" y="256"/>
                    <a:pt x="0" y="256"/>
                  </a:cubicBezTo>
                  <a:cubicBezTo>
                    <a:pt x="0" y="263"/>
                    <a:pt x="13" y="268"/>
                    <a:pt x="16" y="268"/>
                  </a:cubicBezTo>
                  <a:cubicBezTo>
                    <a:pt x="19" y="268"/>
                    <a:pt x="20" y="268"/>
                    <a:pt x="23" y="259"/>
                  </a:cubicBezTo>
                  <a:lnTo>
                    <a:pt x="101" y="45"/>
                  </a:lnTo>
                </a:path>
              </a:pathLst>
            </a:custGeom>
            <a:solidFill>
              <a:srgbClr val="000000"/>
            </a:solidFill>
            <a:ln w="15840">
              <a:noFill/>
            </a:ln>
          </p:spPr>
        </p:sp>
        <p:sp>
          <p:nvSpPr>
            <p:cNvPr id="1001" name="Freeform 86"/>
            <p:cNvSpPr/>
            <p:nvPr/>
          </p:nvSpPr>
          <p:spPr>
            <a:xfrm>
              <a:off x="4823640" y="5819040"/>
              <a:ext cx="50400" cy="265320"/>
            </a:xfrm>
            <a:custGeom>
              <a:avLst/>
              <a:gdLst/>
              <a:ahLst/>
              <a:rect l="0" t="0" r="r" b="b"/>
              <a:pathLst>
                <a:path w="140" h="737">
                  <a:moveTo>
                    <a:pt x="139" y="368"/>
                  </a:moveTo>
                  <a:cubicBezTo>
                    <a:pt x="139" y="311"/>
                    <a:pt x="132" y="222"/>
                    <a:pt x="100" y="139"/>
                  </a:cubicBezTo>
                  <a:cubicBezTo>
                    <a:pt x="63" y="48"/>
                    <a:pt x="12" y="0"/>
                    <a:pt x="5" y="0"/>
                  </a:cubicBezTo>
                  <a:cubicBezTo>
                    <a:pt x="3" y="0"/>
                    <a:pt x="0" y="3"/>
                    <a:pt x="0" y="7"/>
                  </a:cubicBezTo>
                  <a:cubicBezTo>
                    <a:pt x="0" y="10"/>
                    <a:pt x="0" y="12"/>
                    <a:pt x="11" y="25"/>
                  </a:cubicBezTo>
                  <a:cubicBezTo>
                    <a:pt x="70" y="97"/>
                    <a:pt x="104" y="214"/>
                    <a:pt x="104" y="368"/>
                  </a:cubicBezTo>
                  <a:cubicBezTo>
                    <a:pt x="104" y="493"/>
                    <a:pt x="82" y="624"/>
                    <a:pt x="8" y="716"/>
                  </a:cubicBezTo>
                  <a:cubicBezTo>
                    <a:pt x="0" y="726"/>
                    <a:pt x="0" y="727"/>
                    <a:pt x="0" y="729"/>
                  </a:cubicBezTo>
                  <a:cubicBezTo>
                    <a:pt x="0" y="734"/>
                    <a:pt x="3" y="736"/>
                    <a:pt x="5" y="736"/>
                  </a:cubicBezTo>
                  <a:cubicBezTo>
                    <a:pt x="12" y="736"/>
                    <a:pt x="66" y="686"/>
                    <a:pt x="101" y="592"/>
                  </a:cubicBezTo>
                  <a:cubicBezTo>
                    <a:pt x="132" y="512"/>
                    <a:pt x="139" y="430"/>
                    <a:pt x="139" y="368"/>
                  </a:cubicBezTo>
                </a:path>
              </a:pathLst>
            </a:custGeom>
            <a:solidFill>
              <a:srgbClr val="000000"/>
            </a:solidFill>
            <a:ln w="15840">
              <a:noFill/>
            </a:ln>
          </p:spPr>
        </p:sp>
      </p:gr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Incorporate Data Models</a:t>
            </a:r>
            <a:endParaRPr b="1" lang="en-US" sz="3600" spc="-1" strike="noStrike">
              <a:solidFill>
                <a:srgbClr val="0066ff"/>
              </a:solidFill>
              <a:latin typeface="Arial"/>
            </a:endParaRPr>
          </a:p>
        </p:txBody>
      </p:sp>
      <p:sp>
        <p:nvSpPr>
          <p:cNvPr id="1003" name="TextShape 2"/>
          <p:cNvSpPr txBox="1"/>
          <p:nvPr/>
        </p:nvSpPr>
        <p:spPr>
          <a:xfrm>
            <a:off x="438120" y="1005840"/>
            <a:ext cx="596268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Incorporate method</a:t>
            </a:r>
            <a:endParaRPr b="1" lang="en-US" sz="20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For any directly-follows relation</a:t>
            </a:r>
            <a:endParaRPr b="0" lang="en-US" sz="1500" spc="-1" strike="noStrike">
              <a:latin typeface="Arial"/>
            </a:endParaRPr>
          </a:p>
          <a:p>
            <a:pPr lvl="1" marL="864000" indent="-324000">
              <a:spcBef>
                <a:spcPts val="1134"/>
              </a:spcBef>
              <a:buClr>
                <a:srgbClr val="000000"/>
              </a:buClr>
              <a:buSzPct val="75000"/>
              <a:buFont typeface="Symbol" charset="2"/>
              <a:buChar char=""/>
            </a:pP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For any start activity,</a:t>
            </a:r>
            <a:endParaRPr b="0" lang="en-US" sz="1500" spc="-1" strike="noStrike">
              <a:latin typeface="Arial"/>
            </a:endParaRPr>
          </a:p>
          <a:p>
            <a:pPr lvl="1" marL="864000" indent="-324000">
              <a:spcBef>
                <a:spcPts val="1134"/>
              </a:spcBef>
              <a:buClr>
                <a:srgbClr val="000000"/>
              </a:buClr>
              <a:buSzPct val="75000"/>
              <a:buFont typeface="Symbol" charset="2"/>
              <a:buChar char=""/>
            </a:pP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For any end activity,</a:t>
            </a:r>
            <a:endParaRPr b="0" lang="en-US" sz="1500" spc="-1" strike="noStrike">
              <a:latin typeface="Arial"/>
            </a:endParaRPr>
          </a:p>
          <a:p>
            <a:pPr lvl="1" marL="864000" indent="-324000">
              <a:spcBef>
                <a:spcPts val="1134"/>
              </a:spcBef>
              <a:buClr>
                <a:srgbClr val="000000"/>
              </a:buClr>
              <a:buSzPct val="75000"/>
              <a:buFont typeface="Symbol" charset="2"/>
              <a:buChar char=""/>
            </a:pPr>
            <a:endParaRPr b="0" lang="en-US" sz="1500" spc="-1" strike="noStrike">
              <a:latin typeface="Arial"/>
            </a:endParaRPr>
          </a:p>
          <a:p>
            <a:pPr marL="432000" indent="-324000">
              <a:spcBef>
                <a:spcPts val="1417"/>
              </a:spcBef>
              <a:buClr>
                <a:srgbClr val="000000"/>
              </a:buClr>
              <a:buSzPct val="45000"/>
              <a:buFont typeface="Wingdings" charset="2"/>
              <a:buChar char=""/>
            </a:pPr>
            <a:r>
              <a:rPr b="1" lang="en-US" sz="2000" spc="-1" strike="noStrike">
                <a:latin typeface="Arial"/>
              </a:rPr>
              <a:t>Weighted value</a:t>
            </a:r>
            <a:endParaRPr b="1" lang="en-US" sz="20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Three control weights</a:t>
            </a:r>
            <a:endParaRPr b="0" lang="en-US" sz="1500" spc="-1" strike="noStrike">
              <a:latin typeface="Arial"/>
            </a:endParaRPr>
          </a:p>
          <a:p>
            <a:pPr lvl="1" marL="864000" indent="-324000">
              <a:spcBef>
                <a:spcPts val="1134"/>
              </a:spcBef>
              <a:buClr>
                <a:srgbClr val="000000"/>
              </a:buClr>
              <a:buSzPct val="75000"/>
              <a:buFont typeface="Symbol" charset="2"/>
              <a:buChar char=""/>
            </a:pPr>
            <a:endParaRPr b="0" lang="en-US" sz="1500" spc="-1" strike="noStrike">
              <a:latin typeface="Arial"/>
            </a:endParaRPr>
          </a:p>
          <a:p>
            <a:pPr marL="432000" indent="-324000">
              <a:spcBef>
                <a:spcPts val="1417"/>
              </a:spcBef>
              <a:buClr>
                <a:srgbClr val="000000"/>
              </a:buClr>
              <a:buSzPct val="45000"/>
              <a:buFont typeface="Wingdings" charset="2"/>
              <a:buChar char=""/>
            </a:pPr>
            <a:endParaRPr b="1" lang="en-US" sz="1500" spc="-1" strike="noStrike">
              <a:latin typeface="Arial"/>
            </a:endParaRPr>
          </a:p>
        </p:txBody>
      </p:sp>
      <p:grpSp>
        <p:nvGrpSpPr>
          <p:cNvPr id="1004" name="Group 3"/>
          <p:cNvGrpSpPr/>
          <p:nvPr/>
        </p:nvGrpSpPr>
        <p:grpSpPr>
          <a:xfrm>
            <a:off x="1565280" y="1775520"/>
            <a:ext cx="3829680" cy="192240"/>
            <a:chOff x="1565280" y="1775520"/>
            <a:chExt cx="3829680" cy="192240"/>
          </a:xfrm>
        </p:grpSpPr>
        <p:sp>
          <p:nvSpPr>
            <p:cNvPr id="1005" name="Freeform 4"/>
            <p:cNvSpPr/>
            <p:nvPr/>
          </p:nvSpPr>
          <p:spPr>
            <a:xfrm>
              <a:off x="1565280" y="1775520"/>
              <a:ext cx="3830040" cy="192600"/>
            </a:xfrm>
            <a:custGeom>
              <a:avLst/>
              <a:gdLst/>
              <a:ahLst/>
              <a:rect l="0" t="0" r="r" b="b"/>
              <a:pathLst>
                <a:path w="10639" h="535">
                  <a:moveTo>
                    <a:pt x="5320" y="534"/>
                  </a:moveTo>
                  <a:lnTo>
                    <a:pt x="0" y="534"/>
                  </a:lnTo>
                  <a:lnTo>
                    <a:pt x="0" y="0"/>
                  </a:lnTo>
                  <a:lnTo>
                    <a:pt x="10638" y="0"/>
                  </a:lnTo>
                  <a:lnTo>
                    <a:pt x="10638" y="534"/>
                  </a:lnTo>
                  <a:lnTo>
                    <a:pt x="5320" y="534"/>
                  </a:lnTo>
                </a:path>
              </a:pathLst>
            </a:custGeom>
            <a:solidFill>
              <a:srgbClr val="ffffff"/>
            </a:solidFill>
            <a:ln w="15840">
              <a:noFill/>
            </a:ln>
          </p:spPr>
        </p:sp>
        <p:sp>
          <p:nvSpPr>
            <p:cNvPr id="1006" name="Freeform 5"/>
            <p:cNvSpPr/>
            <p:nvPr/>
          </p:nvSpPr>
          <p:spPr>
            <a:xfrm>
              <a:off x="1572120" y="1845720"/>
              <a:ext cx="110880" cy="80280"/>
            </a:xfrm>
            <a:custGeom>
              <a:avLst/>
              <a:gdLst/>
              <a:ahLst/>
              <a:rect l="0" t="0" r="r" b="b"/>
              <a:pathLst>
                <a:path w="308" h="223">
                  <a:moveTo>
                    <a:pt x="218" y="178"/>
                  </a:moveTo>
                  <a:lnTo>
                    <a:pt x="218" y="222"/>
                  </a:lnTo>
                  <a:lnTo>
                    <a:pt x="307" y="216"/>
                  </a:lnTo>
                  <a:lnTo>
                    <a:pt x="307" y="201"/>
                  </a:lnTo>
                  <a:cubicBezTo>
                    <a:pt x="263" y="201"/>
                    <a:pt x="260" y="198"/>
                    <a:pt x="260" y="174"/>
                  </a:cubicBezTo>
                  <a:lnTo>
                    <a:pt x="260" y="0"/>
                  </a:lnTo>
                  <a:lnTo>
                    <a:pt x="169" y="5"/>
                  </a:lnTo>
                  <a:lnTo>
                    <a:pt x="169" y="21"/>
                  </a:lnTo>
                  <a:cubicBezTo>
                    <a:pt x="213" y="21"/>
                    <a:pt x="217" y="24"/>
                    <a:pt x="217" y="47"/>
                  </a:cubicBezTo>
                  <a:lnTo>
                    <a:pt x="217" y="136"/>
                  </a:lnTo>
                  <a:cubicBezTo>
                    <a:pt x="217" y="178"/>
                    <a:pt x="188" y="211"/>
                    <a:pt x="144" y="211"/>
                  </a:cubicBezTo>
                  <a:cubicBezTo>
                    <a:pt x="92" y="211"/>
                    <a:pt x="90" y="189"/>
                    <a:pt x="90" y="163"/>
                  </a:cubicBezTo>
                  <a:lnTo>
                    <a:pt x="90" y="0"/>
                  </a:lnTo>
                  <a:lnTo>
                    <a:pt x="0" y="5"/>
                  </a:lnTo>
                  <a:lnTo>
                    <a:pt x="0" y="21"/>
                  </a:lnTo>
                  <a:cubicBezTo>
                    <a:pt x="47" y="21"/>
                    <a:pt x="47" y="22"/>
                    <a:pt x="47" y="65"/>
                  </a:cubicBezTo>
                  <a:lnTo>
                    <a:pt x="47" y="139"/>
                  </a:lnTo>
                  <a:cubicBezTo>
                    <a:pt x="47" y="178"/>
                    <a:pt x="47" y="222"/>
                    <a:pt x="140" y="222"/>
                  </a:cubicBezTo>
                  <a:cubicBezTo>
                    <a:pt x="174" y="222"/>
                    <a:pt x="202" y="209"/>
                    <a:pt x="218" y="178"/>
                  </a:cubicBezTo>
                </a:path>
              </a:pathLst>
            </a:custGeom>
            <a:solidFill>
              <a:srgbClr val="000000"/>
            </a:solidFill>
            <a:ln w="15840">
              <a:noFill/>
            </a:ln>
          </p:spPr>
        </p:sp>
        <p:sp>
          <p:nvSpPr>
            <p:cNvPr id="1007" name="Freeform 6"/>
            <p:cNvSpPr/>
            <p:nvPr/>
          </p:nvSpPr>
          <p:spPr>
            <a:xfrm>
              <a:off x="1693800" y="1805400"/>
              <a:ext cx="94320" cy="56520"/>
            </a:xfrm>
            <a:custGeom>
              <a:avLst/>
              <a:gdLst/>
              <a:ahLst/>
              <a:rect l="0" t="0" r="r" b="b"/>
              <a:pathLst>
                <a:path w="262" h="157">
                  <a:moveTo>
                    <a:pt x="32" y="131"/>
                  </a:moveTo>
                  <a:cubicBezTo>
                    <a:pt x="31" y="135"/>
                    <a:pt x="28" y="144"/>
                    <a:pt x="28" y="145"/>
                  </a:cubicBezTo>
                  <a:cubicBezTo>
                    <a:pt x="28" y="153"/>
                    <a:pt x="36" y="156"/>
                    <a:pt x="43" y="156"/>
                  </a:cubicBezTo>
                  <a:cubicBezTo>
                    <a:pt x="50" y="156"/>
                    <a:pt x="57" y="152"/>
                    <a:pt x="60" y="148"/>
                  </a:cubicBezTo>
                  <a:cubicBezTo>
                    <a:pt x="61" y="145"/>
                    <a:pt x="65" y="134"/>
                    <a:pt x="67" y="127"/>
                  </a:cubicBezTo>
                  <a:cubicBezTo>
                    <a:pt x="69" y="120"/>
                    <a:pt x="73" y="105"/>
                    <a:pt x="76" y="96"/>
                  </a:cubicBezTo>
                  <a:cubicBezTo>
                    <a:pt x="79" y="88"/>
                    <a:pt x="82" y="80"/>
                    <a:pt x="83" y="73"/>
                  </a:cubicBezTo>
                  <a:cubicBezTo>
                    <a:pt x="89" y="58"/>
                    <a:pt x="89" y="56"/>
                    <a:pt x="101" y="42"/>
                  </a:cubicBezTo>
                  <a:cubicBezTo>
                    <a:pt x="113" y="28"/>
                    <a:pt x="133" y="10"/>
                    <a:pt x="166" y="10"/>
                  </a:cubicBezTo>
                  <a:cubicBezTo>
                    <a:pt x="191" y="10"/>
                    <a:pt x="191" y="27"/>
                    <a:pt x="191" y="34"/>
                  </a:cubicBezTo>
                  <a:cubicBezTo>
                    <a:pt x="191" y="55"/>
                    <a:pt x="173" y="92"/>
                    <a:pt x="166" y="107"/>
                  </a:cubicBezTo>
                  <a:cubicBezTo>
                    <a:pt x="160" y="117"/>
                    <a:pt x="159" y="120"/>
                    <a:pt x="159" y="126"/>
                  </a:cubicBezTo>
                  <a:cubicBezTo>
                    <a:pt x="159" y="144"/>
                    <a:pt x="178" y="156"/>
                    <a:pt x="199" y="156"/>
                  </a:cubicBezTo>
                  <a:cubicBezTo>
                    <a:pt x="242" y="156"/>
                    <a:pt x="261" y="108"/>
                    <a:pt x="261" y="103"/>
                  </a:cubicBezTo>
                  <a:cubicBezTo>
                    <a:pt x="261" y="98"/>
                    <a:pt x="256" y="98"/>
                    <a:pt x="254" y="98"/>
                  </a:cubicBezTo>
                  <a:cubicBezTo>
                    <a:pt x="249" y="98"/>
                    <a:pt x="247" y="101"/>
                    <a:pt x="246" y="105"/>
                  </a:cubicBezTo>
                  <a:cubicBezTo>
                    <a:pt x="236" y="132"/>
                    <a:pt x="218" y="146"/>
                    <a:pt x="200" y="146"/>
                  </a:cubicBezTo>
                  <a:cubicBezTo>
                    <a:pt x="192" y="146"/>
                    <a:pt x="191" y="141"/>
                    <a:pt x="191" y="134"/>
                  </a:cubicBezTo>
                  <a:cubicBezTo>
                    <a:pt x="191" y="126"/>
                    <a:pt x="192" y="122"/>
                    <a:pt x="200" y="106"/>
                  </a:cubicBezTo>
                  <a:cubicBezTo>
                    <a:pt x="205" y="95"/>
                    <a:pt x="222" y="59"/>
                    <a:pt x="222" y="39"/>
                  </a:cubicBezTo>
                  <a:cubicBezTo>
                    <a:pt x="222" y="6"/>
                    <a:pt x="189" y="0"/>
                    <a:pt x="167" y="0"/>
                  </a:cubicBezTo>
                  <a:cubicBezTo>
                    <a:pt x="131" y="0"/>
                    <a:pt x="108" y="18"/>
                    <a:pt x="96" y="31"/>
                  </a:cubicBezTo>
                  <a:cubicBezTo>
                    <a:pt x="91" y="8"/>
                    <a:pt x="67" y="0"/>
                    <a:pt x="50" y="0"/>
                  </a:cubicBezTo>
                  <a:cubicBezTo>
                    <a:pt x="31" y="0"/>
                    <a:pt x="21" y="12"/>
                    <a:pt x="15" y="19"/>
                  </a:cubicBezTo>
                  <a:cubicBezTo>
                    <a:pt x="5" y="31"/>
                    <a:pt x="0" y="52"/>
                    <a:pt x="0" y="52"/>
                  </a:cubicBezTo>
                  <a:cubicBezTo>
                    <a:pt x="0" y="57"/>
                    <a:pt x="5" y="57"/>
                    <a:pt x="7" y="57"/>
                  </a:cubicBezTo>
                  <a:cubicBezTo>
                    <a:pt x="14" y="57"/>
                    <a:pt x="14" y="56"/>
                    <a:pt x="17" y="47"/>
                  </a:cubicBezTo>
                  <a:cubicBezTo>
                    <a:pt x="24" y="27"/>
                    <a:pt x="32" y="10"/>
                    <a:pt x="48" y="10"/>
                  </a:cubicBezTo>
                  <a:cubicBezTo>
                    <a:pt x="60" y="10"/>
                    <a:pt x="62" y="17"/>
                    <a:pt x="62" y="27"/>
                  </a:cubicBezTo>
                  <a:cubicBezTo>
                    <a:pt x="62" y="34"/>
                    <a:pt x="58" y="46"/>
                    <a:pt x="55" y="56"/>
                  </a:cubicBezTo>
                  <a:cubicBezTo>
                    <a:pt x="53" y="65"/>
                    <a:pt x="48" y="79"/>
                    <a:pt x="46" y="86"/>
                  </a:cubicBezTo>
                  <a:lnTo>
                    <a:pt x="32" y="131"/>
                  </a:lnTo>
                </a:path>
              </a:pathLst>
            </a:custGeom>
            <a:solidFill>
              <a:srgbClr val="000000"/>
            </a:solidFill>
            <a:ln w="15840">
              <a:noFill/>
            </a:ln>
          </p:spPr>
        </p:sp>
        <p:sp>
          <p:nvSpPr>
            <p:cNvPr id="1008" name="Freeform 7"/>
            <p:cNvSpPr/>
            <p:nvPr/>
          </p:nvSpPr>
          <p:spPr>
            <a:xfrm>
              <a:off x="1827000" y="1791720"/>
              <a:ext cx="51480" cy="176400"/>
            </a:xfrm>
            <a:custGeom>
              <a:avLst/>
              <a:gdLst/>
              <a:ahLst/>
              <a:rect l="0" t="0" r="r" b="b"/>
              <a:pathLst>
                <a:path w="143" h="490">
                  <a:moveTo>
                    <a:pt x="142" y="485"/>
                  </a:moveTo>
                  <a:cubicBezTo>
                    <a:pt x="142" y="483"/>
                    <a:pt x="142" y="483"/>
                    <a:pt x="132" y="474"/>
                  </a:cubicBezTo>
                  <a:cubicBezTo>
                    <a:pt x="55" y="412"/>
                    <a:pt x="36" y="320"/>
                    <a:pt x="36" y="244"/>
                  </a:cubicBezTo>
                  <a:cubicBezTo>
                    <a:pt x="36" y="160"/>
                    <a:pt x="60" y="74"/>
                    <a:pt x="134" y="13"/>
                  </a:cubicBezTo>
                  <a:cubicBezTo>
                    <a:pt x="142" y="7"/>
                    <a:pt x="142" y="6"/>
                    <a:pt x="142" y="4"/>
                  </a:cubicBezTo>
                  <a:cubicBezTo>
                    <a:pt x="142" y="1"/>
                    <a:pt x="140" y="0"/>
                    <a:pt x="135" y="0"/>
                  </a:cubicBezTo>
                  <a:cubicBezTo>
                    <a:pt x="130" y="0"/>
                    <a:pt x="75" y="33"/>
                    <a:pt x="39" y="95"/>
                  </a:cubicBezTo>
                  <a:cubicBezTo>
                    <a:pt x="7" y="148"/>
                    <a:pt x="0" y="203"/>
                    <a:pt x="0" y="244"/>
                  </a:cubicBezTo>
                  <a:cubicBezTo>
                    <a:pt x="0" y="283"/>
                    <a:pt x="7" y="342"/>
                    <a:pt x="40" y="397"/>
                  </a:cubicBezTo>
                  <a:cubicBezTo>
                    <a:pt x="77" y="458"/>
                    <a:pt x="130" y="489"/>
                    <a:pt x="135" y="489"/>
                  </a:cubicBezTo>
                  <a:cubicBezTo>
                    <a:pt x="140" y="489"/>
                    <a:pt x="142" y="488"/>
                    <a:pt x="142" y="485"/>
                  </a:cubicBezTo>
                </a:path>
              </a:pathLst>
            </a:custGeom>
            <a:solidFill>
              <a:srgbClr val="000000"/>
            </a:solidFill>
            <a:ln w="15840">
              <a:noFill/>
            </a:ln>
          </p:spPr>
        </p:sp>
        <p:sp>
          <p:nvSpPr>
            <p:cNvPr id="1009" name="Freeform 8"/>
            <p:cNvSpPr/>
            <p:nvPr/>
          </p:nvSpPr>
          <p:spPr>
            <a:xfrm>
              <a:off x="1899000" y="1845720"/>
              <a:ext cx="100800" cy="80280"/>
            </a:xfrm>
            <a:custGeom>
              <a:avLst/>
              <a:gdLst/>
              <a:ahLst/>
              <a:rect l="0" t="0" r="r" b="b"/>
              <a:pathLst>
                <a:path w="280" h="223">
                  <a:moveTo>
                    <a:pt x="203" y="31"/>
                  </a:moveTo>
                  <a:cubicBezTo>
                    <a:pt x="192" y="13"/>
                    <a:pt x="174" y="0"/>
                    <a:pt x="147" y="0"/>
                  </a:cubicBezTo>
                  <a:cubicBezTo>
                    <a:pt x="76" y="0"/>
                    <a:pt x="0" y="72"/>
                    <a:pt x="0" y="143"/>
                  </a:cubicBezTo>
                  <a:cubicBezTo>
                    <a:pt x="0" y="190"/>
                    <a:pt x="33" y="222"/>
                    <a:pt x="82" y="222"/>
                  </a:cubicBezTo>
                  <a:cubicBezTo>
                    <a:pt x="94" y="222"/>
                    <a:pt x="125" y="220"/>
                    <a:pt x="160" y="185"/>
                  </a:cubicBezTo>
                  <a:cubicBezTo>
                    <a:pt x="166" y="205"/>
                    <a:pt x="186" y="222"/>
                    <a:pt x="215" y="222"/>
                  </a:cubicBezTo>
                  <a:cubicBezTo>
                    <a:pt x="238" y="222"/>
                    <a:pt x="251" y="211"/>
                    <a:pt x="261" y="195"/>
                  </a:cubicBezTo>
                  <a:cubicBezTo>
                    <a:pt x="271" y="178"/>
                    <a:pt x="279" y="148"/>
                    <a:pt x="279" y="146"/>
                  </a:cubicBezTo>
                  <a:cubicBezTo>
                    <a:pt x="279" y="142"/>
                    <a:pt x="273" y="142"/>
                    <a:pt x="272" y="142"/>
                  </a:cubicBezTo>
                  <a:cubicBezTo>
                    <a:pt x="265" y="142"/>
                    <a:pt x="265" y="143"/>
                    <a:pt x="263" y="151"/>
                  </a:cubicBezTo>
                  <a:cubicBezTo>
                    <a:pt x="253" y="182"/>
                    <a:pt x="242" y="211"/>
                    <a:pt x="217" y="211"/>
                  </a:cubicBezTo>
                  <a:cubicBezTo>
                    <a:pt x="200" y="211"/>
                    <a:pt x="199" y="199"/>
                    <a:pt x="199" y="189"/>
                  </a:cubicBezTo>
                  <a:cubicBezTo>
                    <a:pt x="199" y="178"/>
                    <a:pt x="200" y="174"/>
                    <a:pt x="207" y="152"/>
                  </a:cubicBezTo>
                  <a:cubicBezTo>
                    <a:pt x="214" y="132"/>
                    <a:pt x="214" y="127"/>
                    <a:pt x="220" y="109"/>
                  </a:cubicBezTo>
                  <a:lnTo>
                    <a:pt x="242" y="40"/>
                  </a:lnTo>
                  <a:cubicBezTo>
                    <a:pt x="246" y="25"/>
                    <a:pt x="246" y="25"/>
                    <a:pt x="246" y="23"/>
                  </a:cubicBezTo>
                  <a:cubicBezTo>
                    <a:pt x="246" y="14"/>
                    <a:pt x="239" y="10"/>
                    <a:pt x="229" y="10"/>
                  </a:cubicBezTo>
                  <a:cubicBezTo>
                    <a:pt x="214" y="10"/>
                    <a:pt x="205" y="21"/>
                    <a:pt x="203" y="31"/>
                  </a:cubicBezTo>
                  <a:moveTo>
                    <a:pt x="163" y="158"/>
                  </a:moveTo>
                  <a:cubicBezTo>
                    <a:pt x="160" y="167"/>
                    <a:pt x="160" y="167"/>
                    <a:pt x="151" y="176"/>
                  </a:cubicBezTo>
                  <a:cubicBezTo>
                    <a:pt x="125" y="203"/>
                    <a:pt x="99" y="211"/>
                    <a:pt x="83" y="211"/>
                  </a:cubicBezTo>
                  <a:cubicBezTo>
                    <a:pt x="53" y="211"/>
                    <a:pt x="43" y="185"/>
                    <a:pt x="43" y="165"/>
                  </a:cubicBezTo>
                  <a:cubicBezTo>
                    <a:pt x="43" y="141"/>
                    <a:pt x="62" y="80"/>
                    <a:pt x="77" y="57"/>
                  </a:cubicBezTo>
                  <a:cubicBezTo>
                    <a:pt x="96" y="29"/>
                    <a:pt x="123" y="11"/>
                    <a:pt x="148" y="11"/>
                  </a:cubicBezTo>
                  <a:cubicBezTo>
                    <a:pt x="188" y="11"/>
                    <a:pt x="196" y="51"/>
                    <a:pt x="196" y="54"/>
                  </a:cubicBezTo>
                  <a:cubicBezTo>
                    <a:pt x="196" y="56"/>
                    <a:pt x="195" y="59"/>
                    <a:pt x="193" y="62"/>
                  </a:cubicBezTo>
                  <a:lnTo>
                    <a:pt x="163" y="158"/>
                  </a:lnTo>
                </a:path>
              </a:pathLst>
            </a:custGeom>
            <a:solidFill>
              <a:srgbClr val="000000"/>
            </a:solidFill>
            <a:ln w="15840">
              <a:noFill/>
            </a:ln>
          </p:spPr>
        </p:sp>
        <p:sp>
          <p:nvSpPr>
            <p:cNvPr id="1010" name="Freeform 9"/>
            <p:cNvSpPr/>
            <p:nvPr/>
          </p:nvSpPr>
          <p:spPr>
            <a:xfrm>
              <a:off x="2024280" y="1904760"/>
              <a:ext cx="26280" cy="53280"/>
            </a:xfrm>
            <a:custGeom>
              <a:avLst/>
              <a:gdLst/>
              <a:ahLst/>
              <a:rect l="0" t="0" r="r" b="b"/>
              <a:pathLst>
                <a:path w="73" h="148">
                  <a:moveTo>
                    <a:pt x="72" y="52"/>
                  </a:moveTo>
                  <a:cubicBezTo>
                    <a:pt x="72" y="19"/>
                    <a:pt x="57" y="0"/>
                    <a:pt x="33" y="0"/>
                  </a:cubicBezTo>
                  <a:cubicBezTo>
                    <a:pt x="12" y="0"/>
                    <a:pt x="0" y="12"/>
                    <a:pt x="0" y="26"/>
                  </a:cubicBezTo>
                  <a:cubicBezTo>
                    <a:pt x="0" y="39"/>
                    <a:pt x="12" y="52"/>
                    <a:pt x="33" y="52"/>
                  </a:cubicBezTo>
                  <a:cubicBezTo>
                    <a:pt x="40" y="52"/>
                    <a:pt x="48" y="50"/>
                    <a:pt x="54" y="46"/>
                  </a:cubicBezTo>
                  <a:cubicBezTo>
                    <a:pt x="57" y="45"/>
                    <a:pt x="57" y="45"/>
                    <a:pt x="58" y="45"/>
                  </a:cubicBezTo>
                  <a:cubicBezTo>
                    <a:pt x="58" y="45"/>
                    <a:pt x="60" y="45"/>
                    <a:pt x="60" y="52"/>
                  </a:cubicBezTo>
                  <a:cubicBezTo>
                    <a:pt x="60" y="88"/>
                    <a:pt x="38" y="118"/>
                    <a:pt x="17" y="134"/>
                  </a:cubicBezTo>
                  <a:cubicBezTo>
                    <a:pt x="10" y="139"/>
                    <a:pt x="10" y="141"/>
                    <a:pt x="10" y="141"/>
                  </a:cubicBezTo>
                  <a:cubicBezTo>
                    <a:pt x="10" y="146"/>
                    <a:pt x="12" y="147"/>
                    <a:pt x="17" y="147"/>
                  </a:cubicBezTo>
                  <a:cubicBezTo>
                    <a:pt x="24" y="147"/>
                    <a:pt x="72" y="110"/>
                    <a:pt x="72" y="52"/>
                  </a:cubicBezTo>
                </a:path>
              </a:pathLst>
            </a:custGeom>
            <a:solidFill>
              <a:srgbClr val="000000"/>
            </a:solidFill>
            <a:ln w="15840">
              <a:noFill/>
            </a:ln>
          </p:spPr>
        </p:sp>
        <p:sp>
          <p:nvSpPr>
            <p:cNvPr id="1011" name="Freeform 10"/>
            <p:cNvSpPr/>
            <p:nvPr/>
          </p:nvSpPr>
          <p:spPr>
            <a:xfrm>
              <a:off x="2112840" y="1801440"/>
              <a:ext cx="81360" cy="124920"/>
            </a:xfrm>
            <a:custGeom>
              <a:avLst/>
              <a:gdLst/>
              <a:ahLst/>
              <a:rect l="0" t="0" r="r" b="b"/>
              <a:pathLst>
                <a:path w="226" h="347">
                  <a:moveTo>
                    <a:pt x="117" y="6"/>
                  </a:moveTo>
                  <a:cubicBezTo>
                    <a:pt x="117" y="5"/>
                    <a:pt x="117" y="0"/>
                    <a:pt x="109" y="0"/>
                  </a:cubicBezTo>
                  <a:cubicBezTo>
                    <a:pt x="95" y="0"/>
                    <a:pt x="51" y="5"/>
                    <a:pt x="34" y="5"/>
                  </a:cubicBezTo>
                  <a:cubicBezTo>
                    <a:pt x="30" y="6"/>
                    <a:pt x="24" y="6"/>
                    <a:pt x="24" y="15"/>
                  </a:cubicBezTo>
                  <a:cubicBezTo>
                    <a:pt x="24" y="21"/>
                    <a:pt x="29" y="21"/>
                    <a:pt x="37" y="21"/>
                  </a:cubicBezTo>
                  <a:cubicBezTo>
                    <a:pt x="68" y="21"/>
                    <a:pt x="69" y="25"/>
                    <a:pt x="69" y="29"/>
                  </a:cubicBezTo>
                  <a:cubicBezTo>
                    <a:pt x="69" y="33"/>
                    <a:pt x="63" y="49"/>
                    <a:pt x="59" y="60"/>
                  </a:cubicBezTo>
                  <a:lnTo>
                    <a:pt x="10" y="220"/>
                  </a:lnTo>
                  <a:cubicBezTo>
                    <a:pt x="3" y="244"/>
                    <a:pt x="0" y="252"/>
                    <a:pt x="0" y="269"/>
                  </a:cubicBezTo>
                  <a:cubicBezTo>
                    <a:pt x="0" y="315"/>
                    <a:pt x="32" y="346"/>
                    <a:pt x="77" y="346"/>
                  </a:cubicBezTo>
                  <a:cubicBezTo>
                    <a:pt x="149" y="346"/>
                    <a:pt x="225" y="273"/>
                    <a:pt x="225" y="203"/>
                  </a:cubicBezTo>
                  <a:cubicBezTo>
                    <a:pt x="225" y="157"/>
                    <a:pt x="191" y="124"/>
                    <a:pt x="143" y="124"/>
                  </a:cubicBezTo>
                  <a:cubicBezTo>
                    <a:pt x="116" y="124"/>
                    <a:pt x="90" y="138"/>
                    <a:pt x="72" y="154"/>
                  </a:cubicBezTo>
                  <a:lnTo>
                    <a:pt x="117" y="6"/>
                  </a:lnTo>
                  <a:moveTo>
                    <a:pt x="59" y="191"/>
                  </a:moveTo>
                  <a:cubicBezTo>
                    <a:pt x="63" y="180"/>
                    <a:pt x="63" y="180"/>
                    <a:pt x="69" y="174"/>
                  </a:cubicBezTo>
                  <a:cubicBezTo>
                    <a:pt x="99" y="142"/>
                    <a:pt x="126" y="135"/>
                    <a:pt x="142" y="135"/>
                  </a:cubicBezTo>
                  <a:cubicBezTo>
                    <a:pt x="164" y="135"/>
                    <a:pt x="181" y="150"/>
                    <a:pt x="181" y="181"/>
                  </a:cubicBezTo>
                  <a:cubicBezTo>
                    <a:pt x="181" y="210"/>
                    <a:pt x="160" y="266"/>
                    <a:pt x="149" y="285"/>
                  </a:cubicBezTo>
                  <a:cubicBezTo>
                    <a:pt x="130" y="318"/>
                    <a:pt x="101" y="335"/>
                    <a:pt x="77" y="335"/>
                  </a:cubicBezTo>
                  <a:cubicBezTo>
                    <a:pt x="56" y="335"/>
                    <a:pt x="36" y="322"/>
                    <a:pt x="36" y="287"/>
                  </a:cubicBezTo>
                  <a:cubicBezTo>
                    <a:pt x="36" y="276"/>
                    <a:pt x="36" y="267"/>
                    <a:pt x="46" y="236"/>
                  </a:cubicBezTo>
                  <a:lnTo>
                    <a:pt x="59" y="191"/>
                  </a:lnTo>
                </a:path>
              </a:pathLst>
            </a:custGeom>
            <a:solidFill>
              <a:srgbClr val="000000"/>
            </a:solidFill>
            <a:ln w="15840">
              <a:noFill/>
            </a:ln>
          </p:spPr>
        </p:sp>
        <p:sp>
          <p:nvSpPr>
            <p:cNvPr id="1012" name="Freeform 11"/>
            <p:cNvSpPr/>
            <p:nvPr/>
          </p:nvSpPr>
          <p:spPr>
            <a:xfrm>
              <a:off x="2208600" y="1791720"/>
              <a:ext cx="51480" cy="176400"/>
            </a:xfrm>
            <a:custGeom>
              <a:avLst/>
              <a:gdLst/>
              <a:ahLst/>
              <a:rect l="0" t="0" r="r" b="b"/>
              <a:pathLst>
                <a:path w="143" h="490">
                  <a:moveTo>
                    <a:pt x="142" y="244"/>
                  </a:moveTo>
                  <a:cubicBezTo>
                    <a:pt x="142" y="207"/>
                    <a:pt x="135" y="148"/>
                    <a:pt x="103" y="92"/>
                  </a:cubicBezTo>
                  <a:cubicBezTo>
                    <a:pt x="65" y="32"/>
                    <a:pt x="12" y="0"/>
                    <a:pt x="6" y="0"/>
                  </a:cubicBezTo>
                  <a:cubicBezTo>
                    <a:pt x="3" y="0"/>
                    <a:pt x="0" y="2"/>
                    <a:pt x="0" y="4"/>
                  </a:cubicBezTo>
                  <a:cubicBezTo>
                    <a:pt x="0" y="6"/>
                    <a:pt x="0" y="7"/>
                    <a:pt x="11" y="16"/>
                  </a:cubicBezTo>
                  <a:cubicBezTo>
                    <a:pt x="72" y="64"/>
                    <a:pt x="106" y="142"/>
                    <a:pt x="106" y="244"/>
                  </a:cubicBezTo>
                  <a:cubicBezTo>
                    <a:pt x="106" y="328"/>
                    <a:pt x="84" y="415"/>
                    <a:pt x="9" y="476"/>
                  </a:cubicBezTo>
                  <a:cubicBezTo>
                    <a:pt x="0" y="483"/>
                    <a:pt x="0" y="483"/>
                    <a:pt x="0" y="485"/>
                  </a:cubicBezTo>
                  <a:cubicBezTo>
                    <a:pt x="0" y="488"/>
                    <a:pt x="3" y="489"/>
                    <a:pt x="6" y="489"/>
                  </a:cubicBezTo>
                  <a:cubicBezTo>
                    <a:pt x="12" y="489"/>
                    <a:pt x="68" y="456"/>
                    <a:pt x="104" y="394"/>
                  </a:cubicBezTo>
                  <a:cubicBezTo>
                    <a:pt x="135" y="340"/>
                    <a:pt x="142" y="286"/>
                    <a:pt x="142" y="244"/>
                  </a:cubicBezTo>
                </a:path>
              </a:pathLst>
            </a:custGeom>
            <a:solidFill>
              <a:srgbClr val="000000"/>
            </a:solidFill>
            <a:ln w="15840">
              <a:noFill/>
            </a:ln>
          </p:spPr>
        </p:sp>
        <p:sp>
          <p:nvSpPr>
            <p:cNvPr id="1013" name="Freeform 12"/>
            <p:cNvSpPr/>
            <p:nvPr/>
          </p:nvSpPr>
          <p:spPr>
            <a:xfrm>
              <a:off x="2354400" y="1858680"/>
              <a:ext cx="145800" cy="42120"/>
            </a:xfrm>
            <a:custGeom>
              <a:avLst/>
              <a:gdLst/>
              <a:ahLst/>
              <a:rect l="0" t="0" r="r" b="b"/>
              <a:pathLst>
                <a:path w="405" h="117">
                  <a:moveTo>
                    <a:pt x="384" y="21"/>
                  </a:moveTo>
                  <a:cubicBezTo>
                    <a:pt x="393" y="21"/>
                    <a:pt x="404" y="21"/>
                    <a:pt x="404" y="11"/>
                  </a:cubicBezTo>
                  <a:cubicBezTo>
                    <a:pt x="404" y="0"/>
                    <a:pt x="393" y="0"/>
                    <a:pt x="385" y="0"/>
                  </a:cubicBezTo>
                  <a:lnTo>
                    <a:pt x="20" y="0"/>
                  </a:lnTo>
                  <a:cubicBezTo>
                    <a:pt x="10" y="0"/>
                    <a:pt x="0" y="0"/>
                    <a:pt x="0" y="11"/>
                  </a:cubicBezTo>
                  <a:cubicBezTo>
                    <a:pt x="0" y="21"/>
                    <a:pt x="10" y="21"/>
                    <a:pt x="20" y="21"/>
                  </a:cubicBezTo>
                  <a:lnTo>
                    <a:pt x="384" y="21"/>
                  </a:lnTo>
                  <a:moveTo>
                    <a:pt x="385" y="116"/>
                  </a:moveTo>
                  <a:cubicBezTo>
                    <a:pt x="393" y="116"/>
                    <a:pt x="404" y="116"/>
                    <a:pt x="404" y="106"/>
                  </a:cubicBezTo>
                  <a:cubicBezTo>
                    <a:pt x="404" y="96"/>
                    <a:pt x="393" y="96"/>
                    <a:pt x="384" y="96"/>
                  </a:cubicBezTo>
                  <a:lnTo>
                    <a:pt x="20" y="96"/>
                  </a:lnTo>
                  <a:cubicBezTo>
                    <a:pt x="10" y="96"/>
                    <a:pt x="0" y="96"/>
                    <a:pt x="0" y="106"/>
                  </a:cubicBezTo>
                  <a:cubicBezTo>
                    <a:pt x="0" y="116"/>
                    <a:pt x="10" y="116"/>
                    <a:pt x="20" y="116"/>
                  </a:cubicBezTo>
                  <a:lnTo>
                    <a:pt x="385" y="116"/>
                  </a:lnTo>
                </a:path>
              </a:pathLst>
            </a:custGeom>
            <a:solidFill>
              <a:srgbClr val="000000"/>
            </a:solidFill>
            <a:ln w="15840">
              <a:noFill/>
            </a:ln>
          </p:spPr>
        </p:sp>
        <p:sp>
          <p:nvSpPr>
            <p:cNvPr id="1014" name="Freeform 13"/>
            <p:cNvSpPr/>
            <p:nvPr/>
          </p:nvSpPr>
          <p:spPr>
            <a:xfrm>
              <a:off x="2578320" y="1845720"/>
              <a:ext cx="113400" cy="80280"/>
            </a:xfrm>
            <a:custGeom>
              <a:avLst/>
              <a:gdLst/>
              <a:ahLst/>
              <a:rect l="0" t="0" r="r" b="b"/>
              <a:pathLst>
                <a:path w="315" h="223">
                  <a:moveTo>
                    <a:pt x="197" y="189"/>
                  </a:moveTo>
                  <a:cubicBezTo>
                    <a:pt x="202" y="210"/>
                    <a:pt x="224" y="222"/>
                    <a:pt x="250" y="222"/>
                  </a:cubicBezTo>
                  <a:cubicBezTo>
                    <a:pt x="271" y="222"/>
                    <a:pt x="285" y="211"/>
                    <a:pt x="296" y="195"/>
                  </a:cubicBezTo>
                  <a:cubicBezTo>
                    <a:pt x="306" y="178"/>
                    <a:pt x="314" y="148"/>
                    <a:pt x="314" y="146"/>
                  </a:cubicBezTo>
                  <a:cubicBezTo>
                    <a:pt x="314" y="142"/>
                    <a:pt x="308" y="142"/>
                    <a:pt x="307" y="142"/>
                  </a:cubicBezTo>
                  <a:cubicBezTo>
                    <a:pt x="300" y="142"/>
                    <a:pt x="300" y="143"/>
                    <a:pt x="297" y="151"/>
                  </a:cubicBezTo>
                  <a:cubicBezTo>
                    <a:pt x="289" y="178"/>
                    <a:pt x="278" y="211"/>
                    <a:pt x="251" y="211"/>
                  </a:cubicBezTo>
                  <a:cubicBezTo>
                    <a:pt x="239" y="211"/>
                    <a:pt x="234" y="206"/>
                    <a:pt x="234" y="189"/>
                  </a:cubicBezTo>
                  <a:cubicBezTo>
                    <a:pt x="234" y="178"/>
                    <a:pt x="241" y="155"/>
                    <a:pt x="245" y="137"/>
                  </a:cubicBezTo>
                  <a:lnTo>
                    <a:pt x="263" y="84"/>
                  </a:lnTo>
                  <a:cubicBezTo>
                    <a:pt x="264" y="77"/>
                    <a:pt x="270" y="59"/>
                    <a:pt x="272" y="50"/>
                  </a:cubicBezTo>
                  <a:cubicBezTo>
                    <a:pt x="275" y="40"/>
                    <a:pt x="282" y="21"/>
                    <a:pt x="282" y="19"/>
                  </a:cubicBezTo>
                  <a:cubicBezTo>
                    <a:pt x="282" y="10"/>
                    <a:pt x="274" y="5"/>
                    <a:pt x="264" y="5"/>
                  </a:cubicBezTo>
                  <a:cubicBezTo>
                    <a:pt x="261" y="5"/>
                    <a:pt x="245" y="5"/>
                    <a:pt x="241" y="22"/>
                  </a:cubicBezTo>
                  <a:cubicBezTo>
                    <a:pt x="228" y="59"/>
                    <a:pt x="202" y="144"/>
                    <a:pt x="195" y="170"/>
                  </a:cubicBezTo>
                  <a:cubicBezTo>
                    <a:pt x="193" y="172"/>
                    <a:pt x="170" y="211"/>
                    <a:pt x="125" y="211"/>
                  </a:cubicBezTo>
                  <a:cubicBezTo>
                    <a:pt x="94" y="211"/>
                    <a:pt x="87" y="189"/>
                    <a:pt x="87" y="171"/>
                  </a:cubicBezTo>
                  <a:cubicBezTo>
                    <a:pt x="87" y="143"/>
                    <a:pt x="104" y="104"/>
                    <a:pt x="120" y="71"/>
                  </a:cubicBezTo>
                  <a:cubicBezTo>
                    <a:pt x="127" y="56"/>
                    <a:pt x="130" y="50"/>
                    <a:pt x="130" y="40"/>
                  </a:cubicBezTo>
                  <a:cubicBezTo>
                    <a:pt x="130" y="17"/>
                    <a:pt x="111" y="0"/>
                    <a:pt x="81" y="0"/>
                  </a:cubicBezTo>
                  <a:cubicBezTo>
                    <a:pt x="23" y="0"/>
                    <a:pt x="0" y="71"/>
                    <a:pt x="0" y="75"/>
                  </a:cubicBezTo>
                  <a:cubicBezTo>
                    <a:pt x="0" y="80"/>
                    <a:pt x="6" y="80"/>
                    <a:pt x="7" y="80"/>
                  </a:cubicBezTo>
                  <a:cubicBezTo>
                    <a:pt x="14" y="80"/>
                    <a:pt x="14" y="80"/>
                    <a:pt x="17" y="71"/>
                  </a:cubicBezTo>
                  <a:cubicBezTo>
                    <a:pt x="32" y="29"/>
                    <a:pt x="55" y="11"/>
                    <a:pt x="79" y="11"/>
                  </a:cubicBezTo>
                  <a:cubicBezTo>
                    <a:pt x="84" y="11"/>
                    <a:pt x="94" y="11"/>
                    <a:pt x="94" y="26"/>
                  </a:cubicBezTo>
                  <a:cubicBezTo>
                    <a:pt x="94" y="38"/>
                    <a:pt x="87" y="53"/>
                    <a:pt x="84" y="60"/>
                  </a:cubicBezTo>
                  <a:cubicBezTo>
                    <a:pt x="61" y="109"/>
                    <a:pt x="48" y="139"/>
                    <a:pt x="48" y="163"/>
                  </a:cubicBezTo>
                  <a:cubicBezTo>
                    <a:pt x="48" y="210"/>
                    <a:pt x="90" y="222"/>
                    <a:pt x="123" y="222"/>
                  </a:cubicBezTo>
                  <a:cubicBezTo>
                    <a:pt x="163" y="222"/>
                    <a:pt x="185" y="200"/>
                    <a:pt x="197" y="189"/>
                  </a:cubicBezTo>
                </a:path>
              </a:pathLst>
            </a:custGeom>
            <a:solidFill>
              <a:srgbClr val="000000"/>
            </a:solidFill>
            <a:ln w="15840">
              <a:noFill/>
            </a:ln>
          </p:spPr>
        </p:sp>
        <p:sp>
          <p:nvSpPr>
            <p:cNvPr id="1015" name="Freeform 14"/>
            <p:cNvSpPr/>
            <p:nvPr/>
          </p:nvSpPr>
          <p:spPr>
            <a:xfrm>
              <a:off x="2708640" y="1775520"/>
              <a:ext cx="163800" cy="84960"/>
            </a:xfrm>
            <a:custGeom>
              <a:avLst/>
              <a:gdLst/>
              <a:ahLst/>
              <a:rect l="0" t="0" r="r" b="b"/>
              <a:pathLst>
                <a:path w="455" h="236">
                  <a:moveTo>
                    <a:pt x="403" y="28"/>
                  </a:moveTo>
                  <a:cubicBezTo>
                    <a:pt x="408" y="15"/>
                    <a:pt x="408" y="12"/>
                    <a:pt x="439" y="12"/>
                  </a:cubicBezTo>
                  <a:cubicBezTo>
                    <a:pt x="449" y="12"/>
                    <a:pt x="454" y="12"/>
                    <a:pt x="454" y="6"/>
                  </a:cubicBezTo>
                  <a:cubicBezTo>
                    <a:pt x="454" y="0"/>
                    <a:pt x="449" y="0"/>
                    <a:pt x="442" y="0"/>
                  </a:cubicBezTo>
                  <a:lnTo>
                    <a:pt x="384" y="0"/>
                  </a:lnTo>
                  <a:cubicBezTo>
                    <a:pt x="372" y="0"/>
                    <a:pt x="370" y="0"/>
                    <a:pt x="365" y="6"/>
                  </a:cubicBezTo>
                  <a:lnTo>
                    <a:pt x="200" y="203"/>
                  </a:lnTo>
                  <a:lnTo>
                    <a:pt x="159" y="9"/>
                  </a:lnTo>
                  <a:cubicBezTo>
                    <a:pt x="156" y="0"/>
                    <a:pt x="156" y="0"/>
                    <a:pt x="144" y="0"/>
                  </a:cubicBezTo>
                  <a:lnTo>
                    <a:pt x="83" y="0"/>
                  </a:lnTo>
                  <a:cubicBezTo>
                    <a:pt x="75" y="0"/>
                    <a:pt x="69" y="0"/>
                    <a:pt x="69" y="8"/>
                  </a:cubicBezTo>
                  <a:cubicBezTo>
                    <a:pt x="69" y="12"/>
                    <a:pt x="73" y="12"/>
                    <a:pt x="83" y="12"/>
                  </a:cubicBezTo>
                  <a:cubicBezTo>
                    <a:pt x="90" y="12"/>
                    <a:pt x="91" y="12"/>
                    <a:pt x="99" y="13"/>
                  </a:cubicBezTo>
                  <a:cubicBezTo>
                    <a:pt x="108" y="13"/>
                    <a:pt x="109" y="15"/>
                    <a:pt x="109" y="18"/>
                  </a:cubicBezTo>
                  <a:cubicBezTo>
                    <a:pt x="109" y="18"/>
                    <a:pt x="109" y="20"/>
                    <a:pt x="106" y="25"/>
                  </a:cubicBezTo>
                  <a:lnTo>
                    <a:pt x="54" y="198"/>
                  </a:lnTo>
                  <a:cubicBezTo>
                    <a:pt x="50" y="209"/>
                    <a:pt x="43" y="221"/>
                    <a:pt x="10" y="223"/>
                  </a:cubicBezTo>
                  <a:cubicBezTo>
                    <a:pt x="5" y="223"/>
                    <a:pt x="0" y="223"/>
                    <a:pt x="0" y="230"/>
                  </a:cubicBezTo>
                  <a:cubicBezTo>
                    <a:pt x="0" y="230"/>
                    <a:pt x="0" y="235"/>
                    <a:pt x="7" y="235"/>
                  </a:cubicBezTo>
                  <a:cubicBezTo>
                    <a:pt x="19" y="235"/>
                    <a:pt x="38" y="234"/>
                    <a:pt x="51" y="234"/>
                  </a:cubicBezTo>
                  <a:cubicBezTo>
                    <a:pt x="61" y="234"/>
                    <a:pt x="86" y="235"/>
                    <a:pt x="96" y="235"/>
                  </a:cubicBezTo>
                  <a:cubicBezTo>
                    <a:pt x="98" y="235"/>
                    <a:pt x="105" y="235"/>
                    <a:pt x="105" y="227"/>
                  </a:cubicBezTo>
                  <a:cubicBezTo>
                    <a:pt x="105" y="223"/>
                    <a:pt x="99" y="223"/>
                    <a:pt x="96" y="223"/>
                  </a:cubicBezTo>
                  <a:cubicBezTo>
                    <a:pt x="68" y="221"/>
                    <a:pt x="68" y="212"/>
                    <a:pt x="68" y="208"/>
                  </a:cubicBezTo>
                  <a:cubicBezTo>
                    <a:pt x="68" y="207"/>
                    <a:pt x="68" y="205"/>
                    <a:pt x="69" y="199"/>
                  </a:cubicBezTo>
                  <a:lnTo>
                    <a:pt x="126" y="17"/>
                  </a:lnTo>
                  <a:lnTo>
                    <a:pt x="127" y="17"/>
                  </a:lnTo>
                  <a:lnTo>
                    <a:pt x="173" y="226"/>
                  </a:lnTo>
                  <a:cubicBezTo>
                    <a:pt x="174" y="231"/>
                    <a:pt x="174" y="235"/>
                    <a:pt x="181" y="235"/>
                  </a:cubicBezTo>
                  <a:cubicBezTo>
                    <a:pt x="186" y="235"/>
                    <a:pt x="191" y="231"/>
                    <a:pt x="193" y="227"/>
                  </a:cubicBezTo>
                  <a:lnTo>
                    <a:pt x="372" y="13"/>
                  </a:lnTo>
                  <a:lnTo>
                    <a:pt x="373" y="13"/>
                  </a:lnTo>
                  <a:lnTo>
                    <a:pt x="312" y="208"/>
                  </a:lnTo>
                  <a:cubicBezTo>
                    <a:pt x="309" y="219"/>
                    <a:pt x="308" y="223"/>
                    <a:pt x="275" y="223"/>
                  </a:cubicBezTo>
                  <a:cubicBezTo>
                    <a:pt x="266" y="223"/>
                    <a:pt x="263" y="223"/>
                    <a:pt x="263" y="230"/>
                  </a:cubicBezTo>
                  <a:cubicBezTo>
                    <a:pt x="263" y="230"/>
                    <a:pt x="263" y="235"/>
                    <a:pt x="270" y="235"/>
                  </a:cubicBezTo>
                  <a:cubicBezTo>
                    <a:pt x="278" y="235"/>
                    <a:pt x="287" y="234"/>
                    <a:pt x="295" y="234"/>
                  </a:cubicBezTo>
                  <a:cubicBezTo>
                    <a:pt x="304" y="234"/>
                    <a:pt x="314" y="234"/>
                    <a:pt x="321" y="234"/>
                  </a:cubicBezTo>
                  <a:cubicBezTo>
                    <a:pt x="334" y="234"/>
                    <a:pt x="365" y="235"/>
                    <a:pt x="376" y="235"/>
                  </a:cubicBezTo>
                  <a:cubicBezTo>
                    <a:pt x="379" y="235"/>
                    <a:pt x="386" y="235"/>
                    <a:pt x="386" y="227"/>
                  </a:cubicBezTo>
                  <a:cubicBezTo>
                    <a:pt x="386" y="223"/>
                    <a:pt x="379" y="223"/>
                    <a:pt x="372" y="223"/>
                  </a:cubicBezTo>
                  <a:cubicBezTo>
                    <a:pt x="372" y="223"/>
                    <a:pt x="363" y="223"/>
                    <a:pt x="355" y="221"/>
                  </a:cubicBezTo>
                  <a:cubicBezTo>
                    <a:pt x="345" y="221"/>
                    <a:pt x="345" y="221"/>
                    <a:pt x="345" y="217"/>
                  </a:cubicBezTo>
                  <a:cubicBezTo>
                    <a:pt x="345" y="215"/>
                    <a:pt x="347" y="211"/>
                    <a:pt x="347" y="209"/>
                  </a:cubicBezTo>
                  <a:lnTo>
                    <a:pt x="403" y="28"/>
                  </a:lnTo>
                </a:path>
              </a:pathLst>
            </a:custGeom>
            <a:solidFill>
              <a:srgbClr val="000000"/>
            </a:solidFill>
            <a:ln w="15840">
              <a:noFill/>
            </a:ln>
          </p:spPr>
        </p:sp>
        <p:sp>
          <p:nvSpPr>
            <p:cNvPr id="1016" name="Freeform 15"/>
            <p:cNvSpPr/>
            <p:nvPr/>
          </p:nvSpPr>
          <p:spPr>
            <a:xfrm>
              <a:off x="2912760" y="1791720"/>
              <a:ext cx="51480" cy="176400"/>
            </a:xfrm>
            <a:custGeom>
              <a:avLst/>
              <a:gdLst/>
              <a:ahLst/>
              <a:rect l="0" t="0" r="r" b="b"/>
              <a:pathLst>
                <a:path w="143" h="490">
                  <a:moveTo>
                    <a:pt x="142" y="485"/>
                  </a:moveTo>
                  <a:cubicBezTo>
                    <a:pt x="142" y="483"/>
                    <a:pt x="142" y="483"/>
                    <a:pt x="131" y="474"/>
                  </a:cubicBezTo>
                  <a:cubicBezTo>
                    <a:pt x="55" y="412"/>
                    <a:pt x="36" y="320"/>
                    <a:pt x="36" y="244"/>
                  </a:cubicBezTo>
                  <a:cubicBezTo>
                    <a:pt x="36" y="160"/>
                    <a:pt x="60" y="74"/>
                    <a:pt x="134" y="13"/>
                  </a:cubicBezTo>
                  <a:cubicBezTo>
                    <a:pt x="142" y="7"/>
                    <a:pt x="142" y="6"/>
                    <a:pt x="142" y="4"/>
                  </a:cubicBezTo>
                  <a:cubicBezTo>
                    <a:pt x="142" y="1"/>
                    <a:pt x="140" y="0"/>
                    <a:pt x="135" y="0"/>
                  </a:cubicBezTo>
                  <a:cubicBezTo>
                    <a:pt x="130" y="0"/>
                    <a:pt x="75" y="33"/>
                    <a:pt x="39" y="95"/>
                  </a:cubicBezTo>
                  <a:cubicBezTo>
                    <a:pt x="7" y="148"/>
                    <a:pt x="0" y="203"/>
                    <a:pt x="0" y="244"/>
                  </a:cubicBezTo>
                  <a:cubicBezTo>
                    <a:pt x="0" y="283"/>
                    <a:pt x="7" y="342"/>
                    <a:pt x="40" y="397"/>
                  </a:cubicBezTo>
                  <a:cubicBezTo>
                    <a:pt x="77" y="458"/>
                    <a:pt x="130" y="489"/>
                    <a:pt x="135" y="489"/>
                  </a:cubicBezTo>
                  <a:cubicBezTo>
                    <a:pt x="140" y="489"/>
                    <a:pt x="142" y="488"/>
                    <a:pt x="142" y="485"/>
                  </a:cubicBezTo>
                </a:path>
              </a:pathLst>
            </a:custGeom>
            <a:solidFill>
              <a:srgbClr val="000000"/>
            </a:solidFill>
            <a:ln w="15840">
              <a:noFill/>
            </a:ln>
          </p:spPr>
        </p:sp>
        <p:sp>
          <p:nvSpPr>
            <p:cNvPr id="1017" name="Freeform 16"/>
            <p:cNvSpPr/>
            <p:nvPr/>
          </p:nvSpPr>
          <p:spPr>
            <a:xfrm>
              <a:off x="2985120" y="1845720"/>
              <a:ext cx="100440" cy="80280"/>
            </a:xfrm>
            <a:custGeom>
              <a:avLst/>
              <a:gdLst/>
              <a:ahLst/>
              <a:rect l="0" t="0" r="r" b="b"/>
              <a:pathLst>
                <a:path w="279" h="223">
                  <a:moveTo>
                    <a:pt x="203" y="31"/>
                  </a:moveTo>
                  <a:cubicBezTo>
                    <a:pt x="191" y="13"/>
                    <a:pt x="174" y="0"/>
                    <a:pt x="146" y="0"/>
                  </a:cubicBezTo>
                  <a:cubicBezTo>
                    <a:pt x="75" y="0"/>
                    <a:pt x="0" y="72"/>
                    <a:pt x="0" y="143"/>
                  </a:cubicBezTo>
                  <a:cubicBezTo>
                    <a:pt x="0" y="190"/>
                    <a:pt x="33" y="222"/>
                    <a:pt x="81" y="222"/>
                  </a:cubicBezTo>
                  <a:cubicBezTo>
                    <a:pt x="94" y="222"/>
                    <a:pt x="124" y="220"/>
                    <a:pt x="160" y="185"/>
                  </a:cubicBezTo>
                  <a:cubicBezTo>
                    <a:pt x="165" y="205"/>
                    <a:pt x="186" y="222"/>
                    <a:pt x="215" y="222"/>
                  </a:cubicBezTo>
                  <a:cubicBezTo>
                    <a:pt x="237" y="222"/>
                    <a:pt x="251" y="211"/>
                    <a:pt x="261" y="195"/>
                  </a:cubicBezTo>
                  <a:cubicBezTo>
                    <a:pt x="271" y="178"/>
                    <a:pt x="278" y="148"/>
                    <a:pt x="278" y="146"/>
                  </a:cubicBezTo>
                  <a:cubicBezTo>
                    <a:pt x="278" y="142"/>
                    <a:pt x="273" y="142"/>
                    <a:pt x="272" y="142"/>
                  </a:cubicBezTo>
                  <a:cubicBezTo>
                    <a:pt x="266" y="142"/>
                    <a:pt x="265" y="143"/>
                    <a:pt x="263" y="151"/>
                  </a:cubicBezTo>
                  <a:cubicBezTo>
                    <a:pt x="252" y="182"/>
                    <a:pt x="242" y="211"/>
                    <a:pt x="217" y="211"/>
                  </a:cubicBezTo>
                  <a:cubicBezTo>
                    <a:pt x="200" y="211"/>
                    <a:pt x="198" y="199"/>
                    <a:pt x="198" y="189"/>
                  </a:cubicBezTo>
                  <a:cubicBezTo>
                    <a:pt x="198" y="178"/>
                    <a:pt x="200" y="174"/>
                    <a:pt x="207" y="152"/>
                  </a:cubicBezTo>
                  <a:cubicBezTo>
                    <a:pt x="214" y="132"/>
                    <a:pt x="214" y="127"/>
                    <a:pt x="220" y="109"/>
                  </a:cubicBezTo>
                  <a:lnTo>
                    <a:pt x="242" y="40"/>
                  </a:lnTo>
                  <a:cubicBezTo>
                    <a:pt x="246" y="25"/>
                    <a:pt x="246" y="25"/>
                    <a:pt x="246" y="23"/>
                  </a:cubicBezTo>
                  <a:cubicBezTo>
                    <a:pt x="246" y="14"/>
                    <a:pt x="239" y="10"/>
                    <a:pt x="229" y="10"/>
                  </a:cubicBezTo>
                  <a:cubicBezTo>
                    <a:pt x="214" y="10"/>
                    <a:pt x="204" y="21"/>
                    <a:pt x="203" y="31"/>
                  </a:cubicBezTo>
                  <a:moveTo>
                    <a:pt x="162" y="158"/>
                  </a:moveTo>
                  <a:cubicBezTo>
                    <a:pt x="160" y="167"/>
                    <a:pt x="160" y="167"/>
                    <a:pt x="152" y="176"/>
                  </a:cubicBezTo>
                  <a:cubicBezTo>
                    <a:pt x="124" y="203"/>
                    <a:pt x="99" y="211"/>
                    <a:pt x="83" y="211"/>
                  </a:cubicBezTo>
                  <a:cubicBezTo>
                    <a:pt x="52" y="211"/>
                    <a:pt x="43" y="185"/>
                    <a:pt x="43" y="165"/>
                  </a:cubicBezTo>
                  <a:cubicBezTo>
                    <a:pt x="43" y="141"/>
                    <a:pt x="62" y="80"/>
                    <a:pt x="77" y="57"/>
                  </a:cubicBezTo>
                  <a:cubicBezTo>
                    <a:pt x="95" y="29"/>
                    <a:pt x="123" y="11"/>
                    <a:pt x="148" y="11"/>
                  </a:cubicBezTo>
                  <a:cubicBezTo>
                    <a:pt x="188" y="11"/>
                    <a:pt x="196" y="51"/>
                    <a:pt x="196" y="54"/>
                  </a:cubicBezTo>
                  <a:cubicBezTo>
                    <a:pt x="196" y="56"/>
                    <a:pt x="194" y="59"/>
                    <a:pt x="193" y="62"/>
                  </a:cubicBezTo>
                  <a:lnTo>
                    <a:pt x="162" y="158"/>
                  </a:lnTo>
                </a:path>
              </a:pathLst>
            </a:custGeom>
            <a:solidFill>
              <a:srgbClr val="000000"/>
            </a:solidFill>
            <a:ln w="15840">
              <a:noFill/>
            </a:ln>
          </p:spPr>
        </p:sp>
        <p:sp>
          <p:nvSpPr>
            <p:cNvPr id="1018" name="Freeform 17"/>
            <p:cNvSpPr/>
            <p:nvPr/>
          </p:nvSpPr>
          <p:spPr>
            <a:xfrm>
              <a:off x="3110040" y="1904760"/>
              <a:ext cx="26280" cy="53280"/>
            </a:xfrm>
            <a:custGeom>
              <a:avLst/>
              <a:gdLst/>
              <a:ahLst/>
              <a:rect l="0" t="0" r="r" b="b"/>
              <a:pathLst>
                <a:path w="73" h="148">
                  <a:moveTo>
                    <a:pt x="72" y="52"/>
                  </a:moveTo>
                  <a:cubicBezTo>
                    <a:pt x="72" y="19"/>
                    <a:pt x="57" y="0"/>
                    <a:pt x="33" y="0"/>
                  </a:cubicBezTo>
                  <a:cubicBezTo>
                    <a:pt x="12" y="0"/>
                    <a:pt x="0" y="12"/>
                    <a:pt x="0" y="26"/>
                  </a:cubicBezTo>
                  <a:cubicBezTo>
                    <a:pt x="0" y="39"/>
                    <a:pt x="12" y="52"/>
                    <a:pt x="33" y="52"/>
                  </a:cubicBezTo>
                  <a:cubicBezTo>
                    <a:pt x="40" y="52"/>
                    <a:pt x="48" y="50"/>
                    <a:pt x="54" y="46"/>
                  </a:cubicBezTo>
                  <a:cubicBezTo>
                    <a:pt x="57" y="45"/>
                    <a:pt x="57" y="45"/>
                    <a:pt x="58" y="45"/>
                  </a:cubicBezTo>
                  <a:cubicBezTo>
                    <a:pt x="58" y="45"/>
                    <a:pt x="60" y="45"/>
                    <a:pt x="60" y="52"/>
                  </a:cubicBezTo>
                  <a:cubicBezTo>
                    <a:pt x="60" y="88"/>
                    <a:pt x="37" y="118"/>
                    <a:pt x="17" y="134"/>
                  </a:cubicBezTo>
                  <a:cubicBezTo>
                    <a:pt x="10" y="139"/>
                    <a:pt x="10" y="141"/>
                    <a:pt x="10" y="141"/>
                  </a:cubicBezTo>
                  <a:cubicBezTo>
                    <a:pt x="10" y="146"/>
                    <a:pt x="12" y="147"/>
                    <a:pt x="17" y="147"/>
                  </a:cubicBezTo>
                  <a:cubicBezTo>
                    <a:pt x="24" y="147"/>
                    <a:pt x="72" y="110"/>
                    <a:pt x="72" y="52"/>
                  </a:cubicBezTo>
                </a:path>
              </a:pathLst>
            </a:custGeom>
            <a:solidFill>
              <a:srgbClr val="000000"/>
            </a:solidFill>
            <a:ln w="15840">
              <a:noFill/>
            </a:ln>
          </p:spPr>
        </p:sp>
        <p:sp>
          <p:nvSpPr>
            <p:cNvPr id="1019" name="Freeform 18"/>
            <p:cNvSpPr/>
            <p:nvPr/>
          </p:nvSpPr>
          <p:spPr>
            <a:xfrm>
              <a:off x="3198600" y="1801440"/>
              <a:ext cx="81360" cy="124920"/>
            </a:xfrm>
            <a:custGeom>
              <a:avLst/>
              <a:gdLst/>
              <a:ahLst/>
              <a:rect l="0" t="0" r="r" b="b"/>
              <a:pathLst>
                <a:path w="226" h="347">
                  <a:moveTo>
                    <a:pt x="117" y="6"/>
                  </a:moveTo>
                  <a:cubicBezTo>
                    <a:pt x="117" y="5"/>
                    <a:pt x="117" y="0"/>
                    <a:pt x="109" y="0"/>
                  </a:cubicBezTo>
                  <a:cubicBezTo>
                    <a:pt x="95" y="0"/>
                    <a:pt x="51" y="5"/>
                    <a:pt x="34" y="5"/>
                  </a:cubicBezTo>
                  <a:cubicBezTo>
                    <a:pt x="30" y="6"/>
                    <a:pt x="23" y="6"/>
                    <a:pt x="23" y="15"/>
                  </a:cubicBezTo>
                  <a:cubicBezTo>
                    <a:pt x="23" y="21"/>
                    <a:pt x="29" y="21"/>
                    <a:pt x="37" y="21"/>
                  </a:cubicBezTo>
                  <a:cubicBezTo>
                    <a:pt x="68" y="21"/>
                    <a:pt x="68" y="25"/>
                    <a:pt x="68" y="29"/>
                  </a:cubicBezTo>
                  <a:cubicBezTo>
                    <a:pt x="68" y="33"/>
                    <a:pt x="63" y="49"/>
                    <a:pt x="59" y="60"/>
                  </a:cubicBezTo>
                  <a:lnTo>
                    <a:pt x="10" y="220"/>
                  </a:lnTo>
                  <a:cubicBezTo>
                    <a:pt x="3" y="244"/>
                    <a:pt x="0" y="252"/>
                    <a:pt x="0" y="269"/>
                  </a:cubicBezTo>
                  <a:cubicBezTo>
                    <a:pt x="0" y="315"/>
                    <a:pt x="32" y="346"/>
                    <a:pt x="77" y="346"/>
                  </a:cubicBezTo>
                  <a:cubicBezTo>
                    <a:pt x="149" y="346"/>
                    <a:pt x="225" y="273"/>
                    <a:pt x="225" y="203"/>
                  </a:cubicBezTo>
                  <a:cubicBezTo>
                    <a:pt x="225" y="157"/>
                    <a:pt x="191" y="124"/>
                    <a:pt x="143" y="124"/>
                  </a:cubicBezTo>
                  <a:cubicBezTo>
                    <a:pt x="116" y="124"/>
                    <a:pt x="90" y="138"/>
                    <a:pt x="72" y="154"/>
                  </a:cubicBezTo>
                  <a:lnTo>
                    <a:pt x="117" y="6"/>
                  </a:lnTo>
                  <a:moveTo>
                    <a:pt x="59" y="191"/>
                  </a:moveTo>
                  <a:cubicBezTo>
                    <a:pt x="63" y="180"/>
                    <a:pt x="63" y="180"/>
                    <a:pt x="68" y="174"/>
                  </a:cubicBezTo>
                  <a:cubicBezTo>
                    <a:pt x="99" y="142"/>
                    <a:pt x="126" y="135"/>
                    <a:pt x="142" y="135"/>
                  </a:cubicBezTo>
                  <a:cubicBezTo>
                    <a:pt x="164" y="135"/>
                    <a:pt x="181" y="150"/>
                    <a:pt x="181" y="181"/>
                  </a:cubicBezTo>
                  <a:cubicBezTo>
                    <a:pt x="181" y="210"/>
                    <a:pt x="160" y="266"/>
                    <a:pt x="149" y="285"/>
                  </a:cubicBezTo>
                  <a:cubicBezTo>
                    <a:pt x="130" y="318"/>
                    <a:pt x="101" y="335"/>
                    <a:pt x="77" y="335"/>
                  </a:cubicBezTo>
                  <a:cubicBezTo>
                    <a:pt x="56" y="335"/>
                    <a:pt x="37" y="322"/>
                    <a:pt x="37" y="287"/>
                  </a:cubicBezTo>
                  <a:cubicBezTo>
                    <a:pt x="37" y="276"/>
                    <a:pt x="37" y="267"/>
                    <a:pt x="46" y="236"/>
                  </a:cubicBezTo>
                  <a:lnTo>
                    <a:pt x="59" y="191"/>
                  </a:lnTo>
                </a:path>
              </a:pathLst>
            </a:custGeom>
            <a:solidFill>
              <a:srgbClr val="000000"/>
            </a:solidFill>
            <a:ln w="15840">
              <a:noFill/>
            </a:ln>
          </p:spPr>
        </p:sp>
        <p:sp>
          <p:nvSpPr>
            <p:cNvPr id="1020" name="Freeform 19"/>
            <p:cNvSpPr/>
            <p:nvPr/>
          </p:nvSpPr>
          <p:spPr>
            <a:xfrm>
              <a:off x="3294360" y="1791720"/>
              <a:ext cx="51480" cy="176400"/>
            </a:xfrm>
            <a:custGeom>
              <a:avLst/>
              <a:gdLst/>
              <a:ahLst/>
              <a:rect l="0" t="0" r="r" b="b"/>
              <a:pathLst>
                <a:path w="143" h="490">
                  <a:moveTo>
                    <a:pt x="142" y="244"/>
                  </a:moveTo>
                  <a:cubicBezTo>
                    <a:pt x="142" y="207"/>
                    <a:pt x="135" y="148"/>
                    <a:pt x="102" y="92"/>
                  </a:cubicBezTo>
                  <a:cubicBezTo>
                    <a:pt x="65" y="32"/>
                    <a:pt x="12" y="0"/>
                    <a:pt x="5" y="0"/>
                  </a:cubicBezTo>
                  <a:cubicBezTo>
                    <a:pt x="3" y="0"/>
                    <a:pt x="0" y="2"/>
                    <a:pt x="0" y="4"/>
                  </a:cubicBezTo>
                  <a:cubicBezTo>
                    <a:pt x="0" y="6"/>
                    <a:pt x="0" y="7"/>
                    <a:pt x="11" y="16"/>
                  </a:cubicBezTo>
                  <a:cubicBezTo>
                    <a:pt x="72" y="64"/>
                    <a:pt x="106" y="142"/>
                    <a:pt x="106" y="244"/>
                  </a:cubicBezTo>
                  <a:cubicBezTo>
                    <a:pt x="106" y="328"/>
                    <a:pt x="84" y="415"/>
                    <a:pt x="9" y="476"/>
                  </a:cubicBezTo>
                  <a:cubicBezTo>
                    <a:pt x="0" y="483"/>
                    <a:pt x="0" y="483"/>
                    <a:pt x="0" y="485"/>
                  </a:cubicBezTo>
                  <a:cubicBezTo>
                    <a:pt x="0" y="488"/>
                    <a:pt x="3" y="489"/>
                    <a:pt x="5" y="489"/>
                  </a:cubicBezTo>
                  <a:cubicBezTo>
                    <a:pt x="12" y="489"/>
                    <a:pt x="68" y="456"/>
                    <a:pt x="104" y="394"/>
                  </a:cubicBezTo>
                  <a:cubicBezTo>
                    <a:pt x="135" y="340"/>
                    <a:pt x="142" y="286"/>
                    <a:pt x="142" y="244"/>
                  </a:cubicBezTo>
                </a:path>
              </a:pathLst>
            </a:custGeom>
            <a:solidFill>
              <a:srgbClr val="000000"/>
            </a:solidFill>
            <a:ln w="15840">
              <a:noFill/>
            </a:ln>
          </p:spPr>
        </p:sp>
        <p:sp>
          <p:nvSpPr>
            <p:cNvPr id="1021" name="Freeform 20"/>
            <p:cNvSpPr/>
            <p:nvPr/>
          </p:nvSpPr>
          <p:spPr>
            <a:xfrm>
              <a:off x="3427560" y="1820880"/>
              <a:ext cx="146160" cy="118080"/>
            </a:xfrm>
            <a:custGeom>
              <a:avLst/>
              <a:gdLst/>
              <a:ahLst/>
              <a:rect l="0" t="0" r="r" b="b"/>
              <a:pathLst>
                <a:path w="406" h="328">
                  <a:moveTo>
                    <a:pt x="215" y="173"/>
                  </a:moveTo>
                  <a:lnTo>
                    <a:pt x="386" y="173"/>
                  </a:lnTo>
                  <a:cubicBezTo>
                    <a:pt x="393" y="173"/>
                    <a:pt x="405" y="173"/>
                    <a:pt x="405" y="163"/>
                  </a:cubicBezTo>
                  <a:cubicBezTo>
                    <a:pt x="405" y="154"/>
                    <a:pt x="393" y="154"/>
                    <a:pt x="386" y="154"/>
                  </a:cubicBezTo>
                  <a:lnTo>
                    <a:pt x="215" y="154"/>
                  </a:lnTo>
                  <a:lnTo>
                    <a:pt x="215" y="16"/>
                  </a:lnTo>
                  <a:cubicBezTo>
                    <a:pt x="215" y="9"/>
                    <a:pt x="215" y="0"/>
                    <a:pt x="203" y="0"/>
                  </a:cubicBezTo>
                  <a:cubicBezTo>
                    <a:pt x="191" y="0"/>
                    <a:pt x="191" y="9"/>
                    <a:pt x="191" y="16"/>
                  </a:cubicBezTo>
                  <a:lnTo>
                    <a:pt x="191" y="154"/>
                  </a:lnTo>
                  <a:lnTo>
                    <a:pt x="21" y="154"/>
                  </a:lnTo>
                  <a:cubicBezTo>
                    <a:pt x="11" y="154"/>
                    <a:pt x="0" y="154"/>
                    <a:pt x="0" y="163"/>
                  </a:cubicBezTo>
                  <a:cubicBezTo>
                    <a:pt x="0" y="173"/>
                    <a:pt x="11" y="173"/>
                    <a:pt x="21" y="173"/>
                  </a:cubicBezTo>
                  <a:lnTo>
                    <a:pt x="191" y="173"/>
                  </a:lnTo>
                  <a:lnTo>
                    <a:pt x="191" y="310"/>
                  </a:lnTo>
                  <a:cubicBezTo>
                    <a:pt x="191" y="317"/>
                    <a:pt x="191" y="327"/>
                    <a:pt x="203" y="327"/>
                  </a:cubicBezTo>
                  <a:cubicBezTo>
                    <a:pt x="215" y="327"/>
                    <a:pt x="215" y="317"/>
                    <a:pt x="215" y="310"/>
                  </a:cubicBezTo>
                  <a:lnTo>
                    <a:pt x="215" y="173"/>
                  </a:lnTo>
                </a:path>
              </a:pathLst>
            </a:custGeom>
            <a:solidFill>
              <a:srgbClr val="000000"/>
            </a:solidFill>
            <a:ln w="15840">
              <a:noFill/>
            </a:ln>
          </p:spPr>
        </p:sp>
        <p:sp>
          <p:nvSpPr>
            <p:cNvPr id="1022" name="Freeform 21"/>
            <p:cNvSpPr/>
            <p:nvPr/>
          </p:nvSpPr>
          <p:spPr>
            <a:xfrm>
              <a:off x="3640320" y="1845720"/>
              <a:ext cx="113400" cy="80280"/>
            </a:xfrm>
            <a:custGeom>
              <a:avLst/>
              <a:gdLst/>
              <a:ahLst/>
              <a:rect l="0" t="0" r="r" b="b"/>
              <a:pathLst>
                <a:path w="315" h="223">
                  <a:moveTo>
                    <a:pt x="196" y="189"/>
                  </a:moveTo>
                  <a:cubicBezTo>
                    <a:pt x="203" y="210"/>
                    <a:pt x="223" y="222"/>
                    <a:pt x="249" y="222"/>
                  </a:cubicBezTo>
                  <a:cubicBezTo>
                    <a:pt x="271" y="222"/>
                    <a:pt x="285" y="211"/>
                    <a:pt x="295" y="195"/>
                  </a:cubicBezTo>
                  <a:cubicBezTo>
                    <a:pt x="305" y="178"/>
                    <a:pt x="314" y="148"/>
                    <a:pt x="314" y="146"/>
                  </a:cubicBezTo>
                  <a:cubicBezTo>
                    <a:pt x="314" y="142"/>
                    <a:pt x="307" y="142"/>
                    <a:pt x="307" y="142"/>
                  </a:cubicBezTo>
                  <a:cubicBezTo>
                    <a:pt x="299" y="142"/>
                    <a:pt x="299" y="143"/>
                    <a:pt x="297" y="151"/>
                  </a:cubicBezTo>
                  <a:cubicBezTo>
                    <a:pt x="288" y="178"/>
                    <a:pt x="278" y="211"/>
                    <a:pt x="251" y="211"/>
                  </a:cubicBezTo>
                  <a:cubicBezTo>
                    <a:pt x="239" y="211"/>
                    <a:pt x="233" y="206"/>
                    <a:pt x="233" y="189"/>
                  </a:cubicBezTo>
                  <a:cubicBezTo>
                    <a:pt x="233" y="178"/>
                    <a:pt x="240" y="155"/>
                    <a:pt x="244" y="137"/>
                  </a:cubicBezTo>
                  <a:lnTo>
                    <a:pt x="262" y="84"/>
                  </a:lnTo>
                  <a:cubicBezTo>
                    <a:pt x="263" y="77"/>
                    <a:pt x="271" y="59"/>
                    <a:pt x="272" y="50"/>
                  </a:cubicBezTo>
                  <a:cubicBezTo>
                    <a:pt x="275" y="40"/>
                    <a:pt x="281" y="21"/>
                    <a:pt x="281" y="19"/>
                  </a:cubicBezTo>
                  <a:cubicBezTo>
                    <a:pt x="281" y="10"/>
                    <a:pt x="273" y="5"/>
                    <a:pt x="263" y="5"/>
                  </a:cubicBezTo>
                  <a:cubicBezTo>
                    <a:pt x="261" y="5"/>
                    <a:pt x="244" y="5"/>
                    <a:pt x="240" y="22"/>
                  </a:cubicBezTo>
                  <a:cubicBezTo>
                    <a:pt x="227" y="59"/>
                    <a:pt x="201" y="144"/>
                    <a:pt x="195" y="170"/>
                  </a:cubicBezTo>
                  <a:cubicBezTo>
                    <a:pt x="193" y="172"/>
                    <a:pt x="169" y="211"/>
                    <a:pt x="124" y="211"/>
                  </a:cubicBezTo>
                  <a:cubicBezTo>
                    <a:pt x="94" y="211"/>
                    <a:pt x="87" y="189"/>
                    <a:pt x="87" y="171"/>
                  </a:cubicBezTo>
                  <a:cubicBezTo>
                    <a:pt x="87" y="143"/>
                    <a:pt x="104" y="104"/>
                    <a:pt x="120" y="71"/>
                  </a:cubicBezTo>
                  <a:cubicBezTo>
                    <a:pt x="127" y="56"/>
                    <a:pt x="130" y="50"/>
                    <a:pt x="130" y="40"/>
                  </a:cubicBezTo>
                  <a:cubicBezTo>
                    <a:pt x="130" y="17"/>
                    <a:pt x="111" y="0"/>
                    <a:pt x="80" y="0"/>
                  </a:cubicBezTo>
                  <a:cubicBezTo>
                    <a:pt x="22" y="0"/>
                    <a:pt x="0" y="71"/>
                    <a:pt x="0" y="75"/>
                  </a:cubicBezTo>
                  <a:cubicBezTo>
                    <a:pt x="0" y="80"/>
                    <a:pt x="5" y="80"/>
                    <a:pt x="7" y="80"/>
                  </a:cubicBezTo>
                  <a:cubicBezTo>
                    <a:pt x="14" y="80"/>
                    <a:pt x="14" y="80"/>
                    <a:pt x="17" y="71"/>
                  </a:cubicBezTo>
                  <a:cubicBezTo>
                    <a:pt x="32" y="29"/>
                    <a:pt x="55" y="11"/>
                    <a:pt x="79" y="11"/>
                  </a:cubicBezTo>
                  <a:cubicBezTo>
                    <a:pt x="84" y="11"/>
                    <a:pt x="94" y="11"/>
                    <a:pt x="94" y="26"/>
                  </a:cubicBezTo>
                  <a:cubicBezTo>
                    <a:pt x="94" y="38"/>
                    <a:pt x="87" y="53"/>
                    <a:pt x="83" y="60"/>
                  </a:cubicBezTo>
                  <a:cubicBezTo>
                    <a:pt x="61" y="109"/>
                    <a:pt x="48" y="139"/>
                    <a:pt x="48" y="163"/>
                  </a:cubicBezTo>
                  <a:cubicBezTo>
                    <a:pt x="48" y="210"/>
                    <a:pt x="90" y="222"/>
                    <a:pt x="123" y="222"/>
                  </a:cubicBezTo>
                  <a:cubicBezTo>
                    <a:pt x="162" y="222"/>
                    <a:pt x="185" y="200"/>
                    <a:pt x="196" y="189"/>
                  </a:cubicBezTo>
                </a:path>
              </a:pathLst>
            </a:custGeom>
            <a:solidFill>
              <a:srgbClr val="000000"/>
            </a:solidFill>
            <a:ln w="15840">
              <a:noFill/>
            </a:ln>
          </p:spPr>
        </p:sp>
        <p:sp>
          <p:nvSpPr>
            <p:cNvPr id="1023" name="Freeform 22"/>
            <p:cNvSpPr/>
            <p:nvPr/>
          </p:nvSpPr>
          <p:spPr>
            <a:xfrm>
              <a:off x="3769560" y="1783440"/>
              <a:ext cx="113400" cy="91800"/>
            </a:xfrm>
            <a:custGeom>
              <a:avLst/>
              <a:gdLst/>
              <a:ahLst/>
              <a:rect l="0" t="0" r="r" b="b"/>
              <a:pathLst>
                <a:path w="315" h="255">
                  <a:moveTo>
                    <a:pt x="167" y="135"/>
                  </a:moveTo>
                  <a:lnTo>
                    <a:pt x="299" y="135"/>
                  </a:lnTo>
                  <a:cubicBezTo>
                    <a:pt x="304" y="135"/>
                    <a:pt x="314" y="135"/>
                    <a:pt x="314" y="127"/>
                  </a:cubicBezTo>
                  <a:cubicBezTo>
                    <a:pt x="314" y="118"/>
                    <a:pt x="304" y="118"/>
                    <a:pt x="299" y="118"/>
                  </a:cubicBezTo>
                  <a:lnTo>
                    <a:pt x="167" y="118"/>
                  </a:lnTo>
                  <a:lnTo>
                    <a:pt x="167" y="12"/>
                  </a:lnTo>
                  <a:cubicBezTo>
                    <a:pt x="167" y="8"/>
                    <a:pt x="167" y="0"/>
                    <a:pt x="158" y="0"/>
                  </a:cubicBezTo>
                  <a:cubicBezTo>
                    <a:pt x="147" y="0"/>
                    <a:pt x="147" y="8"/>
                    <a:pt x="147" y="12"/>
                  </a:cubicBezTo>
                  <a:lnTo>
                    <a:pt x="147" y="118"/>
                  </a:lnTo>
                  <a:lnTo>
                    <a:pt x="16" y="118"/>
                  </a:lnTo>
                  <a:cubicBezTo>
                    <a:pt x="10" y="118"/>
                    <a:pt x="0" y="118"/>
                    <a:pt x="0" y="127"/>
                  </a:cubicBezTo>
                  <a:cubicBezTo>
                    <a:pt x="0" y="135"/>
                    <a:pt x="10" y="135"/>
                    <a:pt x="16" y="135"/>
                  </a:cubicBezTo>
                  <a:lnTo>
                    <a:pt x="147" y="135"/>
                  </a:lnTo>
                  <a:lnTo>
                    <a:pt x="147" y="241"/>
                  </a:lnTo>
                  <a:cubicBezTo>
                    <a:pt x="147" y="245"/>
                    <a:pt x="147" y="254"/>
                    <a:pt x="158" y="254"/>
                  </a:cubicBezTo>
                  <a:cubicBezTo>
                    <a:pt x="167" y="254"/>
                    <a:pt x="167" y="246"/>
                    <a:pt x="167" y="241"/>
                  </a:cubicBezTo>
                  <a:lnTo>
                    <a:pt x="167" y="135"/>
                  </a:lnTo>
                </a:path>
              </a:pathLst>
            </a:custGeom>
            <a:solidFill>
              <a:srgbClr val="000000"/>
            </a:solidFill>
            <a:ln w="15840">
              <a:noFill/>
            </a:ln>
          </p:spPr>
        </p:sp>
        <p:sp>
          <p:nvSpPr>
            <p:cNvPr id="1024" name="Freeform 23"/>
            <p:cNvSpPr/>
            <p:nvPr/>
          </p:nvSpPr>
          <p:spPr>
            <a:xfrm>
              <a:off x="3925080" y="1791720"/>
              <a:ext cx="51480" cy="176400"/>
            </a:xfrm>
            <a:custGeom>
              <a:avLst/>
              <a:gdLst/>
              <a:ahLst/>
              <a:rect l="0" t="0" r="r" b="b"/>
              <a:pathLst>
                <a:path w="143" h="490">
                  <a:moveTo>
                    <a:pt x="142" y="485"/>
                  </a:moveTo>
                  <a:cubicBezTo>
                    <a:pt x="142" y="483"/>
                    <a:pt x="142" y="483"/>
                    <a:pt x="132" y="474"/>
                  </a:cubicBezTo>
                  <a:cubicBezTo>
                    <a:pt x="55" y="412"/>
                    <a:pt x="36" y="320"/>
                    <a:pt x="36" y="244"/>
                  </a:cubicBezTo>
                  <a:cubicBezTo>
                    <a:pt x="36" y="160"/>
                    <a:pt x="60" y="74"/>
                    <a:pt x="134" y="13"/>
                  </a:cubicBezTo>
                  <a:cubicBezTo>
                    <a:pt x="142" y="7"/>
                    <a:pt x="142" y="6"/>
                    <a:pt x="142" y="4"/>
                  </a:cubicBezTo>
                  <a:cubicBezTo>
                    <a:pt x="142" y="1"/>
                    <a:pt x="140" y="0"/>
                    <a:pt x="135" y="0"/>
                  </a:cubicBezTo>
                  <a:cubicBezTo>
                    <a:pt x="130" y="0"/>
                    <a:pt x="75" y="33"/>
                    <a:pt x="39" y="95"/>
                  </a:cubicBezTo>
                  <a:cubicBezTo>
                    <a:pt x="7" y="148"/>
                    <a:pt x="0" y="203"/>
                    <a:pt x="0" y="244"/>
                  </a:cubicBezTo>
                  <a:cubicBezTo>
                    <a:pt x="0" y="283"/>
                    <a:pt x="7" y="342"/>
                    <a:pt x="40" y="397"/>
                  </a:cubicBezTo>
                  <a:cubicBezTo>
                    <a:pt x="77" y="458"/>
                    <a:pt x="130" y="489"/>
                    <a:pt x="135" y="489"/>
                  </a:cubicBezTo>
                  <a:cubicBezTo>
                    <a:pt x="140" y="489"/>
                    <a:pt x="142" y="488"/>
                    <a:pt x="142" y="485"/>
                  </a:cubicBezTo>
                </a:path>
              </a:pathLst>
            </a:custGeom>
            <a:solidFill>
              <a:srgbClr val="000000"/>
            </a:solidFill>
            <a:ln w="15840">
              <a:noFill/>
            </a:ln>
          </p:spPr>
        </p:sp>
        <p:sp>
          <p:nvSpPr>
            <p:cNvPr id="1025" name="Freeform 24"/>
            <p:cNvSpPr/>
            <p:nvPr/>
          </p:nvSpPr>
          <p:spPr>
            <a:xfrm>
              <a:off x="3997080" y="1845720"/>
              <a:ext cx="100800" cy="80280"/>
            </a:xfrm>
            <a:custGeom>
              <a:avLst/>
              <a:gdLst/>
              <a:ahLst/>
              <a:rect l="0" t="0" r="r" b="b"/>
              <a:pathLst>
                <a:path w="280" h="223">
                  <a:moveTo>
                    <a:pt x="203" y="31"/>
                  </a:moveTo>
                  <a:cubicBezTo>
                    <a:pt x="192" y="13"/>
                    <a:pt x="174" y="0"/>
                    <a:pt x="147" y="0"/>
                  </a:cubicBezTo>
                  <a:cubicBezTo>
                    <a:pt x="76" y="0"/>
                    <a:pt x="0" y="72"/>
                    <a:pt x="0" y="143"/>
                  </a:cubicBezTo>
                  <a:cubicBezTo>
                    <a:pt x="0" y="190"/>
                    <a:pt x="33" y="222"/>
                    <a:pt x="82" y="222"/>
                  </a:cubicBezTo>
                  <a:cubicBezTo>
                    <a:pt x="94" y="222"/>
                    <a:pt x="125" y="220"/>
                    <a:pt x="160" y="185"/>
                  </a:cubicBezTo>
                  <a:cubicBezTo>
                    <a:pt x="166" y="205"/>
                    <a:pt x="186" y="222"/>
                    <a:pt x="215" y="222"/>
                  </a:cubicBezTo>
                  <a:cubicBezTo>
                    <a:pt x="238" y="222"/>
                    <a:pt x="251" y="211"/>
                    <a:pt x="261" y="195"/>
                  </a:cubicBezTo>
                  <a:cubicBezTo>
                    <a:pt x="271" y="178"/>
                    <a:pt x="279" y="148"/>
                    <a:pt x="279" y="146"/>
                  </a:cubicBezTo>
                  <a:cubicBezTo>
                    <a:pt x="279" y="142"/>
                    <a:pt x="273" y="142"/>
                    <a:pt x="272" y="142"/>
                  </a:cubicBezTo>
                  <a:cubicBezTo>
                    <a:pt x="267" y="142"/>
                    <a:pt x="265" y="143"/>
                    <a:pt x="263" y="151"/>
                  </a:cubicBezTo>
                  <a:cubicBezTo>
                    <a:pt x="253" y="182"/>
                    <a:pt x="242" y="211"/>
                    <a:pt x="217" y="211"/>
                  </a:cubicBezTo>
                  <a:cubicBezTo>
                    <a:pt x="200" y="211"/>
                    <a:pt x="199" y="199"/>
                    <a:pt x="199" y="189"/>
                  </a:cubicBezTo>
                  <a:cubicBezTo>
                    <a:pt x="199" y="178"/>
                    <a:pt x="200" y="174"/>
                    <a:pt x="207" y="152"/>
                  </a:cubicBezTo>
                  <a:cubicBezTo>
                    <a:pt x="214" y="132"/>
                    <a:pt x="214" y="127"/>
                    <a:pt x="220" y="109"/>
                  </a:cubicBezTo>
                  <a:lnTo>
                    <a:pt x="242" y="40"/>
                  </a:lnTo>
                  <a:cubicBezTo>
                    <a:pt x="246" y="25"/>
                    <a:pt x="246" y="25"/>
                    <a:pt x="246" y="23"/>
                  </a:cubicBezTo>
                  <a:cubicBezTo>
                    <a:pt x="246" y="14"/>
                    <a:pt x="239" y="10"/>
                    <a:pt x="229" y="10"/>
                  </a:cubicBezTo>
                  <a:cubicBezTo>
                    <a:pt x="214" y="10"/>
                    <a:pt x="205" y="21"/>
                    <a:pt x="203" y="31"/>
                  </a:cubicBezTo>
                  <a:moveTo>
                    <a:pt x="163" y="158"/>
                  </a:moveTo>
                  <a:cubicBezTo>
                    <a:pt x="160" y="167"/>
                    <a:pt x="160" y="167"/>
                    <a:pt x="152" y="176"/>
                  </a:cubicBezTo>
                  <a:cubicBezTo>
                    <a:pt x="125" y="203"/>
                    <a:pt x="99" y="211"/>
                    <a:pt x="83" y="211"/>
                  </a:cubicBezTo>
                  <a:cubicBezTo>
                    <a:pt x="53" y="211"/>
                    <a:pt x="43" y="185"/>
                    <a:pt x="43" y="165"/>
                  </a:cubicBezTo>
                  <a:cubicBezTo>
                    <a:pt x="43" y="141"/>
                    <a:pt x="62" y="80"/>
                    <a:pt x="77" y="57"/>
                  </a:cubicBezTo>
                  <a:cubicBezTo>
                    <a:pt x="96" y="29"/>
                    <a:pt x="123" y="11"/>
                    <a:pt x="148" y="11"/>
                  </a:cubicBezTo>
                  <a:cubicBezTo>
                    <a:pt x="188" y="11"/>
                    <a:pt x="196" y="51"/>
                    <a:pt x="196" y="54"/>
                  </a:cubicBezTo>
                  <a:cubicBezTo>
                    <a:pt x="196" y="56"/>
                    <a:pt x="195" y="59"/>
                    <a:pt x="193" y="62"/>
                  </a:cubicBezTo>
                  <a:lnTo>
                    <a:pt x="163" y="158"/>
                  </a:lnTo>
                </a:path>
              </a:pathLst>
            </a:custGeom>
            <a:solidFill>
              <a:srgbClr val="000000"/>
            </a:solidFill>
            <a:ln w="15840">
              <a:noFill/>
            </a:ln>
          </p:spPr>
        </p:sp>
        <p:sp>
          <p:nvSpPr>
            <p:cNvPr id="1026" name="Freeform 25"/>
            <p:cNvSpPr/>
            <p:nvPr/>
          </p:nvSpPr>
          <p:spPr>
            <a:xfrm>
              <a:off x="4123080" y="1904760"/>
              <a:ext cx="25920" cy="53280"/>
            </a:xfrm>
            <a:custGeom>
              <a:avLst/>
              <a:gdLst/>
              <a:ahLst/>
              <a:rect l="0" t="0" r="r" b="b"/>
              <a:pathLst>
                <a:path w="72" h="148">
                  <a:moveTo>
                    <a:pt x="71" y="52"/>
                  </a:moveTo>
                  <a:cubicBezTo>
                    <a:pt x="71" y="19"/>
                    <a:pt x="56" y="0"/>
                    <a:pt x="33" y="0"/>
                  </a:cubicBezTo>
                  <a:cubicBezTo>
                    <a:pt x="12" y="0"/>
                    <a:pt x="0" y="12"/>
                    <a:pt x="0" y="26"/>
                  </a:cubicBezTo>
                  <a:cubicBezTo>
                    <a:pt x="0" y="39"/>
                    <a:pt x="12" y="52"/>
                    <a:pt x="33" y="52"/>
                  </a:cubicBezTo>
                  <a:cubicBezTo>
                    <a:pt x="39" y="52"/>
                    <a:pt x="48" y="50"/>
                    <a:pt x="54" y="46"/>
                  </a:cubicBezTo>
                  <a:cubicBezTo>
                    <a:pt x="56" y="45"/>
                    <a:pt x="56" y="45"/>
                    <a:pt x="58" y="45"/>
                  </a:cubicBezTo>
                  <a:cubicBezTo>
                    <a:pt x="58" y="45"/>
                    <a:pt x="59" y="45"/>
                    <a:pt x="59" y="52"/>
                  </a:cubicBezTo>
                  <a:cubicBezTo>
                    <a:pt x="59" y="88"/>
                    <a:pt x="37" y="118"/>
                    <a:pt x="17" y="134"/>
                  </a:cubicBezTo>
                  <a:cubicBezTo>
                    <a:pt x="10" y="139"/>
                    <a:pt x="10" y="141"/>
                    <a:pt x="10" y="141"/>
                  </a:cubicBezTo>
                  <a:cubicBezTo>
                    <a:pt x="10" y="146"/>
                    <a:pt x="12" y="147"/>
                    <a:pt x="17" y="147"/>
                  </a:cubicBezTo>
                  <a:cubicBezTo>
                    <a:pt x="23" y="147"/>
                    <a:pt x="71" y="110"/>
                    <a:pt x="71" y="52"/>
                  </a:cubicBezTo>
                </a:path>
              </a:pathLst>
            </a:custGeom>
            <a:solidFill>
              <a:srgbClr val="000000"/>
            </a:solidFill>
            <a:ln w="15840">
              <a:noFill/>
            </a:ln>
          </p:spPr>
        </p:sp>
        <p:sp>
          <p:nvSpPr>
            <p:cNvPr id="1027" name="Freeform 26"/>
            <p:cNvSpPr/>
            <p:nvPr/>
          </p:nvSpPr>
          <p:spPr>
            <a:xfrm>
              <a:off x="4211280" y="1801440"/>
              <a:ext cx="81720" cy="124920"/>
            </a:xfrm>
            <a:custGeom>
              <a:avLst/>
              <a:gdLst/>
              <a:ahLst/>
              <a:rect l="0" t="0" r="r" b="b"/>
              <a:pathLst>
                <a:path w="227" h="347">
                  <a:moveTo>
                    <a:pt x="118" y="6"/>
                  </a:moveTo>
                  <a:cubicBezTo>
                    <a:pt x="118" y="5"/>
                    <a:pt x="118" y="0"/>
                    <a:pt x="110" y="0"/>
                  </a:cubicBezTo>
                  <a:cubicBezTo>
                    <a:pt x="96" y="0"/>
                    <a:pt x="52" y="5"/>
                    <a:pt x="35" y="5"/>
                  </a:cubicBezTo>
                  <a:cubicBezTo>
                    <a:pt x="31" y="6"/>
                    <a:pt x="24" y="6"/>
                    <a:pt x="24" y="15"/>
                  </a:cubicBezTo>
                  <a:cubicBezTo>
                    <a:pt x="24" y="21"/>
                    <a:pt x="29" y="21"/>
                    <a:pt x="38" y="21"/>
                  </a:cubicBezTo>
                  <a:cubicBezTo>
                    <a:pt x="68" y="21"/>
                    <a:pt x="69" y="25"/>
                    <a:pt x="69" y="29"/>
                  </a:cubicBezTo>
                  <a:cubicBezTo>
                    <a:pt x="69" y="33"/>
                    <a:pt x="64" y="49"/>
                    <a:pt x="60" y="60"/>
                  </a:cubicBezTo>
                  <a:lnTo>
                    <a:pt x="10" y="220"/>
                  </a:lnTo>
                  <a:cubicBezTo>
                    <a:pt x="3" y="244"/>
                    <a:pt x="0" y="252"/>
                    <a:pt x="0" y="269"/>
                  </a:cubicBezTo>
                  <a:cubicBezTo>
                    <a:pt x="0" y="315"/>
                    <a:pt x="32" y="346"/>
                    <a:pt x="78" y="346"/>
                  </a:cubicBezTo>
                  <a:cubicBezTo>
                    <a:pt x="149" y="346"/>
                    <a:pt x="226" y="273"/>
                    <a:pt x="226" y="203"/>
                  </a:cubicBezTo>
                  <a:cubicBezTo>
                    <a:pt x="226" y="157"/>
                    <a:pt x="192" y="124"/>
                    <a:pt x="144" y="124"/>
                  </a:cubicBezTo>
                  <a:cubicBezTo>
                    <a:pt x="116" y="124"/>
                    <a:pt x="90" y="138"/>
                    <a:pt x="72" y="154"/>
                  </a:cubicBezTo>
                  <a:lnTo>
                    <a:pt x="118" y="6"/>
                  </a:lnTo>
                  <a:moveTo>
                    <a:pt x="60" y="191"/>
                  </a:moveTo>
                  <a:cubicBezTo>
                    <a:pt x="64" y="180"/>
                    <a:pt x="64" y="180"/>
                    <a:pt x="69" y="174"/>
                  </a:cubicBezTo>
                  <a:cubicBezTo>
                    <a:pt x="100" y="142"/>
                    <a:pt x="126" y="135"/>
                    <a:pt x="142" y="135"/>
                  </a:cubicBezTo>
                  <a:cubicBezTo>
                    <a:pt x="165" y="135"/>
                    <a:pt x="181" y="150"/>
                    <a:pt x="181" y="181"/>
                  </a:cubicBezTo>
                  <a:cubicBezTo>
                    <a:pt x="181" y="210"/>
                    <a:pt x="161" y="266"/>
                    <a:pt x="149" y="285"/>
                  </a:cubicBezTo>
                  <a:cubicBezTo>
                    <a:pt x="130" y="318"/>
                    <a:pt x="101" y="335"/>
                    <a:pt x="78" y="335"/>
                  </a:cubicBezTo>
                  <a:cubicBezTo>
                    <a:pt x="57" y="335"/>
                    <a:pt x="38" y="322"/>
                    <a:pt x="38" y="287"/>
                  </a:cubicBezTo>
                  <a:cubicBezTo>
                    <a:pt x="38" y="276"/>
                    <a:pt x="38" y="267"/>
                    <a:pt x="47" y="236"/>
                  </a:cubicBezTo>
                  <a:lnTo>
                    <a:pt x="60" y="191"/>
                  </a:lnTo>
                </a:path>
              </a:pathLst>
            </a:custGeom>
            <a:solidFill>
              <a:srgbClr val="000000"/>
            </a:solidFill>
            <a:ln w="15840">
              <a:noFill/>
            </a:ln>
          </p:spPr>
        </p:sp>
        <p:sp>
          <p:nvSpPr>
            <p:cNvPr id="1028" name="Freeform 27"/>
            <p:cNvSpPr/>
            <p:nvPr/>
          </p:nvSpPr>
          <p:spPr>
            <a:xfrm>
              <a:off x="4307400" y="1791720"/>
              <a:ext cx="51480" cy="176400"/>
            </a:xfrm>
            <a:custGeom>
              <a:avLst/>
              <a:gdLst/>
              <a:ahLst/>
              <a:rect l="0" t="0" r="r" b="b"/>
              <a:pathLst>
                <a:path w="143" h="490">
                  <a:moveTo>
                    <a:pt x="142" y="244"/>
                  </a:moveTo>
                  <a:cubicBezTo>
                    <a:pt x="142" y="207"/>
                    <a:pt x="135" y="148"/>
                    <a:pt x="102" y="92"/>
                  </a:cubicBezTo>
                  <a:cubicBezTo>
                    <a:pt x="65" y="32"/>
                    <a:pt x="12" y="0"/>
                    <a:pt x="5" y="0"/>
                  </a:cubicBezTo>
                  <a:cubicBezTo>
                    <a:pt x="3" y="0"/>
                    <a:pt x="0" y="2"/>
                    <a:pt x="0" y="4"/>
                  </a:cubicBezTo>
                  <a:cubicBezTo>
                    <a:pt x="0" y="6"/>
                    <a:pt x="0" y="7"/>
                    <a:pt x="10" y="16"/>
                  </a:cubicBezTo>
                  <a:cubicBezTo>
                    <a:pt x="72" y="64"/>
                    <a:pt x="106" y="142"/>
                    <a:pt x="106" y="244"/>
                  </a:cubicBezTo>
                  <a:cubicBezTo>
                    <a:pt x="106" y="328"/>
                    <a:pt x="84" y="415"/>
                    <a:pt x="8" y="476"/>
                  </a:cubicBezTo>
                  <a:cubicBezTo>
                    <a:pt x="0" y="483"/>
                    <a:pt x="0" y="483"/>
                    <a:pt x="0" y="485"/>
                  </a:cubicBezTo>
                  <a:cubicBezTo>
                    <a:pt x="0" y="488"/>
                    <a:pt x="3" y="489"/>
                    <a:pt x="5" y="489"/>
                  </a:cubicBezTo>
                  <a:cubicBezTo>
                    <a:pt x="12" y="489"/>
                    <a:pt x="68" y="456"/>
                    <a:pt x="104" y="394"/>
                  </a:cubicBezTo>
                  <a:cubicBezTo>
                    <a:pt x="135" y="340"/>
                    <a:pt x="142" y="286"/>
                    <a:pt x="142" y="244"/>
                  </a:cubicBezTo>
                </a:path>
              </a:pathLst>
            </a:custGeom>
            <a:solidFill>
              <a:srgbClr val="000000"/>
            </a:solidFill>
            <a:ln w="15840">
              <a:noFill/>
            </a:ln>
          </p:spPr>
        </p:sp>
        <p:sp>
          <p:nvSpPr>
            <p:cNvPr id="1029" name="Freeform 28"/>
            <p:cNvSpPr/>
            <p:nvPr/>
          </p:nvSpPr>
          <p:spPr>
            <a:xfrm>
              <a:off x="4446360" y="1875960"/>
              <a:ext cx="134280" cy="7920"/>
            </a:xfrm>
            <a:custGeom>
              <a:avLst/>
              <a:gdLst/>
              <a:ahLst/>
              <a:rect l="0" t="0" r="r" b="b"/>
              <a:pathLst>
                <a:path w="373" h="22">
                  <a:moveTo>
                    <a:pt x="350" y="21"/>
                  </a:moveTo>
                  <a:cubicBezTo>
                    <a:pt x="360" y="21"/>
                    <a:pt x="372" y="21"/>
                    <a:pt x="372" y="10"/>
                  </a:cubicBezTo>
                  <a:cubicBezTo>
                    <a:pt x="372" y="0"/>
                    <a:pt x="360" y="0"/>
                    <a:pt x="350" y="0"/>
                  </a:cubicBezTo>
                  <a:lnTo>
                    <a:pt x="21" y="0"/>
                  </a:lnTo>
                  <a:cubicBezTo>
                    <a:pt x="11" y="0"/>
                    <a:pt x="0" y="0"/>
                    <a:pt x="0" y="10"/>
                  </a:cubicBezTo>
                  <a:cubicBezTo>
                    <a:pt x="0" y="21"/>
                    <a:pt x="11" y="21"/>
                    <a:pt x="21" y="21"/>
                  </a:cubicBezTo>
                  <a:lnTo>
                    <a:pt x="350" y="21"/>
                  </a:lnTo>
                </a:path>
              </a:pathLst>
            </a:custGeom>
            <a:solidFill>
              <a:srgbClr val="000000"/>
            </a:solidFill>
            <a:ln w="15840">
              <a:noFill/>
            </a:ln>
          </p:spPr>
        </p:sp>
        <p:sp>
          <p:nvSpPr>
            <p:cNvPr id="1030" name="Freeform 29"/>
            <p:cNvSpPr/>
            <p:nvPr/>
          </p:nvSpPr>
          <p:spPr>
            <a:xfrm>
              <a:off x="4652640" y="1845720"/>
              <a:ext cx="113400" cy="80280"/>
            </a:xfrm>
            <a:custGeom>
              <a:avLst/>
              <a:gdLst/>
              <a:ahLst/>
              <a:rect l="0" t="0" r="r" b="b"/>
              <a:pathLst>
                <a:path w="315" h="223">
                  <a:moveTo>
                    <a:pt x="196" y="189"/>
                  </a:moveTo>
                  <a:cubicBezTo>
                    <a:pt x="203" y="210"/>
                    <a:pt x="224" y="222"/>
                    <a:pt x="250" y="222"/>
                  </a:cubicBezTo>
                  <a:cubicBezTo>
                    <a:pt x="271" y="222"/>
                    <a:pt x="285" y="211"/>
                    <a:pt x="295" y="195"/>
                  </a:cubicBezTo>
                  <a:cubicBezTo>
                    <a:pt x="305" y="178"/>
                    <a:pt x="314" y="148"/>
                    <a:pt x="314" y="146"/>
                  </a:cubicBezTo>
                  <a:cubicBezTo>
                    <a:pt x="314" y="142"/>
                    <a:pt x="308" y="142"/>
                    <a:pt x="307" y="142"/>
                  </a:cubicBezTo>
                  <a:cubicBezTo>
                    <a:pt x="299" y="142"/>
                    <a:pt x="299" y="143"/>
                    <a:pt x="297" y="151"/>
                  </a:cubicBezTo>
                  <a:cubicBezTo>
                    <a:pt x="288" y="178"/>
                    <a:pt x="278" y="211"/>
                    <a:pt x="251" y="211"/>
                  </a:cubicBezTo>
                  <a:cubicBezTo>
                    <a:pt x="239" y="211"/>
                    <a:pt x="234" y="206"/>
                    <a:pt x="234" y="189"/>
                  </a:cubicBezTo>
                  <a:cubicBezTo>
                    <a:pt x="234" y="178"/>
                    <a:pt x="240" y="155"/>
                    <a:pt x="244" y="137"/>
                  </a:cubicBezTo>
                  <a:lnTo>
                    <a:pt x="263" y="84"/>
                  </a:lnTo>
                  <a:cubicBezTo>
                    <a:pt x="263" y="77"/>
                    <a:pt x="271" y="59"/>
                    <a:pt x="272" y="50"/>
                  </a:cubicBezTo>
                  <a:cubicBezTo>
                    <a:pt x="275" y="40"/>
                    <a:pt x="282" y="21"/>
                    <a:pt x="282" y="19"/>
                  </a:cubicBezTo>
                  <a:cubicBezTo>
                    <a:pt x="282" y="10"/>
                    <a:pt x="273" y="5"/>
                    <a:pt x="263" y="5"/>
                  </a:cubicBezTo>
                  <a:cubicBezTo>
                    <a:pt x="261" y="5"/>
                    <a:pt x="244" y="5"/>
                    <a:pt x="240" y="22"/>
                  </a:cubicBezTo>
                  <a:cubicBezTo>
                    <a:pt x="227" y="59"/>
                    <a:pt x="201" y="144"/>
                    <a:pt x="195" y="170"/>
                  </a:cubicBezTo>
                  <a:cubicBezTo>
                    <a:pt x="193" y="172"/>
                    <a:pt x="169" y="211"/>
                    <a:pt x="124" y="211"/>
                  </a:cubicBezTo>
                  <a:cubicBezTo>
                    <a:pt x="94" y="211"/>
                    <a:pt x="87" y="189"/>
                    <a:pt x="87" y="171"/>
                  </a:cubicBezTo>
                  <a:cubicBezTo>
                    <a:pt x="87" y="143"/>
                    <a:pt x="104" y="104"/>
                    <a:pt x="120" y="71"/>
                  </a:cubicBezTo>
                  <a:cubicBezTo>
                    <a:pt x="127" y="56"/>
                    <a:pt x="130" y="50"/>
                    <a:pt x="130" y="40"/>
                  </a:cubicBezTo>
                  <a:cubicBezTo>
                    <a:pt x="130" y="17"/>
                    <a:pt x="111" y="0"/>
                    <a:pt x="80" y="0"/>
                  </a:cubicBezTo>
                  <a:cubicBezTo>
                    <a:pt x="22" y="0"/>
                    <a:pt x="0" y="71"/>
                    <a:pt x="0" y="75"/>
                  </a:cubicBezTo>
                  <a:cubicBezTo>
                    <a:pt x="0" y="80"/>
                    <a:pt x="5" y="80"/>
                    <a:pt x="7" y="80"/>
                  </a:cubicBezTo>
                  <a:cubicBezTo>
                    <a:pt x="14" y="80"/>
                    <a:pt x="14" y="80"/>
                    <a:pt x="17" y="71"/>
                  </a:cubicBezTo>
                  <a:cubicBezTo>
                    <a:pt x="32" y="29"/>
                    <a:pt x="55" y="11"/>
                    <a:pt x="79" y="11"/>
                  </a:cubicBezTo>
                  <a:cubicBezTo>
                    <a:pt x="84" y="11"/>
                    <a:pt x="94" y="11"/>
                    <a:pt x="94" y="26"/>
                  </a:cubicBezTo>
                  <a:cubicBezTo>
                    <a:pt x="94" y="38"/>
                    <a:pt x="87" y="53"/>
                    <a:pt x="83" y="60"/>
                  </a:cubicBezTo>
                  <a:cubicBezTo>
                    <a:pt x="61" y="109"/>
                    <a:pt x="48" y="139"/>
                    <a:pt x="48" y="163"/>
                  </a:cubicBezTo>
                  <a:cubicBezTo>
                    <a:pt x="48" y="210"/>
                    <a:pt x="90" y="222"/>
                    <a:pt x="123" y="222"/>
                  </a:cubicBezTo>
                  <a:cubicBezTo>
                    <a:pt x="163" y="222"/>
                    <a:pt x="185" y="200"/>
                    <a:pt x="196" y="189"/>
                  </a:cubicBezTo>
                </a:path>
              </a:pathLst>
            </a:custGeom>
            <a:solidFill>
              <a:srgbClr val="000000"/>
            </a:solidFill>
            <a:ln w="15840">
              <a:noFill/>
            </a:ln>
          </p:spPr>
        </p:sp>
        <p:sp>
          <p:nvSpPr>
            <p:cNvPr id="1031" name="Freeform 30"/>
            <p:cNvSpPr/>
            <p:nvPr/>
          </p:nvSpPr>
          <p:spPr>
            <a:xfrm>
              <a:off x="4787640" y="1825920"/>
              <a:ext cx="104400" cy="6840"/>
            </a:xfrm>
            <a:custGeom>
              <a:avLst/>
              <a:gdLst/>
              <a:ahLst/>
              <a:rect l="0" t="0" r="r" b="b"/>
              <a:pathLst>
                <a:path w="290" h="19">
                  <a:moveTo>
                    <a:pt x="272" y="18"/>
                  </a:moveTo>
                  <a:cubicBezTo>
                    <a:pt x="278" y="18"/>
                    <a:pt x="289" y="18"/>
                    <a:pt x="289" y="9"/>
                  </a:cubicBezTo>
                  <a:cubicBezTo>
                    <a:pt x="289" y="0"/>
                    <a:pt x="279" y="0"/>
                    <a:pt x="272" y="0"/>
                  </a:cubicBezTo>
                  <a:lnTo>
                    <a:pt x="17" y="0"/>
                  </a:lnTo>
                  <a:cubicBezTo>
                    <a:pt x="10" y="0"/>
                    <a:pt x="0" y="0"/>
                    <a:pt x="0" y="9"/>
                  </a:cubicBezTo>
                  <a:cubicBezTo>
                    <a:pt x="0" y="18"/>
                    <a:pt x="10" y="18"/>
                    <a:pt x="17" y="18"/>
                  </a:cubicBezTo>
                  <a:lnTo>
                    <a:pt x="272" y="18"/>
                  </a:lnTo>
                </a:path>
              </a:pathLst>
            </a:custGeom>
            <a:solidFill>
              <a:srgbClr val="000000"/>
            </a:solidFill>
            <a:ln w="15840">
              <a:noFill/>
            </a:ln>
          </p:spPr>
        </p:sp>
        <p:sp>
          <p:nvSpPr>
            <p:cNvPr id="1032" name="Freeform 31"/>
            <p:cNvSpPr/>
            <p:nvPr/>
          </p:nvSpPr>
          <p:spPr>
            <a:xfrm>
              <a:off x="4940280" y="1791720"/>
              <a:ext cx="51480" cy="176400"/>
            </a:xfrm>
            <a:custGeom>
              <a:avLst/>
              <a:gdLst/>
              <a:ahLst/>
              <a:rect l="0" t="0" r="r" b="b"/>
              <a:pathLst>
                <a:path w="143" h="490">
                  <a:moveTo>
                    <a:pt x="142" y="485"/>
                  </a:moveTo>
                  <a:cubicBezTo>
                    <a:pt x="142" y="483"/>
                    <a:pt x="142" y="483"/>
                    <a:pt x="131" y="474"/>
                  </a:cubicBezTo>
                  <a:cubicBezTo>
                    <a:pt x="55" y="412"/>
                    <a:pt x="36" y="320"/>
                    <a:pt x="36" y="244"/>
                  </a:cubicBezTo>
                  <a:cubicBezTo>
                    <a:pt x="36" y="160"/>
                    <a:pt x="60" y="74"/>
                    <a:pt x="134" y="13"/>
                  </a:cubicBezTo>
                  <a:cubicBezTo>
                    <a:pt x="142" y="7"/>
                    <a:pt x="142" y="6"/>
                    <a:pt x="142" y="4"/>
                  </a:cubicBezTo>
                  <a:cubicBezTo>
                    <a:pt x="142" y="1"/>
                    <a:pt x="140" y="0"/>
                    <a:pt x="135" y="0"/>
                  </a:cubicBezTo>
                  <a:cubicBezTo>
                    <a:pt x="130" y="0"/>
                    <a:pt x="75" y="33"/>
                    <a:pt x="39" y="95"/>
                  </a:cubicBezTo>
                  <a:cubicBezTo>
                    <a:pt x="7" y="148"/>
                    <a:pt x="0" y="203"/>
                    <a:pt x="0" y="244"/>
                  </a:cubicBezTo>
                  <a:cubicBezTo>
                    <a:pt x="0" y="283"/>
                    <a:pt x="7" y="342"/>
                    <a:pt x="40" y="397"/>
                  </a:cubicBezTo>
                  <a:cubicBezTo>
                    <a:pt x="77" y="458"/>
                    <a:pt x="130" y="489"/>
                    <a:pt x="135" y="489"/>
                  </a:cubicBezTo>
                  <a:cubicBezTo>
                    <a:pt x="140" y="489"/>
                    <a:pt x="142" y="488"/>
                    <a:pt x="142" y="485"/>
                  </a:cubicBezTo>
                </a:path>
              </a:pathLst>
            </a:custGeom>
            <a:solidFill>
              <a:srgbClr val="000000"/>
            </a:solidFill>
            <a:ln w="15840">
              <a:noFill/>
            </a:ln>
          </p:spPr>
        </p:sp>
        <p:sp>
          <p:nvSpPr>
            <p:cNvPr id="1033" name="Freeform 32"/>
            <p:cNvSpPr/>
            <p:nvPr/>
          </p:nvSpPr>
          <p:spPr>
            <a:xfrm>
              <a:off x="5012280" y="1845720"/>
              <a:ext cx="100800" cy="80280"/>
            </a:xfrm>
            <a:custGeom>
              <a:avLst/>
              <a:gdLst/>
              <a:ahLst/>
              <a:rect l="0" t="0" r="r" b="b"/>
              <a:pathLst>
                <a:path w="280" h="223">
                  <a:moveTo>
                    <a:pt x="203" y="31"/>
                  </a:moveTo>
                  <a:cubicBezTo>
                    <a:pt x="192" y="13"/>
                    <a:pt x="174" y="0"/>
                    <a:pt x="146" y="0"/>
                  </a:cubicBezTo>
                  <a:cubicBezTo>
                    <a:pt x="76" y="0"/>
                    <a:pt x="0" y="72"/>
                    <a:pt x="0" y="143"/>
                  </a:cubicBezTo>
                  <a:cubicBezTo>
                    <a:pt x="0" y="190"/>
                    <a:pt x="33" y="222"/>
                    <a:pt x="82" y="222"/>
                  </a:cubicBezTo>
                  <a:cubicBezTo>
                    <a:pt x="94" y="222"/>
                    <a:pt x="124" y="220"/>
                    <a:pt x="160" y="185"/>
                  </a:cubicBezTo>
                  <a:cubicBezTo>
                    <a:pt x="166" y="205"/>
                    <a:pt x="186" y="222"/>
                    <a:pt x="215" y="222"/>
                  </a:cubicBezTo>
                  <a:cubicBezTo>
                    <a:pt x="237" y="222"/>
                    <a:pt x="251" y="211"/>
                    <a:pt x="261" y="195"/>
                  </a:cubicBezTo>
                  <a:cubicBezTo>
                    <a:pt x="271" y="178"/>
                    <a:pt x="279" y="148"/>
                    <a:pt x="279" y="146"/>
                  </a:cubicBezTo>
                  <a:cubicBezTo>
                    <a:pt x="279" y="142"/>
                    <a:pt x="273" y="142"/>
                    <a:pt x="272" y="142"/>
                  </a:cubicBezTo>
                  <a:cubicBezTo>
                    <a:pt x="266" y="142"/>
                    <a:pt x="265" y="143"/>
                    <a:pt x="263" y="151"/>
                  </a:cubicBezTo>
                  <a:cubicBezTo>
                    <a:pt x="253" y="182"/>
                    <a:pt x="242" y="211"/>
                    <a:pt x="217" y="211"/>
                  </a:cubicBezTo>
                  <a:cubicBezTo>
                    <a:pt x="200" y="211"/>
                    <a:pt x="198" y="199"/>
                    <a:pt x="198" y="189"/>
                  </a:cubicBezTo>
                  <a:cubicBezTo>
                    <a:pt x="198" y="178"/>
                    <a:pt x="200" y="174"/>
                    <a:pt x="207" y="152"/>
                  </a:cubicBezTo>
                  <a:cubicBezTo>
                    <a:pt x="214" y="132"/>
                    <a:pt x="214" y="127"/>
                    <a:pt x="220" y="109"/>
                  </a:cubicBezTo>
                  <a:lnTo>
                    <a:pt x="242" y="40"/>
                  </a:lnTo>
                  <a:cubicBezTo>
                    <a:pt x="246" y="25"/>
                    <a:pt x="246" y="25"/>
                    <a:pt x="246" y="23"/>
                  </a:cubicBezTo>
                  <a:cubicBezTo>
                    <a:pt x="246" y="14"/>
                    <a:pt x="239" y="10"/>
                    <a:pt x="229" y="10"/>
                  </a:cubicBezTo>
                  <a:cubicBezTo>
                    <a:pt x="214" y="10"/>
                    <a:pt x="204" y="21"/>
                    <a:pt x="203" y="31"/>
                  </a:cubicBezTo>
                  <a:moveTo>
                    <a:pt x="163" y="158"/>
                  </a:moveTo>
                  <a:cubicBezTo>
                    <a:pt x="160" y="167"/>
                    <a:pt x="160" y="167"/>
                    <a:pt x="152" y="176"/>
                  </a:cubicBezTo>
                  <a:cubicBezTo>
                    <a:pt x="124" y="203"/>
                    <a:pt x="99" y="211"/>
                    <a:pt x="83" y="211"/>
                  </a:cubicBezTo>
                  <a:cubicBezTo>
                    <a:pt x="53" y="211"/>
                    <a:pt x="43" y="185"/>
                    <a:pt x="43" y="165"/>
                  </a:cubicBezTo>
                  <a:cubicBezTo>
                    <a:pt x="43" y="141"/>
                    <a:pt x="62" y="80"/>
                    <a:pt x="77" y="57"/>
                  </a:cubicBezTo>
                  <a:cubicBezTo>
                    <a:pt x="95" y="29"/>
                    <a:pt x="123" y="11"/>
                    <a:pt x="148" y="11"/>
                  </a:cubicBezTo>
                  <a:cubicBezTo>
                    <a:pt x="188" y="11"/>
                    <a:pt x="196" y="51"/>
                    <a:pt x="196" y="54"/>
                  </a:cubicBezTo>
                  <a:cubicBezTo>
                    <a:pt x="196" y="56"/>
                    <a:pt x="195" y="59"/>
                    <a:pt x="193" y="62"/>
                  </a:cubicBezTo>
                  <a:lnTo>
                    <a:pt x="163" y="158"/>
                  </a:lnTo>
                </a:path>
              </a:pathLst>
            </a:custGeom>
            <a:solidFill>
              <a:srgbClr val="000000"/>
            </a:solidFill>
            <a:ln w="15840">
              <a:noFill/>
            </a:ln>
          </p:spPr>
        </p:sp>
        <p:sp>
          <p:nvSpPr>
            <p:cNvPr id="1034" name="Freeform 33"/>
            <p:cNvSpPr/>
            <p:nvPr/>
          </p:nvSpPr>
          <p:spPr>
            <a:xfrm>
              <a:off x="5137920" y="1904760"/>
              <a:ext cx="26280" cy="53280"/>
            </a:xfrm>
            <a:custGeom>
              <a:avLst/>
              <a:gdLst/>
              <a:ahLst/>
              <a:rect l="0" t="0" r="r" b="b"/>
              <a:pathLst>
                <a:path w="73" h="148">
                  <a:moveTo>
                    <a:pt x="72" y="52"/>
                  </a:moveTo>
                  <a:cubicBezTo>
                    <a:pt x="72" y="19"/>
                    <a:pt x="57" y="0"/>
                    <a:pt x="33" y="0"/>
                  </a:cubicBezTo>
                  <a:cubicBezTo>
                    <a:pt x="13" y="0"/>
                    <a:pt x="0" y="12"/>
                    <a:pt x="0" y="26"/>
                  </a:cubicBezTo>
                  <a:cubicBezTo>
                    <a:pt x="0" y="39"/>
                    <a:pt x="13" y="52"/>
                    <a:pt x="33" y="52"/>
                  </a:cubicBezTo>
                  <a:cubicBezTo>
                    <a:pt x="40" y="52"/>
                    <a:pt x="49" y="50"/>
                    <a:pt x="55" y="46"/>
                  </a:cubicBezTo>
                  <a:cubicBezTo>
                    <a:pt x="57" y="45"/>
                    <a:pt x="57" y="45"/>
                    <a:pt x="58" y="45"/>
                  </a:cubicBezTo>
                  <a:cubicBezTo>
                    <a:pt x="58" y="45"/>
                    <a:pt x="60" y="45"/>
                    <a:pt x="60" y="52"/>
                  </a:cubicBezTo>
                  <a:cubicBezTo>
                    <a:pt x="60" y="88"/>
                    <a:pt x="38" y="118"/>
                    <a:pt x="17" y="134"/>
                  </a:cubicBezTo>
                  <a:cubicBezTo>
                    <a:pt x="10" y="139"/>
                    <a:pt x="10" y="141"/>
                    <a:pt x="10" y="141"/>
                  </a:cubicBezTo>
                  <a:cubicBezTo>
                    <a:pt x="10" y="146"/>
                    <a:pt x="13" y="147"/>
                    <a:pt x="17" y="147"/>
                  </a:cubicBezTo>
                  <a:cubicBezTo>
                    <a:pt x="24" y="147"/>
                    <a:pt x="72" y="110"/>
                    <a:pt x="72" y="52"/>
                  </a:cubicBezTo>
                </a:path>
              </a:pathLst>
            </a:custGeom>
            <a:solidFill>
              <a:srgbClr val="000000"/>
            </a:solidFill>
            <a:ln w="15840">
              <a:noFill/>
            </a:ln>
          </p:spPr>
        </p:sp>
        <p:sp>
          <p:nvSpPr>
            <p:cNvPr id="1035" name="Freeform 34"/>
            <p:cNvSpPr/>
            <p:nvPr/>
          </p:nvSpPr>
          <p:spPr>
            <a:xfrm>
              <a:off x="5226480" y="1801440"/>
              <a:ext cx="81360" cy="124920"/>
            </a:xfrm>
            <a:custGeom>
              <a:avLst/>
              <a:gdLst/>
              <a:ahLst/>
              <a:rect l="0" t="0" r="r" b="b"/>
              <a:pathLst>
                <a:path w="226" h="347">
                  <a:moveTo>
                    <a:pt x="118" y="6"/>
                  </a:moveTo>
                  <a:cubicBezTo>
                    <a:pt x="118" y="5"/>
                    <a:pt x="118" y="0"/>
                    <a:pt x="109" y="0"/>
                  </a:cubicBezTo>
                  <a:cubicBezTo>
                    <a:pt x="96" y="0"/>
                    <a:pt x="51" y="5"/>
                    <a:pt x="35" y="5"/>
                  </a:cubicBezTo>
                  <a:cubicBezTo>
                    <a:pt x="31" y="6"/>
                    <a:pt x="24" y="6"/>
                    <a:pt x="24" y="15"/>
                  </a:cubicBezTo>
                  <a:cubicBezTo>
                    <a:pt x="24" y="21"/>
                    <a:pt x="29" y="21"/>
                    <a:pt x="38" y="21"/>
                  </a:cubicBezTo>
                  <a:cubicBezTo>
                    <a:pt x="68" y="21"/>
                    <a:pt x="69" y="25"/>
                    <a:pt x="69" y="29"/>
                  </a:cubicBezTo>
                  <a:cubicBezTo>
                    <a:pt x="69" y="33"/>
                    <a:pt x="64" y="49"/>
                    <a:pt x="60" y="60"/>
                  </a:cubicBezTo>
                  <a:lnTo>
                    <a:pt x="10" y="220"/>
                  </a:lnTo>
                  <a:cubicBezTo>
                    <a:pt x="3" y="244"/>
                    <a:pt x="0" y="252"/>
                    <a:pt x="0" y="269"/>
                  </a:cubicBezTo>
                  <a:cubicBezTo>
                    <a:pt x="0" y="315"/>
                    <a:pt x="32" y="346"/>
                    <a:pt x="77" y="346"/>
                  </a:cubicBezTo>
                  <a:cubicBezTo>
                    <a:pt x="149" y="346"/>
                    <a:pt x="225" y="273"/>
                    <a:pt x="225" y="203"/>
                  </a:cubicBezTo>
                  <a:cubicBezTo>
                    <a:pt x="225" y="157"/>
                    <a:pt x="192" y="124"/>
                    <a:pt x="144" y="124"/>
                  </a:cubicBezTo>
                  <a:cubicBezTo>
                    <a:pt x="116" y="124"/>
                    <a:pt x="90" y="138"/>
                    <a:pt x="72" y="154"/>
                  </a:cubicBezTo>
                  <a:lnTo>
                    <a:pt x="118" y="6"/>
                  </a:lnTo>
                  <a:moveTo>
                    <a:pt x="60" y="191"/>
                  </a:moveTo>
                  <a:cubicBezTo>
                    <a:pt x="64" y="180"/>
                    <a:pt x="64" y="180"/>
                    <a:pt x="69" y="174"/>
                  </a:cubicBezTo>
                  <a:cubicBezTo>
                    <a:pt x="99" y="142"/>
                    <a:pt x="126" y="135"/>
                    <a:pt x="142" y="135"/>
                  </a:cubicBezTo>
                  <a:cubicBezTo>
                    <a:pt x="164" y="135"/>
                    <a:pt x="181" y="150"/>
                    <a:pt x="181" y="181"/>
                  </a:cubicBezTo>
                  <a:cubicBezTo>
                    <a:pt x="181" y="210"/>
                    <a:pt x="160" y="266"/>
                    <a:pt x="149" y="285"/>
                  </a:cubicBezTo>
                  <a:cubicBezTo>
                    <a:pt x="130" y="318"/>
                    <a:pt x="101" y="335"/>
                    <a:pt x="77" y="335"/>
                  </a:cubicBezTo>
                  <a:cubicBezTo>
                    <a:pt x="57" y="335"/>
                    <a:pt x="38" y="322"/>
                    <a:pt x="38" y="287"/>
                  </a:cubicBezTo>
                  <a:cubicBezTo>
                    <a:pt x="38" y="276"/>
                    <a:pt x="38" y="267"/>
                    <a:pt x="47" y="236"/>
                  </a:cubicBezTo>
                  <a:lnTo>
                    <a:pt x="60" y="191"/>
                  </a:lnTo>
                </a:path>
              </a:pathLst>
            </a:custGeom>
            <a:solidFill>
              <a:srgbClr val="000000"/>
            </a:solidFill>
            <a:ln w="15840">
              <a:noFill/>
            </a:ln>
          </p:spPr>
        </p:sp>
        <p:sp>
          <p:nvSpPr>
            <p:cNvPr id="1036" name="Freeform 35"/>
            <p:cNvSpPr/>
            <p:nvPr/>
          </p:nvSpPr>
          <p:spPr>
            <a:xfrm>
              <a:off x="5322600" y="1791720"/>
              <a:ext cx="51120" cy="176400"/>
            </a:xfrm>
            <a:custGeom>
              <a:avLst/>
              <a:gdLst/>
              <a:ahLst/>
              <a:rect l="0" t="0" r="r" b="b"/>
              <a:pathLst>
                <a:path w="142" h="490">
                  <a:moveTo>
                    <a:pt x="141" y="244"/>
                  </a:moveTo>
                  <a:cubicBezTo>
                    <a:pt x="141" y="207"/>
                    <a:pt x="135" y="148"/>
                    <a:pt x="102" y="92"/>
                  </a:cubicBezTo>
                  <a:cubicBezTo>
                    <a:pt x="64" y="32"/>
                    <a:pt x="12" y="0"/>
                    <a:pt x="5" y="0"/>
                  </a:cubicBezTo>
                  <a:cubicBezTo>
                    <a:pt x="3" y="0"/>
                    <a:pt x="0" y="2"/>
                    <a:pt x="0" y="4"/>
                  </a:cubicBezTo>
                  <a:cubicBezTo>
                    <a:pt x="0" y="6"/>
                    <a:pt x="0" y="7"/>
                    <a:pt x="10" y="16"/>
                  </a:cubicBezTo>
                  <a:cubicBezTo>
                    <a:pt x="71" y="64"/>
                    <a:pt x="106" y="142"/>
                    <a:pt x="106" y="244"/>
                  </a:cubicBezTo>
                  <a:cubicBezTo>
                    <a:pt x="106" y="328"/>
                    <a:pt x="83" y="415"/>
                    <a:pt x="8" y="476"/>
                  </a:cubicBezTo>
                  <a:cubicBezTo>
                    <a:pt x="0" y="483"/>
                    <a:pt x="0" y="483"/>
                    <a:pt x="0" y="485"/>
                  </a:cubicBezTo>
                  <a:cubicBezTo>
                    <a:pt x="0" y="488"/>
                    <a:pt x="3" y="489"/>
                    <a:pt x="5" y="489"/>
                  </a:cubicBezTo>
                  <a:cubicBezTo>
                    <a:pt x="12" y="489"/>
                    <a:pt x="67" y="456"/>
                    <a:pt x="103" y="394"/>
                  </a:cubicBezTo>
                  <a:cubicBezTo>
                    <a:pt x="135" y="340"/>
                    <a:pt x="141" y="286"/>
                    <a:pt x="141" y="244"/>
                  </a:cubicBezTo>
                </a:path>
              </a:pathLst>
            </a:custGeom>
            <a:solidFill>
              <a:srgbClr val="000000"/>
            </a:solidFill>
            <a:ln w="15840">
              <a:noFill/>
            </a:ln>
          </p:spPr>
        </p:sp>
      </p:grpSp>
      <p:grpSp>
        <p:nvGrpSpPr>
          <p:cNvPr id="1037" name="Group 36"/>
          <p:cNvGrpSpPr/>
          <p:nvPr/>
        </p:nvGrpSpPr>
        <p:grpSpPr>
          <a:xfrm>
            <a:off x="1635840" y="2496960"/>
            <a:ext cx="4870800" cy="249120"/>
            <a:chOff x="1635840" y="2496960"/>
            <a:chExt cx="4870800" cy="249120"/>
          </a:xfrm>
        </p:grpSpPr>
        <p:sp>
          <p:nvSpPr>
            <p:cNvPr id="1038" name="Freeform 37"/>
            <p:cNvSpPr/>
            <p:nvPr/>
          </p:nvSpPr>
          <p:spPr>
            <a:xfrm>
              <a:off x="1635840" y="2496960"/>
              <a:ext cx="4871160" cy="248040"/>
            </a:xfrm>
            <a:custGeom>
              <a:avLst/>
              <a:gdLst/>
              <a:ahLst/>
              <a:rect l="0" t="0" r="r" b="b"/>
              <a:pathLst>
                <a:path w="13531" h="689">
                  <a:moveTo>
                    <a:pt x="6765" y="688"/>
                  </a:moveTo>
                  <a:lnTo>
                    <a:pt x="0" y="688"/>
                  </a:lnTo>
                  <a:lnTo>
                    <a:pt x="0" y="0"/>
                  </a:lnTo>
                  <a:lnTo>
                    <a:pt x="13530" y="0"/>
                  </a:lnTo>
                  <a:lnTo>
                    <a:pt x="13530" y="688"/>
                  </a:lnTo>
                  <a:lnTo>
                    <a:pt x="6765" y="688"/>
                  </a:lnTo>
                </a:path>
              </a:pathLst>
            </a:custGeom>
            <a:solidFill>
              <a:srgbClr val="ffffff"/>
            </a:solidFill>
            <a:ln w="15840">
              <a:noFill/>
            </a:ln>
          </p:spPr>
        </p:sp>
        <p:sp>
          <p:nvSpPr>
            <p:cNvPr id="1039" name="Freeform 38"/>
            <p:cNvSpPr/>
            <p:nvPr/>
          </p:nvSpPr>
          <p:spPr>
            <a:xfrm>
              <a:off x="1643400" y="2594160"/>
              <a:ext cx="85320" cy="99000"/>
            </a:xfrm>
            <a:custGeom>
              <a:avLst/>
              <a:gdLst/>
              <a:ahLst/>
              <a:rect l="0" t="0" r="r" b="b"/>
              <a:pathLst>
                <a:path w="237" h="275">
                  <a:moveTo>
                    <a:pt x="172" y="38"/>
                  </a:moveTo>
                  <a:cubicBezTo>
                    <a:pt x="163" y="16"/>
                    <a:pt x="148" y="0"/>
                    <a:pt x="124" y="0"/>
                  </a:cubicBezTo>
                  <a:cubicBezTo>
                    <a:pt x="65" y="0"/>
                    <a:pt x="0" y="89"/>
                    <a:pt x="0" y="177"/>
                  </a:cubicBezTo>
                  <a:cubicBezTo>
                    <a:pt x="0" y="234"/>
                    <a:pt x="28" y="274"/>
                    <a:pt x="69" y="274"/>
                  </a:cubicBezTo>
                  <a:cubicBezTo>
                    <a:pt x="80" y="274"/>
                    <a:pt x="105" y="271"/>
                    <a:pt x="136" y="229"/>
                  </a:cubicBezTo>
                  <a:cubicBezTo>
                    <a:pt x="141" y="253"/>
                    <a:pt x="158" y="274"/>
                    <a:pt x="183" y="274"/>
                  </a:cubicBezTo>
                  <a:cubicBezTo>
                    <a:pt x="202" y="274"/>
                    <a:pt x="213" y="260"/>
                    <a:pt x="221" y="241"/>
                  </a:cubicBezTo>
                  <a:cubicBezTo>
                    <a:pt x="230" y="219"/>
                    <a:pt x="236" y="182"/>
                    <a:pt x="236" y="181"/>
                  </a:cubicBezTo>
                  <a:cubicBezTo>
                    <a:pt x="236" y="175"/>
                    <a:pt x="232" y="175"/>
                    <a:pt x="231" y="175"/>
                  </a:cubicBezTo>
                  <a:cubicBezTo>
                    <a:pt x="225" y="175"/>
                    <a:pt x="225" y="177"/>
                    <a:pt x="223" y="186"/>
                  </a:cubicBezTo>
                  <a:cubicBezTo>
                    <a:pt x="214" y="225"/>
                    <a:pt x="205" y="260"/>
                    <a:pt x="184" y="260"/>
                  </a:cubicBezTo>
                  <a:cubicBezTo>
                    <a:pt x="170" y="260"/>
                    <a:pt x="169" y="245"/>
                    <a:pt x="169" y="233"/>
                  </a:cubicBezTo>
                  <a:cubicBezTo>
                    <a:pt x="169" y="219"/>
                    <a:pt x="170" y="215"/>
                    <a:pt x="176" y="188"/>
                  </a:cubicBezTo>
                  <a:cubicBezTo>
                    <a:pt x="182" y="163"/>
                    <a:pt x="182" y="156"/>
                    <a:pt x="186" y="134"/>
                  </a:cubicBezTo>
                  <a:lnTo>
                    <a:pt x="205" y="49"/>
                  </a:lnTo>
                  <a:cubicBezTo>
                    <a:pt x="208" y="31"/>
                    <a:pt x="208" y="31"/>
                    <a:pt x="208" y="29"/>
                  </a:cubicBezTo>
                  <a:cubicBezTo>
                    <a:pt x="208" y="18"/>
                    <a:pt x="203" y="12"/>
                    <a:pt x="195" y="12"/>
                  </a:cubicBezTo>
                  <a:cubicBezTo>
                    <a:pt x="182" y="12"/>
                    <a:pt x="174" y="26"/>
                    <a:pt x="172" y="38"/>
                  </a:cubicBezTo>
                  <a:moveTo>
                    <a:pt x="138" y="196"/>
                  </a:moveTo>
                  <a:cubicBezTo>
                    <a:pt x="136" y="207"/>
                    <a:pt x="136" y="207"/>
                    <a:pt x="128" y="218"/>
                  </a:cubicBezTo>
                  <a:cubicBezTo>
                    <a:pt x="105" y="251"/>
                    <a:pt x="84" y="260"/>
                    <a:pt x="71" y="260"/>
                  </a:cubicBezTo>
                  <a:cubicBezTo>
                    <a:pt x="45" y="260"/>
                    <a:pt x="37" y="227"/>
                    <a:pt x="37" y="204"/>
                  </a:cubicBezTo>
                  <a:cubicBezTo>
                    <a:pt x="37" y="173"/>
                    <a:pt x="53" y="99"/>
                    <a:pt x="66" y="71"/>
                  </a:cubicBezTo>
                  <a:cubicBezTo>
                    <a:pt x="81" y="36"/>
                    <a:pt x="105" y="13"/>
                    <a:pt x="125" y="13"/>
                  </a:cubicBezTo>
                  <a:cubicBezTo>
                    <a:pt x="159" y="13"/>
                    <a:pt x="167" y="63"/>
                    <a:pt x="167" y="67"/>
                  </a:cubicBezTo>
                  <a:cubicBezTo>
                    <a:pt x="167" y="70"/>
                    <a:pt x="165" y="74"/>
                    <a:pt x="164" y="76"/>
                  </a:cubicBezTo>
                  <a:lnTo>
                    <a:pt x="138" y="196"/>
                  </a:lnTo>
                </a:path>
              </a:pathLst>
            </a:custGeom>
            <a:solidFill>
              <a:srgbClr val="000000"/>
            </a:solidFill>
            <a:ln w="15840">
              <a:noFill/>
            </a:ln>
          </p:spPr>
        </p:sp>
        <p:sp>
          <p:nvSpPr>
            <p:cNvPr id="1040" name="Freeform 39"/>
            <p:cNvSpPr/>
            <p:nvPr/>
          </p:nvSpPr>
          <p:spPr>
            <a:xfrm>
              <a:off x="1800720" y="2572920"/>
              <a:ext cx="93600" cy="126720"/>
            </a:xfrm>
            <a:custGeom>
              <a:avLst/>
              <a:gdLst/>
              <a:ahLst/>
              <a:rect l="0" t="0" r="r" b="b"/>
              <a:pathLst>
                <a:path w="260" h="352">
                  <a:moveTo>
                    <a:pt x="240" y="188"/>
                  </a:moveTo>
                  <a:cubicBezTo>
                    <a:pt x="249" y="188"/>
                    <a:pt x="259" y="188"/>
                    <a:pt x="259" y="175"/>
                  </a:cubicBezTo>
                  <a:cubicBezTo>
                    <a:pt x="259" y="164"/>
                    <a:pt x="249" y="164"/>
                    <a:pt x="240" y="164"/>
                  </a:cubicBezTo>
                  <a:lnTo>
                    <a:pt x="21" y="164"/>
                  </a:lnTo>
                  <a:cubicBezTo>
                    <a:pt x="27" y="83"/>
                    <a:pt x="86" y="25"/>
                    <a:pt x="159" y="25"/>
                  </a:cubicBezTo>
                  <a:lnTo>
                    <a:pt x="240" y="25"/>
                  </a:lnTo>
                  <a:cubicBezTo>
                    <a:pt x="249" y="25"/>
                    <a:pt x="259" y="25"/>
                    <a:pt x="259" y="12"/>
                  </a:cubicBezTo>
                  <a:cubicBezTo>
                    <a:pt x="259" y="0"/>
                    <a:pt x="249" y="0"/>
                    <a:pt x="240" y="0"/>
                  </a:cubicBezTo>
                  <a:lnTo>
                    <a:pt x="158" y="0"/>
                  </a:lnTo>
                  <a:cubicBezTo>
                    <a:pt x="70" y="0"/>
                    <a:pt x="0" y="78"/>
                    <a:pt x="0" y="175"/>
                  </a:cubicBezTo>
                  <a:cubicBezTo>
                    <a:pt x="0" y="272"/>
                    <a:pt x="70" y="351"/>
                    <a:pt x="158" y="351"/>
                  </a:cubicBezTo>
                  <a:lnTo>
                    <a:pt x="240" y="351"/>
                  </a:lnTo>
                  <a:cubicBezTo>
                    <a:pt x="249" y="351"/>
                    <a:pt x="259" y="351"/>
                    <a:pt x="259" y="339"/>
                  </a:cubicBezTo>
                  <a:cubicBezTo>
                    <a:pt x="259" y="326"/>
                    <a:pt x="249" y="326"/>
                    <a:pt x="240" y="326"/>
                  </a:cubicBezTo>
                  <a:lnTo>
                    <a:pt x="159" y="326"/>
                  </a:lnTo>
                  <a:cubicBezTo>
                    <a:pt x="86" y="326"/>
                    <a:pt x="27" y="269"/>
                    <a:pt x="21" y="188"/>
                  </a:cubicBezTo>
                  <a:lnTo>
                    <a:pt x="240" y="188"/>
                  </a:lnTo>
                </a:path>
              </a:pathLst>
            </a:custGeom>
            <a:solidFill>
              <a:srgbClr val="000000"/>
            </a:solidFill>
            <a:ln w="15840">
              <a:noFill/>
            </a:ln>
          </p:spPr>
        </p:sp>
        <p:sp>
          <p:nvSpPr>
            <p:cNvPr id="1041" name="Freeform 40"/>
            <p:cNvSpPr/>
            <p:nvPr/>
          </p:nvSpPr>
          <p:spPr>
            <a:xfrm>
              <a:off x="1966680" y="2535120"/>
              <a:ext cx="127440" cy="156240"/>
            </a:xfrm>
            <a:custGeom>
              <a:avLst/>
              <a:gdLst/>
              <a:ahLst/>
              <a:rect l="0" t="0" r="r" b="b"/>
              <a:pathLst>
                <a:path w="354" h="434">
                  <a:moveTo>
                    <a:pt x="73" y="363"/>
                  </a:moveTo>
                  <a:cubicBezTo>
                    <a:pt x="54" y="402"/>
                    <a:pt x="34" y="412"/>
                    <a:pt x="11" y="413"/>
                  </a:cubicBezTo>
                  <a:cubicBezTo>
                    <a:pt x="4" y="413"/>
                    <a:pt x="0" y="413"/>
                    <a:pt x="0" y="426"/>
                  </a:cubicBezTo>
                  <a:cubicBezTo>
                    <a:pt x="0" y="429"/>
                    <a:pt x="2" y="433"/>
                    <a:pt x="7" y="433"/>
                  </a:cubicBezTo>
                  <a:cubicBezTo>
                    <a:pt x="21" y="433"/>
                    <a:pt x="36" y="430"/>
                    <a:pt x="51" y="430"/>
                  </a:cubicBezTo>
                  <a:cubicBezTo>
                    <a:pt x="68" y="430"/>
                    <a:pt x="86" y="433"/>
                    <a:pt x="103" y="433"/>
                  </a:cubicBezTo>
                  <a:cubicBezTo>
                    <a:pt x="105" y="433"/>
                    <a:pt x="112" y="433"/>
                    <a:pt x="112" y="420"/>
                  </a:cubicBezTo>
                  <a:cubicBezTo>
                    <a:pt x="112" y="413"/>
                    <a:pt x="107" y="413"/>
                    <a:pt x="104" y="413"/>
                  </a:cubicBezTo>
                  <a:cubicBezTo>
                    <a:pt x="92" y="412"/>
                    <a:pt x="79" y="406"/>
                    <a:pt x="79" y="391"/>
                  </a:cubicBezTo>
                  <a:cubicBezTo>
                    <a:pt x="79" y="384"/>
                    <a:pt x="83" y="377"/>
                    <a:pt x="86" y="370"/>
                  </a:cubicBezTo>
                  <a:lnTo>
                    <a:pt x="126" y="293"/>
                  </a:lnTo>
                  <a:lnTo>
                    <a:pt x="257" y="293"/>
                  </a:lnTo>
                  <a:cubicBezTo>
                    <a:pt x="257" y="305"/>
                    <a:pt x="265" y="388"/>
                    <a:pt x="265" y="393"/>
                  </a:cubicBezTo>
                  <a:cubicBezTo>
                    <a:pt x="265" y="412"/>
                    <a:pt x="238" y="413"/>
                    <a:pt x="227" y="413"/>
                  </a:cubicBezTo>
                  <a:cubicBezTo>
                    <a:pt x="220" y="413"/>
                    <a:pt x="214" y="413"/>
                    <a:pt x="214" y="426"/>
                  </a:cubicBezTo>
                  <a:cubicBezTo>
                    <a:pt x="214" y="433"/>
                    <a:pt x="221" y="433"/>
                    <a:pt x="223" y="433"/>
                  </a:cubicBezTo>
                  <a:cubicBezTo>
                    <a:pt x="244" y="433"/>
                    <a:pt x="266" y="430"/>
                    <a:pt x="287" y="430"/>
                  </a:cubicBezTo>
                  <a:cubicBezTo>
                    <a:pt x="300" y="430"/>
                    <a:pt x="332" y="433"/>
                    <a:pt x="344" y="433"/>
                  </a:cubicBezTo>
                  <a:cubicBezTo>
                    <a:pt x="347" y="433"/>
                    <a:pt x="353" y="433"/>
                    <a:pt x="353" y="420"/>
                  </a:cubicBezTo>
                  <a:cubicBezTo>
                    <a:pt x="353" y="413"/>
                    <a:pt x="349" y="413"/>
                    <a:pt x="342" y="413"/>
                  </a:cubicBezTo>
                  <a:cubicBezTo>
                    <a:pt x="310" y="413"/>
                    <a:pt x="310" y="409"/>
                    <a:pt x="309" y="391"/>
                  </a:cubicBezTo>
                  <a:lnTo>
                    <a:pt x="278" y="15"/>
                  </a:lnTo>
                  <a:cubicBezTo>
                    <a:pt x="276" y="2"/>
                    <a:pt x="276" y="0"/>
                    <a:pt x="267" y="0"/>
                  </a:cubicBezTo>
                  <a:cubicBezTo>
                    <a:pt x="259" y="0"/>
                    <a:pt x="257" y="4"/>
                    <a:pt x="254" y="9"/>
                  </a:cubicBezTo>
                  <a:lnTo>
                    <a:pt x="73" y="363"/>
                  </a:lnTo>
                  <a:moveTo>
                    <a:pt x="135" y="274"/>
                  </a:moveTo>
                  <a:lnTo>
                    <a:pt x="238" y="75"/>
                  </a:lnTo>
                  <a:lnTo>
                    <a:pt x="254" y="274"/>
                  </a:lnTo>
                  <a:lnTo>
                    <a:pt x="135" y="274"/>
                  </a:lnTo>
                </a:path>
              </a:pathLst>
            </a:custGeom>
            <a:solidFill>
              <a:srgbClr val="000000"/>
            </a:solidFill>
            <a:ln w="15840">
              <a:noFill/>
            </a:ln>
          </p:spPr>
        </p:sp>
        <p:sp>
          <p:nvSpPr>
            <p:cNvPr id="1042" name="Freeform 41"/>
            <p:cNvSpPr/>
            <p:nvPr/>
          </p:nvSpPr>
          <p:spPr>
            <a:xfrm>
              <a:off x="2108520" y="2496960"/>
              <a:ext cx="138960" cy="104400"/>
            </a:xfrm>
            <a:custGeom>
              <a:avLst/>
              <a:gdLst/>
              <a:ahLst/>
              <a:rect l="0" t="0" r="r" b="b"/>
              <a:pathLst>
                <a:path w="386" h="290">
                  <a:moveTo>
                    <a:pt x="342" y="34"/>
                  </a:moveTo>
                  <a:cubicBezTo>
                    <a:pt x="345" y="20"/>
                    <a:pt x="346" y="15"/>
                    <a:pt x="372" y="15"/>
                  </a:cubicBezTo>
                  <a:cubicBezTo>
                    <a:pt x="380" y="15"/>
                    <a:pt x="385" y="15"/>
                    <a:pt x="385" y="7"/>
                  </a:cubicBezTo>
                  <a:cubicBezTo>
                    <a:pt x="385" y="0"/>
                    <a:pt x="380" y="0"/>
                    <a:pt x="374" y="0"/>
                  </a:cubicBezTo>
                  <a:lnTo>
                    <a:pt x="325" y="0"/>
                  </a:lnTo>
                  <a:cubicBezTo>
                    <a:pt x="314" y="0"/>
                    <a:pt x="313" y="0"/>
                    <a:pt x="308" y="9"/>
                  </a:cubicBezTo>
                  <a:lnTo>
                    <a:pt x="169" y="249"/>
                  </a:lnTo>
                  <a:lnTo>
                    <a:pt x="134" y="11"/>
                  </a:lnTo>
                  <a:cubicBezTo>
                    <a:pt x="132" y="0"/>
                    <a:pt x="132" y="0"/>
                    <a:pt x="121" y="0"/>
                  </a:cubicBezTo>
                  <a:lnTo>
                    <a:pt x="70" y="0"/>
                  </a:lnTo>
                  <a:cubicBezTo>
                    <a:pt x="63" y="0"/>
                    <a:pt x="58" y="0"/>
                    <a:pt x="58" y="9"/>
                  </a:cubicBezTo>
                  <a:cubicBezTo>
                    <a:pt x="58" y="15"/>
                    <a:pt x="62" y="15"/>
                    <a:pt x="70" y="15"/>
                  </a:cubicBezTo>
                  <a:cubicBezTo>
                    <a:pt x="76" y="15"/>
                    <a:pt x="77" y="15"/>
                    <a:pt x="84" y="16"/>
                  </a:cubicBezTo>
                  <a:cubicBezTo>
                    <a:pt x="91" y="16"/>
                    <a:pt x="92" y="18"/>
                    <a:pt x="92" y="22"/>
                  </a:cubicBezTo>
                  <a:cubicBezTo>
                    <a:pt x="92" y="22"/>
                    <a:pt x="92" y="25"/>
                    <a:pt x="90" y="31"/>
                  </a:cubicBezTo>
                  <a:lnTo>
                    <a:pt x="45" y="244"/>
                  </a:lnTo>
                  <a:cubicBezTo>
                    <a:pt x="42" y="258"/>
                    <a:pt x="36" y="272"/>
                    <a:pt x="6" y="274"/>
                  </a:cubicBezTo>
                  <a:cubicBezTo>
                    <a:pt x="4" y="274"/>
                    <a:pt x="0" y="274"/>
                    <a:pt x="0" y="283"/>
                  </a:cubicBezTo>
                  <a:cubicBezTo>
                    <a:pt x="0" y="283"/>
                    <a:pt x="0" y="289"/>
                    <a:pt x="6" y="289"/>
                  </a:cubicBezTo>
                  <a:cubicBezTo>
                    <a:pt x="16" y="289"/>
                    <a:pt x="31" y="288"/>
                    <a:pt x="43" y="288"/>
                  </a:cubicBezTo>
                  <a:cubicBezTo>
                    <a:pt x="51" y="288"/>
                    <a:pt x="72" y="289"/>
                    <a:pt x="81" y="289"/>
                  </a:cubicBezTo>
                  <a:cubicBezTo>
                    <a:pt x="83" y="289"/>
                    <a:pt x="89" y="289"/>
                    <a:pt x="89" y="279"/>
                  </a:cubicBezTo>
                  <a:cubicBezTo>
                    <a:pt x="89" y="274"/>
                    <a:pt x="84" y="274"/>
                    <a:pt x="81" y="274"/>
                  </a:cubicBezTo>
                  <a:cubicBezTo>
                    <a:pt x="57" y="272"/>
                    <a:pt x="57" y="261"/>
                    <a:pt x="57" y="256"/>
                  </a:cubicBezTo>
                  <a:cubicBezTo>
                    <a:pt x="57" y="254"/>
                    <a:pt x="57" y="252"/>
                    <a:pt x="58" y="245"/>
                  </a:cubicBezTo>
                  <a:lnTo>
                    <a:pt x="106" y="20"/>
                  </a:lnTo>
                  <a:lnTo>
                    <a:pt x="107" y="20"/>
                  </a:lnTo>
                  <a:lnTo>
                    <a:pt x="146" y="278"/>
                  </a:lnTo>
                  <a:cubicBezTo>
                    <a:pt x="147" y="285"/>
                    <a:pt x="147" y="289"/>
                    <a:pt x="153" y="289"/>
                  </a:cubicBezTo>
                  <a:cubicBezTo>
                    <a:pt x="158" y="289"/>
                    <a:pt x="161" y="285"/>
                    <a:pt x="164" y="279"/>
                  </a:cubicBezTo>
                  <a:lnTo>
                    <a:pt x="314" y="16"/>
                  </a:lnTo>
                  <a:lnTo>
                    <a:pt x="316" y="16"/>
                  </a:lnTo>
                  <a:lnTo>
                    <a:pt x="265" y="256"/>
                  </a:lnTo>
                  <a:cubicBezTo>
                    <a:pt x="261" y="270"/>
                    <a:pt x="261" y="274"/>
                    <a:pt x="233" y="274"/>
                  </a:cubicBezTo>
                  <a:cubicBezTo>
                    <a:pt x="225" y="274"/>
                    <a:pt x="222" y="274"/>
                    <a:pt x="222" y="283"/>
                  </a:cubicBezTo>
                  <a:cubicBezTo>
                    <a:pt x="222" y="283"/>
                    <a:pt x="222" y="289"/>
                    <a:pt x="228" y="289"/>
                  </a:cubicBezTo>
                  <a:cubicBezTo>
                    <a:pt x="235" y="289"/>
                    <a:pt x="243" y="288"/>
                    <a:pt x="250" y="288"/>
                  </a:cubicBezTo>
                  <a:cubicBezTo>
                    <a:pt x="257" y="288"/>
                    <a:pt x="265" y="288"/>
                    <a:pt x="272" y="288"/>
                  </a:cubicBezTo>
                  <a:cubicBezTo>
                    <a:pt x="283" y="288"/>
                    <a:pt x="308" y="289"/>
                    <a:pt x="318" y="289"/>
                  </a:cubicBezTo>
                  <a:cubicBezTo>
                    <a:pt x="321" y="289"/>
                    <a:pt x="326" y="289"/>
                    <a:pt x="326" y="279"/>
                  </a:cubicBezTo>
                  <a:cubicBezTo>
                    <a:pt x="326" y="274"/>
                    <a:pt x="321" y="274"/>
                    <a:pt x="314" y="274"/>
                  </a:cubicBezTo>
                  <a:cubicBezTo>
                    <a:pt x="314" y="274"/>
                    <a:pt x="308" y="274"/>
                    <a:pt x="300" y="272"/>
                  </a:cubicBezTo>
                  <a:cubicBezTo>
                    <a:pt x="293" y="272"/>
                    <a:pt x="293" y="272"/>
                    <a:pt x="293" y="267"/>
                  </a:cubicBezTo>
                  <a:cubicBezTo>
                    <a:pt x="293" y="265"/>
                    <a:pt x="293" y="260"/>
                    <a:pt x="293" y="258"/>
                  </a:cubicBezTo>
                  <a:lnTo>
                    <a:pt x="342" y="34"/>
                  </a:lnTo>
                </a:path>
              </a:pathLst>
            </a:custGeom>
            <a:solidFill>
              <a:srgbClr val="000000"/>
            </a:solidFill>
            <a:ln w="15840">
              <a:noFill/>
            </a:ln>
          </p:spPr>
        </p:sp>
        <p:sp>
          <p:nvSpPr>
            <p:cNvPr id="1043" name="Freeform 42"/>
            <p:cNvSpPr/>
            <p:nvPr/>
          </p:nvSpPr>
          <p:spPr>
            <a:xfrm>
              <a:off x="2107800" y="2676960"/>
              <a:ext cx="52560" cy="69480"/>
            </a:xfrm>
            <a:custGeom>
              <a:avLst/>
              <a:gdLst/>
              <a:ahLst/>
              <a:rect l="0" t="0" r="r" b="b"/>
              <a:pathLst>
                <a:path w="146" h="193">
                  <a:moveTo>
                    <a:pt x="131" y="28"/>
                  </a:moveTo>
                  <a:cubicBezTo>
                    <a:pt x="122" y="30"/>
                    <a:pt x="116" y="39"/>
                    <a:pt x="116" y="48"/>
                  </a:cubicBezTo>
                  <a:cubicBezTo>
                    <a:pt x="116" y="58"/>
                    <a:pt x="123" y="62"/>
                    <a:pt x="128" y="62"/>
                  </a:cubicBezTo>
                  <a:cubicBezTo>
                    <a:pt x="131" y="62"/>
                    <a:pt x="145" y="59"/>
                    <a:pt x="145" y="37"/>
                  </a:cubicBezTo>
                  <a:cubicBezTo>
                    <a:pt x="145" y="10"/>
                    <a:pt x="118" y="0"/>
                    <a:pt x="96" y="0"/>
                  </a:cubicBezTo>
                  <a:cubicBezTo>
                    <a:pt x="40" y="0"/>
                    <a:pt x="30" y="50"/>
                    <a:pt x="30" y="62"/>
                  </a:cubicBezTo>
                  <a:cubicBezTo>
                    <a:pt x="30" y="79"/>
                    <a:pt x="37" y="88"/>
                    <a:pt x="42" y="93"/>
                  </a:cubicBezTo>
                  <a:cubicBezTo>
                    <a:pt x="52" y="102"/>
                    <a:pt x="58" y="103"/>
                    <a:pt x="83" y="109"/>
                  </a:cubicBezTo>
                  <a:cubicBezTo>
                    <a:pt x="92" y="110"/>
                    <a:pt x="115" y="115"/>
                    <a:pt x="115" y="136"/>
                  </a:cubicBezTo>
                  <a:cubicBezTo>
                    <a:pt x="115" y="144"/>
                    <a:pt x="110" y="160"/>
                    <a:pt x="95" y="171"/>
                  </a:cubicBezTo>
                  <a:cubicBezTo>
                    <a:pt x="81" y="180"/>
                    <a:pt x="64" y="180"/>
                    <a:pt x="58" y="180"/>
                  </a:cubicBezTo>
                  <a:cubicBezTo>
                    <a:pt x="45" y="180"/>
                    <a:pt x="24" y="176"/>
                    <a:pt x="15" y="162"/>
                  </a:cubicBezTo>
                  <a:cubicBezTo>
                    <a:pt x="27" y="161"/>
                    <a:pt x="35" y="149"/>
                    <a:pt x="35" y="138"/>
                  </a:cubicBezTo>
                  <a:cubicBezTo>
                    <a:pt x="35" y="128"/>
                    <a:pt x="28" y="122"/>
                    <a:pt x="21" y="122"/>
                  </a:cubicBezTo>
                  <a:cubicBezTo>
                    <a:pt x="11" y="122"/>
                    <a:pt x="0" y="132"/>
                    <a:pt x="0" y="151"/>
                  </a:cubicBezTo>
                  <a:cubicBezTo>
                    <a:pt x="0" y="176"/>
                    <a:pt x="24" y="192"/>
                    <a:pt x="58" y="192"/>
                  </a:cubicBezTo>
                  <a:cubicBezTo>
                    <a:pt x="125" y="192"/>
                    <a:pt x="137" y="139"/>
                    <a:pt x="137" y="122"/>
                  </a:cubicBezTo>
                  <a:cubicBezTo>
                    <a:pt x="137" y="83"/>
                    <a:pt x="101" y="76"/>
                    <a:pt x="88" y="72"/>
                  </a:cubicBezTo>
                  <a:cubicBezTo>
                    <a:pt x="84" y="72"/>
                    <a:pt x="75" y="69"/>
                    <a:pt x="73" y="69"/>
                  </a:cubicBezTo>
                  <a:cubicBezTo>
                    <a:pt x="60" y="66"/>
                    <a:pt x="53" y="57"/>
                    <a:pt x="53" y="47"/>
                  </a:cubicBezTo>
                  <a:cubicBezTo>
                    <a:pt x="53" y="37"/>
                    <a:pt x="60" y="27"/>
                    <a:pt x="68" y="21"/>
                  </a:cubicBezTo>
                  <a:cubicBezTo>
                    <a:pt x="77" y="12"/>
                    <a:pt x="90" y="12"/>
                    <a:pt x="96" y="12"/>
                  </a:cubicBezTo>
                  <a:cubicBezTo>
                    <a:pt x="105" y="12"/>
                    <a:pt x="123" y="14"/>
                    <a:pt x="131" y="28"/>
                  </a:cubicBezTo>
                </a:path>
              </a:pathLst>
            </a:custGeom>
            <a:solidFill>
              <a:srgbClr val="000000"/>
            </a:solidFill>
            <a:ln w="15840">
              <a:noFill/>
            </a:ln>
          </p:spPr>
        </p:sp>
        <p:sp>
          <p:nvSpPr>
            <p:cNvPr id="1044" name="Freeform 43"/>
            <p:cNvSpPr/>
            <p:nvPr/>
          </p:nvSpPr>
          <p:spPr>
            <a:xfrm>
              <a:off x="2174040" y="2648880"/>
              <a:ext cx="44640" cy="97200"/>
            </a:xfrm>
            <a:custGeom>
              <a:avLst/>
              <a:gdLst/>
              <a:ahLst/>
              <a:rect l="0" t="0" r="r" b="b"/>
              <a:pathLst>
                <a:path w="124" h="270">
                  <a:moveTo>
                    <a:pt x="73" y="97"/>
                  </a:moveTo>
                  <a:lnTo>
                    <a:pt x="111" y="97"/>
                  </a:lnTo>
                  <a:cubicBezTo>
                    <a:pt x="118" y="97"/>
                    <a:pt x="123" y="97"/>
                    <a:pt x="123" y="88"/>
                  </a:cubicBezTo>
                  <a:cubicBezTo>
                    <a:pt x="123" y="83"/>
                    <a:pt x="118" y="83"/>
                    <a:pt x="112" y="83"/>
                  </a:cubicBezTo>
                  <a:lnTo>
                    <a:pt x="77" y="83"/>
                  </a:lnTo>
                  <a:lnTo>
                    <a:pt x="92" y="20"/>
                  </a:lnTo>
                  <a:cubicBezTo>
                    <a:pt x="92" y="18"/>
                    <a:pt x="92" y="16"/>
                    <a:pt x="92" y="14"/>
                  </a:cubicBezTo>
                  <a:cubicBezTo>
                    <a:pt x="92" y="5"/>
                    <a:pt x="86" y="0"/>
                    <a:pt x="79" y="0"/>
                  </a:cubicBezTo>
                  <a:cubicBezTo>
                    <a:pt x="70" y="0"/>
                    <a:pt x="66" y="7"/>
                    <a:pt x="62" y="18"/>
                  </a:cubicBezTo>
                  <a:cubicBezTo>
                    <a:pt x="60" y="29"/>
                    <a:pt x="64" y="9"/>
                    <a:pt x="49" y="83"/>
                  </a:cubicBezTo>
                  <a:lnTo>
                    <a:pt x="11" y="83"/>
                  </a:lnTo>
                  <a:cubicBezTo>
                    <a:pt x="5" y="83"/>
                    <a:pt x="0" y="83"/>
                    <a:pt x="0" y="92"/>
                  </a:cubicBezTo>
                  <a:cubicBezTo>
                    <a:pt x="0" y="97"/>
                    <a:pt x="5" y="97"/>
                    <a:pt x="11" y="97"/>
                  </a:cubicBezTo>
                  <a:lnTo>
                    <a:pt x="45" y="97"/>
                  </a:lnTo>
                  <a:lnTo>
                    <a:pt x="23" y="198"/>
                  </a:lnTo>
                  <a:cubicBezTo>
                    <a:pt x="22" y="209"/>
                    <a:pt x="19" y="223"/>
                    <a:pt x="19" y="229"/>
                  </a:cubicBezTo>
                  <a:cubicBezTo>
                    <a:pt x="19" y="254"/>
                    <a:pt x="36" y="269"/>
                    <a:pt x="58" y="269"/>
                  </a:cubicBezTo>
                  <a:cubicBezTo>
                    <a:pt x="98" y="269"/>
                    <a:pt x="120" y="210"/>
                    <a:pt x="120" y="204"/>
                  </a:cubicBezTo>
                  <a:cubicBezTo>
                    <a:pt x="120" y="199"/>
                    <a:pt x="116" y="199"/>
                    <a:pt x="115" y="199"/>
                  </a:cubicBezTo>
                  <a:cubicBezTo>
                    <a:pt x="110" y="199"/>
                    <a:pt x="110" y="200"/>
                    <a:pt x="107" y="207"/>
                  </a:cubicBezTo>
                  <a:cubicBezTo>
                    <a:pt x="97" y="233"/>
                    <a:pt x="79" y="258"/>
                    <a:pt x="58" y="258"/>
                  </a:cubicBezTo>
                  <a:cubicBezTo>
                    <a:pt x="50" y="258"/>
                    <a:pt x="45" y="252"/>
                    <a:pt x="45" y="236"/>
                  </a:cubicBezTo>
                  <a:cubicBezTo>
                    <a:pt x="45" y="232"/>
                    <a:pt x="47" y="223"/>
                    <a:pt x="48" y="220"/>
                  </a:cubicBezTo>
                  <a:lnTo>
                    <a:pt x="73" y="97"/>
                  </a:lnTo>
                </a:path>
              </a:pathLst>
            </a:custGeom>
            <a:solidFill>
              <a:srgbClr val="000000"/>
            </a:solidFill>
            <a:ln w="15840">
              <a:noFill/>
            </a:ln>
          </p:spPr>
        </p:sp>
        <p:sp>
          <p:nvSpPr>
            <p:cNvPr id="1045" name="Freeform 44"/>
            <p:cNvSpPr/>
            <p:nvPr/>
          </p:nvSpPr>
          <p:spPr>
            <a:xfrm>
              <a:off x="2232720" y="2676960"/>
              <a:ext cx="66600" cy="69480"/>
            </a:xfrm>
            <a:custGeom>
              <a:avLst/>
              <a:gdLst/>
              <a:ahLst/>
              <a:rect l="0" t="0" r="r" b="b"/>
              <a:pathLst>
                <a:path w="185" h="193">
                  <a:moveTo>
                    <a:pt x="131" y="25"/>
                  </a:moveTo>
                  <a:cubicBezTo>
                    <a:pt x="122" y="12"/>
                    <a:pt x="111" y="0"/>
                    <a:pt x="94" y="0"/>
                  </a:cubicBezTo>
                  <a:cubicBezTo>
                    <a:pt x="47" y="0"/>
                    <a:pt x="0" y="61"/>
                    <a:pt x="0" y="121"/>
                  </a:cubicBezTo>
                  <a:cubicBezTo>
                    <a:pt x="0" y="162"/>
                    <a:pt x="23" y="192"/>
                    <a:pt x="55" y="192"/>
                  </a:cubicBezTo>
                  <a:cubicBezTo>
                    <a:pt x="73" y="192"/>
                    <a:pt x="91" y="178"/>
                    <a:pt x="106" y="162"/>
                  </a:cubicBezTo>
                  <a:cubicBezTo>
                    <a:pt x="113" y="189"/>
                    <a:pt x="133" y="192"/>
                    <a:pt x="144" y="192"/>
                  </a:cubicBezTo>
                  <a:cubicBezTo>
                    <a:pt x="156" y="192"/>
                    <a:pt x="165" y="183"/>
                    <a:pt x="172" y="169"/>
                  </a:cubicBezTo>
                  <a:cubicBezTo>
                    <a:pt x="180" y="153"/>
                    <a:pt x="184" y="129"/>
                    <a:pt x="184" y="126"/>
                  </a:cubicBezTo>
                  <a:cubicBezTo>
                    <a:pt x="184" y="121"/>
                    <a:pt x="180" y="121"/>
                    <a:pt x="179" y="121"/>
                  </a:cubicBezTo>
                  <a:cubicBezTo>
                    <a:pt x="174" y="121"/>
                    <a:pt x="173" y="124"/>
                    <a:pt x="171" y="135"/>
                  </a:cubicBezTo>
                  <a:cubicBezTo>
                    <a:pt x="166" y="155"/>
                    <a:pt x="160" y="180"/>
                    <a:pt x="145" y="180"/>
                  </a:cubicBezTo>
                  <a:cubicBezTo>
                    <a:pt x="134" y="180"/>
                    <a:pt x="132" y="171"/>
                    <a:pt x="132" y="160"/>
                  </a:cubicBezTo>
                  <a:cubicBezTo>
                    <a:pt x="132" y="153"/>
                    <a:pt x="135" y="136"/>
                    <a:pt x="138" y="126"/>
                  </a:cubicBezTo>
                  <a:cubicBezTo>
                    <a:pt x="141" y="115"/>
                    <a:pt x="144" y="97"/>
                    <a:pt x="146" y="86"/>
                  </a:cubicBezTo>
                  <a:lnTo>
                    <a:pt x="153" y="55"/>
                  </a:lnTo>
                  <a:cubicBezTo>
                    <a:pt x="156" y="45"/>
                    <a:pt x="160" y="23"/>
                    <a:pt x="160" y="23"/>
                  </a:cubicBezTo>
                  <a:cubicBezTo>
                    <a:pt x="160" y="12"/>
                    <a:pt x="153" y="9"/>
                    <a:pt x="147" y="9"/>
                  </a:cubicBezTo>
                  <a:cubicBezTo>
                    <a:pt x="141" y="9"/>
                    <a:pt x="133" y="14"/>
                    <a:pt x="131" y="25"/>
                  </a:cubicBezTo>
                  <a:moveTo>
                    <a:pt x="107" y="135"/>
                  </a:moveTo>
                  <a:cubicBezTo>
                    <a:pt x="105" y="147"/>
                    <a:pt x="97" y="155"/>
                    <a:pt x="89" y="164"/>
                  </a:cubicBezTo>
                  <a:cubicBezTo>
                    <a:pt x="85" y="166"/>
                    <a:pt x="71" y="180"/>
                    <a:pt x="56" y="180"/>
                  </a:cubicBezTo>
                  <a:cubicBezTo>
                    <a:pt x="42" y="180"/>
                    <a:pt x="29" y="169"/>
                    <a:pt x="29" y="139"/>
                  </a:cubicBezTo>
                  <a:cubicBezTo>
                    <a:pt x="29" y="117"/>
                    <a:pt x="40" y="69"/>
                    <a:pt x="47" y="52"/>
                  </a:cubicBezTo>
                  <a:cubicBezTo>
                    <a:pt x="64" y="18"/>
                    <a:pt x="83" y="12"/>
                    <a:pt x="94" y="12"/>
                  </a:cubicBezTo>
                  <a:cubicBezTo>
                    <a:pt x="119" y="12"/>
                    <a:pt x="125" y="45"/>
                    <a:pt x="125" y="50"/>
                  </a:cubicBezTo>
                  <a:cubicBezTo>
                    <a:pt x="125" y="52"/>
                    <a:pt x="125" y="54"/>
                    <a:pt x="124" y="55"/>
                  </a:cubicBezTo>
                  <a:lnTo>
                    <a:pt x="107" y="135"/>
                  </a:lnTo>
                </a:path>
              </a:pathLst>
            </a:custGeom>
            <a:solidFill>
              <a:srgbClr val="000000"/>
            </a:solidFill>
            <a:ln w="15840">
              <a:noFill/>
            </a:ln>
          </p:spPr>
        </p:sp>
        <p:sp>
          <p:nvSpPr>
            <p:cNvPr id="1046" name="Freeform 45"/>
            <p:cNvSpPr/>
            <p:nvPr/>
          </p:nvSpPr>
          <p:spPr>
            <a:xfrm>
              <a:off x="2310840" y="2676960"/>
              <a:ext cx="61200" cy="69480"/>
            </a:xfrm>
            <a:custGeom>
              <a:avLst/>
              <a:gdLst/>
              <a:ahLst/>
              <a:rect l="0" t="0" r="r" b="b"/>
              <a:pathLst>
                <a:path w="170" h="193">
                  <a:moveTo>
                    <a:pt x="68" y="102"/>
                  </a:moveTo>
                  <a:cubicBezTo>
                    <a:pt x="69" y="99"/>
                    <a:pt x="77" y="61"/>
                    <a:pt x="77" y="59"/>
                  </a:cubicBezTo>
                  <a:cubicBezTo>
                    <a:pt x="79" y="55"/>
                    <a:pt x="89" y="35"/>
                    <a:pt x="101" y="23"/>
                  </a:cubicBezTo>
                  <a:cubicBezTo>
                    <a:pt x="104" y="21"/>
                    <a:pt x="115" y="12"/>
                    <a:pt x="130" y="12"/>
                  </a:cubicBezTo>
                  <a:cubicBezTo>
                    <a:pt x="133" y="12"/>
                    <a:pt x="143" y="12"/>
                    <a:pt x="150" y="18"/>
                  </a:cubicBezTo>
                  <a:cubicBezTo>
                    <a:pt x="138" y="23"/>
                    <a:pt x="133" y="34"/>
                    <a:pt x="133" y="41"/>
                  </a:cubicBezTo>
                  <a:cubicBezTo>
                    <a:pt x="133" y="52"/>
                    <a:pt x="141" y="58"/>
                    <a:pt x="148" y="58"/>
                  </a:cubicBezTo>
                  <a:cubicBezTo>
                    <a:pt x="157" y="58"/>
                    <a:pt x="169" y="50"/>
                    <a:pt x="169" y="32"/>
                  </a:cubicBezTo>
                  <a:cubicBezTo>
                    <a:pt x="169" y="10"/>
                    <a:pt x="148" y="0"/>
                    <a:pt x="130" y="0"/>
                  </a:cubicBezTo>
                  <a:cubicBezTo>
                    <a:pt x="111" y="0"/>
                    <a:pt x="95" y="10"/>
                    <a:pt x="79" y="30"/>
                  </a:cubicBezTo>
                  <a:cubicBezTo>
                    <a:pt x="73" y="5"/>
                    <a:pt x="50" y="0"/>
                    <a:pt x="42" y="0"/>
                  </a:cubicBezTo>
                  <a:cubicBezTo>
                    <a:pt x="28" y="0"/>
                    <a:pt x="19" y="10"/>
                    <a:pt x="13" y="23"/>
                  </a:cubicBezTo>
                  <a:cubicBezTo>
                    <a:pt x="5" y="39"/>
                    <a:pt x="0" y="63"/>
                    <a:pt x="0" y="65"/>
                  </a:cubicBezTo>
                  <a:cubicBezTo>
                    <a:pt x="0" y="70"/>
                    <a:pt x="5" y="70"/>
                    <a:pt x="6" y="70"/>
                  </a:cubicBezTo>
                  <a:cubicBezTo>
                    <a:pt x="11" y="70"/>
                    <a:pt x="11" y="69"/>
                    <a:pt x="14" y="58"/>
                  </a:cubicBezTo>
                  <a:cubicBezTo>
                    <a:pt x="20" y="32"/>
                    <a:pt x="27" y="12"/>
                    <a:pt x="41" y="12"/>
                  </a:cubicBezTo>
                  <a:cubicBezTo>
                    <a:pt x="50" y="12"/>
                    <a:pt x="53" y="21"/>
                    <a:pt x="53" y="34"/>
                  </a:cubicBezTo>
                  <a:cubicBezTo>
                    <a:pt x="53" y="41"/>
                    <a:pt x="49" y="57"/>
                    <a:pt x="47" y="69"/>
                  </a:cubicBezTo>
                  <a:cubicBezTo>
                    <a:pt x="45" y="80"/>
                    <a:pt x="41" y="98"/>
                    <a:pt x="39" y="106"/>
                  </a:cubicBezTo>
                  <a:lnTo>
                    <a:pt x="27" y="161"/>
                  </a:lnTo>
                  <a:cubicBezTo>
                    <a:pt x="26" y="166"/>
                    <a:pt x="23" y="178"/>
                    <a:pt x="23" y="178"/>
                  </a:cubicBezTo>
                  <a:cubicBezTo>
                    <a:pt x="23" y="189"/>
                    <a:pt x="30" y="192"/>
                    <a:pt x="36" y="192"/>
                  </a:cubicBezTo>
                  <a:cubicBezTo>
                    <a:pt x="41" y="192"/>
                    <a:pt x="48" y="189"/>
                    <a:pt x="51" y="180"/>
                  </a:cubicBezTo>
                  <a:cubicBezTo>
                    <a:pt x="53" y="178"/>
                    <a:pt x="56" y="158"/>
                    <a:pt x="58" y="147"/>
                  </a:cubicBezTo>
                  <a:lnTo>
                    <a:pt x="68" y="102"/>
                  </a:lnTo>
                </a:path>
              </a:pathLst>
            </a:custGeom>
            <a:solidFill>
              <a:srgbClr val="000000"/>
            </a:solidFill>
            <a:ln w="15840">
              <a:noFill/>
            </a:ln>
          </p:spPr>
        </p:sp>
        <p:sp>
          <p:nvSpPr>
            <p:cNvPr id="1047" name="Freeform 46"/>
            <p:cNvSpPr/>
            <p:nvPr/>
          </p:nvSpPr>
          <p:spPr>
            <a:xfrm>
              <a:off x="2383200" y="2648880"/>
              <a:ext cx="44280" cy="97200"/>
            </a:xfrm>
            <a:custGeom>
              <a:avLst/>
              <a:gdLst/>
              <a:ahLst/>
              <a:rect l="0" t="0" r="r" b="b"/>
              <a:pathLst>
                <a:path w="123" h="270">
                  <a:moveTo>
                    <a:pt x="73" y="97"/>
                  </a:moveTo>
                  <a:lnTo>
                    <a:pt x="111" y="97"/>
                  </a:lnTo>
                  <a:cubicBezTo>
                    <a:pt x="118" y="97"/>
                    <a:pt x="122" y="97"/>
                    <a:pt x="122" y="88"/>
                  </a:cubicBezTo>
                  <a:cubicBezTo>
                    <a:pt x="122" y="83"/>
                    <a:pt x="118" y="83"/>
                    <a:pt x="112" y="83"/>
                  </a:cubicBezTo>
                  <a:lnTo>
                    <a:pt x="77" y="83"/>
                  </a:lnTo>
                  <a:lnTo>
                    <a:pt x="91" y="20"/>
                  </a:lnTo>
                  <a:cubicBezTo>
                    <a:pt x="91" y="18"/>
                    <a:pt x="92" y="16"/>
                    <a:pt x="92" y="14"/>
                  </a:cubicBezTo>
                  <a:cubicBezTo>
                    <a:pt x="92" y="5"/>
                    <a:pt x="86" y="0"/>
                    <a:pt x="79" y="0"/>
                  </a:cubicBezTo>
                  <a:cubicBezTo>
                    <a:pt x="70" y="0"/>
                    <a:pt x="65" y="7"/>
                    <a:pt x="62" y="18"/>
                  </a:cubicBezTo>
                  <a:cubicBezTo>
                    <a:pt x="59" y="29"/>
                    <a:pt x="64" y="9"/>
                    <a:pt x="49" y="83"/>
                  </a:cubicBezTo>
                  <a:lnTo>
                    <a:pt x="11" y="83"/>
                  </a:lnTo>
                  <a:cubicBezTo>
                    <a:pt x="4" y="83"/>
                    <a:pt x="0" y="83"/>
                    <a:pt x="0" y="92"/>
                  </a:cubicBezTo>
                  <a:cubicBezTo>
                    <a:pt x="0" y="97"/>
                    <a:pt x="4" y="97"/>
                    <a:pt x="10" y="97"/>
                  </a:cubicBezTo>
                  <a:lnTo>
                    <a:pt x="45" y="97"/>
                  </a:lnTo>
                  <a:lnTo>
                    <a:pt x="23" y="198"/>
                  </a:lnTo>
                  <a:cubicBezTo>
                    <a:pt x="22" y="209"/>
                    <a:pt x="19" y="223"/>
                    <a:pt x="19" y="229"/>
                  </a:cubicBezTo>
                  <a:cubicBezTo>
                    <a:pt x="19" y="254"/>
                    <a:pt x="36" y="269"/>
                    <a:pt x="57" y="269"/>
                  </a:cubicBezTo>
                  <a:cubicBezTo>
                    <a:pt x="98" y="269"/>
                    <a:pt x="120" y="210"/>
                    <a:pt x="120" y="204"/>
                  </a:cubicBezTo>
                  <a:cubicBezTo>
                    <a:pt x="120" y="199"/>
                    <a:pt x="115" y="199"/>
                    <a:pt x="115" y="199"/>
                  </a:cubicBezTo>
                  <a:cubicBezTo>
                    <a:pt x="109" y="199"/>
                    <a:pt x="109" y="200"/>
                    <a:pt x="107" y="207"/>
                  </a:cubicBezTo>
                  <a:cubicBezTo>
                    <a:pt x="96" y="233"/>
                    <a:pt x="78" y="258"/>
                    <a:pt x="58" y="258"/>
                  </a:cubicBezTo>
                  <a:cubicBezTo>
                    <a:pt x="50" y="258"/>
                    <a:pt x="45" y="252"/>
                    <a:pt x="45" y="236"/>
                  </a:cubicBezTo>
                  <a:cubicBezTo>
                    <a:pt x="45" y="232"/>
                    <a:pt x="47" y="223"/>
                    <a:pt x="47" y="220"/>
                  </a:cubicBezTo>
                  <a:lnTo>
                    <a:pt x="73" y="97"/>
                  </a:lnTo>
                </a:path>
              </a:pathLst>
            </a:custGeom>
            <a:solidFill>
              <a:srgbClr val="000000"/>
            </a:solidFill>
            <a:ln w="15840">
              <a:noFill/>
            </a:ln>
          </p:spPr>
        </p:sp>
        <p:sp>
          <p:nvSpPr>
            <p:cNvPr id="1048" name="Freeform 47"/>
            <p:cNvSpPr/>
            <p:nvPr/>
          </p:nvSpPr>
          <p:spPr>
            <a:xfrm>
              <a:off x="2494080" y="2560680"/>
              <a:ext cx="103680" cy="135360"/>
            </a:xfrm>
            <a:custGeom>
              <a:avLst/>
              <a:gdLst/>
              <a:ahLst/>
              <a:rect l="0" t="0" r="r" b="b"/>
              <a:pathLst>
                <a:path w="288" h="376">
                  <a:moveTo>
                    <a:pt x="287" y="22"/>
                  </a:moveTo>
                  <a:cubicBezTo>
                    <a:pt x="287" y="11"/>
                    <a:pt x="287" y="0"/>
                    <a:pt x="277" y="0"/>
                  </a:cubicBezTo>
                  <a:cubicBezTo>
                    <a:pt x="268" y="0"/>
                    <a:pt x="268" y="11"/>
                    <a:pt x="268" y="22"/>
                  </a:cubicBezTo>
                  <a:lnTo>
                    <a:pt x="268" y="240"/>
                  </a:lnTo>
                  <a:cubicBezTo>
                    <a:pt x="268" y="332"/>
                    <a:pt x="183" y="351"/>
                    <a:pt x="144" y="351"/>
                  </a:cubicBezTo>
                  <a:cubicBezTo>
                    <a:pt x="121" y="351"/>
                    <a:pt x="88" y="346"/>
                    <a:pt x="61" y="325"/>
                  </a:cubicBezTo>
                  <a:cubicBezTo>
                    <a:pt x="22" y="295"/>
                    <a:pt x="22" y="256"/>
                    <a:pt x="22" y="240"/>
                  </a:cubicBezTo>
                  <a:lnTo>
                    <a:pt x="22" y="22"/>
                  </a:lnTo>
                  <a:cubicBezTo>
                    <a:pt x="22" y="11"/>
                    <a:pt x="22" y="0"/>
                    <a:pt x="11" y="0"/>
                  </a:cubicBezTo>
                  <a:cubicBezTo>
                    <a:pt x="0" y="0"/>
                    <a:pt x="0" y="11"/>
                    <a:pt x="0" y="22"/>
                  </a:cubicBezTo>
                  <a:lnTo>
                    <a:pt x="0" y="243"/>
                  </a:lnTo>
                  <a:cubicBezTo>
                    <a:pt x="0" y="335"/>
                    <a:pt x="80" y="375"/>
                    <a:pt x="144" y="375"/>
                  </a:cubicBezTo>
                  <a:cubicBezTo>
                    <a:pt x="211" y="375"/>
                    <a:pt x="287" y="333"/>
                    <a:pt x="287" y="244"/>
                  </a:cubicBezTo>
                  <a:lnTo>
                    <a:pt x="287" y="22"/>
                  </a:lnTo>
                </a:path>
              </a:pathLst>
            </a:custGeom>
            <a:solidFill>
              <a:srgbClr val="000000"/>
            </a:solidFill>
            <a:ln w="15840">
              <a:noFill/>
            </a:ln>
          </p:spPr>
        </p:sp>
        <p:sp>
          <p:nvSpPr>
            <p:cNvPr id="1049" name="Freeform 48"/>
            <p:cNvSpPr/>
            <p:nvPr/>
          </p:nvSpPr>
          <p:spPr>
            <a:xfrm>
              <a:off x="2655360" y="2535120"/>
              <a:ext cx="127440" cy="156240"/>
            </a:xfrm>
            <a:custGeom>
              <a:avLst/>
              <a:gdLst/>
              <a:ahLst/>
              <a:rect l="0" t="0" r="r" b="b"/>
              <a:pathLst>
                <a:path w="354" h="434">
                  <a:moveTo>
                    <a:pt x="73" y="363"/>
                  </a:moveTo>
                  <a:cubicBezTo>
                    <a:pt x="54" y="402"/>
                    <a:pt x="34" y="412"/>
                    <a:pt x="10" y="413"/>
                  </a:cubicBezTo>
                  <a:cubicBezTo>
                    <a:pt x="4" y="413"/>
                    <a:pt x="0" y="413"/>
                    <a:pt x="0" y="426"/>
                  </a:cubicBezTo>
                  <a:cubicBezTo>
                    <a:pt x="0" y="429"/>
                    <a:pt x="2" y="433"/>
                    <a:pt x="7" y="433"/>
                  </a:cubicBezTo>
                  <a:cubicBezTo>
                    <a:pt x="21" y="433"/>
                    <a:pt x="36" y="430"/>
                    <a:pt x="51" y="430"/>
                  </a:cubicBezTo>
                  <a:cubicBezTo>
                    <a:pt x="68" y="430"/>
                    <a:pt x="86" y="433"/>
                    <a:pt x="103" y="433"/>
                  </a:cubicBezTo>
                  <a:cubicBezTo>
                    <a:pt x="105" y="433"/>
                    <a:pt x="112" y="433"/>
                    <a:pt x="112" y="420"/>
                  </a:cubicBezTo>
                  <a:cubicBezTo>
                    <a:pt x="112" y="413"/>
                    <a:pt x="107" y="413"/>
                    <a:pt x="104" y="413"/>
                  </a:cubicBezTo>
                  <a:cubicBezTo>
                    <a:pt x="92" y="412"/>
                    <a:pt x="79" y="406"/>
                    <a:pt x="79" y="391"/>
                  </a:cubicBezTo>
                  <a:cubicBezTo>
                    <a:pt x="79" y="384"/>
                    <a:pt x="83" y="377"/>
                    <a:pt x="86" y="370"/>
                  </a:cubicBezTo>
                  <a:lnTo>
                    <a:pt x="126" y="293"/>
                  </a:lnTo>
                  <a:lnTo>
                    <a:pt x="256" y="293"/>
                  </a:lnTo>
                  <a:cubicBezTo>
                    <a:pt x="256" y="305"/>
                    <a:pt x="265" y="388"/>
                    <a:pt x="265" y="393"/>
                  </a:cubicBezTo>
                  <a:cubicBezTo>
                    <a:pt x="265" y="412"/>
                    <a:pt x="237" y="413"/>
                    <a:pt x="227" y="413"/>
                  </a:cubicBezTo>
                  <a:cubicBezTo>
                    <a:pt x="220" y="413"/>
                    <a:pt x="214" y="413"/>
                    <a:pt x="214" y="426"/>
                  </a:cubicBezTo>
                  <a:cubicBezTo>
                    <a:pt x="214" y="433"/>
                    <a:pt x="221" y="433"/>
                    <a:pt x="222" y="433"/>
                  </a:cubicBezTo>
                  <a:cubicBezTo>
                    <a:pt x="244" y="433"/>
                    <a:pt x="266" y="430"/>
                    <a:pt x="287" y="430"/>
                  </a:cubicBezTo>
                  <a:cubicBezTo>
                    <a:pt x="300" y="430"/>
                    <a:pt x="331" y="433"/>
                    <a:pt x="344" y="433"/>
                  </a:cubicBezTo>
                  <a:cubicBezTo>
                    <a:pt x="347" y="433"/>
                    <a:pt x="353" y="433"/>
                    <a:pt x="353" y="420"/>
                  </a:cubicBezTo>
                  <a:cubicBezTo>
                    <a:pt x="353" y="413"/>
                    <a:pt x="349" y="413"/>
                    <a:pt x="342" y="413"/>
                  </a:cubicBezTo>
                  <a:cubicBezTo>
                    <a:pt x="310" y="413"/>
                    <a:pt x="310" y="409"/>
                    <a:pt x="309" y="391"/>
                  </a:cubicBezTo>
                  <a:lnTo>
                    <a:pt x="278" y="15"/>
                  </a:lnTo>
                  <a:cubicBezTo>
                    <a:pt x="276" y="2"/>
                    <a:pt x="276" y="0"/>
                    <a:pt x="267" y="0"/>
                  </a:cubicBezTo>
                  <a:cubicBezTo>
                    <a:pt x="259" y="0"/>
                    <a:pt x="256" y="4"/>
                    <a:pt x="254" y="9"/>
                  </a:cubicBezTo>
                  <a:lnTo>
                    <a:pt x="73" y="363"/>
                  </a:lnTo>
                  <a:moveTo>
                    <a:pt x="135" y="274"/>
                  </a:moveTo>
                  <a:lnTo>
                    <a:pt x="237" y="75"/>
                  </a:lnTo>
                  <a:lnTo>
                    <a:pt x="254" y="274"/>
                  </a:lnTo>
                  <a:lnTo>
                    <a:pt x="135" y="274"/>
                  </a:lnTo>
                </a:path>
              </a:pathLst>
            </a:custGeom>
            <a:solidFill>
              <a:srgbClr val="000000"/>
            </a:solidFill>
            <a:ln w="15840">
              <a:noFill/>
            </a:ln>
          </p:spPr>
        </p:sp>
        <p:sp>
          <p:nvSpPr>
            <p:cNvPr id="1050" name="Freeform 49"/>
            <p:cNvSpPr/>
            <p:nvPr/>
          </p:nvSpPr>
          <p:spPr>
            <a:xfrm>
              <a:off x="2796480" y="2503440"/>
              <a:ext cx="96120" cy="112680"/>
            </a:xfrm>
            <a:custGeom>
              <a:avLst/>
              <a:gdLst/>
              <a:ahLst/>
              <a:rect l="0" t="0" r="r" b="b"/>
              <a:pathLst>
                <a:path w="267" h="313">
                  <a:moveTo>
                    <a:pt x="141" y="166"/>
                  </a:moveTo>
                  <a:lnTo>
                    <a:pt x="253" y="166"/>
                  </a:lnTo>
                  <a:cubicBezTo>
                    <a:pt x="257" y="166"/>
                    <a:pt x="266" y="166"/>
                    <a:pt x="266" y="156"/>
                  </a:cubicBezTo>
                  <a:cubicBezTo>
                    <a:pt x="266" y="145"/>
                    <a:pt x="257" y="145"/>
                    <a:pt x="253" y="145"/>
                  </a:cubicBezTo>
                  <a:lnTo>
                    <a:pt x="141" y="145"/>
                  </a:lnTo>
                  <a:lnTo>
                    <a:pt x="141" y="15"/>
                  </a:lnTo>
                  <a:cubicBezTo>
                    <a:pt x="141" y="9"/>
                    <a:pt x="141" y="0"/>
                    <a:pt x="133" y="0"/>
                  </a:cubicBezTo>
                  <a:cubicBezTo>
                    <a:pt x="124" y="0"/>
                    <a:pt x="124" y="9"/>
                    <a:pt x="124" y="15"/>
                  </a:cubicBezTo>
                  <a:lnTo>
                    <a:pt x="124" y="145"/>
                  </a:lnTo>
                  <a:lnTo>
                    <a:pt x="13" y="145"/>
                  </a:lnTo>
                  <a:cubicBezTo>
                    <a:pt x="8" y="145"/>
                    <a:pt x="0" y="145"/>
                    <a:pt x="0" y="156"/>
                  </a:cubicBezTo>
                  <a:cubicBezTo>
                    <a:pt x="0" y="166"/>
                    <a:pt x="8" y="166"/>
                    <a:pt x="13" y="166"/>
                  </a:cubicBezTo>
                  <a:lnTo>
                    <a:pt x="124" y="166"/>
                  </a:lnTo>
                  <a:lnTo>
                    <a:pt x="124" y="296"/>
                  </a:lnTo>
                  <a:cubicBezTo>
                    <a:pt x="124" y="301"/>
                    <a:pt x="124" y="312"/>
                    <a:pt x="133" y="312"/>
                  </a:cubicBezTo>
                  <a:cubicBezTo>
                    <a:pt x="141" y="312"/>
                    <a:pt x="141" y="303"/>
                    <a:pt x="141" y="296"/>
                  </a:cubicBezTo>
                  <a:lnTo>
                    <a:pt x="141" y="166"/>
                  </a:lnTo>
                </a:path>
              </a:pathLst>
            </a:custGeom>
            <a:solidFill>
              <a:srgbClr val="000000"/>
            </a:solidFill>
            <a:ln w="15840">
              <a:noFill/>
            </a:ln>
          </p:spPr>
        </p:sp>
        <p:sp>
          <p:nvSpPr>
            <p:cNvPr id="1051" name="Freeform 50"/>
            <p:cNvSpPr/>
            <p:nvPr/>
          </p:nvSpPr>
          <p:spPr>
            <a:xfrm>
              <a:off x="2796480" y="2676600"/>
              <a:ext cx="52560" cy="69120"/>
            </a:xfrm>
            <a:custGeom>
              <a:avLst/>
              <a:gdLst/>
              <a:ahLst/>
              <a:rect l="0" t="0" r="r" b="b"/>
              <a:pathLst>
                <a:path w="146" h="192">
                  <a:moveTo>
                    <a:pt x="131" y="27"/>
                  </a:moveTo>
                  <a:cubicBezTo>
                    <a:pt x="122" y="30"/>
                    <a:pt x="116" y="38"/>
                    <a:pt x="116" y="47"/>
                  </a:cubicBezTo>
                  <a:cubicBezTo>
                    <a:pt x="116" y="58"/>
                    <a:pt x="123" y="61"/>
                    <a:pt x="128" y="61"/>
                  </a:cubicBezTo>
                  <a:cubicBezTo>
                    <a:pt x="131" y="61"/>
                    <a:pt x="145" y="59"/>
                    <a:pt x="145" y="36"/>
                  </a:cubicBezTo>
                  <a:cubicBezTo>
                    <a:pt x="145" y="9"/>
                    <a:pt x="118" y="0"/>
                    <a:pt x="96" y="0"/>
                  </a:cubicBezTo>
                  <a:cubicBezTo>
                    <a:pt x="40" y="0"/>
                    <a:pt x="29" y="49"/>
                    <a:pt x="29" y="61"/>
                  </a:cubicBezTo>
                  <a:cubicBezTo>
                    <a:pt x="29" y="78"/>
                    <a:pt x="37" y="87"/>
                    <a:pt x="42" y="93"/>
                  </a:cubicBezTo>
                  <a:cubicBezTo>
                    <a:pt x="51" y="101"/>
                    <a:pt x="58" y="103"/>
                    <a:pt x="83" y="108"/>
                  </a:cubicBezTo>
                  <a:cubicBezTo>
                    <a:pt x="92" y="110"/>
                    <a:pt x="115" y="115"/>
                    <a:pt x="115" y="135"/>
                  </a:cubicBezTo>
                  <a:cubicBezTo>
                    <a:pt x="115" y="144"/>
                    <a:pt x="110" y="159"/>
                    <a:pt x="95" y="170"/>
                  </a:cubicBezTo>
                  <a:cubicBezTo>
                    <a:pt x="81" y="179"/>
                    <a:pt x="64" y="179"/>
                    <a:pt x="58" y="179"/>
                  </a:cubicBezTo>
                  <a:cubicBezTo>
                    <a:pt x="45" y="179"/>
                    <a:pt x="23" y="175"/>
                    <a:pt x="15" y="162"/>
                  </a:cubicBezTo>
                  <a:cubicBezTo>
                    <a:pt x="27" y="160"/>
                    <a:pt x="35" y="149"/>
                    <a:pt x="35" y="137"/>
                  </a:cubicBezTo>
                  <a:cubicBezTo>
                    <a:pt x="35" y="127"/>
                    <a:pt x="28" y="122"/>
                    <a:pt x="21" y="122"/>
                  </a:cubicBezTo>
                  <a:cubicBezTo>
                    <a:pt x="11" y="122"/>
                    <a:pt x="0" y="132"/>
                    <a:pt x="0" y="150"/>
                  </a:cubicBezTo>
                  <a:cubicBezTo>
                    <a:pt x="0" y="175"/>
                    <a:pt x="23" y="191"/>
                    <a:pt x="58" y="191"/>
                  </a:cubicBezTo>
                  <a:cubicBezTo>
                    <a:pt x="125" y="191"/>
                    <a:pt x="137" y="139"/>
                    <a:pt x="137" y="122"/>
                  </a:cubicBezTo>
                  <a:cubicBezTo>
                    <a:pt x="137" y="82"/>
                    <a:pt x="101" y="76"/>
                    <a:pt x="88" y="71"/>
                  </a:cubicBezTo>
                  <a:cubicBezTo>
                    <a:pt x="84" y="71"/>
                    <a:pt x="75" y="68"/>
                    <a:pt x="73" y="68"/>
                  </a:cubicBezTo>
                  <a:cubicBezTo>
                    <a:pt x="60" y="65"/>
                    <a:pt x="53" y="56"/>
                    <a:pt x="53" y="47"/>
                  </a:cubicBezTo>
                  <a:cubicBezTo>
                    <a:pt x="53" y="36"/>
                    <a:pt x="60" y="26"/>
                    <a:pt x="68" y="20"/>
                  </a:cubicBezTo>
                  <a:cubicBezTo>
                    <a:pt x="77" y="12"/>
                    <a:pt x="90" y="12"/>
                    <a:pt x="96" y="12"/>
                  </a:cubicBezTo>
                  <a:cubicBezTo>
                    <a:pt x="104" y="12"/>
                    <a:pt x="123" y="13"/>
                    <a:pt x="131" y="27"/>
                  </a:cubicBezTo>
                </a:path>
              </a:pathLst>
            </a:custGeom>
            <a:solidFill>
              <a:srgbClr val="000000"/>
            </a:solidFill>
            <a:ln w="15840">
              <a:noFill/>
            </a:ln>
          </p:spPr>
        </p:sp>
        <p:sp>
          <p:nvSpPr>
            <p:cNvPr id="1052" name="Freeform 51"/>
            <p:cNvSpPr/>
            <p:nvPr/>
          </p:nvSpPr>
          <p:spPr>
            <a:xfrm>
              <a:off x="2862720" y="2648160"/>
              <a:ext cx="44280" cy="97200"/>
            </a:xfrm>
            <a:custGeom>
              <a:avLst/>
              <a:gdLst/>
              <a:ahLst/>
              <a:rect l="0" t="0" r="r" b="b"/>
              <a:pathLst>
                <a:path w="123" h="270">
                  <a:moveTo>
                    <a:pt x="73" y="98"/>
                  </a:moveTo>
                  <a:lnTo>
                    <a:pt x="111" y="98"/>
                  </a:lnTo>
                  <a:cubicBezTo>
                    <a:pt x="118" y="98"/>
                    <a:pt x="122" y="98"/>
                    <a:pt x="122" y="88"/>
                  </a:cubicBezTo>
                  <a:cubicBezTo>
                    <a:pt x="122" y="83"/>
                    <a:pt x="118" y="83"/>
                    <a:pt x="112" y="83"/>
                  </a:cubicBezTo>
                  <a:lnTo>
                    <a:pt x="77" y="83"/>
                  </a:lnTo>
                  <a:lnTo>
                    <a:pt x="91" y="20"/>
                  </a:lnTo>
                  <a:cubicBezTo>
                    <a:pt x="91" y="18"/>
                    <a:pt x="92" y="16"/>
                    <a:pt x="92" y="14"/>
                  </a:cubicBezTo>
                  <a:cubicBezTo>
                    <a:pt x="92" y="6"/>
                    <a:pt x="86" y="0"/>
                    <a:pt x="79" y="0"/>
                  </a:cubicBezTo>
                  <a:cubicBezTo>
                    <a:pt x="70" y="0"/>
                    <a:pt x="66" y="7"/>
                    <a:pt x="62" y="18"/>
                  </a:cubicBezTo>
                  <a:cubicBezTo>
                    <a:pt x="60" y="29"/>
                    <a:pt x="64" y="9"/>
                    <a:pt x="49" y="83"/>
                  </a:cubicBezTo>
                  <a:lnTo>
                    <a:pt x="11" y="83"/>
                  </a:lnTo>
                  <a:cubicBezTo>
                    <a:pt x="4" y="83"/>
                    <a:pt x="0" y="83"/>
                    <a:pt x="0" y="92"/>
                  </a:cubicBezTo>
                  <a:cubicBezTo>
                    <a:pt x="0" y="98"/>
                    <a:pt x="4" y="98"/>
                    <a:pt x="10" y="98"/>
                  </a:cubicBezTo>
                  <a:lnTo>
                    <a:pt x="45" y="98"/>
                  </a:lnTo>
                  <a:lnTo>
                    <a:pt x="23" y="198"/>
                  </a:lnTo>
                  <a:cubicBezTo>
                    <a:pt x="22" y="209"/>
                    <a:pt x="19" y="223"/>
                    <a:pt x="19" y="229"/>
                  </a:cubicBezTo>
                  <a:cubicBezTo>
                    <a:pt x="19" y="254"/>
                    <a:pt x="36" y="269"/>
                    <a:pt x="57" y="269"/>
                  </a:cubicBezTo>
                  <a:cubicBezTo>
                    <a:pt x="98" y="269"/>
                    <a:pt x="120" y="210"/>
                    <a:pt x="120" y="205"/>
                  </a:cubicBezTo>
                  <a:cubicBezTo>
                    <a:pt x="120" y="199"/>
                    <a:pt x="116" y="199"/>
                    <a:pt x="115" y="199"/>
                  </a:cubicBezTo>
                  <a:cubicBezTo>
                    <a:pt x="110" y="199"/>
                    <a:pt x="110" y="201"/>
                    <a:pt x="107" y="207"/>
                  </a:cubicBezTo>
                  <a:cubicBezTo>
                    <a:pt x="97" y="234"/>
                    <a:pt x="79" y="258"/>
                    <a:pt x="58" y="258"/>
                  </a:cubicBezTo>
                  <a:cubicBezTo>
                    <a:pt x="50" y="258"/>
                    <a:pt x="45" y="252"/>
                    <a:pt x="45" y="236"/>
                  </a:cubicBezTo>
                  <a:cubicBezTo>
                    <a:pt x="45" y="232"/>
                    <a:pt x="47" y="223"/>
                    <a:pt x="48" y="220"/>
                  </a:cubicBezTo>
                  <a:lnTo>
                    <a:pt x="73" y="98"/>
                  </a:lnTo>
                </a:path>
              </a:pathLst>
            </a:custGeom>
            <a:solidFill>
              <a:srgbClr val="000000"/>
            </a:solidFill>
            <a:ln w="15840">
              <a:noFill/>
            </a:ln>
          </p:spPr>
        </p:sp>
        <p:sp>
          <p:nvSpPr>
            <p:cNvPr id="1053" name="Freeform 52"/>
            <p:cNvSpPr/>
            <p:nvPr/>
          </p:nvSpPr>
          <p:spPr>
            <a:xfrm>
              <a:off x="2921400" y="2676600"/>
              <a:ext cx="66600" cy="69120"/>
            </a:xfrm>
            <a:custGeom>
              <a:avLst/>
              <a:gdLst/>
              <a:ahLst/>
              <a:rect l="0" t="0" r="r" b="b"/>
              <a:pathLst>
                <a:path w="185" h="192">
                  <a:moveTo>
                    <a:pt x="131" y="24"/>
                  </a:moveTo>
                  <a:cubicBezTo>
                    <a:pt x="122" y="11"/>
                    <a:pt x="111" y="0"/>
                    <a:pt x="93" y="0"/>
                  </a:cubicBezTo>
                  <a:cubicBezTo>
                    <a:pt x="47" y="0"/>
                    <a:pt x="0" y="60"/>
                    <a:pt x="0" y="121"/>
                  </a:cubicBezTo>
                  <a:cubicBezTo>
                    <a:pt x="0" y="162"/>
                    <a:pt x="23" y="191"/>
                    <a:pt x="55" y="191"/>
                  </a:cubicBezTo>
                  <a:cubicBezTo>
                    <a:pt x="73" y="191"/>
                    <a:pt x="91" y="178"/>
                    <a:pt x="106" y="162"/>
                  </a:cubicBezTo>
                  <a:cubicBezTo>
                    <a:pt x="113" y="188"/>
                    <a:pt x="133" y="191"/>
                    <a:pt x="143" y="191"/>
                  </a:cubicBezTo>
                  <a:cubicBezTo>
                    <a:pt x="156" y="191"/>
                    <a:pt x="165" y="182"/>
                    <a:pt x="171" y="168"/>
                  </a:cubicBezTo>
                  <a:cubicBezTo>
                    <a:pt x="180" y="152"/>
                    <a:pt x="184" y="128"/>
                    <a:pt x="184" y="126"/>
                  </a:cubicBezTo>
                  <a:cubicBezTo>
                    <a:pt x="184" y="121"/>
                    <a:pt x="180" y="121"/>
                    <a:pt x="179" y="121"/>
                  </a:cubicBezTo>
                  <a:cubicBezTo>
                    <a:pt x="174" y="121"/>
                    <a:pt x="173" y="123"/>
                    <a:pt x="171" y="134"/>
                  </a:cubicBezTo>
                  <a:cubicBezTo>
                    <a:pt x="166" y="155"/>
                    <a:pt x="160" y="179"/>
                    <a:pt x="145" y="179"/>
                  </a:cubicBezTo>
                  <a:cubicBezTo>
                    <a:pt x="134" y="179"/>
                    <a:pt x="132" y="170"/>
                    <a:pt x="132" y="159"/>
                  </a:cubicBezTo>
                  <a:cubicBezTo>
                    <a:pt x="132" y="152"/>
                    <a:pt x="135" y="135"/>
                    <a:pt x="137" y="125"/>
                  </a:cubicBezTo>
                  <a:cubicBezTo>
                    <a:pt x="140" y="114"/>
                    <a:pt x="143" y="96"/>
                    <a:pt x="146" y="86"/>
                  </a:cubicBezTo>
                  <a:lnTo>
                    <a:pt x="153" y="54"/>
                  </a:lnTo>
                  <a:cubicBezTo>
                    <a:pt x="156" y="44"/>
                    <a:pt x="160" y="23"/>
                    <a:pt x="160" y="22"/>
                  </a:cubicBezTo>
                  <a:cubicBezTo>
                    <a:pt x="160" y="12"/>
                    <a:pt x="153" y="8"/>
                    <a:pt x="147" y="8"/>
                  </a:cubicBezTo>
                  <a:cubicBezTo>
                    <a:pt x="141" y="8"/>
                    <a:pt x="133" y="13"/>
                    <a:pt x="131" y="24"/>
                  </a:cubicBezTo>
                  <a:moveTo>
                    <a:pt x="107" y="134"/>
                  </a:moveTo>
                  <a:cubicBezTo>
                    <a:pt x="105" y="146"/>
                    <a:pt x="96" y="155"/>
                    <a:pt x="89" y="163"/>
                  </a:cubicBezTo>
                  <a:cubicBezTo>
                    <a:pt x="85" y="166"/>
                    <a:pt x="71" y="179"/>
                    <a:pt x="56" y="179"/>
                  </a:cubicBezTo>
                  <a:cubicBezTo>
                    <a:pt x="42" y="179"/>
                    <a:pt x="29" y="168"/>
                    <a:pt x="29" y="139"/>
                  </a:cubicBezTo>
                  <a:cubicBezTo>
                    <a:pt x="29" y="116"/>
                    <a:pt x="40" y="68"/>
                    <a:pt x="47" y="52"/>
                  </a:cubicBezTo>
                  <a:cubicBezTo>
                    <a:pt x="64" y="18"/>
                    <a:pt x="83" y="12"/>
                    <a:pt x="93" y="12"/>
                  </a:cubicBezTo>
                  <a:cubicBezTo>
                    <a:pt x="119" y="12"/>
                    <a:pt x="125" y="44"/>
                    <a:pt x="125" y="49"/>
                  </a:cubicBezTo>
                  <a:cubicBezTo>
                    <a:pt x="125" y="51"/>
                    <a:pt x="125" y="53"/>
                    <a:pt x="124" y="54"/>
                  </a:cubicBezTo>
                  <a:lnTo>
                    <a:pt x="107" y="134"/>
                  </a:lnTo>
                </a:path>
              </a:pathLst>
            </a:custGeom>
            <a:solidFill>
              <a:srgbClr val="000000"/>
            </a:solidFill>
            <a:ln w="15840">
              <a:noFill/>
            </a:ln>
          </p:spPr>
        </p:sp>
        <p:sp>
          <p:nvSpPr>
            <p:cNvPr id="1054" name="Freeform 53"/>
            <p:cNvSpPr/>
            <p:nvPr/>
          </p:nvSpPr>
          <p:spPr>
            <a:xfrm>
              <a:off x="2999520" y="2676600"/>
              <a:ext cx="61200" cy="69120"/>
            </a:xfrm>
            <a:custGeom>
              <a:avLst/>
              <a:gdLst/>
              <a:ahLst/>
              <a:rect l="0" t="0" r="r" b="b"/>
              <a:pathLst>
                <a:path w="170" h="192">
                  <a:moveTo>
                    <a:pt x="68" y="101"/>
                  </a:moveTo>
                  <a:cubicBezTo>
                    <a:pt x="69" y="99"/>
                    <a:pt x="77" y="60"/>
                    <a:pt x="77" y="59"/>
                  </a:cubicBezTo>
                  <a:cubicBezTo>
                    <a:pt x="79" y="54"/>
                    <a:pt x="89" y="34"/>
                    <a:pt x="101" y="23"/>
                  </a:cubicBezTo>
                  <a:cubicBezTo>
                    <a:pt x="104" y="20"/>
                    <a:pt x="115" y="12"/>
                    <a:pt x="130" y="12"/>
                  </a:cubicBezTo>
                  <a:cubicBezTo>
                    <a:pt x="133" y="12"/>
                    <a:pt x="143" y="12"/>
                    <a:pt x="150" y="18"/>
                  </a:cubicBezTo>
                  <a:cubicBezTo>
                    <a:pt x="138" y="22"/>
                    <a:pt x="133" y="33"/>
                    <a:pt x="133" y="41"/>
                  </a:cubicBezTo>
                  <a:cubicBezTo>
                    <a:pt x="133" y="51"/>
                    <a:pt x="141" y="58"/>
                    <a:pt x="148" y="58"/>
                  </a:cubicBezTo>
                  <a:cubicBezTo>
                    <a:pt x="157" y="58"/>
                    <a:pt x="169" y="49"/>
                    <a:pt x="169" y="31"/>
                  </a:cubicBezTo>
                  <a:cubicBezTo>
                    <a:pt x="169" y="9"/>
                    <a:pt x="148" y="0"/>
                    <a:pt x="130" y="0"/>
                  </a:cubicBezTo>
                  <a:cubicBezTo>
                    <a:pt x="111" y="0"/>
                    <a:pt x="94" y="9"/>
                    <a:pt x="79" y="30"/>
                  </a:cubicBezTo>
                  <a:cubicBezTo>
                    <a:pt x="73" y="4"/>
                    <a:pt x="50" y="0"/>
                    <a:pt x="42" y="0"/>
                  </a:cubicBezTo>
                  <a:cubicBezTo>
                    <a:pt x="28" y="0"/>
                    <a:pt x="19" y="9"/>
                    <a:pt x="13" y="22"/>
                  </a:cubicBezTo>
                  <a:cubicBezTo>
                    <a:pt x="4" y="38"/>
                    <a:pt x="0" y="63"/>
                    <a:pt x="0" y="64"/>
                  </a:cubicBezTo>
                  <a:cubicBezTo>
                    <a:pt x="0" y="70"/>
                    <a:pt x="4" y="70"/>
                    <a:pt x="6" y="70"/>
                  </a:cubicBezTo>
                  <a:cubicBezTo>
                    <a:pt x="11" y="70"/>
                    <a:pt x="11" y="68"/>
                    <a:pt x="14" y="58"/>
                  </a:cubicBezTo>
                  <a:cubicBezTo>
                    <a:pt x="20" y="31"/>
                    <a:pt x="27" y="12"/>
                    <a:pt x="41" y="12"/>
                  </a:cubicBezTo>
                  <a:cubicBezTo>
                    <a:pt x="50" y="12"/>
                    <a:pt x="53" y="20"/>
                    <a:pt x="53" y="33"/>
                  </a:cubicBezTo>
                  <a:cubicBezTo>
                    <a:pt x="53" y="41"/>
                    <a:pt x="49" y="56"/>
                    <a:pt x="47" y="68"/>
                  </a:cubicBezTo>
                  <a:cubicBezTo>
                    <a:pt x="45" y="79"/>
                    <a:pt x="41" y="97"/>
                    <a:pt x="38" y="105"/>
                  </a:cubicBezTo>
                  <a:lnTo>
                    <a:pt x="27" y="160"/>
                  </a:lnTo>
                  <a:cubicBezTo>
                    <a:pt x="26" y="166"/>
                    <a:pt x="23" y="177"/>
                    <a:pt x="23" y="178"/>
                  </a:cubicBezTo>
                  <a:cubicBezTo>
                    <a:pt x="23" y="188"/>
                    <a:pt x="30" y="191"/>
                    <a:pt x="36" y="191"/>
                  </a:cubicBezTo>
                  <a:cubicBezTo>
                    <a:pt x="41" y="191"/>
                    <a:pt x="48" y="188"/>
                    <a:pt x="51" y="179"/>
                  </a:cubicBezTo>
                  <a:cubicBezTo>
                    <a:pt x="53" y="177"/>
                    <a:pt x="56" y="157"/>
                    <a:pt x="58" y="146"/>
                  </a:cubicBezTo>
                  <a:lnTo>
                    <a:pt x="68" y="101"/>
                  </a:lnTo>
                </a:path>
              </a:pathLst>
            </a:custGeom>
            <a:solidFill>
              <a:srgbClr val="000000"/>
            </a:solidFill>
            <a:ln w="15840">
              <a:noFill/>
            </a:ln>
          </p:spPr>
        </p:sp>
        <p:sp>
          <p:nvSpPr>
            <p:cNvPr id="1055" name="Freeform 54"/>
            <p:cNvSpPr/>
            <p:nvPr/>
          </p:nvSpPr>
          <p:spPr>
            <a:xfrm>
              <a:off x="3071520" y="2648160"/>
              <a:ext cx="44640" cy="97200"/>
            </a:xfrm>
            <a:custGeom>
              <a:avLst/>
              <a:gdLst/>
              <a:ahLst/>
              <a:rect l="0" t="0" r="r" b="b"/>
              <a:pathLst>
                <a:path w="124" h="270">
                  <a:moveTo>
                    <a:pt x="74" y="98"/>
                  </a:moveTo>
                  <a:lnTo>
                    <a:pt x="112" y="98"/>
                  </a:lnTo>
                  <a:cubicBezTo>
                    <a:pt x="119" y="98"/>
                    <a:pt x="123" y="98"/>
                    <a:pt x="123" y="88"/>
                  </a:cubicBezTo>
                  <a:cubicBezTo>
                    <a:pt x="123" y="83"/>
                    <a:pt x="119" y="83"/>
                    <a:pt x="112" y="83"/>
                  </a:cubicBezTo>
                  <a:lnTo>
                    <a:pt x="78" y="83"/>
                  </a:lnTo>
                  <a:lnTo>
                    <a:pt x="92" y="20"/>
                  </a:lnTo>
                  <a:cubicBezTo>
                    <a:pt x="92" y="18"/>
                    <a:pt x="93" y="16"/>
                    <a:pt x="93" y="14"/>
                  </a:cubicBezTo>
                  <a:cubicBezTo>
                    <a:pt x="93" y="6"/>
                    <a:pt x="87" y="0"/>
                    <a:pt x="80" y="0"/>
                  </a:cubicBezTo>
                  <a:cubicBezTo>
                    <a:pt x="71" y="0"/>
                    <a:pt x="66" y="7"/>
                    <a:pt x="63" y="18"/>
                  </a:cubicBezTo>
                  <a:cubicBezTo>
                    <a:pt x="60" y="29"/>
                    <a:pt x="65" y="9"/>
                    <a:pt x="50" y="83"/>
                  </a:cubicBezTo>
                  <a:lnTo>
                    <a:pt x="12" y="83"/>
                  </a:lnTo>
                  <a:cubicBezTo>
                    <a:pt x="5" y="83"/>
                    <a:pt x="0" y="83"/>
                    <a:pt x="0" y="92"/>
                  </a:cubicBezTo>
                  <a:cubicBezTo>
                    <a:pt x="0" y="98"/>
                    <a:pt x="5" y="98"/>
                    <a:pt x="11" y="98"/>
                  </a:cubicBezTo>
                  <a:lnTo>
                    <a:pt x="46" y="98"/>
                  </a:lnTo>
                  <a:lnTo>
                    <a:pt x="24" y="198"/>
                  </a:lnTo>
                  <a:cubicBezTo>
                    <a:pt x="22" y="209"/>
                    <a:pt x="19" y="223"/>
                    <a:pt x="19" y="229"/>
                  </a:cubicBezTo>
                  <a:cubicBezTo>
                    <a:pt x="19" y="254"/>
                    <a:pt x="37" y="269"/>
                    <a:pt x="58" y="269"/>
                  </a:cubicBezTo>
                  <a:cubicBezTo>
                    <a:pt x="99" y="269"/>
                    <a:pt x="121" y="210"/>
                    <a:pt x="121" y="205"/>
                  </a:cubicBezTo>
                  <a:cubicBezTo>
                    <a:pt x="121" y="199"/>
                    <a:pt x="116" y="199"/>
                    <a:pt x="116" y="199"/>
                  </a:cubicBezTo>
                  <a:cubicBezTo>
                    <a:pt x="110" y="199"/>
                    <a:pt x="110" y="201"/>
                    <a:pt x="108" y="207"/>
                  </a:cubicBezTo>
                  <a:cubicBezTo>
                    <a:pt x="97" y="234"/>
                    <a:pt x="79" y="258"/>
                    <a:pt x="59" y="258"/>
                  </a:cubicBezTo>
                  <a:cubicBezTo>
                    <a:pt x="50" y="258"/>
                    <a:pt x="46" y="252"/>
                    <a:pt x="46" y="236"/>
                  </a:cubicBezTo>
                  <a:cubicBezTo>
                    <a:pt x="46" y="232"/>
                    <a:pt x="47" y="223"/>
                    <a:pt x="48" y="220"/>
                  </a:cubicBezTo>
                  <a:lnTo>
                    <a:pt x="74" y="98"/>
                  </a:lnTo>
                </a:path>
              </a:pathLst>
            </a:custGeom>
            <a:solidFill>
              <a:srgbClr val="000000"/>
            </a:solidFill>
            <a:ln w="15840">
              <a:noFill/>
            </a:ln>
          </p:spPr>
        </p:sp>
        <p:sp>
          <p:nvSpPr>
            <p:cNvPr id="1056" name="Freeform 55"/>
            <p:cNvSpPr/>
            <p:nvPr/>
          </p:nvSpPr>
          <p:spPr>
            <a:xfrm>
              <a:off x="3182760" y="2560680"/>
              <a:ext cx="103680" cy="135360"/>
            </a:xfrm>
            <a:custGeom>
              <a:avLst/>
              <a:gdLst/>
              <a:ahLst/>
              <a:rect l="0" t="0" r="r" b="b"/>
              <a:pathLst>
                <a:path w="288" h="376">
                  <a:moveTo>
                    <a:pt x="287" y="22"/>
                  </a:moveTo>
                  <a:cubicBezTo>
                    <a:pt x="287" y="11"/>
                    <a:pt x="287" y="0"/>
                    <a:pt x="277" y="0"/>
                  </a:cubicBezTo>
                  <a:cubicBezTo>
                    <a:pt x="268" y="0"/>
                    <a:pt x="268" y="11"/>
                    <a:pt x="268" y="22"/>
                  </a:cubicBezTo>
                  <a:lnTo>
                    <a:pt x="268" y="240"/>
                  </a:lnTo>
                  <a:cubicBezTo>
                    <a:pt x="268" y="332"/>
                    <a:pt x="183" y="351"/>
                    <a:pt x="144" y="351"/>
                  </a:cubicBezTo>
                  <a:cubicBezTo>
                    <a:pt x="121" y="351"/>
                    <a:pt x="88" y="346"/>
                    <a:pt x="61" y="325"/>
                  </a:cubicBezTo>
                  <a:cubicBezTo>
                    <a:pt x="21" y="295"/>
                    <a:pt x="21" y="256"/>
                    <a:pt x="21" y="240"/>
                  </a:cubicBezTo>
                  <a:lnTo>
                    <a:pt x="21" y="22"/>
                  </a:lnTo>
                  <a:cubicBezTo>
                    <a:pt x="21" y="11"/>
                    <a:pt x="21" y="0"/>
                    <a:pt x="11" y="0"/>
                  </a:cubicBezTo>
                  <a:cubicBezTo>
                    <a:pt x="0" y="0"/>
                    <a:pt x="0" y="11"/>
                    <a:pt x="0" y="22"/>
                  </a:cubicBezTo>
                  <a:lnTo>
                    <a:pt x="0" y="243"/>
                  </a:lnTo>
                  <a:cubicBezTo>
                    <a:pt x="0" y="335"/>
                    <a:pt x="80" y="375"/>
                    <a:pt x="144" y="375"/>
                  </a:cubicBezTo>
                  <a:cubicBezTo>
                    <a:pt x="211" y="375"/>
                    <a:pt x="287" y="333"/>
                    <a:pt x="287" y="244"/>
                  </a:cubicBezTo>
                  <a:lnTo>
                    <a:pt x="287" y="22"/>
                  </a:lnTo>
                </a:path>
              </a:pathLst>
            </a:custGeom>
            <a:solidFill>
              <a:srgbClr val="000000"/>
            </a:solidFill>
            <a:ln w="15840">
              <a:noFill/>
            </a:ln>
          </p:spPr>
        </p:sp>
        <p:sp>
          <p:nvSpPr>
            <p:cNvPr id="1057" name="Freeform 56"/>
            <p:cNvSpPr/>
            <p:nvPr/>
          </p:nvSpPr>
          <p:spPr>
            <a:xfrm>
              <a:off x="3344040" y="2535120"/>
              <a:ext cx="127440" cy="156240"/>
            </a:xfrm>
            <a:custGeom>
              <a:avLst/>
              <a:gdLst/>
              <a:ahLst/>
              <a:rect l="0" t="0" r="r" b="b"/>
              <a:pathLst>
                <a:path w="354" h="434">
                  <a:moveTo>
                    <a:pt x="73" y="363"/>
                  </a:moveTo>
                  <a:cubicBezTo>
                    <a:pt x="53" y="402"/>
                    <a:pt x="34" y="412"/>
                    <a:pt x="10" y="413"/>
                  </a:cubicBezTo>
                  <a:cubicBezTo>
                    <a:pt x="4" y="413"/>
                    <a:pt x="0" y="413"/>
                    <a:pt x="0" y="426"/>
                  </a:cubicBezTo>
                  <a:cubicBezTo>
                    <a:pt x="0" y="429"/>
                    <a:pt x="2" y="433"/>
                    <a:pt x="6" y="433"/>
                  </a:cubicBezTo>
                  <a:cubicBezTo>
                    <a:pt x="21" y="433"/>
                    <a:pt x="36" y="430"/>
                    <a:pt x="51" y="430"/>
                  </a:cubicBezTo>
                  <a:cubicBezTo>
                    <a:pt x="68" y="430"/>
                    <a:pt x="86" y="433"/>
                    <a:pt x="103" y="433"/>
                  </a:cubicBezTo>
                  <a:cubicBezTo>
                    <a:pt x="105" y="433"/>
                    <a:pt x="112" y="433"/>
                    <a:pt x="112" y="420"/>
                  </a:cubicBezTo>
                  <a:cubicBezTo>
                    <a:pt x="112" y="413"/>
                    <a:pt x="107" y="413"/>
                    <a:pt x="104" y="413"/>
                  </a:cubicBezTo>
                  <a:cubicBezTo>
                    <a:pt x="92" y="412"/>
                    <a:pt x="79" y="406"/>
                    <a:pt x="79" y="391"/>
                  </a:cubicBezTo>
                  <a:cubicBezTo>
                    <a:pt x="79" y="384"/>
                    <a:pt x="83" y="377"/>
                    <a:pt x="86" y="370"/>
                  </a:cubicBezTo>
                  <a:lnTo>
                    <a:pt x="126" y="293"/>
                  </a:lnTo>
                  <a:lnTo>
                    <a:pt x="256" y="293"/>
                  </a:lnTo>
                  <a:cubicBezTo>
                    <a:pt x="256" y="305"/>
                    <a:pt x="265" y="388"/>
                    <a:pt x="265" y="393"/>
                  </a:cubicBezTo>
                  <a:cubicBezTo>
                    <a:pt x="265" y="412"/>
                    <a:pt x="237" y="413"/>
                    <a:pt x="227" y="413"/>
                  </a:cubicBezTo>
                  <a:cubicBezTo>
                    <a:pt x="220" y="413"/>
                    <a:pt x="214" y="413"/>
                    <a:pt x="214" y="426"/>
                  </a:cubicBezTo>
                  <a:cubicBezTo>
                    <a:pt x="214" y="433"/>
                    <a:pt x="221" y="433"/>
                    <a:pt x="222" y="433"/>
                  </a:cubicBezTo>
                  <a:cubicBezTo>
                    <a:pt x="243" y="433"/>
                    <a:pt x="265" y="430"/>
                    <a:pt x="287" y="430"/>
                  </a:cubicBezTo>
                  <a:cubicBezTo>
                    <a:pt x="299" y="430"/>
                    <a:pt x="331" y="433"/>
                    <a:pt x="344" y="433"/>
                  </a:cubicBezTo>
                  <a:cubicBezTo>
                    <a:pt x="347" y="433"/>
                    <a:pt x="353" y="433"/>
                    <a:pt x="353" y="420"/>
                  </a:cubicBezTo>
                  <a:cubicBezTo>
                    <a:pt x="353" y="413"/>
                    <a:pt x="349" y="413"/>
                    <a:pt x="342" y="413"/>
                  </a:cubicBezTo>
                  <a:cubicBezTo>
                    <a:pt x="310" y="413"/>
                    <a:pt x="310" y="409"/>
                    <a:pt x="309" y="391"/>
                  </a:cubicBezTo>
                  <a:lnTo>
                    <a:pt x="277" y="15"/>
                  </a:lnTo>
                  <a:cubicBezTo>
                    <a:pt x="276" y="2"/>
                    <a:pt x="276" y="0"/>
                    <a:pt x="267" y="0"/>
                  </a:cubicBezTo>
                  <a:cubicBezTo>
                    <a:pt x="259" y="0"/>
                    <a:pt x="256" y="4"/>
                    <a:pt x="254" y="9"/>
                  </a:cubicBezTo>
                  <a:lnTo>
                    <a:pt x="73" y="363"/>
                  </a:lnTo>
                  <a:moveTo>
                    <a:pt x="135" y="274"/>
                  </a:moveTo>
                  <a:lnTo>
                    <a:pt x="237" y="75"/>
                  </a:lnTo>
                  <a:lnTo>
                    <a:pt x="254" y="274"/>
                  </a:lnTo>
                  <a:lnTo>
                    <a:pt x="135" y="274"/>
                  </a:lnTo>
                </a:path>
              </a:pathLst>
            </a:custGeom>
            <a:solidFill>
              <a:srgbClr val="000000"/>
            </a:solidFill>
            <a:ln w="15840">
              <a:noFill/>
            </a:ln>
          </p:spPr>
        </p:sp>
        <p:sp>
          <p:nvSpPr>
            <p:cNvPr id="1058" name="Freeform 57"/>
            <p:cNvSpPr/>
            <p:nvPr/>
          </p:nvSpPr>
          <p:spPr>
            <a:xfrm>
              <a:off x="3489840" y="2555640"/>
              <a:ext cx="88560" cy="8640"/>
            </a:xfrm>
            <a:custGeom>
              <a:avLst/>
              <a:gdLst/>
              <a:ahLst/>
              <a:rect l="0" t="0" r="r" b="b"/>
              <a:pathLst>
                <a:path w="246" h="24">
                  <a:moveTo>
                    <a:pt x="231" y="23"/>
                  </a:moveTo>
                  <a:cubicBezTo>
                    <a:pt x="236" y="23"/>
                    <a:pt x="245" y="23"/>
                    <a:pt x="245" y="11"/>
                  </a:cubicBezTo>
                  <a:cubicBezTo>
                    <a:pt x="245" y="0"/>
                    <a:pt x="237" y="0"/>
                    <a:pt x="231" y="0"/>
                  </a:cubicBezTo>
                  <a:lnTo>
                    <a:pt x="15" y="0"/>
                  </a:lnTo>
                  <a:cubicBezTo>
                    <a:pt x="9" y="0"/>
                    <a:pt x="0" y="0"/>
                    <a:pt x="0" y="11"/>
                  </a:cubicBezTo>
                  <a:cubicBezTo>
                    <a:pt x="0" y="23"/>
                    <a:pt x="9" y="23"/>
                    <a:pt x="15" y="23"/>
                  </a:cubicBezTo>
                  <a:lnTo>
                    <a:pt x="231" y="23"/>
                  </a:lnTo>
                </a:path>
              </a:pathLst>
            </a:custGeom>
            <a:solidFill>
              <a:srgbClr val="000000"/>
            </a:solidFill>
            <a:ln w="15840">
              <a:noFill/>
            </a:ln>
          </p:spPr>
        </p:sp>
        <p:sp>
          <p:nvSpPr>
            <p:cNvPr id="1059" name="Freeform 58"/>
            <p:cNvSpPr/>
            <p:nvPr/>
          </p:nvSpPr>
          <p:spPr>
            <a:xfrm>
              <a:off x="3485160" y="2676600"/>
              <a:ext cx="52560" cy="69120"/>
            </a:xfrm>
            <a:custGeom>
              <a:avLst/>
              <a:gdLst/>
              <a:ahLst/>
              <a:rect l="0" t="0" r="r" b="b"/>
              <a:pathLst>
                <a:path w="146" h="192">
                  <a:moveTo>
                    <a:pt x="131" y="27"/>
                  </a:moveTo>
                  <a:cubicBezTo>
                    <a:pt x="122" y="30"/>
                    <a:pt x="116" y="38"/>
                    <a:pt x="116" y="47"/>
                  </a:cubicBezTo>
                  <a:cubicBezTo>
                    <a:pt x="116" y="58"/>
                    <a:pt x="122" y="61"/>
                    <a:pt x="128" y="61"/>
                  </a:cubicBezTo>
                  <a:cubicBezTo>
                    <a:pt x="131" y="61"/>
                    <a:pt x="145" y="59"/>
                    <a:pt x="145" y="36"/>
                  </a:cubicBezTo>
                  <a:cubicBezTo>
                    <a:pt x="145" y="9"/>
                    <a:pt x="118" y="0"/>
                    <a:pt x="96" y="0"/>
                  </a:cubicBezTo>
                  <a:cubicBezTo>
                    <a:pt x="40" y="0"/>
                    <a:pt x="29" y="49"/>
                    <a:pt x="29" y="61"/>
                  </a:cubicBezTo>
                  <a:cubicBezTo>
                    <a:pt x="29" y="78"/>
                    <a:pt x="37" y="87"/>
                    <a:pt x="42" y="93"/>
                  </a:cubicBezTo>
                  <a:cubicBezTo>
                    <a:pt x="51" y="101"/>
                    <a:pt x="58" y="103"/>
                    <a:pt x="83" y="108"/>
                  </a:cubicBezTo>
                  <a:cubicBezTo>
                    <a:pt x="91" y="110"/>
                    <a:pt x="115" y="115"/>
                    <a:pt x="115" y="135"/>
                  </a:cubicBezTo>
                  <a:cubicBezTo>
                    <a:pt x="115" y="144"/>
                    <a:pt x="110" y="159"/>
                    <a:pt x="94" y="170"/>
                  </a:cubicBezTo>
                  <a:cubicBezTo>
                    <a:pt x="81" y="179"/>
                    <a:pt x="63" y="179"/>
                    <a:pt x="58" y="179"/>
                  </a:cubicBezTo>
                  <a:cubicBezTo>
                    <a:pt x="44" y="179"/>
                    <a:pt x="23" y="175"/>
                    <a:pt x="15" y="162"/>
                  </a:cubicBezTo>
                  <a:cubicBezTo>
                    <a:pt x="27" y="160"/>
                    <a:pt x="35" y="149"/>
                    <a:pt x="35" y="137"/>
                  </a:cubicBezTo>
                  <a:cubicBezTo>
                    <a:pt x="35" y="127"/>
                    <a:pt x="28" y="122"/>
                    <a:pt x="21" y="122"/>
                  </a:cubicBezTo>
                  <a:cubicBezTo>
                    <a:pt x="10" y="122"/>
                    <a:pt x="0" y="132"/>
                    <a:pt x="0" y="150"/>
                  </a:cubicBezTo>
                  <a:cubicBezTo>
                    <a:pt x="0" y="175"/>
                    <a:pt x="23" y="191"/>
                    <a:pt x="58" y="191"/>
                  </a:cubicBezTo>
                  <a:cubicBezTo>
                    <a:pt x="125" y="191"/>
                    <a:pt x="137" y="139"/>
                    <a:pt x="137" y="122"/>
                  </a:cubicBezTo>
                  <a:cubicBezTo>
                    <a:pt x="137" y="82"/>
                    <a:pt x="100" y="76"/>
                    <a:pt x="88" y="71"/>
                  </a:cubicBezTo>
                  <a:cubicBezTo>
                    <a:pt x="84" y="71"/>
                    <a:pt x="75" y="68"/>
                    <a:pt x="72" y="68"/>
                  </a:cubicBezTo>
                  <a:cubicBezTo>
                    <a:pt x="60" y="65"/>
                    <a:pt x="53" y="56"/>
                    <a:pt x="53" y="47"/>
                  </a:cubicBezTo>
                  <a:cubicBezTo>
                    <a:pt x="53" y="36"/>
                    <a:pt x="60" y="26"/>
                    <a:pt x="68" y="20"/>
                  </a:cubicBezTo>
                  <a:cubicBezTo>
                    <a:pt x="77" y="12"/>
                    <a:pt x="90" y="12"/>
                    <a:pt x="96" y="12"/>
                  </a:cubicBezTo>
                  <a:cubicBezTo>
                    <a:pt x="104" y="12"/>
                    <a:pt x="122" y="13"/>
                    <a:pt x="131" y="27"/>
                  </a:cubicBezTo>
                </a:path>
              </a:pathLst>
            </a:custGeom>
            <a:solidFill>
              <a:srgbClr val="000000"/>
            </a:solidFill>
            <a:ln w="15840">
              <a:noFill/>
            </a:ln>
          </p:spPr>
        </p:sp>
        <p:sp>
          <p:nvSpPr>
            <p:cNvPr id="1060" name="Freeform 59"/>
            <p:cNvSpPr/>
            <p:nvPr/>
          </p:nvSpPr>
          <p:spPr>
            <a:xfrm>
              <a:off x="3551400" y="2648160"/>
              <a:ext cx="44280" cy="97200"/>
            </a:xfrm>
            <a:custGeom>
              <a:avLst/>
              <a:gdLst/>
              <a:ahLst/>
              <a:rect l="0" t="0" r="r" b="b"/>
              <a:pathLst>
                <a:path w="123" h="270">
                  <a:moveTo>
                    <a:pt x="73" y="98"/>
                  </a:moveTo>
                  <a:lnTo>
                    <a:pt x="111" y="98"/>
                  </a:lnTo>
                  <a:cubicBezTo>
                    <a:pt x="118" y="98"/>
                    <a:pt x="122" y="98"/>
                    <a:pt x="122" y="88"/>
                  </a:cubicBezTo>
                  <a:cubicBezTo>
                    <a:pt x="122" y="83"/>
                    <a:pt x="118" y="83"/>
                    <a:pt x="112" y="83"/>
                  </a:cubicBezTo>
                  <a:lnTo>
                    <a:pt x="77" y="83"/>
                  </a:lnTo>
                  <a:lnTo>
                    <a:pt x="91" y="20"/>
                  </a:lnTo>
                  <a:cubicBezTo>
                    <a:pt x="91" y="18"/>
                    <a:pt x="92" y="16"/>
                    <a:pt x="92" y="14"/>
                  </a:cubicBezTo>
                  <a:cubicBezTo>
                    <a:pt x="92" y="6"/>
                    <a:pt x="86" y="0"/>
                    <a:pt x="79" y="0"/>
                  </a:cubicBezTo>
                  <a:cubicBezTo>
                    <a:pt x="70" y="0"/>
                    <a:pt x="66" y="7"/>
                    <a:pt x="62" y="18"/>
                  </a:cubicBezTo>
                  <a:cubicBezTo>
                    <a:pt x="60" y="29"/>
                    <a:pt x="64" y="9"/>
                    <a:pt x="49" y="83"/>
                  </a:cubicBezTo>
                  <a:lnTo>
                    <a:pt x="11" y="83"/>
                  </a:lnTo>
                  <a:cubicBezTo>
                    <a:pt x="4" y="83"/>
                    <a:pt x="0" y="83"/>
                    <a:pt x="0" y="92"/>
                  </a:cubicBezTo>
                  <a:cubicBezTo>
                    <a:pt x="0" y="98"/>
                    <a:pt x="4" y="98"/>
                    <a:pt x="10" y="98"/>
                  </a:cubicBezTo>
                  <a:lnTo>
                    <a:pt x="45" y="98"/>
                  </a:lnTo>
                  <a:lnTo>
                    <a:pt x="23" y="198"/>
                  </a:lnTo>
                  <a:cubicBezTo>
                    <a:pt x="22" y="209"/>
                    <a:pt x="19" y="223"/>
                    <a:pt x="19" y="229"/>
                  </a:cubicBezTo>
                  <a:cubicBezTo>
                    <a:pt x="19" y="254"/>
                    <a:pt x="36" y="269"/>
                    <a:pt x="57" y="269"/>
                  </a:cubicBezTo>
                  <a:cubicBezTo>
                    <a:pt x="98" y="269"/>
                    <a:pt x="120" y="210"/>
                    <a:pt x="120" y="205"/>
                  </a:cubicBezTo>
                  <a:cubicBezTo>
                    <a:pt x="120" y="199"/>
                    <a:pt x="116" y="199"/>
                    <a:pt x="115" y="199"/>
                  </a:cubicBezTo>
                  <a:cubicBezTo>
                    <a:pt x="109" y="199"/>
                    <a:pt x="109" y="201"/>
                    <a:pt x="107" y="207"/>
                  </a:cubicBezTo>
                  <a:cubicBezTo>
                    <a:pt x="97" y="234"/>
                    <a:pt x="78" y="258"/>
                    <a:pt x="58" y="258"/>
                  </a:cubicBezTo>
                  <a:cubicBezTo>
                    <a:pt x="50" y="258"/>
                    <a:pt x="45" y="252"/>
                    <a:pt x="45" y="236"/>
                  </a:cubicBezTo>
                  <a:cubicBezTo>
                    <a:pt x="45" y="232"/>
                    <a:pt x="47" y="223"/>
                    <a:pt x="47" y="220"/>
                  </a:cubicBezTo>
                  <a:lnTo>
                    <a:pt x="73" y="98"/>
                  </a:lnTo>
                </a:path>
              </a:pathLst>
            </a:custGeom>
            <a:solidFill>
              <a:srgbClr val="000000"/>
            </a:solidFill>
            <a:ln w="15840">
              <a:noFill/>
            </a:ln>
          </p:spPr>
        </p:sp>
        <p:sp>
          <p:nvSpPr>
            <p:cNvPr id="1061" name="Freeform 60"/>
            <p:cNvSpPr/>
            <p:nvPr/>
          </p:nvSpPr>
          <p:spPr>
            <a:xfrm>
              <a:off x="3609720" y="2676600"/>
              <a:ext cx="66960" cy="69120"/>
            </a:xfrm>
            <a:custGeom>
              <a:avLst/>
              <a:gdLst/>
              <a:ahLst/>
              <a:rect l="0" t="0" r="r" b="b"/>
              <a:pathLst>
                <a:path w="186" h="192">
                  <a:moveTo>
                    <a:pt x="131" y="24"/>
                  </a:moveTo>
                  <a:cubicBezTo>
                    <a:pt x="123" y="11"/>
                    <a:pt x="112" y="0"/>
                    <a:pt x="94" y="0"/>
                  </a:cubicBezTo>
                  <a:cubicBezTo>
                    <a:pt x="47" y="0"/>
                    <a:pt x="0" y="60"/>
                    <a:pt x="0" y="121"/>
                  </a:cubicBezTo>
                  <a:cubicBezTo>
                    <a:pt x="0" y="162"/>
                    <a:pt x="24" y="191"/>
                    <a:pt x="56" y="191"/>
                  </a:cubicBezTo>
                  <a:cubicBezTo>
                    <a:pt x="74" y="191"/>
                    <a:pt x="92" y="178"/>
                    <a:pt x="107" y="162"/>
                  </a:cubicBezTo>
                  <a:cubicBezTo>
                    <a:pt x="114" y="188"/>
                    <a:pt x="134" y="191"/>
                    <a:pt x="144" y="191"/>
                  </a:cubicBezTo>
                  <a:cubicBezTo>
                    <a:pt x="157" y="191"/>
                    <a:pt x="165" y="182"/>
                    <a:pt x="172" y="168"/>
                  </a:cubicBezTo>
                  <a:cubicBezTo>
                    <a:pt x="181" y="152"/>
                    <a:pt x="185" y="128"/>
                    <a:pt x="185" y="126"/>
                  </a:cubicBezTo>
                  <a:cubicBezTo>
                    <a:pt x="185" y="121"/>
                    <a:pt x="181" y="121"/>
                    <a:pt x="180" y="121"/>
                  </a:cubicBezTo>
                  <a:cubicBezTo>
                    <a:pt x="175" y="121"/>
                    <a:pt x="174" y="123"/>
                    <a:pt x="172" y="134"/>
                  </a:cubicBezTo>
                  <a:cubicBezTo>
                    <a:pt x="167" y="155"/>
                    <a:pt x="161" y="179"/>
                    <a:pt x="146" y="179"/>
                  </a:cubicBezTo>
                  <a:cubicBezTo>
                    <a:pt x="135" y="179"/>
                    <a:pt x="133" y="170"/>
                    <a:pt x="133" y="159"/>
                  </a:cubicBezTo>
                  <a:cubicBezTo>
                    <a:pt x="133" y="152"/>
                    <a:pt x="136" y="135"/>
                    <a:pt x="138" y="125"/>
                  </a:cubicBezTo>
                  <a:cubicBezTo>
                    <a:pt x="141" y="114"/>
                    <a:pt x="144" y="96"/>
                    <a:pt x="147" y="86"/>
                  </a:cubicBezTo>
                  <a:lnTo>
                    <a:pt x="154" y="54"/>
                  </a:lnTo>
                  <a:cubicBezTo>
                    <a:pt x="156" y="44"/>
                    <a:pt x="161" y="23"/>
                    <a:pt x="161" y="22"/>
                  </a:cubicBezTo>
                  <a:cubicBezTo>
                    <a:pt x="161" y="12"/>
                    <a:pt x="154" y="8"/>
                    <a:pt x="148" y="8"/>
                  </a:cubicBezTo>
                  <a:cubicBezTo>
                    <a:pt x="142" y="8"/>
                    <a:pt x="134" y="13"/>
                    <a:pt x="131" y="24"/>
                  </a:cubicBezTo>
                  <a:moveTo>
                    <a:pt x="108" y="134"/>
                  </a:moveTo>
                  <a:cubicBezTo>
                    <a:pt x="106" y="146"/>
                    <a:pt x="97" y="155"/>
                    <a:pt x="90" y="163"/>
                  </a:cubicBezTo>
                  <a:cubicBezTo>
                    <a:pt x="86" y="166"/>
                    <a:pt x="72" y="179"/>
                    <a:pt x="56" y="179"/>
                  </a:cubicBezTo>
                  <a:cubicBezTo>
                    <a:pt x="43" y="179"/>
                    <a:pt x="30" y="168"/>
                    <a:pt x="30" y="139"/>
                  </a:cubicBezTo>
                  <a:cubicBezTo>
                    <a:pt x="30" y="116"/>
                    <a:pt x="41" y="68"/>
                    <a:pt x="48" y="52"/>
                  </a:cubicBezTo>
                  <a:cubicBezTo>
                    <a:pt x="65" y="18"/>
                    <a:pt x="84" y="12"/>
                    <a:pt x="94" y="12"/>
                  </a:cubicBezTo>
                  <a:cubicBezTo>
                    <a:pt x="120" y="12"/>
                    <a:pt x="125" y="44"/>
                    <a:pt x="125" y="49"/>
                  </a:cubicBezTo>
                  <a:cubicBezTo>
                    <a:pt x="125" y="51"/>
                    <a:pt x="125" y="53"/>
                    <a:pt x="125" y="54"/>
                  </a:cubicBezTo>
                  <a:lnTo>
                    <a:pt x="108" y="134"/>
                  </a:lnTo>
                </a:path>
              </a:pathLst>
            </a:custGeom>
            <a:solidFill>
              <a:srgbClr val="000000"/>
            </a:solidFill>
            <a:ln w="15840">
              <a:noFill/>
            </a:ln>
          </p:spPr>
        </p:sp>
        <p:sp>
          <p:nvSpPr>
            <p:cNvPr id="1062" name="Freeform 61"/>
            <p:cNvSpPr/>
            <p:nvPr/>
          </p:nvSpPr>
          <p:spPr>
            <a:xfrm>
              <a:off x="3688200" y="2676600"/>
              <a:ext cx="61200" cy="69120"/>
            </a:xfrm>
            <a:custGeom>
              <a:avLst/>
              <a:gdLst/>
              <a:ahLst/>
              <a:rect l="0" t="0" r="r" b="b"/>
              <a:pathLst>
                <a:path w="170" h="192">
                  <a:moveTo>
                    <a:pt x="68" y="101"/>
                  </a:moveTo>
                  <a:cubicBezTo>
                    <a:pt x="69" y="99"/>
                    <a:pt x="77" y="60"/>
                    <a:pt x="77" y="59"/>
                  </a:cubicBezTo>
                  <a:cubicBezTo>
                    <a:pt x="78" y="54"/>
                    <a:pt x="89" y="34"/>
                    <a:pt x="100" y="23"/>
                  </a:cubicBezTo>
                  <a:cubicBezTo>
                    <a:pt x="104" y="20"/>
                    <a:pt x="115" y="12"/>
                    <a:pt x="130" y="12"/>
                  </a:cubicBezTo>
                  <a:cubicBezTo>
                    <a:pt x="133" y="12"/>
                    <a:pt x="143" y="12"/>
                    <a:pt x="150" y="18"/>
                  </a:cubicBezTo>
                  <a:cubicBezTo>
                    <a:pt x="137" y="22"/>
                    <a:pt x="133" y="33"/>
                    <a:pt x="133" y="41"/>
                  </a:cubicBezTo>
                  <a:cubicBezTo>
                    <a:pt x="133" y="51"/>
                    <a:pt x="141" y="58"/>
                    <a:pt x="148" y="58"/>
                  </a:cubicBezTo>
                  <a:cubicBezTo>
                    <a:pt x="156" y="58"/>
                    <a:pt x="169" y="49"/>
                    <a:pt x="169" y="31"/>
                  </a:cubicBezTo>
                  <a:cubicBezTo>
                    <a:pt x="169" y="9"/>
                    <a:pt x="148" y="0"/>
                    <a:pt x="130" y="0"/>
                  </a:cubicBezTo>
                  <a:cubicBezTo>
                    <a:pt x="111" y="0"/>
                    <a:pt x="94" y="9"/>
                    <a:pt x="78" y="30"/>
                  </a:cubicBezTo>
                  <a:cubicBezTo>
                    <a:pt x="72" y="4"/>
                    <a:pt x="50" y="0"/>
                    <a:pt x="42" y="0"/>
                  </a:cubicBezTo>
                  <a:cubicBezTo>
                    <a:pt x="28" y="0"/>
                    <a:pt x="19" y="9"/>
                    <a:pt x="13" y="22"/>
                  </a:cubicBezTo>
                  <a:cubicBezTo>
                    <a:pt x="4" y="38"/>
                    <a:pt x="0" y="63"/>
                    <a:pt x="0" y="64"/>
                  </a:cubicBezTo>
                  <a:cubicBezTo>
                    <a:pt x="0" y="70"/>
                    <a:pt x="4" y="70"/>
                    <a:pt x="6" y="70"/>
                  </a:cubicBezTo>
                  <a:cubicBezTo>
                    <a:pt x="11" y="70"/>
                    <a:pt x="11" y="68"/>
                    <a:pt x="14" y="58"/>
                  </a:cubicBezTo>
                  <a:cubicBezTo>
                    <a:pt x="19" y="31"/>
                    <a:pt x="27" y="12"/>
                    <a:pt x="41" y="12"/>
                  </a:cubicBezTo>
                  <a:cubicBezTo>
                    <a:pt x="50" y="12"/>
                    <a:pt x="53" y="20"/>
                    <a:pt x="53" y="33"/>
                  </a:cubicBezTo>
                  <a:cubicBezTo>
                    <a:pt x="53" y="41"/>
                    <a:pt x="49" y="56"/>
                    <a:pt x="47" y="68"/>
                  </a:cubicBezTo>
                  <a:cubicBezTo>
                    <a:pt x="44" y="79"/>
                    <a:pt x="41" y="97"/>
                    <a:pt x="38" y="105"/>
                  </a:cubicBezTo>
                  <a:lnTo>
                    <a:pt x="27" y="160"/>
                  </a:lnTo>
                  <a:cubicBezTo>
                    <a:pt x="25" y="166"/>
                    <a:pt x="23" y="177"/>
                    <a:pt x="23" y="178"/>
                  </a:cubicBezTo>
                  <a:cubicBezTo>
                    <a:pt x="23" y="188"/>
                    <a:pt x="30" y="191"/>
                    <a:pt x="36" y="191"/>
                  </a:cubicBezTo>
                  <a:cubicBezTo>
                    <a:pt x="41" y="191"/>
                    <a:pt x="47" y="188"/>
                    <a:pt x="51" y="179"/>
                  </a:cubicBezTo>
                  <a:cubicBezTo>
                    <a:pt x="53" y="177"/>
                    <a:pt x="56" y="157"/>
                    <a:pt x="58" y="146"/>
                  </a:cubicBezTo>
                  <a:lnTo>
                    <a:pt x="68" y="101"/>
                  </a:lnTo>
                </a:path>
              </a:pathLst>
            </a:custGeom>
            <a:solidFill>
              <a:srgbClr val="000000"/>
            </a:solidFill>
            <a:ln w="15840">
              <a:noFill/>
            </a:ln>
          </p:spPr>
        </p:sp>
        <p:sp>
          <p:nvSpPr>
            <p:cNvPr id="1063" name="Freeform 62"/>
            <p:cNvSpPr/>
            <p:nvPr/>
          </p:nvSpPr>
          <p:spPr>
            <a:xfrm>
              <a:off x="3760200" y="2648160"/>
              <a:ext cx="44640" cy="97200"/>
            </a:xfrm>
            <a:custGeom>
              <a:avLst/>
              <a:gdLst/>
              <a:ahLst/>
              <a:rect l="0" t="0" r="r" b="b"/>
              <a:pathLst>
                <a:path w="124" h="270">
                  <a:moveTo>
                    <a:pt x="74" y="98"/>
                  </a:moveTo>
                  <a:lnTo>
                    <a:pt x="112" y="98"/>
                  </a:lnTo>
                  <a:cubicBezTo>
                    <a:pt x="118" y="98"/>
                    <a:pt x="123" y="98"/>
                    <a:pt x="123" y="88"/>
                  </a:cubicBezTo>
                  <a:cubicBezTo>
                    <a:pt x="123" y="83"/>
                    <a:pt x="118" y="83"/>
                    <a:pt x="112" y="83"/>
                  </a:cubicBezTo>
                  <a:lnTo>
                    <a:pt x="78" y="83"/>
                  </a:lnTo>
                  <a:lnTo>
                    <a:pt x="92" y="20"/>
                  </a:lnTo>
                  <a:cubicBezTo>
                    <a:pt x="92" y="18"/>
                    <a:pt x="93" y="16"/>
                    <a:pt x="93" y="14"/>
                  </a:cubicBezTo>
                  <a:cubicBezTo>
                    <a:pt x="93" y="6"/>
                    <a:pt x="87" y="0"/>
                    <a:pt x="80" y="0"/>
                  </a:cubicBezTo>
                  <a:cubicBezTo>
                    <a:pt x="71" y="0"/>
                    <a:pt x="66" y="7"/>
                    <a:pt x="62" y="18"/>
                  </a:cubicBezTo>
                  <a:cubicBezTo>
                    <a:pt x="60" y="29"/>
                    <a:pt x="65" y="9"/>
                    <a:pt x="50" y="83"/>
                  </a:cubicBezTo>
                  <a:lnTo>
                    <a:pt x="12" y="83"/>
                  </a:lnTo>
                  <a:cubicBezTo>
                    <a:pt x="5" y="83"/>
                    <a:pt x="0" y="83"/>
                    <a:pt x="0" y="92"/>
                  </a:cubicBezTo>
                  <a:cubicBezTo>
                    <a:pt x="0" y="98"/>
                    <a:pt x="5" y="98"/>
                    <a:pt x="11" y="98"/>
                  </a:cubicBezTo>
                  <a:lnTo>
                    <a:pt x="46" y="98"/>
                  </a:lnTo>
                  <a:lnTo>
                    <a:pt x="24" y="198"/>
                  </a:lnTo>
                  <a:cubicBezTo>
                    <a:pt x="22" y="209"/>
                    <a:pt x="19" y="223"/>
                    <a:pt x="19" y="229"/>
                  </a:cubicBezTo>
                  <a:cubicBezTo>
                    <a:pt x="19" y="254"/>
                    <a:pt x="37" y="269"/>
                    <a:pt x="58" y="269"/>
                  </a:cubicBezTo>
                  <a:cubicBezTo>
                    <a:pt x="99" y="269"/>
                    <a:pt x="121" y="210"/>
                    <a:pt x="121" y="205"/>
                  </a:cubicBezTo>
                  <a:cubicBezTo>
                    <a:pt x="121" y="199"/>
                    <a:pt x="116" y="199"/>
                    <a:pt x="115" y="199"/>
                  </a:cubicBezTo>
                  <a:cubicBezTo>
                    <a:pt x="110" y="199"/>
                    <a:pt x="110" y="201"/>
                    <a:pt x="108" y="207"/>
                  </a:cubicBezTo>
                  <a:cubicBezTo>
                    <a:pt x="97" y="234"/>
                    <a:pt x="79" y="258"/>
                    <a:pt x="59" y="258"/>
                  </a:cubicBezTo>
                  <a:cubicBezTo>
                    <a:pt x="50" y="258"/>
                    <a:pt x="46" y="252"/>
                    <a:pt x="46" y="236"/>
                  </a:cubicBezTo>
                  <a:cubicBezTo>
                    <a:pt x="46" y="232"/>
                    <a:pt x="47" y="223"/>
                    <a:pt x="48" y="220"/>
                  </a:cubicBezTo>
                  <a:lnTo>
                    <a:pt x="74" y="98"/>
                  </a:lnTo>
                </a:path>
              </a:pathLst>
            </a:custGeom>
            <a:solidFill>
              <a:srgbClr val="000000"/>
            </a:solidFill>
            <a:ln w="15840">
              <a:noFill/>
            </a:ln>
          </p:spPr>
        </p:sp>
        <p:sp>
          <p:nvSpPr>
            <p:cNvPr id="1064" name="Freeform 63"/>
            <p:cNvSpPr/>
            <p:nvPr/>
          </p:nvSpPr>
          <p:spPr>
            <a:xfrm>
              <a:off x="3836160" y="2666880"/>
              <a:ext cx="21960" cy="65880"/>
            </a:xfrm>
            <a:custGeom>
              <a:avLst/>
              <a:gdLst/>
              <a:ahLst/>
              <a:rect l="0" t="0" r="r" b="b"/>
              <a:pathLst>
                <a:path w="61" h="183">
                  <a:moveTo>
                    <a:pt x="60" y="63"/>
                  </a:moveTo>
                  <a:cubicBezTo>
                    <a:pt x="60" y="23"/>
                    <a:pt x="47" y="0"/>
                    <a:pt x="28" y="0"/>
                  </a:cubicBezTo>
                  <a:cubicBezTo>
                    <a:pt x="10" y="0"/>
                    <a:pt x="0" y="16"/>
                    <a:pt x="0" y="32"/>
                  </a:cubicBezTo>
                  <a:cubicBezTo>
                    <a:pt x="0" y="48"/>
                    <a:pt x="10" y="65"/>
                    <a:pt x="28" y="65"/>
                  </a:cubicBezTo>
                  <a:cubicBezTo>
                    <a:pt x="34" y="65"/>
                    <a:pt x="41" y="62"/>
                    <a:pt x="45" y="57"/>
                  </a:cubicBezTo>
                  <a:cubicBezTo>
                    <a:pt x="47" y="55"/>
                    <a:pt x="47" y="55"/>
                    <a:pt x="49" y="55"/>
                  </a:cubicBezTo>
                  <a:cubicBezTo>
                    <a:pt x="49" y="55"/>
                    <a:pt x="50" y="55"/>
                    <a:pt x="50" y="63"/>
                  </a:cubicBezTo>
                  <a:cubicBezTo>
                    <a:pt x="50" y="108"/>
                    <a:pt x="32" y="146"/>
                    <a:pt x="14" y="165"/>
                  </a:cubicBezTo>
                  <a:cubicBezTo>
                    <a:pt x="8" y="171"/>
                    <a:pt x="8" y="173"/>
                    <a:pt x="8" y="174"/>
                  </a:cubicBezTo>
                  <a:cubicBezTo>
                    <a:pt x="8" y="180"/>
                    <a:pt x="10" y="182"/>
                    <a:pt x="14" y="182"/>
                  </a:cubicBezTo>
                  <a:cubicBezTo>
                    <a:pt x="19" y="182"/>
                    <a:pt x="60" y="135"/>
                    <a:pt x="60" y="63"/>
                  </a:cubicBezTo>
                </a:path>
              </a:pathLst>
            </a:custGeom>
            <a:solidFill>
              <a:srgbClr val="000000"/>
            </a:solidFill>
            <a:ln w="15840">
              <a:noFill/>
            </a:ln>
          </p:spPr>
        </p:sp>
        <p:sp>
          <p:nvSpPr>
            <p:cNvPr id="1065" name="Freeform 64"/>
            <p:cNvSpPr/>
            <p:nvPr/>
          </p:nvSpPr>
          <p:spPr>
            <a:xfrm>
              <a:off x="3907800" y="2594160"/>
              <a:ext cx="96120" cy="99000"/>
            </a:xfrm>
            <a:custGeom>
              <a:avLst/>
              <a:gdLst/>
              <a:ahLst/>
              <a:rect l="0" t="0" r="r" b="b"/>
              <a:pathLst>
                <a:path w="267" h="275">
                  <a:moveTo>
                    <a:pt x="166" y="233"/>
                  </a:moveTo>
                  <a:cubicBezTo>
                    <a:pt x="172" y="259"/>
                    <a:pt x="190" y="274"/>
                    <a:pt x="212" y="274"/>
                  </a:cubicBezTo>
                  <a:cubicBezTo>
                    <a:pt x="229" y="274"/>
                    <a:pt x="242" y="260"/>
                    <a:pt x="250" y="241"/>
                  </a:cubicBezTo>
                  <a:cubicBezTo>
                    <a:pt x="259" y="219"/>
                    <a:pt x="266" y="182"/>
                    <a:pt x="266" y="181"/>
                  </a:cubicBezTo>
                  <a:cubicBezTo>
                    <a:pt x="266" y="175"/>
                    <a:pt x="261" y="175"/>
                    <a:pt x="259" y="175"/>
                  </a:cubicBezTo>
                  <a:cubicBezTo>
                    <a:pt x="254" y="175"/>
                    <a:pt x="254" y="177"/>
                    <a:pt x="251" y="186"/>
                  </a:cubicBezTo>
                  <a:cubicBezTo>
                    <a:pt x="244" y="219"/>
                    <a:pt x="235" y="260"/>
                    <a:pt x="213" y="260"/>
                  </a:cubicBezTo>
                  <a:cubicBezTo>
                    <a:pt x="203" y="260"/>
                    <a:pt x="197" y="253"/>
                    <a:pt x="197" y="233"/>
                  </a:cubicBezTo>
                  <a:cubicBezTo>
                    <a:pt x="197" y="219"/>
                    <a:pt x="203" y="191"/>
                    <a:pt x="207" y="170"/>
                  </a:cubicBezTo>
                  <a:lnTo>
                    <a:pt x="222" y="104"/>
                  </a:lnTo>
                  <a:cubicBezTo>
                    <a:pt x="223" y="96"/>
                    <a:pt x="229" y="72"/>
                    <a:pt x="231" y="63"/>
                  </a:cubicBezTo>
                  <a:cubicBezTo>
                    <a:pt x="233" y="49"/>
                    <a:pt x="238" y="26"/>
                    <a:pt x="238" y="23"/>
                  </a:cubicBezTo>
                  <a:cubicBezTo>
                    <a:pt x="238" y="12"/>
                    <a:pt x="231" y="7"/>
                    <a:pt x="223" y="7"/>
                  </a:cubicBezTo>
                  <a:cubicBezTo>
                    <a:pt x="221" y="7"/>
                    <a:pt x="207" y="7"/>
                    <a:pt x="203" y="27"/>
                  </a:cubicBezTo>
                  <a:cubicBezTo>
                    <a:pt x="193" y="72"/>
                    <a:pt x="171" y="178"/>
                    <a:pt x="165" y="209"/>
                  </a:cubicBezTo>
                  <a:cubicBezTo>
                    <a:pt x="164" y="213"/>
                    <a:pt x="144" y="260"/>
                    <a:pt x="105" y="260"/>
                  </a:cubicBezTo>
                  <a:cubicBezTo>
                    <a:pt x="79" y="260"/>
                    <a:pt x="73" y="233"/>
                    <a:pt x="73" y="211"/>
                  </a:cubicBezTo>
                  <a:cubicBezTo>
                    <a:pt x="73" y="177"/>
                    <a:pt x="88" y="128"/>
                    <a:pt x="102" y="87"/>
                  </a:cubicBezTo>
                  <a:cubicBezTo>
                    <a:pt x="107" y="70"/>
                    <a:pt x="110" y="61"/>
                    <a:pt x="110" y="49"/>
                  </a:cubicBezTo>
                  <a:cubicBezTo>
                    <a:pt x="110" y="22"/>
                    <a:pt x="94" y="0"/>
                    <a:pt x="68" y="0"/>
                  </a:cubicBezTo>
                  <a:cubicBezTo>
                    <a:pt x="19" y="0"/>
                    <a:pt x="0" y="87"/>
                    <a:pt x="0" y="93"/>
                  </a:cubicBezTo>
                  <a:cubicBezTo>
                    <a:pt x="0" y="99"/>
                    <a:pt x="4" y="99"/>
                    <a:pt x="6" y="99"/>
                  </a:cubicBezTo>
                  <a:cubicBezTo>
                    <a:pt x="11" y="99"/>
                    <a:pt x="11" y="99"/>
                    <a:pt x="14" y="87"/>
                  </a:cubicBezTo>
                  <a:cubicBezTo>
                    <a:pt x="27" y="36"/>
                    <a:pt x="47" y="13"/>
                    <a:pt x="66" y="13"/>
                  </a:cubicBezTo>
                  <a:cubicBezTo>
                    <a:pt x="71" y="13"/>
                    <a:pt x="79" y="13"/>
                    <a:pt x="79" y="33"/>
                  </a:cubicBezTo>
                  <a:cubicBezTo>
                    <a:pt x="79" y="47"/>
                    <a:pt x="73" y="65"/>
                    <a:pt x="70" y="74"/>
                  </a:cubicBezTo>
                  <a:cubicBezTo>
                    <a:pt x="51" y="134"/>
                    <a:pt x="41" y="171"/>
                    <a:pt x="41" y="202"/>
                  </a:cubicBezTo>
                  <a:cubicBezTo>
                    <a:pt x="41" y="259"/>
                    <a:pt x="76" y="274"/>
                    <a:pt x="104" y="274"/>
                  </a:cubicBezTo>
                  <a:cubicBezTo>
                    <a:pt x="138" y="274"/>
                    <a:pt x="157" y="247"/>
                    <a:pt x="166" y="233"/>
                  </a:cubicBezTo>
                </a:path>
              </a:pathLst>
            </a:custGeom>
            <a:solidFill>
              <a:srgbClr val="000000"/>
            </a:solidFill>
            <a:ln w="15840">
              <a:noFill/>
            </a:ln>
          </p:spPr>
        </p:sp>
        <p:sp>
          <p:nvSpPr>
            <p:cNvPr id="1066" name="Freeform 65"/>
            <p:cNvSpPr/>
            <p:nvPr/>
          </p:nvSpPr>
          <p:spPr>
            <a:xfrm>
              <a:off x="4014360" y="2534040"/>
              <a:ext cx="79920" cy="69480"/>
            </a:xfrm>
            <a:custGeom>
              <a:avLst/>
              <a:gdLst/>
              <a:ahLst/>
              <a:rect l="0" t="0" r="r" b="b"/>
              <a:pathLst>
                <a:path w="222" h="193">
                  <a:moveTo>
                    <a:pt x="27" y="160"/>
                  </a:moveTo>
                  <a:cubicBezTo>
                    <a:pt x="26" y="166"/>
                    <a:pt x="23" y="177"/>
                    <a:pt x="23" y="178"/>
                  </a:cubicBezTo>
                  <a:cubicBezTo>
                    <a:pt x="23" y="188"/>
                    <a:pt x="30" y="192"/>
                    <a:pt x="36" y="192"/>
                  </a:cubicBezTo>
                  <a:cubicBezTo>
                    <a:pt x="42" y="192"/>
                    <a:pt x="47" y="186"/>
                    <a:pt x="50" y="182"/>
                  </a:cubicBezTo>
                  <a:cubicBezTo>
                    <a:pt x="51" y="178"/>
                    <a:pt x="55" y="164"/>
                    <a:pt x="56" y="157"/>
                  </a:cubicBezTo>
                  <a:cubicBezTo>
                    <a:pt x="58" y="148"/>
                    <a:pt x="62" y="129"/>
                    <a:pt x="64" y="117"/>
                  </a:cubicBezTo>
                  <a:cubicBezTo>
                    <a:pt x="66" y="108"/>
                    <a:pt x="69" y="99"/>
                    <a:pt x="70" y="89"/>
                  </a:cubicBezTo>
                  <a:cubicBezTo>
                    <a:pt x="75" y="71"/>
                    <a:pt x="75" y="68"/>
                    <a:pt x="85" y="51"/>
                  </a:cubicBezTo>
                  <a:cubicBezTo>
                    <a:pt x="96" y="34"/>
                    <a:pt x="112" y="12"/>
                    <a:pt x="141" y="12"/>
                  </a:cubicBezTo>
                  <a:cubicBezTo>
                    <a:pt x="161" y="12"/>
                    <a:pt x="161" y="33"/>
                    <a:pt x="161" y="41"/>
                  </a:cubicBezTo>
                  <a:cubicBezTo>
                    <a:pt x="161" y="67"/>
                    <a:pt x="146" y="114"/>
                    <a:pt x="141" y="132"/>
                  </a:cubicBezTo>
                  <a:cubicBezTo>
                    <a:pt x="135" y="144"/>
                    <a:pt x="135" y="148"/>
                    <a:pt x="135" y="155"/>
                  </a:cubicBezTo>
                  <a:cubicBezTo>
                    <a:pt x="135" y="177"/>
                    <a:pt x="150" y="192"/>
                    <a:pt x="169" y="192"/>
                  </a:cubicBezTo>
                  <a:cubicBezTo>
                    <a:pt x="205" y="192"/>
                    <a:pt x="221" y="133"/>
                    <a:pt x="221" y="126"/>
                  </a:cubicBezTo>
                  <a:cubicBezTo>
                    <a:pt x="221" y="121"/>
                    <a:pt x="216" y="121"/>
                    <a:pt x="216" y="121"/>
                  </a:cubicBezTo>
                  <a:cubicBezTo>
                    <a:pt x="210" y="121"/>
                    <a:pt x="209" y="123"/>
                    <a:pt x="208" y="129"/>
                  </a:cubicBezTo>
                  <a:cubicBezTo>
                    <a:pt x="200" y="162"/>
                    <a:pt x="184" y="180"/>
                    <a:pt x="169" y="180"/>
                  </a:cubicBezTo>
                  <a:cubicBezTo>
                    <a:pt x="163" y="180"/>
                    <a:pt x="161" y="174"/>
                    <a:pt x="161" y="164"/>
                  </a:cubicBezTo>
                  <a:cubicBezTo>
                    <a:pt x="161" y="155"/>
                    <a:pt x="163" y="149"/>
                    <a:pt x="169" y="130"/>
                  </a:cubicBezTo>
                  <a:cubicBezTo>
                    <a:pt x="173" y="117"/>
                    <a:pt x="188" y="72"/>
                    <a:pt x="188" y="48"/>
                  </a:cubicBezTo>
                  <a:cubicBezTo>
                    <a:pt x="188" y="7"/>
                    <a:pt x="160" y="0"/>
                    <a:pt x="141" y="0"/>
                  </a:cubicBezTo>
                  <a:cubicBezTo>
                    <a:pt x="111" y="0"/>
                    <a:pt x="91" y="22"/>
                    <a:pt x="81" y="38"/>
                  </a:cubicBezTo>
                  <a:cubicBezTo>
                    <a:pt x="77" y="9"/>
                    <a:pt x="56" y="0"/>
                    <a:pt x="42" y="0"/>
                  </a:cubicBezTo>
                  <a:cubicBezTo>
                    <a:pt x="26" y="0"/>
                    <a:pt x="17" y="14"/>
                    <a:pt x="13" y="23"/>
                  </a:cubicBezTo>
                  <a:cubicBezTo>
                    <a:pt x="4" y="38"/>
                    <a:pt x="0" y="63"/>
                    <a:pt x="0" y="65"/>
                  </a:cubicBezTo>
                  <a:cubicBezTo>
                    <a:pt x="0" y="70"/>
                    <a:pt x="4" y="70"/>
                    <a:pt x="6" y="70"/>
                  </a:cubicBezTo>
                  <a:cubicBezTo>
                    <a:pt x="11" y="70"/>
                    <a:pt x="11" y="68"/>
                    <a:pt x="14" y="58"/>
                  </a:cubicBezTo>
                  <a:cubicBezTo>
                    <a:pt x="19" y="33"/>
                    <a:pt x="27" y="12"/>
                    <a:pt x="41" y="12"/>
                  </a:cubicBezTo>
                  <a:cubicBezTo>
                    <a:pt x="50" y="12"/>
                    <a:pt x="53" y="20"/>
                    <a:pt x="53" y="33"/>
                  </a:cubicBezTo>
                  <a:cubicBezTo>
                    <a:pt x="53" y="41"/>
                    <a:pt x="49" y="56"/>
                    <a:pt x="47" y="68"/>
                  </a:cubicBezTo>
                  <a:cubicBezTo>
                    <a:pt x="44" y="79"/>
                    <a:pt x="41" y="97"/>
                    <a:pt x="38" y="106"/>
                  </a:cubicBezTo>
                  <a:lnTo>
                    <a:pt x="27" y="160"/>
                  </a:lnTo>
                </a:path>
              </a:pathLst>
            </a:custGeom>
            <a:solidFill>
              <a:srgbClr val="000000"/>
            </a:solidFill>
            <a:ln w="15840">
              <a:noFill/>
            </a:ln>
          </p:spPr>
        </p:sp>
        <p:sp>
          <p:nvSpPr>
            <p:cNvPr id="1067" name="Freeform 66"/>
            <p:cNvSpPr/>
            <p:nvPr/>
          </p:nvSpPr>
          <p:spPr>
            <a:xfrm>
              <a:off x="4127400" y="2527560"/>
              <a:ext cx="43560" cy="217440"/>
            </a:xfrm>
            <a:custGeom>
              <a:avLst/>
              <a:gdLst/>
              <a:ahLst/>
              <a:rect l="0" t="0" r="r" b="b"/>
              <a:pathLst>
                <a:path w="121" h="604">
                  <a:moveTo>
                    <a:pt x="120" y="598"/>
                  </a:moveTo>
                  <a:cubicBezTo>
                    <a:pt x="120" y="596"/>
                    <a:pt x="120" y="595"/>
                    <a:pt x="111" y="584"/>
                  </a:cubicBezTo>
                  <a:cubicBezTo>
                    <a:pt x="47" y="508"/>
                    <a:pt x="30" y="395"/>
                    <a:pt x="30" y="301"/>
                  </a:cubicBezTo>
                  <a:cubicBezTo>
                    <a:pt x="30" y="198"/>
                    <a:pt x="50" y="92"/>
                    <a:pt x="113" y="16"/>
                  </a:cubicBezTo>
                  <a:cubicBezTo>
                    <a:pt x="120" y="9"/>
                    <a:pt x="120" y="9"/>
                    <a:pt x="120" y="5"/>
                  </a:cubicBezTo>
                  <a:cubicBezTo>
                    <a:pt x="120" y="2"/>
                    <a:pt x="118" y="0"/>
                    <a:pt x="115" y="0"/>
                  </a:cubicBezTo>
                  <a:cubicBezTo>
                    <a:pt x="110" y="0"/>
                    <a:pt x="64" y="41"/>
                    <a:pt x="32" y="118"/>
                  </a:cubicBezTo>
                  <a:cubicBezTo>
                    <a:pt x="6" y="184"/>
                    <a:pt x="0" y="251"/>
                    <a:pt x="0" y="301"/>
                  </a:cubicBezTo>
                  <a:cubicBezTo>
                    <a:pt x="0" y="350"/>
                    <a:pt x="6" y="422"/>
                    <a:pt x="34" y="490"/>
                  </a:cubicBezTo>
                  <a:cubicBezTo>
                    <a:pt x="66" y="564"/>
                    <a:pt x="110" y="603"/>
                    <a:pt x="115" y="603"/>
                  </a:cubicBezTo>
                  <a:cubicBezTo>
                    <a:pt x="118" y="603"/>
                    <a:pt x="120" y="602"/>
                    <a:pt x="120" y="598"/>
                  </a:cubicBezTo>
                </a:path>
              </a:pathLst>
            </a:custGeom>
            <a:solidFill>
              <a:srgbClr val="000000"/>
            </a:solidFill>
            <a:ln w="15840">
              <a:noFill/>
            </a:ln>
          </p:spPr>
        </p:sp>
        <p:sp>
          <p:nvSpPr>
            <p:cNvPr id="1068" name="Freeform 67"/>
            <p:cNvSpPr/>
            <p:nvPr/>
          </p:nvSpPr>
          <p:spPr>
            <a:xfrm>
              <a:off x="4188240" y="2594160"/>
              <a:ext cx="85680" cy="99000"/>
            </a:xfrm>
            <a:custGeom>
              <a:avLst/>
              <a:gdLst/>
              <a:ahLst/>
              <a:rect l="0" t="0" r="r" b="b"/>
              <a:pathLst>
                <a:path w="238" h="275">
                  <a:moveTo>
                    <a:pt x="172" y="38"/>
                  </a:moveTo>
                  <a:cubicBezTo>
                    <a:pt x="163" y="16"/>
                    <a:pt x="148" y="0"/>
                    <a:pt x="125" y="0"/>
                  </a:cubicBezTo>
                  <a:cubicBezTo>
                    <a:pt x="65" y="0"/>
                    <a:pt x="0" y="89"/>
                    <a:pt x="0" y="177"/>
                  </a:cubicBezTo>
                  <a:cubicBezTo>
                    <a:pt x="0" y="234"/>
                    <a:pt x="29" y="274"/>
                    <a:pt x="69" y="274"/>
                  </a:cubicBezTo>
                  <a:cubicBezTo>
                    <a:pt x="80" y="274"/>
                    <a:pt x="106" y="271"/>
                    <a:pt x="136" y="229"/>
                  </a:cubicBezTo>
                  <a:cubicBezTo>
                    <a:pt x="141" y="253"/>
                    <a:pt x="159" y="274"/>
                    <a:pt x="183" y="274"/>
                  </a:cubicBezTo>
                  <a:cubicBezTo>
                    <a:pt x="202" y="274"/>
                    <a:pt x="213" y="260"/>
                    <a:pt x="222" y="241"/>
                  </a:cubicBezTo>
                  <a:cubicBezTo>
                    <a:pt x="230" y="219"/>
                    <a:pt x="237" y="182"/>
                    <a:pt x="237" y="181"/>
                  </a:cubicBezTo>
                  <a:cubicBezTo>
                    <a:pt x="237" y="175"/>
                    <a:pt x="232" y="175"/>
                    <a:pt x="231" y="175"/>
                  </a:cubicBezTo>
                  <a:cubicBezTo>
                    <a:pt x="226" y="175"/>
                    <a:pt x="225" y="177"/>
                    <a:pt x="224" y="186"/>
                  </a:cubicBezTo>
                  <a:cubicBezTo>
                    <a:pt x="215" y="225"/>
                    <a:pt x="206" y="260"/>
                    <a:pt x="184" y="260"/>
                  </a:cubicBezTo>
                  <a:cubicBezTo>
                    <a:pt x="170" y="260"/>
                    <a:pt x="169" y="245"/>
                    <a:pt x="169" y="233"/>
                  </a:cubicBezTo>
                  <a:cubicBezTo>
                    <a:pt x="169" y="219"/>
                    <a:pt x="170" y="215"/>
                    <a:pt x="176" y="188"/>
                  </a:cubicBezTo>
                  <a:cubicBezTo>
                    <a:pt x="182" y="163"/>
                    <a:pt x="182" y="156"/>
                    <a:pt x="187" y="134"/>
                  </a:cubicBezTo>
                  <a:lnTo>
                    <a:pt x="206" y="49"/>
                  </a:lnTo>
                  <a:cubicBezTo>
                    <a:pt x="209" y="31"/>
                    <a:pt x="209" y="31"/>
                    <a:pt x="209" y="29"/>
                  </a:cubicBezTo>
                  <a:cubicBezTo>
                    <a:pt x="209" y="18"/>
                    <a:pt x="203" y="12"/>
                    <a:pt x="195" y="12"/>
                  </a:cubicBezTo>
                  <a:cubicBezTo>
                    <a:pt x="182" y="12"/>
                    <a:pt x="174" y="26"/>
                    <a:pt x="172" y="38"/>
                  </a:cubicBezTo>
                  <a:moveTo>
                    <a:pt x="138" y="196"/>
                  </a:moveTo>
                  <a:cubicBezTo>
                    <a:pt x="136" y="207"/>
                    <a:pt x="136" y="207"/>
                    <a:pt x="129" y="218"/>
                  </a:cubicBezTo>
                  <a:cubicBezTo>
                    <a:pt x="106" y="251"/>
                    <a:pt x="85" y="260"/>
                    <a:pt x="71" y="260"/>
                  </a:cubicBezTo>
                  <a:cubicBezTo>
                    <a:pt x="45" y="260"/>
                    <a:pt x="37" y="227"/>
                    <a:pt x="37" y="204"/>
                  </a:cubicBezTo>
                  <a:cubicBezTo>
                    <a:pt x="37" y="173"/>
                    <a:pt x="53" y="99"/>
                    <a:pt x="66" y="71"/>
                  </a:cubicBezTo>
                  <a:cubicBezTo>
                    <a:pt x="81" y="36"/>
                    <a:pt x="105" y="13"/>
                    <a:pt x="125" y="13"/>
                  </a:cubicBezTo>
                  <a:cubicBezTo>
                    <a:pt x="159" y="13"/>
                    <a:pt x="167" y="63"/>
                    <a:pt x="167" y="67"/>
                  </a:cubicBezTo>
                  <a:cubicBezTo>
                    <a:pt x="167" y="70"/>
                    <a:pt x="166" y="74"/>
                    <a:pt x="165" y="76"/>
                  </a:cubicBezTo>
                  <a:lnTo>
                    <a:pt x="138" y="196"/>
                  </a:lnTo>
                </a:path>
              </a:pathLst>
            </a:custGeom>
            <a:solidFill>
              <a:srgbClr val="000000"/>
            </a:solidFill>
            <a:ln w="15840">
              <a:noFill/>
            </a:ln>
          </p:spPr>
        </p:sp>
        <p:sp>
          <p:nvSpPr>
            <p:cNvPr id="1069" name="Freeform 68"/>
            <p:cNvSpPr/>
            <p:nvPr/>
          </p:nvSpPr>
          <p:spPr>
            <a:xfrm>
              <a:off x="4289400" y="2527560"/>
              <a:ext cx="43920" cy="217440"/>
            </a:xfrm>
            <a:custGeom>
              <a:avLst/>
              <a:gdLst/>
              <a:ahLst/>
              <a:rect l="0" t="0" r="r" b="b"/>
              <a:pathLst>
                <a:path w="122" h="604">
                  <a:moveTo>
                    <a:pt x="121" y="301"/>
                  </a:moveTo>
                  <a:cubicBezTo>
                    <a:pt x="121" y="255"/>
                    <a:pt x="115" y="182"/>
                    <a:pt x="87" y="114"/>
                  </a:cubicBezTo>
                  <a:cubicBezTo>
                    <a:pt x="56" y="40"/>
                    <a:pt x="11" y="0"/>
                    <a:pt x="5" y="0"/>
                  </a:cubicBezTo>
                  <a:cubicBezTo>
                    <a:pt x="3" y="0"/>
                    <a:pt x="0" y="3"/>
                    <a:pt x="0" y="5"/>
                  </a:cubicBezTo>
                  <a:cubicBezTo>
                    <a:pt x="0" y="9"/>
                    <a:pt x="0" y="9"/>
                    <a:pt x="9" y="21"/>
                  </a:cubicBezTo>
                  <a:cubicBezTo>
                    <a:pt x="61" y="79"/>
                    <a:pt x="90" y="175"/>
                    <a:pt x="90" y="301"/>
                  </a:cubicBezTo>
                  <a:cubicBezTo>
                    <a:pt x="90" y="404"/>
                    <a:pt x="71" y="511"/>
                    <a:pt x="7" y="587"/>
                  </a:cubicBezTo>
                  <a:cubicBezTo>
                    <a:pt x="0" y="595"/>
                    <a:pt x="0" y="596"/>
                    <a:pt x="0" y="598"/>
                  </a:cubicBezTo>
                  <a:cubicBezTo>
                    <a:pt x="0" y="602"/>
                    <a:pt x="3" y="603"/>
                    <a:pt x="5" y="603"/>
                  </a:cubicBezTo>
                  <a:cubicBezTo>
                    <a:pt x="11" y="603"/>
                    <a:pt x="58" y="562"/>
                    <a:pt x="88" y="485"/>
                  </a:cubicBezTo>
                  <a:cubicBezTo>
                    <a:pt x="115" y="420"/>
                    <a:pt x="121" y="353"/>
                    <a:pt x="121" y="301"/>
                  </a:cubicBezTo>
                </a:path>
              </a:pathLst>
            </a:custGeom>
            <a:solidFill>
              <a:srgbClr val="000000"/>
            </a:solidFill>
            <a:ln w="15840">
              <a:noFill/>
            </a:ln>
          </p:spPr>
        </p:sp>
        <p:sp>
          <p:nvSpPr>
            <p:cNvPr id="1070" name="Freeform 69"/>
            <p:cNvSpPr/>
            <p:nvPr/>
          </p:nvSpPr>
          <p:spPr>
            <a:xfrm>
              <a:off x="4412520" y="2610360"/>
              <a:ext cx="123840" cy="51480"/>
            </a:xfrm>
            <a:custGeom>
              <a:avLst/>
              <a:gdLst/>
              <a:ahLst/>
              <a:rect l="0" t="0" r="r" b="b"/>
              <a:pathLst>
                <a:path w="344" h="143">
                  <a:moveTo>
                    <a:pt x="326" y="25"/>
                  </a:moveTo>
                  <a:cubicBezTo>
                    <a:pt x="334" y="25"/>
                    <a:pt x="343" y="25"/>
                    <a:pt x="343" y="12"/>
                  </a:cubicBezTo>
                  <a:cubicBezTo>
                    <a:pt x="343" y="0"/>
                    <a:pt x="334" y="0"/>
                    <a:pt x="327" y="0"/>
                  </a:cubicBezTo>
                  <a:lnTo>
                    <a:pt x="18" y="0"/>
                  </a:lnTo>
                  <a:cubicBezTo>
                    <a:pt x="10" y="0"/>
                    <a:pt x="0" y="0"/>
                    <a:pt x="0" y="12"/>
                  </a:cubicBezTo>
                  <a:cubicBezTo>
                    <a:pt x="0" y="25"/>
                    <a:pt x="10" y="25"/>
                    <a:pt x="18" y="25"/>
                  </a:cubicBezTo>
                  <a:lnTo>
                    <a:pt x="326" y="25"/>
                  </a:lnTo>
                  <a:moveTo>
                    <a:pt x="327" y="142"/>
                  </a:moveTo>
                  <a:cubicBezTo>
                    <a:pt x="334" y="142"/>
                    <a:pt x="343" y="142"/>
                    <a:pt x="343" y="130"/>
                  </a:cubicBezTo>
                  <a:cubicBezTo>
                    <a:pt x="343" y="117"/>
                    <a:pt x="334" y="117"/>
                    <a:pt x="326" y="117"/>
                  </a:cubicBezTo>
                  <a:lnTo>
                    <a:pt x="18" y="117"/>
                  </a:lnTo>
                  <a:cubicBezTo>
                    <a:pt x="10" y="117"/>
                    <a:pt x="0" y="117"/>
                    <a:pt x="0" y="130"/>
                  </a:cubicBezTo>
                  <a:cubicBezTo>
                    <a:pt x="0" y="142"/>
                    <a:pt x="10" y="142"/>
                    <a:pt x="18" y="142"/>
                  </a:cubicBezTo>
                  <a:lnTo>
                    <a:pt x="327" y="142"/>
                  </a:lnTo>
                </a:path>
              </a:pathLst>
            </a:custGeom>
            <a:solidFill>
              <a:srgbClr val="000000"/>
            </a:solidFill>
            <a:ln w="15840">
              <a:noFill/>
            </a:ln>
          </p:spPr>
        </p:sp>
        <p:sp>
          <p:nvSpPr>
            <p:cNvPr id="1071" name="Freeform 70"/>
            <p:cNvSpPr/>
            <p:nvPr/>
          </p:nvSpPr>
          <p:spPr>
            <a:xfrm>
              <a:off x="4603320" y="2594160"/>
              <a:ext cx="95760" cy="99000"/>
            </a:xfrm>
            <a:custGeom>
              <a:avLst/>
              <a:gdLst/>
              <a:ahLst/>
              <a:rect l="0" t="0" r="r" b="b"/>
              <a:pathLst>
                <a:path w="266" h="275">
                  <a:moveTo>
                    <a:pt x="166" y="233"/>
                  </a:moveTo>
                  <a:cubicBezTo>
                    <a:pt x="171" y="259"/>
                    <a:pt x="190" y="274"/>
                    <a:pt x="212" y="274"/>
                  </a:cubicBezTo>
                  <a:cubicBezTo>
                    <a:pt x="229" y="274"/>
                    <a:pt x="241" y="260"/>
                    <a:pt x="250" y="241"/>
                  </a:cubicBezTo>
                  <a:cubicBezTo>
                    <a:pt x="258" y="219"/>
                    <a:pt x="265" y="182"/>
                    <a:pt x="265" y="181"/>
                  </a:cubicBezTo>
                  <a:cubicBezTo>
                    <a:pt x="265" y="175"/>
                    <a:pt x="261" y="175"/>
                    <a:pt x="259" y="175"/>
                  </a:cubicBezTo>
                  <a:cubicBezTo>
                    <a:pt x="254" y="175"/>
                    <a:pt x="254" y="177"/>
                    <a:pt x="251" y="186"/>
                  </a:cubicBezTo>
                  <a:cubicBezTo>
                    <a:pt x="244" y="219"/>
                    <a:pt x="235" y="260"/>
                    <a:pt x="212" y="260"/>
                  </a:cubicBezTo>
                  <a:cubicBezTo>
                    <a:pt x="202" y="260"/>
                    <a:pt x="197" y="253"/>
                    <a:pt x="197" y="233"/>
                  </a:cubicBezTo>
                  <a:cubicBezTo>
                    <a:pt x="197" y="219"/>
                    <a:pt x="203" y="191"/>
                    <a:pt x="207" y="170"/>
                  </a:cubicBezTo>
                  <a:lnTo>
                    <a:pt x="222" y="104"/>
                  </a:lnTo>
                  <a:cubicBezTo>
                    <a:pt x="223" y="96"/>
                    <a:pt x="228" y="72"/>
                    <a:pt x="230" y="63"/>
                  </a:cubicBezTo>
                  <a:cubicBezTo>
                    <a:pt x="233" y="49"/>
                    <a:pt x="238" y="26"/>
                    <a:pt x="238" y="23"/>
                  </a:cubicBezTo>
                  <a:cubicBezTo>
                    <a:pt x="238" y="12"/>
                    <a:pt x="231" y="7"/>
                    <a:pt x="223" y="7"/>
                  </a:cubicBezTo>
                  <a:cubicBezTo>
                    <a:pt x="221" y="7"/>
                    <a:pt x="207" y="7"/>
                    <a:pt x="203" y="27"/>
                  </a:cubicBezTo>
                  <a:cubicBezTo>
                    <a:pt x="193" y="72"/>
                    <a:pt x="171" y="178"/>
                    <a:pt x="165" y="209"/>
                  </a:cubicBezTo>
                  <a:cubicBezTo>
                    <a:pt x="164" y="213"/>
                    <a:pt x="143" y="260"/>
                    <a:pt x="105" y="260"/>
                  </a:cubicBezTo>
                  <a:cubicBezTo>
                    <a:pt x="79" y="260"/>
                    <a:pt x="73" y="233"/>
                    <a:pt x="73" y="211"/>
                  </a:cubicBezTo>
                  <a:cubicBezTo>
                    <a:pt x="73" y="177"/>
                    <a:pt x="87" y="128"/>
                    <a:pt x="102" y="87"/>
                  </a:cubicBezTo>
                  <a:cubicBezTo>
                    <a:pt x="107" y="70"/>
                    <a:pt x="109" y="61"/>
                    <a:pt x="109" y="49"/>
                  </a:cubicBezTo>
                  <a:cubicBezTo>
                    <a:pt x="109" y="22"/>
                    <a:pt x="93" y="0"/>
                    <a:pt x="68" y="0"/>
                  </a:cubicBezTo>
                  <a:cubicBezTo>
                    <a:pt x="19" y="0"/>
                    <a:pt x="0" y="87"/>
                    <a:pt x="0" y="93"/>
                  </a:cubicBezTo>
                  <a:cubicBezTo>
                    <a:pt x="0" y="99"/>
                    <a:pt x="4" y="99"/>
                    <a:pt x="6" y="99"/>
                  </a:cubicBezTo>
                  <a:cubicBezTo>
                    <a:pt x="11" y="99"/>
                    <a:pt x="11" y="99"/>
                    <a:pt x="14" y="87"/>
                  </a:cubicBezTo>
                  <a:cubicBezTo>
                    <a:pt x="27" y="36"/>
                    <a:pt x="47" y="13"/>
                    <a:pt x="66" y="13"/>
                  </a:cubicBezTo>
                  <a:cubicBezTo>
                    <a:pt x="71" y="13"/>
                    <a:pt x="79" y="13"/>
                    <a:pt x="79" y="33"/>
                  </a:cubicBezTo>
                  <a:cubicBezTo>
                    <a:pt x="79" y="47"/>
                    <a:pt x="73" y="65"/>
                    <a:pt x="70" y="74"/>
                  </a:cubicBezTo>
                  <a:cubicBezTo>
                    <a:pt x="51" y="134"/>
                    <a:pt x="40" y="171"/>
                    <a:pt x="40" y="202"/>
                  </a:cubicBezTo>
                  <a:cubicBezTo>
                    <a:pt x="40" y="259"/>
                    <a:pt x="76" y="274"/>
                    <a:pt x="104" y="274"/>
                  </a:cubicBezTo>
                  <a:cubicBezTo>
                    <a:pt x="137" y="274"/>
                    <a:pt x="156" y="247"/>
                    <a:pt x="166" y="233"/>
                  </a:cubicBezTo>
                </a:path>
              </a:pathLst>
            </a:custGeom>
            <a:solidFill>
              <a:srgbClr val="000000"/>
            </a:solidFill>
            <a:ln w="15840">
              <a:noFill/>
            </a:ln>
          </p:spPr>
        </p:sp>
        <p:sp>
          <p:nvSpPr>
            <p:cNvPr id="1072" name="Freeform 71"/>
            <p:cNvSpPr/>
            <p:nvPr/>
          </p:nvSpPr>
          <p:spPr>
            <a:xfrm>
              <a:off x="4713480" y="2496960"/>
              <a:ext cx="138960" cy="104400"/>
            </a:xfrm>
            <a:custGeom>
              <a:avLst/>
              <a:gdLst/>
              <a:ahLst/>
              <a:rect l="0" t="0" r="r" b="b"/>
              <a:pathLst>
                <a:path w="386" h="290">
                  <a:moveTo>
                    <a:pt x="342" y="34"/>
                  </a:moveTo>
                  <a:cubicBezTo>
                    <a:pt x="345" y="20"/>
                    <a:pt x="347" y="15"/>
                    <a:pt x="373" y="15"/>
                  </a:cubicBezTo>
                  <a:cubicBezTo>
                    <a:pt x="381" y="15"/>
                    <a:pt x="385" y="15"/>
                    <a:pt x="385" y="7"/>
                  </a:cubicBezTo>
                  <a:cubicBezTo>
                    <a:pt x="385" y="0"/>
                    <a:pt x="381" y="0"/>
                    <a:pt x="375" y="0"/>
                  </a:cubicBezTo>
                  <a:lnTo>
                    <a:pt x="326" y="0"/>
                  </a:lnTo>
                  <a:cubicBezTo>
                    <a:pt x="315" y="0"/>
                    <a:pt x="314" y="0"/>
                    <a:pt x="309" y="9"/>
                  </a:cubicBezTo>
                  <a:lnTo>
                    <a:pt x="170" y="249"/>
                  </a:lnTo>
                  <a:lnTo>
                    <a:pt x="135" y="11"/>
                  </a:lnTo>
                  <a:cubicBezTo>
                    <a:pt x="133" y="0"/>
                    <a:pt x="133" y="0"/>
                    <a:pt x="122" y="0"/>
                  </a:cubicBezTo>
                  <a:lnTo>
                    <a:pt x="71" y="0"/>
                  </a:lnTo>
                  <a:cubicBezTo>
                    <a:pt x="64" y="0"/>
                    <a:pt x="58" y="0"/>
                    <a:pt x="58" y="9"/>
                  </a:cubicBezTo>
                  <a:cubicBezTo>
                    <a:pt x="58" y="15"/>
                    <a:pt x="62" y="15"/>
                    <a:pt x="71" y="15"/>
                  </a:cubicBezTo>
                  <a:cubicBezTo>
                    <a:pt x="77" y="15"/>
                    <a:pt x="77" y="15"/>
                    <a:pt x="84" y="16"/>
                  </a:cubicBezTo>
                  <a:cubicBezTo>
                    <a:pt x="92" y="16"/>
                    <a:pt x="93" y="18"/>
                    <a:pt x="93" y="22"/>
                  </a:cubicBezTo>
                  <a:cubicBezTo>
                    <a:pt x="93" y="22"/>
                    <a:pt x="93" y="25"/>
                    <a:pt x="90" y="31"/>
                  </a:cubicBezTo>
                  <a:lnTo>
                    <a:pt x="46" y="244"/>
                  </a:lnTo>
                  <a:cubicBezTo>
                    <a:pt x="43" y="258"/>
                    <a:pt x="37" y="272"/>
                    <a:pt x="7" y="274"/>
                  </a:cubicBezTo>
                  <a:cubicBezTo>
                    <a:pt x="5" y="274"/>
                    <a:pt x="0" y="274"/>
                    <a:pt x="0" y="283"/>
                  </a:cubicBezTo>
                  <a:cubicBezTo>
                    <a:pt x="0" y="283"/>
                    <a:pt x="0" y="289"/>
                    <a:pt x="6" y="289"/>
                  </a:cubicBezTo>
                  <a:cubicBezTo>
                    <a:pt x="17" y="289"/>
                    <a:pt x="32" y="288"/>
                    <a:pt x="43" y="288"/>
                  </a:cubicBezTo>
                  <a:cubicBezTo>
                    <a:pt x="52" y="288"/>
                    <a:pt x="73" y="289"/>
                    <a:pt x="81" y="289"/>
                  </a:cubicBezTo>
                  <a:cubicBezTo>
                    <a:pt x="83" y="289"/>
                    <a:pt x="89" y="289"/>
                    <a:pt x="89" y="279"/>
                  </a:cubicBezTo>
                  <a:cubicBezTo>
                    <a:pt x="89" y="274"/>
                    <a:pt x="84" y="274"/>
                    <a:pt x="81" y="274"/>
                  </a:cubicBezTo>
                  <a:cubicBezTo>
                    <a:pt x="58" y="272"/>
                    <a:pt x="58" y="261"/>
                    <a:pt x="58" y="256"/>
                  </a:cubicBezTo>
                  <a:cubicBezTo>
                    <a:pt x="58" y="254"/>
                    <a:pt x="58" y="252"/>
                    <a:pt x="58" y="245"/>
                  </a:cubicBezTo>
                  <a:lnTo>
                    <a:pt x="107" y="20"/>
                  </a:lnTo>
                  <a:lnTo>
                    <a:pt x="108" y="20"/>
                  </a:lnTo>
                  <a:lnTo>
                    <a:pt x="146" y="278"/>
                  </a:lnTo>
                  <a:cubicBezTo>
                    <a:pt x="148" y="285"/>
                    <a:pt x="148" y="289"/>
                    <a:pt x="154" y="289"/>
                  </a:cubicBezTo>
                  <a:cubicBezTo>
                    <a:pt x="158" y="289"/>
                    <a:pt x="161" y="285"/>
                    <a:pt x="164" y="279"/>
                  </a:cubicBezTo>
                  <a:lnTo>
                    <a:pt x="315" y="16"/>
                  </a:lnTo>
                  <a:lnTo>
                    <a:pt x="317" y="16"/>
                  </a:lnTo>
                  <a:lnTo>
                    <a:pt x="265" y="256"/>
                  </a:lnTo>
                  <a:cubicBezTo>
                    <a:pt x="262" y="270"/>
                    <a:pt x="261" y="274"/>
                    <a:pt x="233" y="274"/>
                  </a:cubicBezTo>
                  <a:cubicBezTo>
                    <a:pt x="226" y="274"/>
                    <a:pt x="223" y="274"/>
                    <a:pt x="223" y="283"/>
                  </a:cubicBezTo>
                  <a:cubicBezTo>
                    <a:pt x="223" y="283"/>
                    <a:pt x="223" y="289"/>
                    <a:pt x="229" y="289"/>
                  </a:cubicBezTo>
                  <a:cubicBezTo>
                    <a:pt x="236" y="289"/>
                    <a:pt x="244" y="288"/>
                    <a:pt x="251" y="288"/>
                  </a:cubicBezTo>
                  <a:cubicBezTo>
                    <a:pt x="258" y="288"/>
                    <a:pt x="266" y="288"/>
                    <a:pt x="273" y="288"/>
                  </a:cubicBezTo>
                  <a:cubicBezTo>
                    <a:pt x="283" y="288"/>
                    <a:pt x="309" y="289"/>
                    <a:pt x="319" y="289"/>
                  </a:cubicBezTo>
                  <a:cubicBezTo>
                    <a:pt x="321" y="289"/>
                    <a:pt x="326" y="289"/>
                    <a:pt x="326" y="279"/>
                  </a:cubicBezTo>
                  <a:cubicBezTo>
                    <a:pt x="326" y="274"/>
                    <a:pt x="322" y="274"/>
                    <a:pt x="315" y="274"/>
                  </a:cubicBezTo>
                  <a:cubicBezTo>
                    <a:pt x="315" y="274"/>
                    <a:pt x="308" y="274"/>
                    <a:pt x="301" y="272"/>
                  </a:cubicBezTo>
                  <a:cubicBezTo>
                    <a:pt x="293" y="272"/>
                    <a:pt x="293" y="272"/>
                    <a:pt x="293" y="267"/>
                  </a:cubicBezTo>
                  <a:cubicBezTo>
                    <a:pt x="293" y="265"/>
                    <a:pt x="294" y="260"/>
                    <a:pt x="294" y="258"/>
                  </a:cubicBezTo>
                  <a:lnTo>
                    <a:pt x="342" y="34"/>
                  </a:lnTo>
                </a:path>
              </a:pathLst>
            </a:custGeom>
            <a:solidFill>
              <a:srgbClr val="000000"/>
            </a:solidFill>
            <a:ln w="15840">
              <a:noFill/>
            </a:ln>
          </p:spPr>
        </p:sp>
        <p:sp>
          <p:nvSpPr>
            <p:cNvPr id="1073" name="Freeform 72"/>
            <p:cNvSpPr/>
            <p:nvPr/>
          </p:nvSpPr>
          <p:spPr>
            <a:xfrm>
              <a:off x="4886280" y="2527560"/>
              <a:ext cx="43560" cy="217440"/>
            </a:xfrm>
            <a:custGeom>
              <a:avLst/>
              <a:gdLst/>
              <a:ahLst/>
              <a:rect l="0" t="0" r="r" b="b"/>
              <a:pathLst>
                <a:path w="121" h="604">
                  <a:moveTo>
                    <a:pt x="120" y="598"/>
                  </a:moveTo>
                  <a:cubicBezTo>
                    <a:pt x="120" y="596"/>
                    <a:pt x="120" y="595"/>
                    <a:pt x="111" y="584"/>
                  </a:cubicBezTo>
                  <a:cubicBezTo>
                    <a:pt x="47" y="508"/>
                    <a:pt x="30" y="395"/>
                    <a:pt x="30" y="301"/>
                  </a:cubicBezTo>
                  <a:cubicBezTo>
                    <a:pt x="30" y="198"/>
                    <a:pt x="50" y="92"/>
                    <a:pt x="114" y="16"/>
                  </a:cubicBezTo>
                  <a:cubicBezTo>
                    <a:pt x="120" y="9"/>
                    <a:pt x="120" y="9"/>
                    <a:pt x="120" y="5"/>
                  </a:cubicBezTo>
                  <a:cubicBezTo>
                    <a:pt x="120" y="2"/>
                    <a:pt x="118" y="0"/>
                    <a:pt x="115" y="0"/>
                  </a:cubicBezTo>
                  <a:cubicBezTo>
                    <a:pt x="110" y="0"/>
                    <a:pt x="64" y="41"/>
                    <a:pt x="33" y="118"/>
                  </a:cubicBezTo>
                  <a:cubicBezTo>
                    <a:pt x="6" y="184"/>
                    <a:pt x="0" y="251"/>
                    <a:pt x="0" y="301"/>
                  </a:cubicBezTo>
                  <a:cubicBezTo>
                    <a:pt x="0" y="350"/>
                    <a:pt x="6" y="422"/>
                    <a:pt x="34" y="490"/>
                  </a:cubicBezTo>
                  <a:cubicBezTo>
                    <a:pt x="66" y="564"/>
                    <a:pt x="110" y="603"/>
                    <a:pt x="115" y="603"/>
                  </a:cubicBezTo>
                  <a:cubicBezTo>
                    <a:pt x="118" y="603"/>
                    <a:pt x="120" y="602"/>
                    <a:pt x="120" y="598"/>
                  </a:cubicBezTo>
                </a:path>
              </a:pathLst>
            </a:custGeom>
            <a:solidFill>
              <a:srgbClr val="000000"/>
            </a:solidFill>
            <a:ln w="15840">
              <a:noFill/>
            </a:ln>
          </p:spPr>
        </p:sp>
        <p:sp>
          <p:nvSpPr>
            <p:cNvPr id="1074" name="Freeform 73"/>
            <p:cNvSpPr/>
            <p:nvPr/>
          </p:nvSpPr>
          <p:spPr>
            <a:xfrm>
              <a:off x="4947480" y="2594160"/>
              <a:ext cx="85320" cy="99000"/>
            </a:xfrm>
            <a:custGeom>
              <a:avLst/>
              <a:gdLst/>
              <a:ahLst/>
              <a:rect l="0" t="0" r="r" b="b"/>
              <a:pathLst>
                <a:path w="237" h="275">
                  <a:moveTo>
                    <a:pt x="171" y="38"/>
                  </a:moveTo>
                  <a:cubicBezTo>
                    <a:pt x="162" y="16"/>
                    <a:pt x="147" y="0"/>
                    <a:pt x="124" y="0"/>
                  </a:cubicBezTo>
                  <a:cubicBezTo>
                    <a:pt x="64" y="0"/>
                    <a:pt x="0" y="89"/>
                    <a:pt x="0" y="177"/>
                  </a:cubicBezTo>
                  <a:cubicBezTo>
                    <a:pt x="0" y="234"/>
                    <a:pt x="28" y="274"/>
                    <a:pt x="69" y="274"/>
                  </a:cubicBezTo>
                  <a:cubicBezTo>
                    <a:pt x="79" y="274"/>
                    <a:pt x="105" y="271"/>
                    <a:pt x="135" y="229"/>
                  </a:cubicBezTo>
                  <a:cubicBezTo>
                    <a:pt x="140" y="253"/>
                    <a:pt x="158" y="274"/>
                    <a:pt x="182" y="274"/>
                  </a:cubicBezTo>
                  <a:cubicBezTo>
                    <a:pt x="201" y="274"/>
                    <a:pt x="212" y="260"/>
                    <a:pt x="221" y="241"/>
                  </a:cubicBezTo>
                  <a:cubicBezTo>
                    <a:pt x="229" y="219"/>
                    <a:pt x="236" y="182"/>
                    <a:pt x="236" y="181"/>
                  </a:cubicBezTo>
                  <a:cubicBezTo>
                    <a:pt x="236" y="175"/>
                    <a:pt x="231" y="175"/>
                    <a:pt x="231" y="175"/>
                  </a:cubicBezTo>
                  <a:cubicBezTo>
                    <a:pt x="225" y="175"/>
                    <a:pt x="224" y="177"/>
                    <a:pt x="223" y="186"/>
                  </a:cubicBezTo>
                  <a:cubicBezTo>
                    <a:pt x="214" y="225"/>
                    <a:pt x="205" y="260"/>
                    <a:pt x="184" y="260"/>
                  </a:cubicBezTo>
                  <a:cubicBezTo>
                    <a:pt x="169" y="260"/>
                    <a:pt x="168" y="245"/>
                    <a:pt x="168" y="233"/>
                  </a:cubicBezTo>
                  <a:cubicBezTo>
                    <a:pt x="168" y="219"/>
                    <a:pt x="169" y="215"/>
                    <a:pt x="175" y="188"/>
                  </a:cubicBezTo>
                  <a:cubicBezTo>
                    <a:pt x="181" y="163"/>
                    <a:pt x="181" y="156"/>
                    <a:pt x="186" y="134"/>
                  </a:cubicBezTo>
                  <a:lnTo>
                    <a:pt x="205" y="49"/>
                  </a:lnTo>
                  <a:cubicBezTo>
                    <a:pt x="208" y="31"/>
                    <a:pt x="208" y="31"/>
                    <a:pt x="208" y="29"/>
                  </a:cubicBezTo>
                  <a:cubicBezTo>
                    <a:pt x="208" y="18"/>
                    <a:pt x="203" y="12"/>
                    <a:pt x="194" y="12"/>
                  </a:cubicBezTo>
                  <a:cubicBezTo>
                    <a:pt x="181" y="12"/>
                    <a:pt x="173" y="26"/>
                    <a:pt x="171" y="38"/>
                  </a:cubicBezTo>
                  <a:moveTo>
                    <a:pt x="137" y="196"/>
                  </a:moveTo>
                  <a:cubicBezTo>
                    <a:pt x="135" y="207"/>
                    <a:pt x="135" y="207"/>
                    <a:pt x="128" y="218"/>
                  </a:cubicBezTo>
                  <a:cubicBezTo>
                    <a:pt x="105" y="251"/>
                    <a:pt x="84" y="260"/>
                    <a:pt x="70" y="260"/>
                  </a:cubicBezTo>
                  <a:cubicBezTo>
                    <a:pt x="44" y="260"/>
                    <a:pt x="36" y="227"/>
                    <a:pt x="36" y="204"/>
                  </a:cubicBezTo>
                  <a:cubicBezTo>
                    <a:pt x="36" y="173"/>
                    <a:pt x="53" y="99"/>
                    <a:pt x="65" y="71"/>
                  </a:cubicBezTo>
                  <a:cubicBezTo>
                    <a:pt x="81" y="36"/>
                    <a:pt x="104" y="13"/>
                    <a:pt x="125" y="13"/>
                  </a:cubicBezTo>
                  <a:cubicBezTo>
                    <a:pt x="159" y="13"/>
                    <a:pt x="166" y="63"/>
                    <a:pt x="166" y="67"/>
                  </a:cubicBezTo>
                  <a:cubicBezTo>
                    <a:pt x="166" y="70"/>
                    <a:pt x="165" y="74"/>
                    <a:pt x="164" y="76"/>
                  </a:cubicBezTo>
                  <a:lnTo>
                    <a:pt x="137" y="196"/>
                  </a:lnTo>
                </a:path>
              </a:pathLst>
            </a:custGeom>
            <a:solidFill>
              <a:srgbClr val="000000"/>
            </a:solidFill>
            <a:ln w="15840">
              <a:noFill/>
            </a:ln>
          </p:spPr>
        </p:sp>
        <p:sp>
          <p:nvSpPr>
            <p:cNvPr id="1075" name="Freeform 74"/>
            <p:cNvSpPr/>
            <p:nvPr/>
          </p:nvSpPr>
          <p:spPr>
            <a:xfrm>
              <a:off x="5048280" y="2527560"/>
              <a:ext cx="43920" cy="217440"/>
            </a:xfrm>
            <a:custGeom>
              <a:avLst/>
              <a:gdLst/>
              <a:ahLst/>
              <a:rect l="0" t="0" r="r" b="b"/>
              <a:pathLst>
                <a:path w="122" h="604">
                  <a:moveTo>
                    <a:pt x="121" y="301"/>
                  </a:moveTo>
                  <a:cubicBezTo>
                    <a:pt x="121" y="255"/>
                    <a:pt x="116" y="182"/>
                    <a:pt x="87" y="114"/>
                  </a:cubicBezTo>
                  <a:cubicBezTo>
                    <a:pt x="56" y="40"/>
                    <a:pt x="11" y="0"/>
                    <a:pt x="5" y="0"/>
                  </a:cubicBezTo>
                  <a:cubicBezTo>
                    <a:pt x="3" y="0"/>
                    <a:pt x="0" y="3"/>
                    <a:pt x="0" y="5"/>
                  </a:cubicBezTo>
                  <a:cubicBezTo>
                    <a:pt x="0" y="9"/>
                    <a:pt x="0" y="9"/>
                    <a:pt x="10" y="21"/>
                  </a:cubicBezTo>
                  <a:cubicBezTo>
                    <a:pt x="61" y="79"/>
                    <a:pt x="91" y="175"/>
                    <a:pt x="91" y="301"/>
                  </a:cubicBezTo>
                  <a:cubicBezTo>
                    <a:pt x="91" y="404"/>
                    <a:pt x="72" y="511"/>
                    <a:pt x="7" y="587"/>
                  </a:cubicBezTo>
                  <a:cubicBezTo>
                    <a:pt x="0" y="595"/>
                    <a:pt x="0" y="596"/>
                    <a:pt x="0" y="598"/>
                  </a:cubicBezTo>
                  <a:cubicBezTo>
                    <a:pt x="0" y="602"/>
                    <a:pt x="3" y="603"/>
                    <a:pt x="5" y="603"/>
                  </a:cubicBezTo>
                  <a:cubicBezTo>
                    <a:pt x="11" y="603"/>
                    <a:pt x="58" y="562"/>
                    <a:pt x="88" y="485"/>
                  </a:cubicBezTo>
                  <a:cubicBezTo>
                    <a:pt x="116" y="420"/>
                    <a:pt x="121" y="353"/>
                    <a:pt x="121" y="301"/>
                  </a:cubicBezTo>
                </a:path>
              </a:pathLst>
            </a:custGeom>
            <a:solidFill>
              <a:srgbClr val="000000"/>
            </a:solidFill>
            <a:ln w="15840">
              <a:noFill/>
            </a:ln>
          </p:spPr>
        </p:sp>
        <p:sp>
          <p:nvSpPr>
            <p:cNvPr id="1076" name="Freeform 75"/>
            <p:cNvSpPr/>
            <p:nvPr/>
          </p:nvSpPr>
          <p:spPr>
            <a:xfrm>
              <a:off x="5161680" y="2563560"/>
              <a:ext cx="123840" cy="145080"/>
            </a:xfrm>
            <a:custGeom>
              <a:avLst/>
              <a:gdLst/>
              <a:ahLst/>
              <a:rect l="0" t="0" r="r" b="b"/>
              <a:pathLst>
                <a:path w="344" h="403">
                  <a:moveTo>
                    <a:pt x="182" y="213"/>
                  </a:moveTo>
                  <a:lnTo>
                    <a:pt x="326" y="213"/>
                  </a:lnTo>
                  <a:cubicBezTo>
                    <a:pt x="333" y="213"/>
                    <a:pt x="343" y="213"/>
                    <a:pt x="343" y="201"/>
                  </a:cubicBezTo>
                  <a:cubicBezTo>
                    <a:pt x="343" y="189"/>
                    <a:pt x="333" y="189"/>
                    <a:pt x="326" y="189"/>
                  </a:cubicBezTo>
                  <a:lnTo>
                    <a:pt x="182" y="189"/>
                  </a:lnTo>
                  <a:lnTo>
                    <a:pt x="182" y="20"/>
                  </a:lnTo>
                  <a:cubicBezTo>
                    <a:pt x="182" y="11"/>
                    <a:pt x="182" y="0"/>
                    <a:pt x="171" y="0"/>
                  </a:cubicBezTo>
                  <a:cubicBezTo>
                    <a:pt x="161" y="0"/>
                    <a:pt x="161" y="11"/>
                    <a:pt x="161" y="20"/>
                  </a:cubicBezTo>
                  <a:lnTo>
                    <a:pt x="161" y="189"/>
                  </a:lnTo>
                  <a:lnTo>
                    <a:pt x="17" y="189"/>
                  </a:lnTo>
                  <a:cubicBezTo>
                    <a:pt x="9" y="189"/>
                    <a:pt x="0" y="189"/>
                    <a:pt x="0" y="201"/>
                  </a:cubicBezTo>
                  <a:cubicBezTo>
                    <a:pt x="0" y="213"/>
                    <a:pt x="9" y="213"/>
                    <a:pt x="17" y="213"/>
                  </a:cubicBezTo>
                  <a:lnTo>
                    <a:pt x="161" y="213"/>
                  </a:lnTo>
                  <a:lnTo>
                    <a:pt x="161" y="382"/>
                  </a:lnTo>
                  <a:cubicBezTo>
                    <a:pt x="161" y="390"/>
                    <a:pt x="161" y="402"/>
                    <a:pt x="171" y="402"/>
                  </a:cubicBezTo>
                  <a:cubicBezTo>
                    <a:pt x="182" y="402"/>
                    <a:pt x="182" y="390"/>
                    <a:pt x="182" y="382"/>
                  </a:cubicBezTo>
                  <a:lnTo>
                    <a:pt x="182" y="213"/>
                  </a:lnTo>
                </a:path>
              </a:pathLst>
            </a:custGeom>
            <a:solidFill>
              <a:srgbClr val="000000"/>
            </a:solidFill>
            <a:ln w="15840">
              <a:noFill/>
            </a:ln>
          </p:spPr>
        </p:sp>
        <p:sp>
          <p:nvSpPr>
            <p:cNvPr id="1077" name="Freeform 76"/>
            <p:cNvSpPr/>
            <p:nvPr/>
          </p:nvSpPr>
          <p:spPr>
            <a:xfrm>
              <a:off x="5342040" y="2594160"/>
              <a:ext cx="95760" cy="99000"/>
            </a:xfrm>
            <a:custGeom>
              <a:avLst/>
              <a:gdLst/>
              <a:ahLst/>
              <a:rect l="0" t="0" r="r" b="b"/>
              <a:pathLst>
                <a:path w="266" h="275">
                  <a:moveTo>
                    <a:pt x="166" y="233"/>
                  </a:moveTo>
                  <a:cubicBezTo>
                    <a:pt x="172" y="259"/>
                    <a:pt x="190" y="274"/>
                    <a:pt x="212" y="274"/>
                  </a:cubicBezTo>
                  <a:cubicBezTo>
                    <a:pt x="229" y="274"/>
                    <a:pt x="242" y="260"/>
                    <a:pt x="250" y="241"/>
                  </a:cubicBezTo>
                  <a:cubicBezTo>
                    <a:pt x="259" y="219"/>
                    <a:pt x="265" y="182"/>
                    <a:pt x="265" y="181"/>
                  </a:cubicBezTo>
                  <a:cubicBezTo>
                    <a:pt x="265" y="175"/>
                    <a:pt x="261" y="175"/>
                    <a:pt x="259" y="175"/>
                  </a:cubicBezTo>
                  <a:cubicBezTo>
                    <a:pt x="254" y="175"/>
                    <a:pt x="254" y="177"/>
                    <a:pt x="251" y="186"/>
                  </a:cubicBezTo>
                  <a:cubicBezTo>
                    <a:pt x="244" y="219"/>
                    <a:pt x="235" y="260"/>
                    <a:pt x="212" y="260"/>
                  </a:cubicBezTo>
                  <a:cubicBezTo>
                    <a:pt x="203" y="260"/>
                    <a:pt x="197" y="253"/>
                    <a:pt x="197" y="233"/>
                  </a:cubicBezTo>
                  <a:cubicBezTo>
                    <a:pt x="197" y="219"/>
                    <a:pt x="203" y="191"/>
                    <a:pt x="207" y="170"/>
                  </a:cubicBezTo>
                  <a:lnTo>
                    <a:pt x="222" y="104"/>
                  </a:lnTo>
                  <a:cubicBezTo>
                    <a:pt x="223" y="96"/>
                    <a:pt x="229" y="72"/>
                    <a:pt x="231" y="63"/>
                  </a:cubicBezTo>
                  <a:cubicBezTo>
                    <a:pt x="233" y="49"/>
                    <a:pt x="238" y="26"/>
                    <a:pt x="238" y="23"/>
                  </a:cubicBezTo>
                  <a:cubicBezTo>
                    <a:pt x="238" y="12"/>
                    <a:pt x="231" y="7"/>
                    <a:pt x="223" y="7"/>
                  </a:cubicBezTo>
                  <a:cubicBezTo>
                    <a:pt x="221" y="7"/>
                    <a:pt x="207" y="7"/>
                    <a:pt x="203" y="27"/>
                  </a:cubicBezTo>
                  <a:cubicBezTo>
                    <a:pt x="193" y="72"/>
                    <a:pt x="171" y="178"/>
                    <a:pt x="165" y="209"/>
                  </a:cubicBezTo>
                  <a:cubicBezTo>
                    <a:pt x="164" y="213"/>
                    <a:pt x="144" y="260"/>
                    <a:pt x="105" y="260"/>
                  </a:cubicBezTo>
                  <a:cubicBezTo>
                    <a:pt x="79" y="260"/>
                    <a:pt x="73" y="233"/>
                    <a:pt x="73" y="211"/>
                  </a:cubicBezTo>
                  <a:cubicBezTo>
                    <a:pt x="73" y="177"/>
                    <a:pt x="88" y="128"/>
                    <a:pt x="102" y="87"/>
                  </a:cubicBezTo>
                  <a:cubicBezTo>
                    <a:pt x="107" y="70"/>
                    <a:pt x="109" y="61"/>
                    <a:pt x="109" y="49"/>
                  </a:cubicBezTo>
                  <a:cubicBezTo>
                    <a:pt x="109" y="22"/>
                    <a:pt x="94" y="0"/>
                    <a:pt x="68" y="0"/>
                  </a:cubicBezTo>
                  <a:cubicBezTo>
                    <a:pt x="19" y="0"/>
                    <a:pt x="0" y="87"/>
                    <a:pt x="0" y="93"/>
                  </a:cubicBezTo>
                  <a:cubicBezTo>
                    <a:pt x="0" y="99"/>
                    <a:pt x="4" y="99"/>
                    <a:pt x="6" y="99"/>
                  </a:cubicBezTo>
                  <a:cubicBezTo>
                    <a:pt x="11" y="99"/>
                    <a:pt x="11" y="99"/>
                    <a:pt x="14" y="87"/>
                  </a:cubicBezTo>
                  <a:cubicBezTo>
                    <a:pt x="27" y="36"/>
                    <a:pt x="47" y="13"/>
                    <a:pt x="66" y="13"/>
                  </a:cubicBezTo>
                  <a:cubicBezTo>
                    <a:pt x="71" y="13"/>
                    <a:pt x="79" y="13"/>
                    <a:pt x="79" y="33"/>
                  </a:cubicBezTo>
                  <a:cubicBezTo>
                    <a:pt x="79" y="47"/>
                    <a:pt x="73" y="65"/>
                    <a:pt x="70" y="74"/>
                  </a:cubicBezTo>
                  <a:cubicBezTo>
                    <a:pt x="51" y="134"/>
                    <a:pt x="41" y="171"/>
                    <a:pt x="41" y="202"/>
                  </a:cubicBezTo>
                  <a:cubicBezTo>
                    <a:pt x="41" y="259"/>
                    <a:pt x="76" y="274"/>
                    <a:pt x="104" y="274"/>
                  </a:cubicBezTo>
                  <a:cubicBezTo>
                    <a:pt x="137" y="274"/>
                    <a:pt x="156" y="247"/>
                    <a:pt x="166" y="233"/>
                  </a:cubicBezTo>
                </a:path>
              </a:pathLst>
            </a:custGeom>
            <a:solidFill>
              <a:srgbClr val="000000"/>
            </a:solidFill>
            <a:ln w="15840">
              <a:noFill/>
            </a:ln>
          </p:spPr>
        </p:sp>
        <p:sp>
          <p:nvSpPr>
            <p:cNvPr id="1078" name="Freeform 77"/>
            <p:cNvSpPr/>
            <p:nvPr/>
          </p:nvSpPr>
          <p:spPr>
            <a:xfrm>
              <a:off x="5451480" y="2506680"/>
              <a:ext cx="96120" cy="113040"/>
            </a:xfrm>
            <a:custGeom>
              <a:avLst/>
              <a:gdLst/>
              <a:ahLst/>
              <a:rect l="0" t="0" r="r" b="b"/>
              <a:pathLst>
                <a:path w="267" h="314">
                  <a:moveTo>
                    <a:pt x="142" y="166"/>
                  </a:moveTo>
                  <a:lnTo>
                    <a:pt x="253" y="166"/>
                  </a:lnTo>
                  <a:cubicBezTo>
                    <a:pt x="257" y="166"/>
                    <a:pt x="266" y="166"/>
                    <a:pt x="266" y="157"/>
                  </a:cubicBezTo>
                  <a:cubicBezTo>
                    <a:pt x="266" y="146"/>
                    <a:pt x="257" y="146"/>
                    <a:pt x="253" y="146"/>
                  </a:cubicBezTo>
                  <a:lnTo>
                    <a:pt x="142" y="146"/>
                  </a:lnTo>
                  <a:lnTo>
                    <a:pt x="142" y="16"/>
                  </a:lnTo>
                  <a:cubicBezTo>
                    <a:pt x="142" y="10"/>
                    <a:pt x="142" y="0"/>
                    <a:pt x="133" y="0"/>
                  </a:cubicBezTo>
                  <a:cubicBezTo>
                    <a:pt x="124" y="0"/>
                    <a:pt x="124" y="10"/>
                    <a:pt x="124" y="16"/>
                  </a:cubicBezTo>
                  <a:lnTo>
                    <a:pt x="124" y="146"/>
                  </a:lnTo>
                  <a:lnTo>
                    <a:pt x="13" y="146"/>
                  </a:lnTo>
                  <a:cubicBezTo>
                    <a:pt x="8" y="146"/>
                    <a:pt x="0" y="146"/>
                    <a:pt x="0" y="157"/>
                  </a:cubicBezTo>
                  <a:cubicBezTo>
                    <a:pt x="0" y="166"/>
                    <a:pt x="8" y="166"/>
                    <a:pt x="13" y="166"/>
                  </a:cubicBezTo>
                  <a:lnTo>
                    <a:pt x="124" y="166"/>
                  </a:lnTo>
                  <a:lnTo>
                    <a:pt x="124" y="296"/>
                  </a:lnTo>
                  <a:cubicBezTo>
                    <a:pt x="124" y="302"/>
                    <a:pt x="124" y="313"/>
                    <a:pt x="133" y="313"/>
                  </a:cubicBezTo>
                  <a:cubicBezTo>
                    <a:pt x="142" y="313"/>
                    <a:pt x="142" y="303"/>
                    <a:pt x="142" y="296"/>
                  </a:cubicBezTo>
                  <a:lnTo>
                    <a:pt x="142" y="166"/>
                  </a:lnTo>
                </a:path>
              </a:pathLst>
            </a:custGeom>
            <a:solidFill>
              <a:srgbClr val="000000"/>
            </a:solidFill>
            <a:ln w="15840">
              <a:noFill/>
            </a:ln>
          </p:spPr>
        </p:sp>
        <p:sp>
          <p:nvSpPr>
            <p:cNvPr id="1079" name="Freeform 78"/>
            <p:cNvSpPr/>
            <p:nvPr/>
          </p:nvSpPr>
          <p:spPr>
            <a:xfrm>
              <a:off x="5583600" y="2527560"/>
              <a:ext cx="43920" cy="217440"/>
            </a:xfrm>
            <a:custGeom>
              <a:avLst/>
              <a:gdLst/>
              <a:ahLst/>
              <a:rect l="0" t="0" r="r" b="b"/>
              <a:pathLst>
                <a:path w="122" h="604">
                  <a:moveTo>
                    <a:pt x="121" y="598"/>
                  </a:moveTo>
                  <a:cubicBezTo>
                    <a:pt x="121" y="596"/>
                    <a:pt x="121" y="595"/>
                    <a:pt x="111" y="584"/>
                  </a:cubicBezTo>
                  <a:cubicBezTo>
                    <a:pt x="47" y="508"/>
                    <a:pt x="30" y="395"/>
                    <a:pt x="30" y="301"/>
                  </a:cubicBezTo>
                  <a:cubicBezTo>
                    <a:pt x="30" y="198"/>
                    <a:pt x="50" y="92"/>
                    <a:pt x="114" y="16"/>
                  </a:cubicBezTo>
                  <a:cubicBezTo>
                    <a:pt x="121" y="9"/>
                    <a:pt x="121" y="9"/>
                    <a:pt x="121" y="5"/>
                  </a:cubicBezTo>
                  <a:cubicBezTo>
                    <a:pt x="121" y="2"/>
                    <a:pt x="118" y="0"/>
                    <a:pt x="115" y="0"/>
                  </a:cubicBezTo>
                  <a:cubicBezTo>
                    <a:pt x="110" y="0"/>
                    <a:pt x="64" y="41"/>
                    <a:pt x="33" y="118"/>
                  </a:cubicBezTo>
                  <a:cubicBezTo>
                    <a:pt x="6" y="184"/>
                    <a:pt x="0" y="251"/>
                    <a:pt x="0" y="301"/>
                  </a:cubicBezTo>
                  <a:cubicBezTo>
                    <a:pt x="0" y="350"/>
                    <a:pt x="6" y="422"/>
                    <a:pt x="34" y="490"/>
                  </a:cubicBezTo>
                  <a:cubicBezTo>
                    <a:pt x="66" y="564"/>
                    <a:pt x="110" y="603"/>
                    <a:pt x="115" y="603"/>
                  </a:cubicBezTo>
                  <a:cubicBezTo>
                    <a:pt x="118" y="603"/>
                    <a:pt x="121" y="602"/>
                    <a:pt x="121" y="598"/>
                  </a:cubicBezTo>
                </a:path>
              </a:pathLst>
            </a:custGeom>
            <a:solidFill>
              <a:srgbClr val="000000"/>
            </a:solidFill>
            <a:ln w="15840">
              <a:noFill/>
            </a:ln>
          </p:spPr>
        </p:sp>
        <p:sp>
          <p:nvSpPr>
            <p:cNvPr id="1080" name="Freeform 79"/>
            <p:cNvSpPr/>
            <p:nvPr/>
          </p:nvSpPr>
          <p:spPr>
            <a:xfrm>
              <a:off x="5644440" y="2594160"/>
              <a:ext cx="85320" cy="99000"/>
            </a:xfrm>
            <a:custGeom>
              <a:avLst/>
              <a:gdLst/>
              <a:ahLst/>
              <a:rect l="0" t="0" r="r" b="b"/>
              <a:pathLst>
                <a:path w="237" h="275">
                  <a:moveTo>
                    <a:pt x="172" y="38"/>
                  </a:moveTo>
                  <a:cubicBezTo>
                    <a:pt x="163" y="16"/>
                    <a:pt x="148" y="0"/>
                    <a:pt x="124" y="0"/>
                  </a:cubicBezTo>
                  <a:cubicBezTo>
                    <a:pt x="64" y="0"/>
                    <a:pt x="0" y="89"/>
                    <a:pt x="0" y="177"/>
                  </a:cubicBezTo>
                  <a:cubicBezTo>
                    <a:pt x="0" y="234"/>
                    <a:pt x="28" y="274"/>
                    <a:pt x="69" y="274"/>
                  </a:cubicBezTo>
                  <a:cubicBezTo>
                    <a:pt x="79" y="274"/>
                    <a:pt x="105" y="271"/>
                    <a:pt x="135" y="229"/>
                  </a:cubicBezTo>
                  <a:cubicBezTo>
                    <a:pt x="141" y="253"/>
                    <a:pt x="158" y="274"/>
                    <a:pt x="182" y="274"/>
                  </a:cubicBezTo>
                  <a:cubicBezTo>
                    <a:pt x="201" y="274"/>
                    <a:pt x="213" y="260"/>
                    <a:pt x="221" y="241"/>
                  </a:cubicBezTo>
                  <a:cubicBezTo>
                    <a:pt x="229" y="219"/>
                    <a:pt x="236" y="182"/>
                    <a:pt x="236" y="181"/>
                  </a:cubicBezTo>
                  <a:cubicBezTo>
                    <a:pt x="236" y="175"/>
                    <a:pt x="232" y="175"/>
                    <a:pt x="231" y="175"/>
                  </a:cubicBezTo>
                  <a:cubicBezTo>
                    <a:pt x="225" y="175"/>
                    <a:pt x="225" y="177"/>
                    <a:pt x="223" y="186"/>
                  </a:cubicBezTo>
                  <a:cubicBezTo>
                    <a:pt x="214" y="225"/>
                    <a:pt x="205" y="260"/>
                    <a:pt x="184" y="260"/>
                  </a:cubicBezTo>
                  <a:cubicBezTo>
                    <a:pt x="170" y="260"/>
                    <a:pt x="169" y="245"/>
                    <a:pt x="169" y="233"/>
                  </a:cubicBezTo>
                  <a:cubicBezTo>
                    <a:pt x="169" y="219"/>
                    <a:pt x="170" y="215"/>
                    <a:pt x="176" y="188"/>
                  </a:cubicBezTo>
                  <a:cubicBezTo>
                    <a:pt x="182" y="163"/>
                    <a:pt x="182" y="156"/>
                    <a:pt x="186" y="134"/>
                  </a:cubicBezTo>
                  <a:lnTo>
                    <a:pt x="205" y="49"/>
                  </a:lnTo>
                  <a:cubicBezTo>
                    <a:pt x="208" y="31"/>
                    <a:pt x="208" y="31"/>
                    <a:pt x="208" y="29"/>
                  </a:cubicBezTo>
                  <a:cubicBezTo>
                    <a:pt x="208" y="18"/>
                    <a:pt x="203" y="12"/>
                    <a:pt x="195" y="12"/>
                  </a:cubicBezTo>
                  <a:cubicBezTo>
                    <a:pt x="182" y="12"/>
                    <a:pt x="173" y="26"/>
                    <a:pt x="172" y="38"/>
                  </a:cubicBezTo>
                  <a:moveTo>
                    <a:pt x="138" y="196"/>
                  </a:moveTo>
                  <a:cubicBezTo>
                    <a:pt x="135" y="207"/>
                    <a:pt x="135" y="207"/>
                    <a:pt x="128" y="218"/>
                  </a:cubicBezTo>
                  <a:cubicBezTo>
                    <a:pt x="105" y="251"/>
                    <a:pt x="84" y="260"/>
                    <a:pt x="70" y="260"/>
                  </a:cubicBezTo>
                  <a:cubicBezTo>
                    <a:pt x="45" y="260"/>
                    <a:pt x="36" y="227"/>
                    <a:pt x="36" y="204"/>
                  </a:cubicBezTo>
                  <a:cubicBezTo>
                    <a:pt x="36" y="173"/>
                    <a:pt x="53" y="99"/>
                    <a:pt x="66" y="71"/>
                  </a:cubicBezTo>
                  <a:cubicBezTo>
                    <a:pt x="81" y="36"/>
                    <a:pt x="104" y="13"/>
                    <a:pt x="125" y="13"/>
                  </a:cubicBezTo>
                  <a:cubicBezTo>
                    <a:pt x="159" y="13"/>
                    <a:pt x="166" y="63"/>
                    <a:pt x="166" y="67"/>
                  </a:cubicBezTo>
                  <a:cubicBezTo>
                    <a:pt x="166" y="70"/>
                    <a:pt x="165" y="74"/>
                    <a:pt x="164" y="76"/>
                  </a:cubicBezTo>
                  <a:lnTo>
                    <a:pt x="138" y="196"/>
                  </a:lnTo>
                </a:path>
              </a:pathLst>
            </a:custGeom>
            <a:solidFill>
              <a:srgbClr val="000000"/>
            </a:solidFill>
            <a:ln w="15840">
              <a:noFill/>
            </a:ln>
          </p:spPr>
        </p:sp>
        <p:sp>
          <p:nvSpPr>
            <p:cNvPr id="1081" name="Freeform 80"/>
            <p:cNvSpPr/>
            <p:nvPr/>
          </p:nvSpPr>
          <p:spPr>
            <a:xfrm>
              <a:off x="5745600" y="2527560"/>
              <a:ext cx="43560" cy="217440"/>
            </a:xfrm>
            <a:custGeom>
              <a:avLst/>
              <a:gdLst/>
              <a:ahLst/>
              <a:rect l="0" t="0" r="r" b="b"/>
              <a:pathLst>
                <a:path w="121" h="604">
                  <a:moveTo>
                    <a:pt x="120" y="301"/>
                  </a:moveTo>
                  <a:cubicBezTo>
                    <a:pt x="120" y="255"/>
                    <a:pt x="115" y="182"/>
                    <a:pt x="86" y="114"/>
                  </a:cubicBezTo>
                  <a:cubicBezTo>
                    <a:pt x="55" y="40"/>
                    <a:pt x="10" y="0"/>
                    <a:pt x="4" y="0"/>
                  </a:cubicBezTo>
                  <a:cubicBezTo>
                    <a:pt x="2" y="0"/>
                    <a:pt x="0" y="3"/>
                    <a:pt x="0" y="5"/>
                  </a:cubicBezTo>
                  <a:cubicBezTo>
                    <a:pt x="0" y="9"/>
                    <a:pt x="0" y="9"/>
                    <a:pt x="9" y="21"/>
                  </a:cubicBezTo>
                  <a:cubicBezTo>
                    <a:pt x="60" y="79"/>
                    <a:pt x="90" y="175"/>
                    <a:pt x="90" y="301"/>
                  </a:cubicBezTo>
                  <a:cubicBezTo>
                    <a:pt x="90" y="404"/>
                    <a:pt x="71" y="511"/>
                    <a:pt x="7" y="587"/>
                  </a:cubicBezTo>
                  <a:cubicBezTo>
                    <a:pt x="0" y="595"/>
                    <a:pt x="0" y="596"/>
                    <a:pt x="0" y="598"/>
                  </a:cubicBezTo>
                  <a:cubicBezTo>
                    <a:pt x="0" y="602"/>
                    <a:pt x="2" y="603"/>
                    <a:pt x="4" y="603"/>
                  </a:cubicBezTo>
                  <a:cubicBezTo>
                    <a:pt x="10" y="603"/>
                    <a:pt x="57" y="562"/>
                    <a:pt x="88" y="485"/>
                  </a:cubicBezTo>
                  <a:cubicBezTo>
                    <a:pt x="115" y="420"/>
                    <a:pt x="120" y="353"/>
                    <a:pt x="120" y="301"/>
                  </a:cubicBezTo>
                </a:path>
              </a:pathLst>
            </a:custGeom>
            <a:solidFill>
              <a:srgbClr val="000000"/>
            </a:solidFill>
            <a:ln w="15840">
              <a:noFill/>
            </a:ln>
          </p:spPr>
        </p:sp>
        <p:sp>
          <p:nvSpPr>
            <p:cNvPr id="1082" name="Freeform 81"/>
            <p:cNvSpPr/>
            <p:nvPr/>
          </p:nvSpPr>
          <p:spPr>
            <a:xfrm>
              <a:off x="5863680" y="2631960"/>
              <a:ext cx="113400" cy="9720"/>
            </a:xfrm>
            <a:custGeom>
              <a:avLst/>
              <a:gdLst/>
              <a:ahLst/>
              <a:rect l="0" t="0" r="r" b="b"/>
              <a:pathLst>
                <a:path w="315" h="27">
                  <a:moveTo>
                    <a:pt x="297" y="26"/>
                  </a:moveTo>
                  <a:cubicBezTo>
                    <a:pt x="305" y="26"/>
                    <a:pt x="314" y="26"/>
                    <a:pt x="314" y="11"/>
                  </a:cubicBezTo>
                  <a:cubicBezTo>
                    <a:pt x="314" y="0"/>
                    <a:pt x="305" y="0"/>
                    <a:pt x="297" y="0"/>
                  </a:cubicBezTo>
                  <a:lnTo>
                    <a:pt x="17" y="0"/>
                  </a:lnTo>
                  <a:cubicBezTo>
                    <a:pt x="9" y="0"/>
                    <a:pt x="0" y="0"/>
                    <a:pt x="0" y="11"/>
                  </a:cubicBezTo>
                  <a:cubicBezTo>
                    <a:pt x="0" y="26"/>
                    <a:pt x="9" y="26"/>
                    <a:pt x="17" y="26"/>
                  </a:cubicBezTo>
                  <a:lnTo>
                    <a:pt x="297" y="26"/>
                  </a:lnTo>
                </a:path>
              </a:pathLst>
            </a:custGeom>
            <a:solidFill>
              <a:srgbClr val="000000"/>
            </a:solidFill>
            <a:ln w="15840">
              <a:noFill/>
            </a:ln>
          </p:spPr>
        </p:sp>
        <p:sp>
          <p:nvSpPr>
            <p:cNvPr id="1083" name="Freeform 82"/>
            <p:cNvSpPr/>
            <p:nvPr/>
          </p:nvSpPr>
          <p:spPr>
            <a:xfrm>
              <a:off x="6038640" y="2594160"/>
              <a:ext cx="96120" cy="99000"/>
            </a:xfrm>
            <a:custGeom>
              <a:avLst/>
              <a:gdLst/>
              <a:ahLst/>
              <a:rect l="0" t="0" r="r" b="b"/>
              <a:pathLst>
                <a:path w="267" h="275">
                  <a:moveTo>
                    <a:pt x="167" y="233"/>
                  </a:moveTo>
                  <a:cubicBezTo>
                    <a:pt x="172" y="259"/>
                    <a:pt x="190" y="274"/>
                    <a:pt x="212" y="274"/>
                  </a:cubicBezTo>
                  <a:cubicBezTo>
                    <a:pt x="230" y="274"/>
                    <a:pt x="243" y="260"/>
                    <a:pt x="251" y="241"/>
                  </a:cubicBezTo>
                  <a:cubicBezTo>
                    <a:pt x="259" y="219"/>
                    <a:pt x="266" y="182"/>
                    <a:pt x="266" y="181"/>
                  </a:cubicBezTo>
                  <a:cubicBezTo>
                    <a:pt x="266" y="175"/>
                    <a:pt x="261" y="175"/>
                    <a:pt x="260" y="175"/>
                  </a:cubicBezTo>
                  <a:cubicBezTo>
                    <a:pt x="255" y="175"/>
                    <a:pt x="255" y="177"/>
                    <a:pt x="252" y="186"/>
                  </a:cubicBezTo>
                  <a:cubicBezTo>
                    <a:pt x="245" y="219"/>
                    <a:pt x="236" y="260"/>
                    <a:pt x="213" y="260"/>
                  </a:cubicBezTo>
                  <a:cubicBezTo>
                    <a:pt x="203" y="260"/>
                    <a:pt x="198" y="253"/>
                    <a:pt x="198" y="233"/>
                  </a:cubicBezTo>
                  <a:cubicBezTo>
                    <a:pt x="198" y="219"/>
                    <a:pt x="204" y="191"/>
                    <a:pt x="208" y="170"/>
                  </a:cubicBezTo>
                  <a:lnTo>
                    <a:pt x="223" y="104"/>
                  </a:lnTo>
                  <a:cubicBezTo>
                    <a:pt x="224" y="96"/>
                    <a:pt x="230" y="72"/>
                    <a:pt x="231" y="63"/>
                  </a:cubicBezTo>
                  <a:cubicBezTo>
                    <a:pt x="233" y="49"/>
                    <a:pt x="239" y="26"/>
                    <a:pt x="239" y="23"/>
                  </a:cubicBezTo>
                  <a:cubicBezTo>
                    <a:pt x="239" y="12"/>
                    <a:pt x="232" y="7"/>
                    <a:pt x="224" y="7"/>
                  </a:cubicBezTo>
                  <a:cubicBezTo>
                    <a:pt x="221" y="7"/>
                    <a:pt x="208" y="7"/>
                    <a:pt x="204" y="27"/>
                  </a:cubicBezTo>
                  <a:cubicBezTo>
                    <a:pt x="193" y="72"/>
                    <a:pt x="171" y="178"/>
                    <a:pt x="165" y="209"/>
                  </a:cubicBezTo>
                  <a:cubicBezTo>
                    <a:pt x="165" y="213"/>
                    <a:pt x="144" y="260"/>
                    <a:pt x="106" y="260"/>
                  </a:cubicBezTo>
                  <a:cubicBezTo>
                    <a:pt x="80" y="260"/>
                    <a:pt x="74" y="233"/>
                    <a:pt x="74" y="211"/>
                  </a:cubicBezTo>
                  <a:cubicBezTo>
                    <a:pt x="74" y="177"/>
                    <a:pt x="88" y="128"/>
                    <a:pt x="102" y="87"/>
                  </a:cubicBezTo>
                  <a:cubicBezTo>
                    <a:pt x="108" y="70"/>
                    <a:pt x="110" y="61"/>
                    <a:pt x="110" y="49"/>
                  </a:cubicBezTo>
                  <a:cubicBezTo>
                    <a:pt x="110" y="22"/>
                    <a:pt x="94" y="0"/>
                    <a:pt x="68" y="0"/>
                  </a:cubicBezTo>
                  <a:cubicBezTo>
                    <a:pt x="19" y="0"/>
                    <a:pt x="0" y="87"/>
                    <a:pt x="0" y="93"/>
                  </a:cubicBezTo>
                  <a:cubicBezTo>
                    <a:pt x="0" y="99"/>
                    <a:pt x="5" y="99"/>
                    <a:pt x="6" y="99"/>
                  </a:cubicBezTo>
                  <a:cubicBezTo>
                    <a:pt x="12" y="99"/>
                    <a:pt x="12" y="99"/>
                    <a:pt x="15" y="87"/>
                  </a:cubicBezTo>
                  <a:cubicBezTo>
                    <a:pt x="28" y="36"/>
                    <a:pt x="47" y="13"/>
                    <a:pt x="67" y="13"/>
                  </a:cubicBezTo>
                  <a:cubicBezTo>
                    <a:pt x="71" y="13"/>
                    <a:pt x="80" y="13"/>
                    <a:pt x="80" y="33"/>
                  </a:cubicBezTo>
                  <a:cubicBezTo>
                    <a:pt x="80" y="47"/>
                    <a:pt x="74" y="65"/>
                    <a:pt x="71" y="74"/>
                  </a:cubicBezTo>
                  <a:cubicBezTo>
                    <a:pt x="52" y="134"/>
                    <a:pt x="41" y="171"/>
                    <a:pt x="41" y="202"/>
                  </a:cubicBezTo>
                  <a:cubicBezTo>
                    <a:pt x="41" y="259"/>
                    <a:pt x="77" y="274"/>
                    <a:pt x="105" y="274"/>
                  </a:cubicBezTo>
                  <a:cubicBezTo>
                    <a:pt x="138" y="274"/>
                    <a:pt x="157" y="247"/>
                    <a:pt x="167" y="233"/>
                  </a:cubicBezTo>
                </a:path>
              </a:pathLst>
            </a:custGeom>
            <a:solidFill>
              <a:srgbClr val="000000"/>
            </a:solidFill>
            <a:ln w="15840">
              <a:noFill/>
            </a:ln>
          </p:spPr>
        </p:sp>
        <p:sp>
          <p:nvSpPr>
            <p:cNvPr id="1084" name="Freeform 83"/>
            <p:cNvSpPr/>
            <p:nvPr/>
          </p:nvSpPr>
          <p:spPr>
            <a:xfrm>
              <a:off x="6153480" y="2559240"/>
              <a:ext cx="88200" cy="8280"/>
            </a:xfrm>
            <a:custGeom>
              <a:avLst/>
              <a:gdLst/>
              <a:ahLst/>
              <a:rect l="0" t="0" r="r" b="b"/>
              <a:pathLst>
                <a:path w="245" h="23">
                  <a:moveTo>
                    <a:pt x="231" y="22"/>
                  </a:moveTo>
                  <a:cubicBezTo>
                    <a:pt x="235" y="22"/>
                    <a:pt x="244" y="22"/>
                    <a:pt x="244" y="11"/>
                  </a:cubicBezTo>
                  <a:cubicBezTo>
                    <a:pt x="244" y="0"/>
                    <a:pt x="236" y="0"/>
                    <a:pt x="231" y="0"/>
                  </a:cubicBezTo>
                  <a:lnTo>
                    <a:pt x="14" y="0"/>
                  </a:lnTo>
                  <a:cubicBezTo>
                    <a:pt x="8" y="0"/>
                    <a:pt x="0" y="0"/>
                    <a:pt x="0" y="11"/>
                  </a:cubicBezTo>
                  <a:cubicBezTo>
                    <a:pt x="0" y="22"/>
                    <a:pt x="8" y="22"/>
                    <a:pt x="14" y="22"/>
                  </a:cubicBezTo>
                  <a:lnTo>
                    <a:pt x="231" y="22"/>
                  </a:lnTo>
                </a:path>
              </a:pathLst>
            </a:custGeom>
            <a:solidFill>
              <a:srgbClr val="000000"/>
            </a:solidFill>
            <a:ln w="15840">
              <a:noFill/>
            </a:ln>
          </p:spPr>
        </p:sp>
        <p:sp>
          <p:nvSpPr>
            <p:cNvPr id="1085" name="Freeform 84"/>
            <p:cNvSpPr/>
            <p:nvPr/>
          </p:nvSpPr>
          <p:spPr>
            <a:xfrm>
              <a:off x="6282360" y="2527560"/>
              <a:ext cx="43560" cy="217440"/>
            </a:xfrm>
            <a:custGeom>
              <a:avLst/>
              <a:gdLst/>
              <a:ahLst/>
              <a:rect l="0" t="0" r="r" b="b"/>
              <a:pathLst>
                <a:path w="121" h="604">
                  <a:moveTo>
                    <a:pt x="120" y="598"/>
                  </a:moveTo>
                  <a:cubicBezTo>
                    <a:pt x="120" y="596"/>
                    <a:pt x="120" y="595"/>
                    <a:pt x="111" y="584"/>
                  </a:cubicBezTo>
                  <a:cubicBezTo>
                    <a:pt x="47" y="508"/>
                    <a:pt x="30" y="395"/>
                    <a:pt x="30" y="301"/>
                  </a:cubicBezTo>
                  <a:cubicBezTo>
                    <a:pt x="30" y="198"/>
                    <a:pt x="50" y="92"/>
                    <a:pt x="114" y="16"/>
                  </a:cubicBezTo>
                  <a:cubicBezTo>
                    <a:pt x="120" y="9"/>
                    <a:pt x="120" y="9"/>
                    <a:pt x="120" y="5"/>
                  </a:cubicBezTo>
                  <a:cubicBezTo>
                    <a:pt x="120" y="2"/>
                    <a:pt x="118" y="0"/>
                    <a:pt x="115" y="0"/>
                  </a:cubicBezTo>
                  <a:cubicBezTo>
                    <a:pt x="110" y="0"/>
                    <a:pt x="64" y="41"/>
                    <a:pt x="33" y="118"/>
                  </a:cubicBezTo>
                  <a:cubicBezTo>
                    <a:pt x="6" y="184"/>
                    <a:pt x="0" y="251"/>
                    <a:pt x="0" y="301"/>
                  </a:cubicBezTo>
                  <a:cubicBezTo>
                    <a:pt x="0" y="350"/>
                    <a:pt x="6" y="422"/>
                    <a:pt x="34" y="490"/>
                  </a:cubicBezTo>
                  <a:cubicBezTo>
                    <a:pt x="66" y="564"/>
                    <a:pt x="110" y="603"/>
                    <a:pt x="115" y="603"/>
                  </a:cubicBezTo>
                  <a:cubicBezTo>
                    <a:pt x="118" y="603"/>
                    <a:pt x="120" y="602"/>
                    <a:pt x="120" y="598"/>
                  </a:cubicBezTo>
                </a:path>
              </a:pathLst>
            </a:custGeom>
            <a:solidFill>
              <a:srgbClr val="000000"/>
            </a:solidFill>
            <a:ln w="15840">
              <a:noFill/>
            </a:ln>
          </p:spPr>
        </p:sp>
        <p:sp>
          <p:nvSpPr>
            <p:cNvPr id="1086" name="Freeform 85"/>
            <p:cNvSpPr/>
            <p:nvPr/>
          </p:nvSpPr>
          <p:spPr>
            <a:xfrm>
              <a:off x="6343560" y="2594160"/>
              <a:ext cx="85680" cy="99000"/>
            </a:xfrm>
            <a:custGeom>
              <a:avLst/>
              <a:gdLst/>
              <a:ahLst/>
              <a:rect l="0" t="0" r="r" b="b"/>
              <a:pathLst>
                <a:path w="238" h="275">
                  <a:moveTo>
                    <a:pt x="172" y="38"/>
                  </a:moveTo>
                  <a:cubicBezTo>
                    <a:pt x="163" y="16"/>
                    <a:pt x="148" y="0"/>
                    <a:pt x="124" y="0"/>
                  </a:cubicBezTo>
                  <a:cubicBezTo>
                    <a:pt x="65" y="0"/>
                    <a:pt x="0" y="89"/>
                    <a:pt x="0" y="177"/>
                  </a:cubicBezTo>
                  <a:cubicBezTo>
                    <a:pt x="0" y="234"/>
                    <a:pt x="28" y="274"/>
                    <a:pt x="69" y="274"/>
                  </a:cubicBezTo>
                  <a:cubicBezTo>
                    <a:pt x="80" y="274"/>
                    <a:pt x="106" y="271"/>
                    <a:pt x="136" y="229"/>
                  </a:cubicBezTo>
                  <a:cubicBezTo>
                    <a:pt x="141" y="253"/>
                    <a:pt x="159" y="274"/>
                    <a:pt x="183" y="274"/>
                  </a:cubicBezTo>
                  <a:cubicBezTo>
                    <a:pt x="202" y="274"/>
                    <a:pt x="213" y="260"/>
                    <a:pt x="221" y="241"/>
                  </a:cubicBezTo>
                  <a:cubicBezTo>
                    <a:pt x="230" y="219"/>
                    <a:pt x="237" y="182"/>
                    <a:pt x="237" y="181"/>
                  </a:cubicBezTo>
                  <a:cubicBezTo>
                    <a:pt x="237" y="175"/>
                    <a:pt x="232" y="175"/>
                    <a:pt x="231" y="175"/>
                  </a:cubicBezTo>
                  <a:cubicBezTo>
                    <a:pt x="226" y="175"/>
                    <a:pt x="225" y="177"/>
                    <a:pt x="224" y="186"/>
                  </a:cubicBezTo>
                  <a:cubicBezTo>
                    <a:pt x="215" y="225"/>
                    <a:pt x="205" y="260"/>
                    <a:pt x="184" y="260"/>
                  </a:cubicBezTo>
                  <a:cubicBezTo>
                    <a:pt x="170" y="260"/>
                    <a:pt x="169" y="245"/>
                    <a:pt x="169" y="233"/>
                  </a:cubicBezTo>
                  <a:cubicBezTo>
                    <a:pt x="169" y="219"/>
                    <a:pt x="170" y="215"/>
                    <a:pt x="176" y="188"/>
                  </a:cubicBezTo>
                  <a:cubicBezTo>
                    <a:pt x="182" y="163"/>
                    <a:pt x="182" y="156"/>
                    <a:pt x="187" y="134"/>
                  </a:cubicBezTo>
                  <a:lnTo>
                    <a:pt x="205" y="49"/>
                  </a:lnTo>
                  <a:cubicBezTo>
                    <a:pt x="209" y="31"/>
                    <a:pt x="209" y="31"/>
                    <a:pt x="209" y="29"/>
                  </a:cubicBezTo>
                  <a:cubicBezTo>
                    <a:pt x="209" y="18"/>
                    <a:pt x="203" y="12"/>
                    <a:pt x="195" y="12"/>
                  </a:cubicBezTo>
                  <a:cubicBezTo>
                    <a:pt x="182" y="12"/>
                    <a:pt x="174" y="26"/>
                    <a:pt x="172" y="38"/>
                  </a:cubicBezTo>
                  <a:moveTo>
                    <a:pt x="138" y="196"/>
                  </a:moveTo>
                  <a:cubicBezTo>
                    <a:pt x="136" y="207"/>
                    <a:pt x="136" y="207"/>
                    <a:pt x="129" y="218"/>
                  </a:cubicBezTo>
                  <a:cubicBezTo>
                    <a:pt x="106" y="251"/>
                    <a:pt x="84" y="260"/>
                    <a:pt x="71" y="260"/>
                  </a:cubicBezTo>
                  <a:cubicBezTo>
                    <a:pt x="45" y="260"/>
                    <a:pt x="37" y="227"/>
                    <a:pt x="37" y="204"/>
                  </a:cubicBezTo>
                  <a:cubicBezTo>
                    <a:pt x="37" y="173"/>
                    <a:pt x="53" y="99"/>
                    <a:pt x="66" y="71"/>
                  </a:cubicBezTo>
                  <a:cubicBezTo>
                    <a:pt x="81" y="36"/>
                    <a:pt x="105" y="13"/>
                    <a:pt x="125" y="13"/>
                  </a:cubicBezTo>
                  <a:cubicBezTo>
                    <a:pt x="159" y="13"/>
                    <a:pt x="167" y="63"/>
                    <a:pt x="167" y="67"/>
                  </a:cubicBezTo>
                  <a:cubicBezTo>
                    <a:pt x="167" y="70"/>
                    <a:pt x="165" y="74"/>
                    <a:pt x="165" y="76"/>
                  </a:cubicBezTo>
                  <a:lnTo>
                    <a:pt x="138" y="196"/>
                  </a:lnTo>
                </a:path>
              </a:pathLst>
            </a:custGeom>
            <a:solidFill>
              <a:srgbClr val="000000"/>
            </a:solidFill>
            <a:ln w="15840">
              <a:noFill/>
            </a:ln>
          </p:spPr>
        </p:sp>
        <p:sp>
          <p:nvSpPr>
            <p:cNvPr id="1087" name="Freeform 86"/>
            <p:cNvSpPr/>
            <p:nvPr/>
          </p:nvSpPr>
          <p:spPr>
            <a:xfrm>
              <a:off x="6444720" y="2527560"/>
              <a:ext cx="43920" cy="217440"/>
            </a:xfrm>
            <a:custGeom>
              <a:avLst/>
              <a:gdLst/>
              <a:ahLst/>
              <a:rect l="0" t="0" r="r" b="b"/>
              <a:pathLst>
                <a:path w="122" h="604">
                  <a:moveTo>
                    <a:pt x="121" y="301"/>
                  </a:moveTo>
                  <a:cubicBezTo>
                    <a:pt x="121" y="255"/>
                    <a:pt x="115" y="182"/>
                    <a:pt x="86" y="114"/>
                  </a:cubicBezTo>
                  <a:cubicBezTo>
                    <a:pt x="55" y="40"/>
                    <a:pt x="11" y="0"/>
                    <a:pt x="5" y="0"/>
                  </a:cubicBezTo>
                  <a:cubicBezTo>
                    <a:pt x="2" y="0"/>
                    <a:pt x="0" y="3"/>
                    <a:pt x="0" y="5"/>
                  </a:cubicBezTo>
                  <a:cubicBezTo>
                    <a:pt x="0" y="9"/>
                    <a:pt x="0" y="9"/>
                    <a:pt x="9" y="21"/>
                  </a:cubicBezTo>
                  <a:cubicBezTo>
                    <a:pt x="61" y="79"/>
                    <a:pt x="90" y="175"/>
                    <a:pt x="90" y="301"/>
                  </a:cubicBezTo>
                  <a:cubicBezTo>
                    <a:pt x="90" y="404"/>
                    <a:pt x="71" y="511"/>
                    <a:pt x="7" y="587"/>
                  </a:cubicBezTo>
                  <a:cubicBezTo>
                    <a:pt x="0" y="595"/>
                    <a:pt x="0" y="596"/>
                    <a:pt x="0" y="598"/>
                  </a:cubicBezTo>
                  <a:cubicBezTo>
                    <a:pt x="0" y="602"/>
                    <a:pt x="2" y="603"/>
                    <a:pt x="5" y="603"/>
                  </a:cubicBezTo>
                  <a:cubicBezTo>
                    <a:pt x="11" y="603"/>
                    <a:pt x="58" y="562"/>
                    <a:pt x="88" y="485"/>
                  </a:cubicBezTo>
                  <a:cubicBezTo>
                    <a:pt x="115" y="420"/>
                    <a:pt x="121" y="353"/>
                    <a:pt x="121" y="301"/>
                  </a:cubicBezTo>
                </a:path>
              </a:pathLst>
            </a:custGeom>
            <a:solidFill>
              <a:srgbClr val="000000"/>
            </a:solidFill>
            <a:ln w="15840">
              <a:noFill/>
            </a:ln>
          </p:spPr>
        </p:sp>
      </p:grpSp>
      <p:grpSp>
        <p:nvGrpSpPr>
          <p:cNvPr id="1088" name="Group 87"/>
          <p:cNvGrpSpPr/>
          <p:nvPr/>
        </p:nvGrpSpPr>
        <p:grpSpPr>
          <a:xfrm>
            <a:off x="1580400" y="3269520"/>
            <a:ext cx="5186160" cy="222120"/>
            <a:chOff x="1580400" y="3269520"/>
            <a:chExt cx="5186160" cy="222120"/>
          </a:xfrm>
        </p:grpSpPr>
        <p:sp>
          <p:nvSpPr>
            <p:cNvPr id="1089" name="Freeform 88"/>
            <p:cNvSpPr/>
            <p:nvPr/>
          </p:nvSpPr>
          <p:spPr>
            <a:xfrm>
              <a:off x="1580400" y="3269520"/>
              <a:ext cx="5186520" cy="220680"/>
            </a:xfrm>
            <a:custGeom>
              <a:avLst/>
              <a:gdLst/>
              <a:ahLst/>
              <a:rect l="0" t="0" r="r" b="b"/>
              <a:pathLst>
                <a:path w="14407" h="613">
                  <a:moveTo>
                    <a:pt x="7203" y="612"/>
                  </a:moveTo>
                  <a:lnTo>
                    <a:pt x="0" y="612"/>
                  </a:lnTo>
                  <a:lnTo>
                    <a:pt x="0" y="0"/>
                  </a:lnTo>
                  <a:lnTo>
                    <a:pt x="14406" y="0"/>
                  </a:lnTo>
                  <a:lnTo>
                    <a:pt x="14406" y="612"/>
                  </a:lnTo>
                  <a:lnTo>
                    <a:pt x="7203" y="612"/>
                  </a:lnTo>
                </a:path>
              </a:pathLst>
            </a:custGeom>
            <a:solidFill>
              <a:srgbClr val="ffffff"/>
            </a:solidFill>
            <a:ln w="15840">
              <a:noFill/>
            </a:ln>
          </p:spPr>
        </p:sp>
        <p:sp>
          <p:nvSpPr>
            <p:cNvPr id="1090" name="Freeform 89"/>
            <p:cNvSpPr/>
            <p:nvPr/>
          </p:nvSpPr>
          <p:spPr>
            <a:xfrm>
              <a:off x="1589040" y="3352320"/>
              <a:ext cx="96480" cy="84240"/>
            </a:xfrm>
            <a:custGeom>
              <a:avLst/>
              <a:gdLst/>
              <a:ahLst/>
              <a:rect l="0" t="0" r="r" b="b"/>
              <a:pathLst>
                <a:path w="268" h="234">
                  <a:moveTo>
                    <a:pt x="195" y="32"/>
                  </a:moveTo>
                  <a:cubicBezTo>
                    <a:pt x="185" y="14"/>
                    <a:pt x="167" y="0"/>
                    <a:pt x="140" y="0"/>
                  </a:cubicBezTo>
                  <a:cubicBezTo>
                    <a:pt x="73" y="0"/>
                    <a:pt x="0" y="76"/>
                    <a:pt x="0" y="150"/>
                  </a:cubicBezTo>
                  <a:cubicBezTo>
                    <a:pt x="0" y="199"/>
                    <a:pt x="32" y="233"/>
                    <a:pt x="78" y="233"/>
                  </a:cubicBezTo>
                  <a:cubicBezTo>
                    <a:pt x="90" y="233"/>
                    <a:pt x="119" y="231"/>
                    <a:pt x="154" y="195"/>
                  </a:cubicBezTo>
                  <a:cubicBezTo>
                    <a:pt x="159" y="215"/>
                    <a:pt x="179" y="233"/>
                    <a:pt x="207" y="233"/>
                  </a:cubicBezTo>
                  <a:cubicBezTo>
                    <a:pt x="228" y="233"/>
                    <a:pt x="241" y="221"/>
                    <a:pt x="251" y="205"/>
                  </a:cubicBezTo>
                  <a:cubicBezTo>
                    <a:pt x="259" y="186"/>
                    <a:pt x="267" y="155"/>
                    <a:pt x="267" y="154"/>
                  </a:cubicBezTo>
                  <a:cubicBezTo>
                    <a:pt x="267" y="149"/>
                    <a:pt x="263" y="149"/>
                    <a:pt x="261" y="149"/>
                  </a:cubicBezTo>
                  <a:cubicBezTo>
                    <a:pt x="255" y="149"/>
                    <a:pt x="255" y="150"/>
                    <a:pt x="253" y="159"/>
                  </a:cubicBezTo>
                  <a:cubicBezTo>
                    <a:pt x="242" y="191"/>
                    <a:pt x="232" y="221"/>
                    <a:pt x="208" y="221"/>
                  </a:cubicBezTo>
                  <a:cubicBezTo>
                    <a:pt x="193" y="221"/>
                    <a:pt x="191" y="208"/>
                    <a:pt x="191" y="198"/>
                  </a:cubicBezTo>
                  <a:cubicBezTo>
                    <a:pt x="191" y="186"/>
                    <a:pt x="193" y="183"/>
                    <a:pt x="199" y="159"/>
                  </a:cubicBezTo>
                  <a:cubicBezTo>
                    <a:pt x="205" y="139"/>
                    <a:pt x="205" y="132"/>
                    <a:pt x="211" y="114"/>
                  </a:cubicBezTo>
                  <a:lnTo>
                    <a:pt x="232" y="42"/>
                  </a:lnTo>
                  <a:cubicBezTo>
                    <a:pt x="236" y="27"/>
                    <a:pt x="236" y="27"/>
                    <a:pt x="236" y="25"/>
                  </a:cubicBezTo>
                  <a:cubicBezTo>
                    <a:pt x="236" y="15"/>
                    <a:pt x="230" y="10"/>
                    <a:pt x="220" y="10"/>
                  </a:cubicBezTo>
                  <a:cubicBezTo>
                    <a:pt x="205" y="10"/>
                    <a:pt x="197" y="22"/>
                    <a:pt x="195" y="32"/>
                  </a:cubicBezTo>
                  <a:moveTo>
                    <a:pt x="156" y="166"/>
                  </a:moveTo>
                  <a:cubicBezTo>
                    <a:pt x="154" y="176"/>
                    <a:pt x="154" y="176"/>
                    <a:pt x="144" y="185"/>
                  </a:cubicBezTo>
                  <a:cubicBezTo>
                    <a:pt x="119" y="213"/>
                    <a:pt x="95" y="221"/>
                    <a:pt x="80" y="221"/>
                  </a:cubicBezTo>
                  <a:cubicBezTo>
                    <a:pt x="51" y="221"/>
                    <a:pt x="41" y="193"/>
                    <a:pt x="41" y="174"/>
                  </a:cubicBezTo>
                  <a:cubicBezTo>
                    <a:pt x="41" y="148"/>
                    <a:pt x="60" y="83"/>
                    <a:pt x="74" y="61"/>
                  </a:cubicBezTo>
                  <a:cubicBezTo>
                    <a:pt x="92" y="30"/>
                    <a:pt x="118" y="11"/>
                    <a:pt x="142" y="11"/>
                  </a:cubicBezTo>
                  <a:cubicBezTo>
                    <a:pt x="181" y="11"/>
                    <a:pt x="189" y="54"/>
                    <a:pt x="189" y="57"/>
                  </a:cubicBezTo>
                  <a:cubicBezTo>
                    <a:pt x="189" y="59"/>
                    <a:pt x="187" y="63"/>
                    <a:pt x="185" y="65"/>
                  </a:cubicBezTo>
                  <a:lnTo>
                    <a:pt x="156" y="166"/>
                  </a:lnTo>
                </a:path>
              </a:pathLst>
            </a:custGeom>
            <a:solidFill>
              <a:srgbClr val="000000"/>
            </a:solidFill>
            <a:ln w="15840">
              <a:noFill/>
            </a:ln>
          </p:spPr>
        </p:sp>
        <p:sp>
          <p:nvSpPr>
            <p:cNvPr id="1091" name="Freeform 90"/>
            <p:cNvSpPr/>
            <p:nvPr/>
          </p:nvSpPr>
          <p:spPr>
            <a:xfrm>
              <a:off x="1766880" y="3333960"/>
              <a:ext cx="105840" cy="108000"/>
            </a:xfrm>
            <a:custGeom>
              <a:avLst/>
              <a:gdLst/>
              <a:ahLst/>
              <a:rect l="0" t="0" r="r" b="b"/>
              <a:pathLst>
                <a:path w="294" h="300">
                  <a:moveTo>
                    <a:pt x="271" y="160"/>
                  </a:moveTo>
                  <a:cubicBezTo>
                    <a:pt x="281" y="160"/>
                    <a:pt x="293" y="160"/>
                    <a:pt x="293" y="150"/>
                  </a:cubicBezTo>
                  <a:cubicBezTo>
                    <a:pt x="293" y="139"/>
                    <a:pt x="281" y="139"/>
                    <a:pt x="271" y="139"/>
                  </a:cubicBezTo>
                  <a:lnTo>
                    <a:pt x="24" y="139"/>
                  </a:lnTo>
                  <a:cubicBezTo>
                    <a:pt x="30" y="71"/>
                    <a:pt x="98" y="22"/>
                    <a:pt x="180" y="22"/>
                  </a:cubicBezTo>
                  <a:lnTo>
                    <a:pt x="271" y="22"/>
                  </a:lnTo>
                  <a:cubicBezTo>
                    <a:pt x="281" y="22"/>
                    <a:pt x="293" y="22"/>
                    <a:pt x="293" y="11"/>
                  </a:cubicBezTo>
                  <a:cubicBezTo>
                    <a:pt x="293" y="0"/>
                    <a:pt x="281" y="0"/>
                    <a:pt x="271" y="0"/>
                  </a:cubicBezTo>
                  <a:lnTo>
                    <a:pt x="178" y="0"/>
                  </a:lnTo>
                  <a:cubicBezTo>
                    <a:pt x="79" y="0"/>
                    <a:pt x="0" y="67"/>
                    <a:pt x="0" y="150"/>
                  </a:cubicBezTo>
                  <a:cubicBezTo>
                    <a:pt x="0" y="232"/>
                    <a:pt x="79" y="299"/>
                    <a:pt x="178" y="299"/>
                  </a:cubicBezTo>
                  <a:lnTo>
                    <a:pt x="271" y="299"/>
                  </a:lnTo>
                  <a:cubicBezTo>
                    <a:pt x="281" y="299"/>
                    <a:pt x="293" y="299"/>
                    <a:pt x="293" y="288"/>
                  </a:cubicBezTo>
                  <a:cubicBezTo>
                    <a:pt x="293" y="278"/>
                    <a:pt x="281" y="278"/>
                    <a:pt x="271" y="278"/>
                  </a:cubicBezTo>
                  <a:lnTo>
                    <a:pt x="180" y="278"/>
                  </a:lnTo>
                  <a:cubicBezTo>
                    <a:pt x="98" y="278"/>
                    <a:pt x="30" y="229"/>
                    <a:pt x="24" y="160"/>
                  </a:cubicBezTo>
                  <a:lnTo>
                    <a:pt x="271" y="160"/>
                  </a:lnTo>
                </a:path>
              </a:pathLst>
            </a:custGeom>
            <a:solidFill>
              <a:srgbClr val="000000"/>
            </a:solidFill>
            <a:ln w="15840">
              <a:noFill/>
            </a:ln>
          </p:spPr>
        </p:sp>
        <p:sp>
          <p:nvSpPr>
            <p:cNvPr id="1092" name="Freeform 91"/>
            <p:cNvSpPr/>
            <p:nvPr/>
          </p:nvSpPr>
          <p:spPr>
            <a:xfrm>
              <a:off x="1954800" y="3301920"/>
              <a:ext cx="144360" cy="133200"/>
            </a:xfrm>
            <a:custGeom>
              <a:avLst/>
              <a:gdLst/>
              <a:ahLst/>
              <a:rect l="0" t="0" r="r" b="b"/>
              <a:pathLst>
                <a:path w="401" h="370">
                  <a:moveTo>
                    <a:pt x="84" y="309"/>
                  </a:moveTo>
                  <a:cubicBezTo>
                    <a:pt x="61" y="343"/>
                    <a:pt x="39" y="351"/>
                    <a:pt x="12" y="353"/>
                  </a:cubicBezTo>
                  <a:cubicBezTo>
                    <a:pt x="6" y="353"/>
                    <a:pt x="0" y="353"/>
                    <a:pt x="0" y="362"/>
                  </a:cubicBezTo>
                  <a:cubicBezTo>
                    <a:pt x="0" y="365"/>
                    <a:pt x="3" y="369"/>
                    <a:pt x="8" y="369"/>
                  </a:cubicBezTo>
                  <a:cubicBezTo>
                    <a:pt x="24" y="369"/>
                    <a:pt x="41" y="366"/>
                    <a:pt x="58" y="366"/>
                  </a:cubicBezTo>
                  <a:cubicBezTo>
                    <a:pt x="77" y="366"/>
                    <a:pt x="98" y="369"/>
                    <a:pt x="117" y="369"/>
                  </a:cubicBezTo>
                  <a:cubicBezTo>
                    <a:pt x="119" y="369"/>
                    <a:pt x="127" y="369"/>
                    <a:pt x="127" y="358"/>
                  </a:cubicBezTo>
                  <a:cubicBezTo>
                    <a:pt x="127" y="353"/>
                    <a:pt x="122" y="353"/>
                    <a:pt x="118" y="353"/>
                  </a:cubicBezTo>
                  <a:cubicBezTo>
                    <a:pt x="105" y="351"/>
                    <a:pt x="90" y="346"/>
                    <a:pt x="90" y="333"/>
                  </a:cubicBezTo>
                  <a:cubicBezTo>
                    <a:pt x="90" y="328"/>
                    <a:pt x="94" y="322"/>
                    <a:pt x="98" y="315"/>
                  </a:cubicBezTo>
                  <a:lnTo>
                    <a:pt x="144" y="250"/>
                  </a:lnTo>
                  <a:lnTo>
                    <a:pt x="290" y="250"/>
                  </a:lnTo>
                  <a:cubicBezTo>
                    <a:pt x="292" y="260"/>
                    <a:pt x="300" y="330"/>
                    <a:pt x="300" y="335"/>
                  </a:cubicBezTo>
                  <a:cubicBezTo>
                    <a:pt x="300" y="351"/>
                    <a:pt x="269" y="353"/>
                    <a:pt x="257" y="353"/>
                  </a:cubicBezTo>
                  <a:cubicBezTo>
                    <a:pt x="249" y="353"/>
                    <a:pt x="243" y="353"/>
                    <a:pt x="243" y="362"/>
                  </a:cubicBezTo>
                  <a:cubicBezTo>
                    <a:pt x="243" y="369"/>
                    <a:pt x="251" y="369"/>
                    <a:pt x="252" y="369"/>
                  </a:cubicBezTo>
                  <a:cubicBezTo>
                    <a:pt x="276" y="369"/>
                    <a:pt x="301" y="366"/>
                    <a:pt x="325" y="366"/>
                  </a:cubicBezTo>
                  <a:cubicBezTo>
                    <a:pt x="339" y="366"/>
                    <a:pt x="375" y="369"/>
                    <a:pt x="390" y="369"/>
                  </a:cubicBezTo>
                  <a:cubicBezTo>
                    <a:pt x="394" y="369"/>
                    <a:pt x="400" y="369"/>
                    <a:pt x="400" y="358"/>
                  </a:cubicBezTo>
                  <a:cubicBezTo>
                    <a:pt x="400" y="353"/>
                    <a:pt x="395" y="353"/>
                    <a:pt x="387" y="353"/>
                  </a:cubicBezTo>
                  <a:cubicBezTo>
                    <a:pt x="351" y="353"/>
                    <a:pt x="351" y="349"/>
                    <a:pt x="350" y="333"/>
                  </a:cubicBezTo>
                  <a:lnTo>
                    <a:pt x="314" y="13"/>
                  </a:lnTo>
                  <a:cubicBezTo>
                    <a:pt x="313" y="2"/>
                    <a:pt x="313" y="0"/>
                    <a:pt x="302" y="0"/>
                  </a:cubicBezTo>
                  <a:cubicBezTo>
                    <a:pt x="293" y="0"/>
                    <a:pt x="292" y="4"/>
                    <a:pt x="288" y="9"/>
                  </a:cubicBezTo>
                  <a:lnTo>
                    <a:pt x="84" y="309"/>
                  </a:lnTo>
                  <a:moveTo>
                    <a:pt x="154" y="233"/>
                  </a:moveTo>
                  <a:lnTo>
                    <a:pt x="269" y="64"/>
                  </a:lnTo>
                  <a:lnTo>
                    <a:pt x="288" y="233"/>
                  </a:lnTo>
                  <a:lnTo>
                    <a:pt x="154" y="233"/>
                  </a:lnTo>
                </a:path>
              </a:pathLst>
            </a:custGeom>
            <a:solidFill>
              <a:srgbClr val="000000"/>
            </a:solidFill>
            <a:ln w="15840">
              <a:noFill/>
            </a:ln>
          </p:spPr>
        </p:sp>
        <p:sp>
          <p:nvSpPr>
            <p:cNvPr id="1093" name="Freeform 92"/>
            <p:cNvSpPr/>
            <p:nvPr/>
          </p:nvSpPr>
          <p:spPr>
            <a:xfrm>
              <a:off x="2115000" y="3269520"/>
              <a:ext cx="156960" cy="88920"/>
            </a:xfrm>
            <a:custGeom>
              <a:avLst/>
              <a:gdLst/>
              <a:ahLst/>
              <a:rect l="0" t="0" r="r" b="b"/>
              <a:pathLst>
                <a:path w="436" h="247">
                  <a:moveTo>
                    <a:pt x="386" y="29"/>
                  </a:moveTo>
                  <a:cubicBezTo>
                    <a:pt x="390" y="16"/>
                    <a:pt x="392" y="13"/>
                    <a:pt x="421" y="13"/>
                  </a:cubicBezTo>
                  <a:cubicBezTo>
                    <a:pt x="430" y="13"/>
                    <a:pt x="435" y="13"/>
                    <a:pt x="435" y="6"/>
                  </a:cubicBezTo>
                  <a:cubicBezTo>
                    <a:pt x="435" y="0"/>
                    <a:pt x="430" y="0"/>
                    <a:pt x="424" y="0"/>
                  </a:cubicBezTo>
                  <a:lnTo>
                    <a:pt x="368" y="0"/>
                  </a:lnTo>
                  <a:cubicBezTo>
                    <a:pt x="356" y="0"/>
                    <a:pt x="355" y="0"/>
                    <a:pt x="349" y="7"/>
                  </a:cubicBezTo>
                  <a:lnTo>
                    <a:pt x="192" y="212"/>
                  </a:lnTo>
                  <a:lnTo>
                    <a:pt x="152" y="9"/>
                  </a:lnTo>
                  <a:cubicBezTo>
                    <a:pt x="149" y="0"/>
                    <a:pt x="149" y="0"/>
                    <a:pt x="137" y="0"/>
                  </a:cubicBezTo>
                  <a:lnTo>
                    <a:pt x="79" y="0"/>
                  </a:lnTo>
                  <a:cubicBezTo>
                    <a:pt x="71" y="0"/>
                    <a:pt x="66" y="0"/>
                    <a:pt x="66" y="9"/>
                  </a:cubicBezTo>
                  <a:cubicBezTo>
                    <a:pt x="66" y="13"/>
                    <a:pt x="70" y="13"/>
                    <a:pt x="79" y="13"/>
                  </a:cubicBezTo>
                  <a:cubicBezTo>
                    <a:pt x="86" y="13"/>
                    <a:pt x="87" y="13"/>
                    <a:pt x="95" y="14"/>
                  </a:cubicBezTo>
                  <a:cubicBezTo>
                    <a:pt x="103" y="14"/>
                    <a:pt x="104" y="15"/>
                    <a:pt x="104" y="18"/>
                  </a:cubicBezTo>
                  <a:cubicBezTo>
                    <a:pt x="104" y="18"/>
                    <a:pt x="104" y="21"/>
                    <a:pt x="102" y="27"/>
                  </a:cubicBezTo>
                  <a:lnTo>
                    <a:pt x="51" y="208"/>
                  </a:lnTo>
                  <a:cubicBezTo>
                    <a:pt x="47" y="219"/>
                    <a:pt x="41" y="232"/>
                    <a:pt x="8" y="233"/>
                  </a:cubicBezTo>
                  <a:cubicBezTo>
                    <a:pt x="5" y="233"/>
                    <a:pt x="0" y="233"/>
                    <a:pt x="0" y="241"/>
                  </a:cubicBezTo>
                  <a:cubicBezTo>
                    <a:pt x="0" y="241"/>
                    <a:pt x="0" y="246"/>
                    <a:pt x="6" y="246"/>
                  </a:cubicBezTo>
                  <a:cubicBezTo>
                    <a:pt x="18" y="246"/>
                    <a:pt x="35" y="245"/>
                    <a:pt x="49" y="245"/>
                  </a:cubicBezTo>
                  <a:cubicBezTo>
                    <a:pt x="58" y="245"/>
                    <a:pt x="82" y="246"/>
                    <a:pt x="91" y="246"/>
                  </a:cubicBezTo>
                  <a:cubicBezTo>
                    <a:pt x="94" y="246"/>
                    <a:pt x="100" y="246"/>
                    <a:pt x="100" y="238"/>
                  </a:cubicBezTo>
                  <a:cubicBezTo>
                    <a:pt x="100" y="233"/>
                    <a:pt x="95" y="233"/>
                    <a:pt x="91" y="233"/>
                  </a:cubicBezTo>
                  <a:cubicBezTo>
                    <a:pt x="65" y="232"/>
                    <a:pt x="65" y="223"/>
                    <a:pt x="65" y="218"/>
                  </a:cubicBezTo>
                  <a:cubicBezTo>
                    <a:pt x="65" y="217"/>
                    <a:pt x="65" y="215"/>
                    <a:pt x="66" y="209"/>
                  </a:cubicBezTo>
                  <a:lnTo>
                    <a:pt x="120" y="18"/>
                  </a:lnTo>
                  <a:lnTo>
                    <a:pt x="121" y="18"/>
                  </a:lnTo>
                  <a:lnTo>
                    <a:pt x="165" y="237"/>
                  </a:lnTo>
                  <a:cubicBezTo>
                    <a:pt x="166" y="243"/>
                    <a:pt x="166" y="246"/>
                    <a:pt x="174" y="246"/>
                  </a:cubicBezTo>
                  <a:cubicBezTo>
                    <a:pt x="178" y="246"/>
                    <a:pt x="182" y="243"/>
                    <a:pt x="185" y="238"/>
                  </a:cubicBezTo>
                  <a:lnTo>
                    <a:pt x="356" y="14"/>
                  </a:lnTo>
                  <a:lnTo>
                    <a:pt x="357" y="14"/>
                  </a:lnTo>
                  <a:lnTo>
                    <a:pt x="299" y="218"/>
                  </a:lnTo>
                  <a:cubicBezTo>
                    <a:pt x="297" y="230"/>
                    <a:pt x="295" y="233"/>
                    <a:pt x="263" y="233"/>
                  </a:cubicBezTo>
                  <a:cubicBezTo>
                    <a:pt x="256" y="233"/>
                    <a:pt x="252" y="233"/>
                    <a:pt x="252" y="241"/>
                  </a:cubicBezTo>
                  <a:cubicBezTo>
                    <a:pt x="252" y="241"/>
                    <a:pt x="252" y="246"/>
                    <a:pt x="258" y="246"/>
                  </a:cubicBezTo>
                  <a:cubicBezTo>
                    <a:pt x="266" y="246"/>
                    <a:pt x="275" y="245"/>
                    <a:pt x="283" y="245"/>
                  </a:cubicBezTo>
                  <a:cubicBezTo>
                    <a:pt x="291" y="245"/>
                    <a:pt x="300" y="245"/>
                    <a:pt x="308" y="245"/>
                  </a:cubicBezTo>
                  <a:cubicBezTo>
                    <a:pt x="320" y="245"/>
                    <a:pt x="349" y="246"/>
                    <a:pt x="360" y="246"/>
                  </a:cubicBezTo>
                  <a:cubicBezTo>
                    <a:pt x="363" y="246"/>
                    <a:pt x="369" y="246"/>
                    <a:pt x="369" y="238"/>
                  </a:cubicBezTo>
                  <a:cubicBezTo>
                    <a:pt x="369" y="233"/>
                    <a:pt x="364" y="233"/>
                    <a:pt x="356" y="233"/>
                  </a:cubicBezTo>
                  <a:cubicBezTo>
                    <a:pt x="356" y="233"/>
                    <a:pt x="348" y="233"/>
                    <a:pt x="340" y="232"/>
                  </a:cubicBezTo>
                  <a:cubicBezTo>
                    <a:pt x="331" y="232"/>
                    <a:pt x="331" y="231"/>
                    <a:pt x="331" y="228"/>
                  </a:cubicBezTo>
                  <a:cubicBezTo>
                    <a:pt x="331" y="225"/>
                    <a:pt x="332" y="221"/>
                    <a:pt x="332" y="219"/>
                  </a:cubicBezTo>
                  <a:lnTo>
                    <a:pt x="386" y="29"/>
                  </a:lnTo>
                </a:path>
              </a:pathLst>
            </a:custGeom>
            <a:solidFill>
              <a:srgbClr val="000000"/>
            </a:solidFill>
            <a:ln w="15840">
              <a:noFill/>
            </a:ln>
          </p:spPr>
        </p:sp>
        <p:sp>
          <p:nvSpPr>
            <p:cNvPr id="1094" name="Freeform 93"/>
            <p:cNvSpPr/>
            <p:nvPr/>
          </p:nvSpPr>
          <p:spPr>
            <a:xfrm>
              <a:off x="2113920" y="3422880"/>
              <a:ext cx="64080" cy="59040"/>
            </a:xfrm>
            <a:custGeom>
              <a:avLst/>
              <a:gdLst/>
              <a:ahLst/>
              <a:rect l="0" t="0" r="r" b="b"/>
              <a:pathLst>
                <a:path w="178" h="164">
                  <a:moveTo>
                    <a:pt x="65" y="77"/>
                  </a:moveTo>
                  <a:cubicBezTo>
                    <a:pt x="76" y="77"/>
                    <a:pt x="109" y="75"/>
                    <a:pt x="131" y="68"/>
                  </a:cubicBezTo>
                  <a:cubicBezTo>
                    <a:pt x="160" y="59"/>
                    <a:pt x="167" y="43"/>
                    <a:pt x="167" y="31"/>
                  </a:cubicBezTo>
                  <a:cubicBezTo>
                    <a:pt x="167" y="11"/>
                    <a:pt x="144" y="0"/>
                    <a:pt x="115" y="0"/>
                  </a:cubicBezTo>
                  <a:cubicBezTo>
                    <a:pt x="66" y="0"/>
                    <a:pt x="0" y="32"/>
                    <a:pt x="0" y="94"/>
                  </a:cubicBezTo>
                  <a:cubicBezTo>
                    <a:pt x="0" y="131"/>
                    <a:pt x="27" y="163"/>
                    <a:pt x="74" y="163"/>
                  </a:cubicBezTo>
                  <a:cubicBezTo>
                    <a:pt x="144" y="163"/>
                    <a:pt x="177" y="126"/>
                    <a:pt x="177" y="122"/>
                  </a:cubicBezTo>
                  <a:cubicBezTo>
                    <a:pt x="177" y="119"/>
                    <a:pt x="173" y="115"/>
                    <a:pt x="168" y="115"/>
                  </a:cubicBezTo>
                  <a:cubicBezTo>
                    <a:pt x="167" y="115"/>
                    <a:pt x="166" y="116"/>
                    <a:pt x="162" y="119"/>
                  </a:cubicBezTo>
                  <a:cubicBezTo>
                    <a:pt x="130" y="152"/>
                    <a:pt x="82" y="152"/>
                    <a:pt x="74" y="152"/>
                  </a:cubicBezTo>
                  <a:cubicBezTo>
                    <a:pt x="51" y="152"/>
                    <a:pt x="33" y="139"/>
                    <a:pt x="33" y="109"/>
                  </a:cubicBezTo>
                  <a:cubicBezTo>
                    <a:pt x="33" y="103"/>
                    <a:pt x="33" y="97"/>
                    <a:pt x="39" y="77"/>
                  </a:cubicBezTo>
                  <a:lnTo>
                    <a:pt x="65" y="77"/>
                  </a:lnTo>
                  <a:moveTo>
                    <a:pt x="43" y="66"/>
                  </a:moveTo>
                  <a:cubicBezTo>
                    <a:pt x="58" y="14"/>
                    <a:pt x="105" y="10"/>
                    <a:pt x="115" y="10"/>
                  </a:cubicBezTo>
                  <a:cubicBezTo>
                    <a:pt x="134" y="10"/>
                    <a:pt x="150" y="17"/>
                    <a:pt x="150" y="31"/>
                  </a:cubicBezTo>
                  <a:cubicBezTo>
                    <a:pt x="150" y="66"/>
                    <a:pt x="80" y="66"/>
                    <a:pt x="62" y="66"/>
                  </a:cubicBezTo>
                  <a:lnTo>
                    <a:pt x="43" y="66"/>
                  </a:lnTo>
                </a:path>
              </a:pathLst>
            </a:custGeom>
            <a:solidFill>
              <a:srgbClr val="000000"/>
            </a:solidFill>
            <a:ln w="15840">
              <a:noFill/>
            </a:ln>
          </p:spPr>
        </p:sp>
        <p:sp>
          <p:nvSpPr>
            <p:cNvPr id="1095" name="Freeform 94"/>
            <p:cNvSpPr/>
            <p:nvPr/>
          </p:nvSpPr>
          <p:spPr>
            <a:xfrm>
              <a:off x="2190960" y="3422880"/>
              <a:ext cx="90360" cy="59040"/>
            </a:xfrm>
            <a:custGeom>
              <a:avLst/>
              <a:gdLst/>
              <a:ahLst/>
              <a:rect l="0" t="0" r="r" b="b"/>
              <a:pathLst>
                <a:path w="251" h="164">
                  <a:moveTo>
                    <a:pt x="30" y="136"/>
                  </a:moveTo>
                  <a:cubicBezTo>
                    <a:pt x="29" y="141"/>
                    <a:pt x="26" y="150"/>
                    <a:pt x="26" y="151"/>
                  </a:cubicBezTo>
                  <a:cubicBezTo>
                    <a:pt x="26" y="159"/>
                    <a:pt x="34" y="163"/>
                    <a:pt x="41" y="163"/>
                  </a:cubicBezTo>
                  <a:cubicBezTo>
                    <a:pt x="47" y="163"/>
                    <a:pt x="54" y="158"/>
                    <a:pt x="57" y="155"/>
                  </a:cubicBezTo>
                  <a:cubicBezTo>
                    <a:pt x="58" y="151"/>
                    <a:pt x="62" y="139"/>
                    <a:pt x="63" y="132"/>
                  </a:cubicBezTo>
                  <a:cubicBezTo>
                    <a:pt x="66" y="126"/>
                    <a:pt x="70" y="109"/>
                    <a:pt x="72" y="100"/>
                  </a:cubicBezTo>
                  <a:cubicBezTo>
                    <a:pt x="75" y="92"/>
                    <a:pt x="78" y="83"/>
                    <a:pt x="79" y="75"/>
                  </a:cubicBezTo>
                  <a:cubicBezTo>
                    <a:pt x="84" y="61"/>
                    <a:pt x="84" y="58"/>
                    <a:pt x="96" y="43"/>
                  </a:cubicBezTo>
                  <a:cubicBezTo>
                    <a:pt x="108" y="29"/>
                    <a:pt x="127" y="10"/>
                    <a:pt x="158" y="10"/>
                  </a:cubicBezTo>
                  <a:cubicBezTo>
                    <a:pt x="182" y="10"/>
                    <a:pt x="182" y="27"/>
                    <a:pt x="182" y="34"/>
                  </a:cubicBezTo>
                  <a:cubicBezTo>
                    <a:pt x="182" y="57"/>
                    <a:pt x="165" y="97"/>
                    <a:pt x="158" y="112"/>
                  </a:cubicBezTo>
                  <a:cubicBezTo>
                    <a:pt x="153" y="122"/>
                    <a:pt x="152" y="126"/>
                    <a:pt x="152" y="131"/>
                  </a:cubicBezTo>
                  <a:cubicBezTo>
                    <a:pt x="152" y="150"/>
                    <a:pt x="170" y="163"/>
                    <a:pt x="190" y="163"/>
                  </a:cubicBezTo>
                  <a:cubicBezTo>
                    <a:pt x="231" y="163"/>
                    <a:pt x="250" y="113"/>
                    <a:pt x="250" y="107"/>
                  </a:cubicBezTo>
                  <a:cubicBezTo>
                    <a:pt x="250" y="102"/>
                    <a:pt x="244" y="102"/>
                    <a:pt x="244" y="102"/>
                  </a:cubicBezTo>
                  <a:cubicBezTo>
                    <a:pt x="238" y="102"/>
                    <a:pt x="237" y="104"/>
                    <a:pt x="235" y="109"/>
                  </a:cubicBezTo>
                  <a:cubicBezTo>
                    <a:pt x="226" y="137"/>
                    <a:pt x="209" y="152"/>
                    <a:pt x="192" y="152"/>
                  </a:cubicBezTo>
                  <a:cubicBezTo>
                    <a:pt x="184" y="152"/>
                    <a:pt x="182" y="148"/>
                    <a:pt x="182" y="139"/>
                  </a:cubicBezTo>
                  <a:cubicBezTo>
                    <a:pt x="182" y="131"/>
                    <a:pt x="184" y="126"/>
                    <a:pt x="192" y="110"/>
                  </a:cubicBezTo>
                  <a:cubicBezTo>
                    <a:pt x="196" y="99"/>
                    <a:pt x="213" y="61"/>
                    <a:pt x="213" y="41"/>
                  </a:cubicBezTo>
                  <a:cubicBezTo>
                    <a:pt x="213" y="5"/>
                    <a:pt x="181" y="0"/>
                    <a:pt x="160" y="0"/>
                  </a:cubicBezTo>
                  <a:cubicBezTo>
                    <a:pt x="125" y="0"/>
                    <a:pt x="103" y="18"/>
                    <a:pt x="91" y="32"/>
                  </a:cubicBezTo>
                  <a:cubicBezTo>
                    <a:pt x="87" y="8"/>
                    <a:pt x="63" y="0"/>
                    <a:pt x="47" y="0"/>
                  </a:cubicBezTo>
                  <a:cubicBezTo>
                    <a:pt x="29" y="0"/>
                    <a:pt x="20" y="11"/>
                    <a:pt x="14" y="19"/>
                  </a:cubicBezTo>
                  <a:cubicBezTo>
                    <a:pt x="5" y="32"/>
                    <a:pt x="0" y="53"/>
                    <a:pt x="0" y="54"/>
                  </a:cubicBezTo>
                  <a:cubicBezTo>
                    <a:pt x="0" y="59"/>
                    <a:pt x="5" y="59"/>
                    <a:pt x="6" y="59"/>
                  </a:cubicBezTo>
                  <a:cubicBezTo>
                    <a:pt x="12" y="59"/>
                    <a:pt x="12" y="58"/>
                    <a:pt x="16" y="48"/>
                  </a:cubicBezTo>
                  <a:cubicBezTo>
                    <a:pt x="22" y="27"/>
                    <a:pt x="30" y="10"/>
                    <a:pt x="46" y="10"/>
                  </a:cubicBezTo>
                  <a:cubicBezTo>
                    <a:pt x="57" y="10"/>
                    <a:pt x="59" y="17"/>
                    <a:pt x="59" y="27"/>
                  </a:cubicBezTo>
                  <a:cubicBezTo>
                    <a:pt x="59" y="34"/>
                    <a:pt x="55" y="47"/>
                    <a:pt x="53" y="58"/>
                  </a:cubicBezTo>
                  <a:cubicBezTo>
                    <a:pt x="50" y="67"/>
                    <a:pt x="46" y="82"/>
                    <a:pt x="43" y="90"/>
                  </a:cubicBezTo>
                  <a:lnTo>
                    <a:pt x="30" y="136"/>
                  </a:lnTo>
                </a:path>
              </a:pathLst>
            </a:custGeom>
            <a:solidFill>
              <a:srgbClr val="000000"/>
            </a:solidFill>
            <a:ln w="15840">
              <a:noFill/>
            </a:ln>
          </p:spPr>
        </p:sp>
        <p:sp>
          <p:nvSpPr>
            <p:cNvPr id="1096" name="Freeform 95"/>
            <p:cNvSpPr/>
            <p:nvPr/>
          </p:nvSpPr>
          <p:spPr>
            <a:xfrm>
              <a:off x="2296440" y="3390120"/>
              <a:ext cx="76320" cy="91800"/>
            </a:xfrm>
            <a:custGeom>
              <a:avLst/>
              <a:gdLst/>
              <a:ahLst/>
              <a:rect l="0" t="0" r="r" b="b"/>
              <a:pathLst>
                <a:path w="212" h="255">
                  <a:moveTo>
                    <a:pt x="209" y="10"/>
                  </a:moveTo>
                  <a:cubicBezTo>
                    <a:pt x="209" y="10"/>
                    <a:pt x="211" y="5"/>
                    <a:pt x="211" y="5"/>
                  </a:cubicBezTo>
                  <a:cubicBezTo>
                    <a:pt x="211" y="3"/>
                    <a:pt x="209" y="0"/>
                    <a:pt x="203" y="0"/>
                  </a:cubicBezTo>
                  <a:cubicBezTo>
                    <a:pt x="196" y="0"/>
                    <a:pt x="161" y="2"/>
                    <a:pt x="151" y="3"/>
                  </a:cubicBezTo>
                  <a:cubicBezTo>
                    <a:pt x="148" y="3"/>
                    <a:pt x="143" y="5"/>
                    <a:pt x="143" y="11"/>
                  </a:cubicBezTo>
                  <a:cubicBezTo>
                    <a:pt x="143" y="17"/>
                    <a:pt x="148" y="17"/>
                    <a:pt x="153" y="17"/>
                  </a:cubicBezTo>
                  <a:cubicBezTo>
                    <a:pt x="174" y="17"/>
                    <a:pt x="174" y="20"/>
                    <a:pt x="174" y="22"/>
                  </a:cubicBezTo>
                  <a:cubicBezTo>
                    <a:pt x="174" y="25"/>
                    <a:pt x="172" y="27"/>
                    <a:pt x="170" y="30"/>
                  </a:cubicBezTo>
                  <a:lnTo>
                    <a:pt x="148" y="112"/>
                  </a:lnTo>
                  <a:cubicBezTo>
                    <a:pt x="139" y="100"/>
                    <a:pt x="125" y="91"/>
                    <a:pt x="106" y="91"/>
                  </a:cubicBezTo>
                  <a:cubicBezTo>
                    <a:pt x="53" y="91"/>
                    <a:pt x="0" y="142"/>
                    <a:pt x="0" y="193"/>
                  </a:cubicBezTo>
                  <a:cubicBezTo>
                    <a:pt x="0" y="228"/>
                    <a:pt x="26" y="254"/>
                    <a:pt x="62" y="254"/>
                  </a:cubicBezTo>
                  <a:cubicBezTo>
                    <a:pt x="83" y="254"/>
                    <a:pt x="103" y="242"/>
                    <a:pt x="120" y="228"/>
                  </a:cubicBezTo>
                  <a:cubicBezTo>
                    <a:pt x="128" y="249"/>
                    <a:pt x="151" y="254"/>
                    <a:pt x="162" y="254"/>
                  </a:cubicBezTo>
                  <a:cubicBezTo>
                    <a:pt x="177" y="254"/>
                    <a:pt x="186" y="246"/>
                    <a:pt x="194" y="234"/>
                  </a:cubicBezTo>
                  <a:cubicBezTo>
                    <a:pt x="203" y="220"/>
                    <a:pt x="209" y="199"/>
                    <a:pt x="209" y="198"/>
                  </a:cubicBezTo>
                  <a:cubicBezTo>
                    <a:pt x="209" y="193"/>
                    <a:pt x="203" y="193"/>
                    <a:pt x="203" y="193"/>
                  </a:cubicBezTo>
                  <a:cubicBezTo>
                    <a:pt x="197" y="193"/>
                    <a:pt x="196" y="195"/>
                    <a:pt x="193" y="205"/>
                  </a:cubicBezTo>
                  <a:cubicBezTo>
                    <a:pt x="188" y="222"/>
                    <a:pt x="181" y="244"/>
                    <a:pt x="162" y="244"/>
                  </a:cubicBezTo>
                  <a:cubicBezTo>
                    <a:pt x="152" y="244"/>
                    <a:pt x="149" y="235"/>
                    <a:pt x="149" y="226"/>
                  </a:cubicBezTo>
                  <a:cubicBezTo>
                    <a:pt x="149" y="219"/>
                    <a:pt x="151" y="215"/>
                    <a:pt x="152" y="211"/>
                  </a:cubicBezTo>
                  <a:lnTo>
                    <a:pt x="209" y="10"/>
                  </a:lnTo>
                  <a:moveTo>
                    <a:pt x="121" y="205"/>
                  </a:moveTo>
                  <a:cubicBezTo>
                    <a:pt x="119" y="215"/>
                    <a:pt x="110" y="222"/>
                    <a:pt x="100" y="228"/>
                  </a:cubicBezTo>
                  <a:cubicBezTo>
                    <a:pt x="96" y="232"/>
                    <a:pt x="80" y="244"/>
                    <a:pt x="63" y="244"/>
                  </a:cubicBezTo>
                  <a:cubicBezTo>
                    <a:pt x="47" y="244"/>
                    <a:pt x="33" y="234"/>
                    <a:pt x="33" y="208"/>
                  </a:cubicBezTo>
                  <a:cubicBezTo>
                    <a:pt x="33" y="190"/>
                    <a:pt x="45" y="150"/>
                    <a:pt x="54" y="135"/>
                  </a:cubicBezTo>
                  <a:cubicBezTo>
                    <a:pt x="72" y="106"/>
                    <a:pt x="94" y="101"/>
                    <a:pt x="106" y="101"/>
                  </a:cubicBezTo>
                  <a:cubicBezTo>
                    <a:pt x="135" y="101"/>
                    <a:pt x="141" y="128"/>
                    <a:pt x="141" y="132"/>
                  </a:cubicBezTo>
                  <a:cubicBezTo>
                    <a:pt x="141" y="134"/>
                    <a:pt x="141" y="136"/>
                    <a:pt x="140" y="137"/>
                  </a:cubicBezTo>
                  <a:lnTo>
                    <a:pt x="121" y="205"/>
                  </a:lnTo>
                </a:path>
              </a:pathLst>
            </a:custGeom>
            <a:solidFill>
              <a:srgbClr val="000000"/>
            </a:solidFill>
            <a:ln w="15840">
              <a:noFill/>
            </a:ln>
          </p:spPr>
        </p:sp>
        <p:sp>
          <p:nvSpPr>
            <p:cNvPr id="1097" name="Freeform 96"/>
            <p:cNvSpPr/>
            <p:nvPr/>
          </p:nvSpPr>
          <p:spPr>
            <a:xfrm>
              <a:off x="2442960" y="3323520"/>
              <a:ext cx="117000" cy="115200"/>
            </a:xfrm>
            <a:custGeom>
              <a:avLst/>
              <a:gdLst/>
              <a:ahLst/>
              <a:rect l="0" t="0" r="r" b="b"/>
              <a:pathLst>
                <a:path w="325" h="320">
                  <a:moveTo>
                    <a:pt x="324" y="19"/>
                  </a:moveTo>
                  <a:cubicBezTo>
                    <a:pt x="324" y="10"/>
                    <a:pt x="324" y="0"/>
                    <a:pt x="312" y="0"/>
                  </a:cubicBezTo>
                  <a:cubicBezTo>
                    <a:pt x="302" y="0"/>
                    <a:pt x="302" y="10"/>
                    <a:pt x="302" y="19"/>
                  </a:cubicBezTo>
                  <a:lnTo>
                    <a:pt x="302" y="205"/>
                  </a:lnTo>
                  <a:cubicBezTo>
                    <a:pt x="302" y="283"/>
                    <a:pt x="207" y="299"/>
                    <a:pt x="163" y="299"/>
                  </a:cubicBezTo>
                  <a:cubicBezTo>
                    <a:pt x="136" y="299"/>
                    <a:pt x="99" y="294"/>
                    <a:pt x="69" y="277"/>
                  </a:cubicBezTo>
                  <a:cubicBezTo>
                    <a:pt x="24" y="251"/>
                    <a:pt x="24" y="219"/>
                    <a:pt x="24" y="205"/>
                  </a:cubicBezTo>
                  <a:lnTo>
                    <a:pt x="24" y="19"/>
                  </a:lnTo>
                  <a:cubicBezTo>
                    <a:pt x="24" y="10"/>
                    <a:pt x="24" y="0"/>
                    <a:pt x="12" y="0"/>
                  </a:cubicBezTo>
                  <a:cubicBezTo>
                    <a:pt x="0" y="0"/>
                    <a:pt x="0" y="10"/>
                    <a:pt x="0" y="19"/>
                  </a:cubicBezTo>
                  <a:lnTo>
                    <a:pt x="0" y="207"/>
                  </a:lnTo>
                  <a:cubicBezTo>
                    <a:pt x="0" y="285"/>
                    <a:pt x="89" y="319"/>
                    <a:pt x="163" y="319"/>
                  </a:cubicBezTo>
                  <a:cubicBezTo>
                    <a:pt x="238" y="319"/>
                    <a:pt x="324" y="284"/>
                    <a:pt x="324" y="208"/>
                  </a:cubicBezTo>
                  <a:lnTo>
                    <a:pt x="324" y="19"/>
                  </a:lnTo>
                </a:path>
              </a:pathLst>
            </a:custGeom>
            <a:solidFill>
              <a:srgbClr val="000000"/>
            </a:solidFill>
            <a:ln w="15840">
              <a:noFill/>
            </a:ln>
          </p:spPr>
        </p:sp>
        <p:sp>
          <p:nvSpPr>
            <p:cNvPr id="1098" name="Freeform 97"/>
            <p:cNvSpPr/>
            <p:nvPr/>
          </p:nvSpPr>
          <p:spPr>
            <a:xfrm>
              <a:off x="2625120" y="3301920"/>
              <a:ext cx="144720" cy="133200"/>
            </a:xfrm>
            <a:custGeom>
              <a:avLst/>
              <a:gdLst/>
              <a:ahLst/>
              <a:rect l="0" t="0" r="r" b="b"/>
              <a:pathLst>
                <a:path w="402" h="370">
                  <a:moveTo>
                    <a:pt x="84" y="309"/>
                  </a:moveTo>
                  <a:cubicBezTo>
                    <a:pt x="62" y="343"/>
                    <a:pt x="39" y="351"/>
                    <a:pt x="13" y="353"/>
                  </a:cubicBezTo>
                  <a:cubicBezTo>
                    <a:pt x="6" y="353"/>
                    <a:pt x="0" y="353"/>
                    <a:pt x="0" y="362"/>
                  </a:cubicBezTo>
                  <a:cubicBezTo>
                    <a:pt x="0" y="365"/>
                    <a:pt x="3" y="369"/>
                    <a:pt x="9" y="369"/>
                  </a:cubicBezTo>
                  <a:cubicBezTo>
                    <a:pt x="25" y="369"/>
                    <a:pt x="42" y="366"/>
                    <a:pt x="58" y="366"/>
                  </a:cubicBezTo>
                  <a:cubicBezTo>
                    <a:pt x="77" y="366"/>
                    <a:pt x="99" y="369"/>
                    <a:pt x="117" y="369"/>
                  </a:cubicBezTo>
                  <a:cubicBezTo>
                    <a:pt x="120" y="369"/>
                    <a:pt x="128" y="369"/>
                    <a:pt x="128" y="358"/>
                  </a:cubicBezTo>
                  <a:cubicBezTo>
                    <a:pt x="128" y="353"/>
                    <a:pt x="122" y="353"/>
                    <a:pt x="118" y="353"/>
                  </a:cubicBezTo>
                  <a:cubicBezTo>
                    <a:pt x="105" y="351"/>
                    <a:pt x="91" y="346"/>
                    <a:pt x="91" y="333"/>
                  </a:cubicBezTo>
                  <a:cubicBezTo>
                    <a:pt x="91" y="328"/>
                    <a:pt x="95" y="322"/>
                    <a:pt x="99" y="315"/>
                  </a:cubicBezTo>
                  <a:lnTo>
                    <a:pt x="144" y="250"/>
                  </a:lnTo>
                  <a:lnTo>
                    <a:pt x="290" y="250"/>
                  </a:lnTo>
                  <a:cubicBezTo>
                    <a:pt x="292" y="260"/>
                    <a:pt x="300" y="330"/>
                    <a:pt x="300" y="335"/>
                  </a:cubicBezTo>
                  <a:cubicBezTo>
                    <a:pt x="300" y="351"/>
                    <a:pt x="269" y="353"/>
                    <a:pt x="257" y="353"/>
                  </a:cubicBezTo>
                  <a:cubicBezTo>
                    <a:pt x="249" y="353"/>
                    <a:pt x="243" y="353"/>
                    <a:pt x="243" y="362"/>
                  </a:cubicBezTo>
                  <a:cubicBezTo>
                    <a:pt x="243" y="369"/>
                    <a:pt x="251" y="369"/>
                    <a:pt x="252" y="369"/>
                  </a:cubicBezTo>
                  <a:cubicBezTo>
                    <a:pt x="276" y="369"/>
                    <a:pt x="301" y="366"/>
                    <a:pt x="325" y="366"/>
                  </a:cubicBezTo>
                  <a:cubicBezTo>
                    <a:pt x="339" y="366"/>
                    <a:pt x="376" y="369"/>
                    <a:pt x="390" y="369"/>
                  </a:cubicBezTo>
                  <a:cubicBezTo>
                    <a:pt x="394" y="369"/>
                    <a:pt x="401" y="369"/>
                    <a:pt x="401" y="358"/>
                  </a:cubicBezTo>
                  <a:cubicBezTo>
                    <a:pt x="401" y="353"/>
                    <a:pt x="395" y="353"/>
                    <a:pt x="387" y="353"/>
                  </a:cubicBezTo>
                  <a:cubicBezTo>
                    <a:pt x="351" y="353"/>
                    <a:pt x="351" y="349"/>
                    <a:pt x="350" y="333"/>
                  </a:cubicBezTo>
                  <a:lnTo>
                    <a:pt x="314" y="13"/>
                  </a:lnTo>
                  <a:cubicBezTo>
                    <a:pt x="313" y="2"/>
                    <a:pt x="313" y="0"/>
                    <a:pt x="302" y="0"/>
                  </a:cubicBezTo>
                  <a:cubicBezTo>
                    <a:pt x="294" y="0"/>
                    <a:pt x="292" y="4"/>
                    <a:pt x="288" y="9"/>
                  </a:cubicBezTo>
                  <a:lnTo>
                    <a:pt x="84" y="309"/>
                  </a:lnTo>
                  <a:moveTo>
                    <a:pt x="154" y="233"/>
                  </a:moveTo>
                  <a:lnTo>
                    <a:pt x="269" y="64"/>
                  </a:lnTo>
                  <a:lnTo>
                    <a:pt x="288" y="233"/>
                  </a:lnTo>
                  <a:lnTo>
                    <a:pt x="154" y="233"/>
                  </a:lnTo>
                </a:path>
              </a:pathLst>
            </a:custGeom>
            <a:solidFill>
              <a:srgbClr val="000000"/>
            </a:solidFill>
            <a:ln w="15840">
              <a:noFill/>
            </a:ln>
          </p:spPr>
        </p:sp>
        <p:sp>
          <p:nvSpPr>
            <p:cNvPr id="1099" name="Freeform 98"/>
            <p:cNvSpPr/>
            <p:nvPr/>
          </p:nvSpPr>
          <p:spPr>
            <a:xfrm>
              <a:off x="2785680" y="3274920"/>
              <a:ext cx="108360" cy="96120"/>
            </a:xfrm>
            <a:custGeom>
              <a:avLst/>
              <a:gdLst/>
              <a:ahLst/>
              <a:rect l="0" t="0" r="r" b="b"/>
              <a:pathLst>
                <a:path w="301" h="267">
                  <a:moveTo>
                    <a:pt x="160" y="141"/>
                  </a:moveTo>
                  <a:lnTo>
                    <a:pt x="286" y="141"/>
                  </a:lnTo>
                  <a:cubicBezTo>
                    <a:pt x="291" y="141"/>
                    <a:pt x="300" y="141"/>
                    <a:pt x="300" y="133"/>
                  </a:cubicBezTo>
                  <a:cubicBezTo>
                    <a:pt x="300" y="123"/>
                    <a:pt x="291" y="123"/>
                    <a:pt x="286" y="123"/>
                  </a:cubicBezTo>
                  <a:lnTo>
                    <a:pt x="160" y="123"/>
                  </a:lnTo>
                  <a:lnTo>
                    <a:pt x="160" y="13"/>
                  </a:lnTo>
                  <a:cubicBezTo>
                    <a:pt x="160" y="8"/>
                    <a:pt x="160" y="0"/>
                    <a:pt x="151" y="0"/>
                  </a:cubicBezTo>
                  <a:cubicBezTo>
                    <a:pt x="140" y="0"/>
                    <a:pt x="140" y="8"/>
                    <a:pt x="140" y="13"/>
                  </a:cubicBezTo>
                  <a:lnTo>
                    <a:pt x="140" y="123"/>
                  </a:lnTo>
                  <a:lnTo>
                    <a:pt x="14" y="123"/>
                  </a:lnTo>
                  <a:cubicBezTo>
                    <a:pt x="9" y="123"/>
                    <a:pt x="0" y="123"/>
                    <a:pt x="0" y="133"/>
                  </a:cubicBezTo>
                  <a:cubicBezTo>
                    <a:pt x="0" y="141"/>
                    <a:pt x="9" y="141"/>
                    <a:pt x="14" y="141"/>
                  </a:cubicBezTo>
                  <a:lnTo>
                    <a:pt x="140" y="141"/>
                  </a:lnTo>
                  <a:lnTo>
                    <a:pt x="140" y="252"/>
                  </a:lnTo>
                  <a:cubicBezTo>
                    <a:pt x="140" y="257"/>
                    <a:pt x="140" y="266"/>
                    <a:pt x="151" y="266"/>
                  </a:cubicBezTo>
                  <a:cubicBezTo>
                    <a:pt x="160" y="266"/>
                    <a:pt x="160" y="257"/>
                    <a:pt x="160" y="252"/>
                  </a:cubicBezTo>
                  <a:lnTo>
                    <a:pt x="160" y="141"/>
                  </a:lnTo>
                </a:path>
              </a:pathLst>
            </a:custGeom>
            <a:solidFill>
              <a:srgbClr val="000000"/>
            </a:solidFill>
            <a:ln w="15840">
              <a:noFill/>
            </a:ln>
          </p:spPr>
        </p:sp>
        <p:sp>
          <p:nvSpPr>
            <p:cNvPr id="1100" name="Freeform 99"/>
            <p:cNvSpPr/>
            <p:nvPr/>
          </p:nvSpPr>
          <p:spPr>
            <a:xfrm>
              <a:off x="2784960" y="3432240"/>
              <a:ext cx="63720" cy="59400"/>
            </a:xfrm>
            <a:custGeom>
              <a:avLst/>
              <a:gdLst/>
              <a:ahLst/>
              <a:rect l="0" t="0" r="r" b="b"/>
              <a:pathLst>
                <a:path w="177" h="165">
                  <a:moveTo>
                    <a:pt x="65" y="78"/>
                  </a:moveTo>
                  <a:cubicBezTo>
                    <a:pt x="76" y="78"/>
                    <a:pt x="109" y="76"/>
                    <a:pt x="131" y="69"/>
                  </a:cubicBezTo>
                  <a:cubicBezTo>
                    <a:pt x="160" y="60"/>
                    <a:pt x="167" y="44"/>
                    <a:pt x="167" y="32"/>
                  </a:cubicBezTo>
                  <a:cubicBezTo>
                    <a:pt x="167" y="12"/>
                    <a:pt x="144" y="0"/>
                    <a:pt x="115" y="0"/>
                  </a:cubicBezTo>
                  <a:cubicBezTo>
                    <a:pt x="66" y="0"/>
                    <a:pt x="0" y="33"/>
                    <a:pt x="0" y="95"/>
                  </a:cubicBezTo>
                  <a:cubicBezTo>
                    <a:pt x="0" y="132"/>
                    <a:pt x="27" y="164"/>
                    <a:pt x="74" y="164"/>
                  </a:cubicBezTo>
                  <a:cubicBezTo>
                    <a:pt x="143" y="164"/>
                    <a:pt x="176" y="127"/>
                    <a:pt x="176" y="123"/>
                  </a:cubicBezTo>
                  <a:cubicBezTo>
                    <a:pt x="176" y="120"/>
                    <a:pt x="172" y="116"/>
                    <a:pt x="168" y="116"/>
                  </a:cubicBezTo>
                  <a:cubicBezTo>
                    <a:pt x="166" y="116"/>
                    <a:pt x="166" y="117"/>
                    <a:pt x="162" y="120"/>
                  </a:cubicBezTo>
                  <a:cubicBezTo>
                    <a:pt x="130" y="153"/>
                    <a:pt x="82" y="153"/>
                    <a:pt x="74" y="153"/>
                  </a:cubicBezTo>
                  <a:cubicBezTo>
                    <a:pt x="51" y="153"/>
                    <a:pt x="33" y="139"/>
                    <a:pt x="33" y="110"/>
                  </a:cubicBezTo>
                  <a:cubicBezTo>
                    <a:pt x="33" y="104"/>
                    <a:pt x="33" y="98"/>
                    <a:pt x="39" y="78"/>
                  </a:cubicBezTo>
                  <a:lnTo>
                    <a:pt x="65" y="78"/>
                  </a:lnTo>
                  <a:moveTo>
                    <a:pt x="43" y="67"/>
                  </a:moveTo>
                  <a:cubicBezTo>
                    <a:pt x="58" y="15"/>
                    <a:pt x="105" y="11"/>
                    <a:pt x="115" y="11"/>
                  </a:cubicBezTo>
                  <a:cubicBezTo>
                    <a:pt x="134" y="11"/>
                    <a:pt x="148" y="18"/>
                    <a:pt x="148" y="32"/>
                  </a:cubicBezTo>
                  <a:cubicBezTo>
                    <a:pt x="148" y="67"/>
                    <a:pt x="80" y="67"/>
                    <a:pt x="62" y="67"/>
                  </a:cubicBezTo>
                  <a:lnTo>
                    <a:pt x="43" y="67"/>
                  </a:lnTo>
                </a:path>
              </a:pathLst>
            </a:custGeom>
            <a:solidFill>
              <a:srgbClr val="000000"/>
            </a:solidFill>
            <a:ln w="15840">
              <a:noFill/>
            </a:ln>
          </p:spPr>
        </p:sp>
        <p:sp>
          <p:nvSpPr>
            <p:cNvPr id="1101" name="Freeform 100"/>
            <p:cNvSpPr/>
            <p:nvPr/>
          </p:nvSpPr>
          <p:spPr>
            <a:xfrm>
              <a:off x="2861280" y="3432240"/>
              <a:ext cx="90360" cy="59400"/>
            </a:xfrm>
            <a:custGeom>
              <a:avLst/>
              <a:gdLst/>
              <a:ahLst/>
              <a:rect l="0" t="0" r="r" b="b"/>
              <a:pathLst>
                <a:path w="251" h="165">
                  <a:moveTo>
                    <a:pt x="30" y="137"/>
                  </a:moveTo>
                  <a:cubicBezTo>
                    <a:pt x="29" y="142"/>
                    <a:pt x="26" y="151"/>
                    <a:pt x="26" y="152"/>
                  </a:cubicBezTo>
                  <a:cubicBezTo>
                    <a:pt x="26" y="160"/>
                    <a:pt x="34" y="164"/>
                    <a:pt x="41" y="164"/>
                  </a:cubicBezTo>
                  <a:cubicBezTo>
                    <a:pt x="47" y="164"/>
                    <a:pt x="54" y="159"/>
                    <a:pt x="57" y="156"/>
                  </a:cubicBezTo>
                  <a:cubicBezTo>
                    <a:pt x="58" y="152"/>
                    <a:pt x="62" y="140"/>
                    <a:pt x="63" y="133"/>
                  </a:cubicBezTo>
                  <a:cubicBezTo>
                    <a:pt x="66" y="127"/>
                    <a:pt x="70" y="110"/>
                    <a:pt x="72" y="100"/>
                  </a:cubicBezTo>
                  <a:cubicBezTo>
                    <a:pt x="76" y="93"/>
                    <a:pt x="78" y="84"/>
                    <a:pt x="80" y="76"/>
                  </a:cubicBezTo>
                  <a:cubicBezTo>
                    <a:pt x="84" y="61"/>
                    <a:pt x="84" y="59"/>
                    <a:pt x="96" y="44"/>
                  </a:cubicBezTo>
                  <a:cubicBezTo>
                    <a:pt x="109" y="30"/>
                    <a:pt x="127" y="11"/>
                    <a:pt x="158" y="11"/>
                  </a:cubicBezTo>
                  <a:cubicBezTo>
                    <a:pt x="183" y="11"/>
                    <a:pt x="183" y="28"/>
                    <a:pt x="183" y="35"/>
                  </a:cubicBezTo>
                  <a:cubicBezTo>
                    <a:pt x="183" y="58"/>
                    <a:pt x="166" y="98"/>
                    <a:pt x="158" y="113"/>
                  </a:cubicBezTo>
                  <a:cubicBezTo>
                    <a:pt x="154" y="123"/>
                    <a:pt x="152" y="127"/>
                    <a:pt x="152" y="132"/>
                  </a:cubicBezTo>
                  <a:cubicBezTo>
                    <a:pt x="152" y="151"/>
                    <a:pt x="171" y="164"/>
                    <a:pt x="191" y="164"/>
                  </a:cubicBezTo>
                  <a:cubicBezTo>
                    <a:pt x="232" y="164"/>
                    <a:pt x="250" y="114"/>
                    <a:pt x="250" y="108"/>
                  </a:cubicBezTo>
                  <a:cubicBezTo>
                    <a:pt x="250" y="103"/>
                    <a:pt x="245" y="103"/>
                    <a:pt x="244" y="103"/>
                  </a:cubicBezTo>
                  <a:cubicBezTo>
                    <a:pt x="238" y="103"/>
                    <a:pt x="237" y="105"/>
                    <a:pt x="236" y="110"/>
                  </a:cubicBezTo>
                  <a:cubicBezTo>
                    <a:pt x="226" y="138"/>
                    <a:pt x="209" y="153"/>
                    <a:pt x="192" y="153"/>
                  </a:cubicBezTo>
                  <a:cubicBezTo>
                    <a:pt x="184" y="153"/>
                    <a:pt x="183" y="149"/>
                    <a:pt x="183" y="140"/>
                  </a:cubicBezTo>
                  <a:cubicBezTo>
                    <a:pt x="183" y="132"/>
                    <a:pt x="184" y="127"/>
                    <a:pt x="192" y="111"/>
                  </a:cubicBezTo>
                  <a:cubicBezTo>
                    <a:pt x="196" y="100"/>
                    <a:pt x="213" y="62"/>
                    <a:pt x="213" y="42"/>
                  </a:cubicBezTo>
                  <a:cubicBezTo>
                    <a:pt x="213" y="6"/>
                    <a:pt x="181" y="0"/>
                    <a:pt x="160" y="0"/>
                  </a:cubicBezTo>
                  <a:cubicBezTo>
                    <a:pt x="125" y="0"/>
                    <a:pt x="103" y="19"/>
                    <a:pt x="92" y="33"/>
                  </a:cubicBezTo>
                  <a:cubicBezTo>
                    <a:pt x="88" y="9"/>
                    <a:pt x="63" y="0"/>
                    <a:pt x="47" y="0"/>
                  </a:cubicBezTo>
                  <a:cubicBezTo>
                    <a:pt x="29" y="0"/>
                    <a:pt x="20" y="12"/>
                    <a:pt x="14" y="20"/>
                  </a:cubicBezTo>
                  <a:cubicBezTo>
                    <a:pt x="5" y="33"/>
                    <a:pt x="0" y="54"/>
                    <a:pt x="0" y="55"/>
                  </a:cubicBezTo>
                  <a:cubicBezTo>
                    <a:pt x="0" y="60"/>
                    <a:pt x="5" y="60"/>
                    <a:pt x="6" y="60"/>
                  </a:cubicBezTo>
                  <a:cubicBezTo>
                    <a:pt x="13" y="60"/>
                    <a:pt x="13" y="59"/>
                    <a:pt x="16" y="49"/>
                  </a:cubicBezTo>
                  <a:cubicBezTo>
                    <a:pt x="22" y="28"/>
                    <a:pt x="30" y="11"/>
                    <a:pt x="47" y="11"/>
                  </a:cubicBezTo>
                  <a:cubicBezTo>
                    <a:pt x="57" y="11"/>
                    <a:pt x="59" y="18"/>
                    <a:pt x="59" y="28"/>
                  </a:cubicBezTo>
                  <a:cubicBezTo>
                    <a:pt x="59" y="35"/>
                    <a:pt x="55" y="48"/>
                    <a:pt x="53" y="59"/>
                  </a:cubicBezTo>
                  <a:cubicBezTo>
                    <a:pt x="51" y="68"/>
                    <a:pt x="47" y="83"/>
                    <a:pt x="43" y="91"/>
                  </a:cubicBezTo>
                  <a:lnTo>
                    <a:pt x="30" y="137"/>
                  </a:lnTo>
                </a:path>
              </a:pathLst>
            </a:custGeom>
            <a:solidFill>
              <a:srgbClr val="000000"/>
            </a:solidFill>
            <a:ln w="15840">
              <a:noFill/>
            </a:ln>
          </p:spPr>
        </p:sp>
        <p:sp>
          <p:nvSpPr>
            <p:cNvPr id="1102" name="Freeform 101"/>
            <p:cNvSpPr/>
            <p:nvPr/>
          </p:nvSpPr>
          <p:spPr>
            <a:xfrm>
              <a:off x="2967120" y="3399840"/>
              <a:ext cx="76320" cy="92160"/>
            </a:xfrm>
            <a:custGeom>
              <a:avLst/>
              <a:gdLst/>
              <a:ahLst/>
              <a:rect l="0" t="0" r="r" b="b"/>
              <a:pathLst>
                <a:path w="212" h="256">
                  <a:moveTo>
                    <a:pt x="210" y="11"/>
                  </a:moveTo>
                  <a:cubicBezTo>
                    <a:pt x="210" y="11"/>
                    <a:pt x="211" y="6"/>
                    <a:pt x="211" y="5"/>
                  </a:cubicBezTo>
                  <a:cubicBezTo>
                    <a:pt x="211" y="4"/>
                    <a:pt x="210" y="0"/>
                    <a:pt x="204" y="0"/>
                  </a:cubicBezTo>
                  <a:cubicBezTo>
                    <a:pt x="197" y="0"/>
                    <a:pt x="162" y="3"/>
                    <a:pt x="152" y="4"/>
                  </a:cubicBezTo>
                  <a:cubicBezTo>
                    <a:pt x="149" y="4"/>
                    <a:pt x="144" y="5"/>
                    <a:pt x="144" y="12"/>
                  </a:cubicBezTo>
                  <a:cubicBezTo>
                    <a:pt x="144" y="18"/>
                    <a:pt x="149" y="18"/>
                    <a:pt x="154" y="18"/>
                  </a:cubicBezTo>
                  <a:cubicBezTo>
                    <a:pt x="174" y="18"/>
                    <a:pt x="174" y="20"/>
                    <a:pt x="174" y="22"/>
                  </a:cubicBezTo>
                  <a:cubicBezTo>
                    <a:pt x="174" y="25"/>
                    <a:pt x="173" y="27"/>
                    <a:pt x="171" y="31"/>
                  </a:cubicBezTo>
                  <a:lnTo>
                    <a:pt x="149" y="112"/>
                  </a:lnTo>
                  <a:cubicBezTo>
                    <a:pt x="140" y="100"/>
                    <a:pt x="126" y="91"/>
                    <a:pt x="107" y="91"/>
                  </a:cubicBezTo>
                  <a:cubicBezTo>
                    <a:pt x="54" y="91"/>
                    <a:pt x="0" y="143"/>
                    <a:pt x="0" y="194"/>
                  </a:cubicBezTo>
                  <a:cubicBezTo>
                    <a:pt x="0" y="229"/>
                    <a:pt x="27" y="255"/>
                    <a:pt x="62" y="255"/>
                  </a:cubicBezTo>
                  <a:cubicBezTo>
                    <a:pt x="84" y="255"/>
                    <a:pt x="104" y="243"/>
                    <a:pt x="121" y="229"/>
                  </a:cubicBezTo>
                  <a:cubicBezTo>
                    <a:pt x="129" y="250"/>
                    <a:pt x="152" y="255"/>
                    <a:pt x="163" y="255"/>
                  </a:cubicBezTo>
                  <a:cubicBezTo>
                    <a:pt x="178" y="255"/>
                    <a:pt x="187" y="246"/>
                    <a:pt x="195" y="235"/>
                  </a:cubicBezTo>
                  <a:cubicBezTo>
                    <a:pt x="204" y="221"/>
                    <a:pt x="210" y="200"/>
                    <a:pt x="210" y="199"/>
                  </a:cubicBezTo>
                  <a:cubicBezTo>
                    <a:pt x="210" y="194"/>
                    <a:pt x="204" y="194"/>
                    <a:pt x="203" y="194"/>
                  </a:cubicBezTo>
                  <a:cubicBezTo>
                    <a:pt x="198" y="194"/>
                    <a:pt x="197" y="195"/>
                    <a:pt x="194" y="205"/>
                  </a:cubicBezTo>
                  <a:cubicBezTo>
                    <a:pt x="189" y="223"/>
                    <a:pt x="181" y="244"/>
                    <a:pt x="163" y="244"/>
                  </a:cubicBezTo>
                  <a:cubicBezTo>
                    <a:pt x="153" y="244"/>
                    <a:pt x="150" y="236"/>
                    <a:pt x="150" y="227"/>
                  </a:cubicBezTo>
                  <a:cubicBezTo>
                    <a:pt x="150" y="220"/>
                    <a:pt x="152" y="216"/>
                    <a:pt x="153" y="212"/>
                  </a:cubicBezTo>
                  <a:lnTo>
                    <a:pt x="210" y="11"/>
                  </a:lnTo>
                  <a:moveTo>
                    <a:pt x="122" y="205"/>
                  </a:moveTo>
                  <a:cubicBezTo>
                    <a:pt x="120" y="215"/>
                    <a:pt x="111" y="223"/>
                    <a:pt x="101" y="229"/>
                  </a:cubicBezTo>
                  <a:cubicBezTo>
                    <a:pt x="97" y="232"/>
                    <a:pt x="81" y="244"/>
                    <a:pt x="64" y="244"/>
                  </a:cubicBezTo>
                  <a:cubicBezTo>
                    <a:pt x="48" y="244"/>
                    <a:pt x="34" y="235"/>
                    <a:pt x="34" y="209"/>
                  </a:cubicBezTo>
                  <a:cubicBezTo>
                    <a:pt x="34" y="190"/>
                    <a:pt x="46" y="151"/>
                    <a:pt x="54" y="136"/>
                  </a:cubicBezTo>
                  <a:cubicBezTo>
                    <a:pt x="73" y="107"/>
                    <a:pt x="95" y="102"/>
                    <a:pt x="107" y="102"/>
                  </a:cubicBezTo>
                  <a:cubicBezTo>
                    <a:pt x="134" y="102"/>
                    <a:pt x="142" y="129"/>
                    <a:pt x="142" y="133"/>
                  </a:cubicBezTo>
                  <a:cubicBezTo>
                    <a:pt x="142" y="134"/>
                    <a:pt x="142" y="137"/>
                    <a:pt x="141" y="138"/>
                  </a:cubicBezTo>
                  <a:lnTo>
                    <a:pt x="122" y="205"/>
                  </a:lnTo>
                </a:path>
              </a:pathLst>
            </a:custGeom>
            <a:solidFill>
              <a:srgbClr val="000000"/>
            </a:solidFill>
            <a:ln w="15840">
              <a:noFill/>
            </a:ln>
          </p:spPr>
        </p:sp>
        <p:sp>
          <p:nvSpPr>
            <p:cNvPr id="1103" name="Freeform 102"/>
            <p:cNvSpPr/>
            <p:nvPr/>
          </p:nvSpPr>
          <p:spPr>
            <a:xfrm>
              <a:off x="3114000" y="3323520"/>
              <a:ext cx="117000" cy="115200"/>
            </a:xfrm>
            <a:custGeom>
              <a:avLst/>
              <a:gdLst/>
              <a:ahLst/>
              <a:rect l="0" t="0" r="r" b="b"/>
              <a:pathLst>
                <a:path w="325" h="320">
                  <a:moveTo>
                    <a:pt x="324" y="19"/>
                  </a:moveTo>
                  <a:cubicBezTo>
                    <a:pt x="324" y="10"/>
                    <a:pt x="324" y="0"/>
                    <a:pt x="312" y="0"/>
                  </a:cubicBezTo>
                  <a:cubicBezTo>
                    <a:pt x="302" y="0"/>
                    <a:pt x="302" y="10"/>
                    <a:pt x="302" y="19"/>
                  </a:cubicBezTo>
                  <a:lnTo>
                    <a:pt x="302" y="205"/>
                  </a:lnTo>
                  <a:cubicBezTo>
                    <a:pt x="302" y="283"/>
                    <a:pt x="207" y="299"/>
                    <a:pt x="163" y="299"/>
                  </a:cubicBezTo>
                  <a:cubicBezTo>
                    <a:pt x="136" y="299"/>
                    <a:pt x="99" y="294"/>
                    <a:pt x="69" y="277"/>
                  </a:cubicBezTo>
                  <a:cubicBezTo>
                    <a:pt x="24" y="251"/>
                    <a:pt x="24" y="219"/>
                    <a:pt x="24" y="205"/>
                  </a:cubicBezTo>
                  <a:lnTo>
                    <a:pt x="24" y="19"/>
                  </a:lnTo>
                  <a:cubicBezTo>
                    <a:pt x="24" y="10"/>
                    <a:pt x="24" y="0"/>
                    <a:pt x="12" y="0"/>
                  </a:cubicBezTo>
                  <a:cubicBezTo>
                    <a:pt x="0" y="0"/>
                    <a:pt x="0" y="10"/>
                    <a:pt x="0" y="19"/>
                  </a:cubicBezTo>
                  <a:lnTo>
                    <a:pt x="0" y="207"/>
                  </a:lnTo>
                  <a:cubicBezTo>
                    <a:pt x="0" y="285"/>
                    <a:pt x="88" y="319"/>
                    <a:pt x="163" y="319"/>
                  </a:cubicBezTo>
                  <a:cubicBezTo>
                    <a:pt x="238" y="319"/>
                    <a:pt x="324" y="284"/>
                    <a:pt x="324" y="208"/>
                  </a:cubicBezTo>
                  <a:lnTo>
                    <a:pt x="324" y="19"/>
                  </a:lnTo>
                </a:path>
              </a:pathLst>
            </a:custGeom>
            <a:solidFill>
              <a:srgbClr val="000000"/>
            </a:solidFill>
            <a:ln w="15840">
              <a:noFill/>
            </a:ln>
          </p:spPr>
        </p:sp>
        <p:sp>
          <p:nvSpPr>
            <p:cNvPr id="1104" name="Freeform 103"/>
            <p:cNvSpPr/>
            <p:nvPr/>
          </p:nvSpPr>
          <p:spPr>
            <a:xfrm>
              <a:off x="3295800" y="3301920"/>
              <a:ext cx="144360" cy="133200"/>
            </a:xfrm>
            <a:custGeom>
              <a:avLst/>
              <a:gdLst/>
              <a:ahLst/>
              <a:rect l="0" t="0" r="r" b="b"/>
              <a:pathLst>
                <a:path w="401" h="370">
                  <a:moveTo>
                    <a:pt x="83" y="309"/>
                  </a:moveTo>
                  <a:cubicBezTo>
                    <a:pt x="61" y="343"/>
                    <a:pt x="38" y="351"/>
                    <a:pt x="12" y="353"/>
                  </a:cubicBezTo>
                  <a:cubicBezTo>
                    <a:pt x="5" y="353"/>
                    <a:pt x="0" y="353"/>
                    <a:pt x="0" y="362"/>
                  </a:cubicBezTo>
                  <a:cubicBezTo>
                    <a:pt x="0" y="365"/>
                    <a:pt x="2" y="369"/>
                    <a:pt x="8" y="369"/>
                  </a:cubicBezTo>
                  <a:cubicBezTo>
                    <a:pt x="24" y="369"/>
                    <a:pt x="41" y="366"/>
                    <a:pt x="58" y="366"/>
                  </a:cubicBezTo>
                  <a:cubicBezTo>
                    <a:pt x="76" y="366"/>
                    <a:pt x="98" y="369"/>
                    <a:pt x="116" y="369"/>
                  </a:cubicBezTo>
                  <a:cubicBezTo>
                    <a:pt x="119" y="369"/>
                    <a:pt x="127" y="369"/>
                    <a:pt x="127" y="358"/>
                  </a:cubicBezTo>
                  <a:cubicBezTo>
                    <a:pt x="127" y="353"/>
                    <a:pt x="121" y="353"/>
                    <a:pt x="117" y="353"/>
                  </a:cubicBezTo>
                  <a:cubicBezTo>
                    <a:pt x="104" y="351"/>
                    <a:pt x="90" y="346"/>
                    <a:pt x="90" y="333"/>
                  </a:cubicBezTo>
                  <a:cubicBezTo>
                    <a:pt x="90" y="328"/>
                    <a:pt x="94" y="322"/>
                    <a:pt x="99" y="315"/>
                  </a:cubicBezTo>
                  <a:lnTo>
                    <a:pt x="143" y="250"/>
                  </a:lnTo>
                  <a:lnTo>
                    <a:pt x="290" y="250"/>
                  </a:lnTo>
                  <a:cubicBezTo>
                    <a:pt x="291" y="260"/>
                    <a:pt x="299" y="330"/>
                    <a:pt x="299" y="335"/>
                  </a:cubicBezTo>
                  <a:cubicBezTo>
                    <a:pt x="299" y="351"/>
                    <a:pt x="269" y="353"/>
                    <a:pt x="257" y="353"/>
                  </a:cubicBezTo>
                  <a:cubicBezTo>
                    <a:pt x="248" y="353"/>
                    <a:pt x="242" y="353"/>
                    <a:pt x="242" y="362"/>
                  </a:cubicBezTo>
                  <a:cubicBezTo>
                    <a:pt x="242" y="369"/>
                    <a:pt x="250" y="369"/>
                    <a:pt x="252" y="369"/>
                  </a:cubicBezTo>
                  <a:cubicBezTo>
                    <a:pt x="275" y="369"/>
                    <a:pt x="300" y="366"/>
                    <a:pt x="324" y="366"/>
                  </a:cubicBezTo>
                  <a:cubicBezTo>
                    <a:pt x="339" y="366"/>
                    <a:pt x="375" y="369"/>
                    <a:pt x="389" y="369"/>
                  </a:cubicBezTo>
                  <a:cubicBezTo>
                    <a:pt x="393" y="369"/>
                    <a:pt x="400" y="369"/>
                    <a:pt x="400" y="358"/>
                  </a:cubicBezTo>
                  <a:cubicBezTo>
                    <a:pt x="400" y="353"/>
                    <a:pt x="394" y="353"/>
                    <a:pt x="386" y="353"/>
                  </a:cubicBezTo>
                  <a:cubicBezTo>
                    <a:pt x="351" y="353"/>
                    <a:pt x="351" y="349"/>
                    <a:pt x="349" y="333"/>
                  </a:cubicBezTo>
                  <a:lnTo>
                    <a:pt x="314" y="13"/>
                  </a:lnTo>
                  <a:cubicBezTo>
                    <a:pt x="312" y="2"/>
                    <a:pt x="312" y="0"/>
                    <a:pt x="302" y="0"/>
                  </a:cubicBezTo>
                  <a:cubicBezTo>
                    <a:pt x="293" y="0"/>
                    <a:pt x="291" y="4"/>
                    <a:pt x="287" y="9"/>
                  </a:cubicBezTo>
                  <a:lnTo>
                    <a:pt x="83" y="309"/>
                  </a:lnTo>
                  <a:moveTo>
                    <a:pt x="153" y="233"/>
                  </a:moveTo>
                  <a:lnTo>
                    <a:pt x="269" y="64"/>
                  </a:lnTo>
                  <a:lnTo>
                    <a:pt x="287" y="233"/>
                  </a:lnTo>
                  <a:lnTo>
                    <a:pt x="153" y="233"/>
                  </a:lnTo>
                </a:path>
              </a:pathLst>
            </a:custGeom>
            <a:solidFill>
              <a:srgbClr val="000000"/>
            </a:solidFill>
            <a:ln w="15840">
              <a:noFill/>
            </a:ln>
          </p:spPr>
        </p:sp>
        <p:sp>
          <p:nvSpPr>
            <p:cNvPr id="1105" name="Freeform 104"/>
            <p:cNvSpPr/>
            <p:nvPr/>
          </p:nvSpPr>
          <p:spPr>
            <a:xfrm>
              <a:off x="3461760" y="3319560"/>
              <a:ext cx="100080" cy="6840"/>
            </a:xfrm>
            <a:custGeom>
              <a:avLst/>
              <a:gdLst/>
              <a:ahLst/>
              <a:rect l="0" t="0" r="r" b="b"/>
              <a:pathLst>
                <a:path w="278" h="19">
                  <a:moveTo>
                    <a:pt x="261" y="18"/>
                  </a:moveTo>
                  <a:cubicBezTo>
                    <a:pt x="267" y="18"/>
                    <a:pt x="277" y="18"/>
                    <a:pt x="277" y="9"/>
                  </a:cubicBezTo>
                  <a:cubicBezTo>
                    <a:pt x="277" y="0"/>
                    <a:pt x="267" y="0"/>
                    <a:pt x="261" y="0"/>
                  </a:cubicBezTo>
                  <a:lnTo>
                    <a:pt x="16" y="0"/>
                  </a:lnTo>
                  <a:cubicBezTo>
                    <a:pt x="10" y="0"/>
                    <a:pt x="0" y="0"/>
                    <a:pt x="0" y="9"/>
                  </a:cubicBezTo>
                  <a:cubicBezTo>
                    <a:pt x="0" y="18"/>
                    <a:pt x="10" y="18"/>
                    <a:pt x="16" y="18"/>
                  </a:cubicBezTo>
                  <a:lnTo>
                    <a:pt x="261" y="18"/>
                  </a:lnTo>
                </a:path>
              </a:pathLst>
            </a:custGeom>
            <a:solidFill>
              <a:srgbClr val="000000"/>
            </a:solidFill>
            <a:ln w="15840">
              <a:noFill/>
            </a:ln>
          </p:spPr>
        </p:sp>
        <p:sp>
          <p:nvSpPr>
            <p:cNvPr id="1106" name="Freeform 105"/>
            <p:cNvSpPr/>
            <p:nvPr/>
          </p:nvSpPr>
          <p:spPr>
            <a:xfrm>
              <a:off x="3455280" y="3432240"/>
              <a:ext cx="64080" cy="59400"/>
            </a:xfrm>
            <a:custGeom>
              <a:avLst/>
              <a:gdLst/>
              <a:ahLst/>
              <a:rect l="0" t="0" r="r" b="b"/>
              <a:pathLst>
                <a:path w="178" h="165">
                  <a:moveTo>
                    <a:pt x="66" y="78"/>
                  </a:moveTo>
                  <a:cubicBezTo>
                    <a:pt x="76" y="78"/>
                    <a:pt x="109" y="76"/>
                    <a:pt x="132" y="69"/>
                  </a:cubicBezTo>
                  <a:cubicBezTo>
                    <a:pt x="161" y="60"/>
                    <a:pt x="167" y="44"/>
                    <a:pt x="167" y="32"/>
                  </a:cubicBezTo>
                  <a:cubicBezTo>
                    <a:pt x="167" y="12"/>
                    <a:pt x="144" y="0"/>
                    <a:pt x="115" y="0"/>
                  </a:cubicBezTo>
                  <a:cubicBezTo>
                    <a:pt x="66" y="0"/>
                    <a:pt x="0" y="33"/>
                    <a:pt x="0" y="95"/>
                  </a:cubicBezTo>
                  <a:cubicBezTo>
                    <a:pt x="0" y="132"/>
                    <a:pt x="27" y="164"/>
                    <a:pt x="74" y="164"/>
                  </a:cubicBezTo>
                  <a:cubicBezTo>
                    <a:pt x="144" y="164"/>
                    <a:pt x="177" y="127"/>
                    <a:pt x="177" y="123"/>
                  </a:cubicBezTo>
                  <a:cubicBezTo>
                    <a:pt x="177" y="120"/>
                    <a:pt x="173" y="116"/>
                    <a:pt x="169" y="116"/>
                  </a:cubicBezTo>
                  <a:cubicBezTo>
                    <a:pt x="166" y="116"/>
                    <a:pt x="166" y="117"/>
                    <a:pt x="162" y="120"/>
                  </a:cubicBezTo>
                  <a:cubicBezTo>
                    <a:pt x="130" y="153"/>
                    <a:pt x="82" y="153"/>
                    <a:pt x="74" y="153"/>
                  </a:cubicBezTo>
                  <a:cubicBezTo>
                    <a:pt x="51" y="153"/>
                    <a:pt x="33" y="139"/>
                    <a:pt x="33" y="110"/>
                  </a:cubicBezTo>
                  <a:cubicBezTo>
                    <a:pt x="33" y="104"/>
                    <a:pt x="33" y="98"/>
                    <a:pt x="39" y="78"/>
                  </a:cubicBezTo>
                  <a:lnTo>
                    <a:pt x="66" y="78"/>
                  </a:lnTo>
                  <a:moveTo>
                    <a:pt x="43" y="67"/>
                  </a:moveTo>
                  <a:cubicBezTo>
                    <a:pt x="58" y="15"/>
                    <a:pt x="105" y="11"/>
                    <a:pt x="115" y="11"/>
                  </a:cubicBezTo>
                  <a:cubicBezTo>
                    <a:pt x="134" y="11"/>
                    <a:pt x="148" y="18"/>
                    <a:pt x="148" y="32"/>
                  </a:cubicBezTo>
                  <a:cubicBezTo>
                    <a:pt x="148" y="67"/>
                    <a:pt x="80" y="67"/>
                    <a:pt x="62" y="67"/>
                  </a:cubicBezTo>
                  <a:lnTo>
                    <a:pt x="43" y="67"/>
                  </a:lnTo>
                </a:path>
              </a:pathLst>
            </a:custGeom>
            <a:solidFill>
              <a:srgbClr val="000000"/>
            </a:solidFill>
            <a:ln w="15840">
              <a:noFill/>
            </a:ln>
          </p:spPr>
        </p:sp>
        <p:sp>
          <p:nvSpPr>
            <p:cNvPr id="1107" name="Freeform 106"/>
            <p:cNvSpPr/>
            <p:nvPr/>
          </p:nvSpPr>
          <p:spPr>
            <a:xfrm>
              <a:off x="3531960" y="3432240"/>
              <a:ext cx="90360" cy="59400"/>
            </a:xfrm>
            <a:custGeom>
              <a:avLst/>
              <a:gdLst/>
              <a:ahLst/>
              <a:rect l="0" t="0" r="r" b="b"/>
              <a:pathLst>
                <a:path w="251" h="165">
                  <a:moveTo>
                    <a:pt x="30" y="137"/>
                  </a:moveTo>
                  <a:cubicBezTo>
                    <a:pt x="29" y="142"/>
                    <a:pt x="26" y="151"/>
                    <a:pt x="26" y="152"/>
                  </a:cubicBezTo>
                  <a:cubicBezTo>
                    <a:pt x="26" y="160"/>
                    <a:pt x="34" y="164"/>
                    <a:pt x="41" y="164"/>
                  </a:cubicBezTo>
                  <a:cubicBezTo>
                    <a:pt x="47" y="164"/>
                    <a:pt x="54" y="159"/>
                    <a:pt x="57" y="156"/>
                  </a:cubicBezTo>
                  <a:cubicBezTo>
                    <a:pt x="58" y="152"/>
                    <a:pt x="62" y="140"/>
                    <a:pt x="63" y="133"/>
                  </a:cubicBezTo>
                  <a:cubicBezTo>
                    <a:pt x="66" y="127"/>
                    <a:pt x="70" y="110"/>
                    <a:pt x="72" y="100"/>
                  </a:cubicBezTo>
                  <a:cubicBezTo>
                    <a:pt x="76" y="93"/>
                    <a:pt x="78" y="84"/>
                    <a:pt x="80" y="76"/>
                  </a:cubicBezTo>
                  <a:cubicBezTo>
                    <a:pt x="84" y="61"/>
                    <a:pt x="84" y="59"/>
                    <a:pt x="96" y="44"/>
                  </a:cubicBezTo>
                  <a:cubicBezTo>
                    <a:pt x="109" y="30"/>
                    <a:pt x="127" y="11"/>
                    <a:pt x="158" y="11"/>
                  </a:cubicBezTo>
                  <a:cubicBezTo>
                    <a:pt x="183" y="11"/>
                    <a:pt x="183" y="28"/>
                    <a:pt x="183" y="35"/>
                  </a:cubicBezTo>
                  <a:cubicBezTo>
                    <a:pt x="183" y="58"/>
                    <a:pt x="166" y="98"/>
                    <a:pt x="158" y="113"/>
                  </a:cubicBezTo>
                  <a:cubicBezTo>
                    <a:pt x="154" y="123"/>
                    <a:pt x="152" y="127"/>
                    <a:pt x="152" y="132"/>
                  </a:cubicBezTo>
                  <a:cubicBezTo>
                    <a:pt x="152" y="151"/>
                    <a:pt x="171" y="164"/>
                    <a:pt x="191" y="164"/>
                  </a:cubicBezTo>
                  <a:cubicBezTo>
                    <a:pt x="232" y="164"/>
                    <a:pt x="250" y="114"/>
                    <a:pt x="250" y="108"/>
                  </a:cubicBezTo>
                  <a:cubicBezTo>
                    <a:pt x="250" y="103"/>
                    <a:pt x="245" y="103"/>
                    <a:pt x="244" y="103"/>
                  </a:cubicBezTo>
                  <a:cubicBezTo>
                    <a:pt x="238" y="103"/>
                    <a:pt x="237" y="105"/>
                    <a:pt x="236" y="110"/>
                  </a:cubicBezTo>
                  <a:cubicBezTo>
                    <a:pt x="226" y="138"/>
                    <a:pt x="209" y="153"/>
                    <a:pt x="192" y="153"/>
                  </a:cubicBezTo>
                  <a:cubicBezTo>
                    <a:pt x="184" y="153"/>
                    <a:pt x="183" y="149"/>
                    <a:pt x="183" y="140"/>
                  </a:cubicBezTo>
                  <a:cubicBezTo>
                    <a:pt x="183" y="132"/>
                    <a:pt x="184" y="127"/>
                    <a:pt x="192" y="111"/>
                  </a:cubicBezTo>
                  <a:cubicBezTo>
                    <a:pt x="196" y="100"/>
                    <a:pt x="213" y="62"/>
                    <a:pt x="213" y="42"/>
                  </a:cubicBezTo>
                  <a:cubicBezTo>
                    <a:pt x="213" y="6"/>
                    <a:pt x="181" y="0"/>
                    <a:pt x="160" y="0"/>
                  </a:cubicBezTo>
                  <a:cubicBezTo>
                    <a:pt x="125" y="0"/>
                    <a:pt x="103" y="19"/>
                    <a:pt x="92" y="33"/>
                  </a:cubicBezTo>
                  <a:cubicBezTo>
                    <a:pt x="88" y="9"/>
                    <a:pt x="63" y="0"/>
                    <a:pt x="47" y="0"/>
                  </a:cubicBezTo>
                  <a:cubicBezTo>
                    <a:pt x="29" y="0"/>
                    <a:pt x="20" y="12"/>
                    <a:pt x="14" y="20"/>
                  </a:cubicBezTo>
                  <a:cubicBezTo>
                    <a:pt x="6" y="33"/>
                    <a:pt x="0" y="54"/>
                    <a:pt x="0" y="55"/>
                  </a:cubicBezTo>
                  <a:cubicBezTo>
                    <a:pt x="0" y="60"/>
                    <a:pt x="6" y="60"/>
                    <a:pt x="6" y="60"/>
                  </a:cubicBezTo>
                  <a:cubicBezTo>
                    <a:pt x="13" y="60"/>
                    <a:pt x="13" y="59"/>
                    <a:pt x="16" y="49"/>
                  </a:cubicBezTo>
                  <a:cubicBezTo>
                    <a:pt x="22" y="28"/>
                    <a:pt x="30" y="11"/>
                    <a:pt x="47" y="11"/>
                  </a:cubicBezTo>
                  <a:cubicBezTo>
                    <a:pt x="57" y="11"/>
                    <a:pt x="59" y="18"/>
                    <a:pt x="59" y="28"/>
                  </a:cubicBezTo>
                  <a:cubicBezTo>
                    <a:pt x="59" y="35"/>
                    <a:pt x="55" y="48"/>
                    <a:pt x="53" y="59"/>
                  </a:cubicBezTo>
                  <a:cubicBezTo>
                    <a:pt x="51" y="68"/>
                    <a:pt x="47" y="83"/>
                    <a:pt x="43" y="91"/>
                  </a:cubicBezTo>
                  <a:lnTo>
                    <a:pt x="30" y="137"/>
                  </a:lnTo>
                </a:path>
              </a:pathLst>
            </a:custGeom>
            <a:solidFill>
              <a:srgbClr val="000000"/>
            </a:solidFill>
            <a:ln w="15840">
              <a:noFill/>
            </a:ln>
          </p:spPr>
        </p:sp>
        <p:sp>
          <p:nvSpPr>
            <p:cNvPr id="1108" name="Freeform 107"/>
            <p:cNvSpPr/>
            <p:nvPr/>
          </p:nvSpPr>
          <p:spPr>
            <a:xfrm>
              <a:off x="3637800" y="3399840"/>
              <a:ext cx="76320" cy="92160"/>
            </a:xfrm>
            <a:custGeom>
              <a:avLst/>
              <a:gdLst/>
              <a:ahLst/>
              <a:rect l="0" t="0" r="r" b="b"/>
              <a:pathLst>
                <a:path w="212" h="256">
                  <a:moveTo>
                    <a:pt x="209" y="11"/>
                  </a:moveTo>
                  <a:cubicBezTo>
                    <a:pt x="209" y="11"/>
                    <a:pt x="211" y="6"/>
                    <a:pt x="211" y="5"/>
                  </a:cubicBezTo>
                  <a:cubicBezTo>
                    <a:pt x="211" y="4"/>
                    <a:pt x="209" y="0"/>
                    <a:pt x="203" y="0"/>
                  </a:cubicBezTo>
                  <a:cubicBezTo>
                    <a:pt x="196" y="0"/>
                    <a:pt x="162" y="3"/>
                    <a:pt x="151" y="4"/>
                  </a:cubicBezTo>
                  <a:cubicBezTo>
                    <a:pt x="148" y="4"/>
                    <a:pt x="143" y="5"/>
                    <a:pt x="143" y="12"/>
                  </a:cubicBezTo>
                  <a:cubicBezTo>
                    <a:pt x="143" y="18"/>
                    <a:pt x="148" y="18"/>
                    <a:pt x="154" y="18"/>
                  </a:cubicBezTo>
                  <a:cubicBezTo>
                    <a:pt x="174" y="18"/>
                    <a:pt x="174" y="20"/>
                    <a:pt x="174" y="22"/>
                  </a:cubicBezTo>
                  <a:cubicBezTo>
                    <a:pt x="174" y="25"/>
                    <a:pt x="172" y="27"/>
                    <a:pt x="170" y="31"/>
                  </a:cubicBezTo>
                  <a:lnTo>
                    <a:pt x="148" y="112"/>
                  </a:lnTo>
                  <a:cubicBezTo>
                    <a:pt x="139" y="100"/>
                    <a:pt x="125" y="91"/>
                    <a:pt x="106" y="91"/>
                  </a:cubicBezTo>
                  <a:cubicBezTo>
                    <a:pt x="53" y="91"/>
                    <a:pt x="0" y="143"/>
                    <a:pt x="0" y="194"/>
                  </a:cubicBezTo>
                  <a:cubicBezTo>
                    <a:pt x="0" y="229"/>
                    <a:pt x="26" y="255"/>
                    <a:pt x="62" y="255"/>
                  </a:cubicBezTo>
                  <a:cubicBezTo>
                    <a:pt x="83" y="255"/>
                    <a:pt x="103" y="243"/>
                    <a:pt x="121" y="229"/>
                  </a:cubicBezTo>
                  <a:cubicBezTo>
                    <a:pt x="129" y="250"/>
                    <a:pt x="151" y="255"/>
                    <a:pt x="162" y="255"/>
                  </a:cubicBezTo>
                  <a:cubicBezTo>
                    <a:pt x="177" y="255"/>
                    <a:pt x="187" y="246"/>
                    <a:pt x="195" y="235"/>
                  </a:cubicBezTo>
                  <a:cubicBezTo>
                    <a:pt x="203" y="221"/>
                    <a:pt x="209" y="200"/>
                    <a:pt x="209" y="199"/>
                  </a:cubicBezTo>
                  <a:cubicBezTo>
                    <a:pt x="209" y="194"/>
                    <a:pt x="203" y="194"/>
                    <a:pt x="203" y="194"/>
                  </a:cubicBezTo>
                  <a:cubicBezTo>
                    <a:pt x="197" y="194"/>
                    <a:pt x="196" y="195"/>
                    <a:pt x="193" y="205"/>
                  </a:cubicBezTo>
                  <a:cubicBezTo>
                    <a:pt x="188" y="223"/>
                    <a:pt x="180" y="244"/>
                    <a:pt x="162" y="244"/>
                  </a:cubicBezTo>
                  <a:cubicBezTo>
                    <a:pt x="152" y="244"/>
                    <a:pt x="149" y="236"/>
                    <a:pt x="149" y="227"/>
                  </a:cubicBezTo>
                  <a:cubicBezTo>
                    <a:pt x="149" y="220"/>
                    <a:pt x="151" y="216"/>
                    <a:pt x="152" y="212"/>
                  </a:cubicBezTo>
                  <a:lnTo>
                    <a:pt x="209" y="11"/>
                  </a:lnTo>
                  <a:moveTo>
                    <a:pt x="121" y="205"/>
                  </a:moveTo>
                  <a:cubicBezTo>
                    <a:pt x="119" y="215"/>
                    <a:pt x="110" y="223"/>
                    <a:pt x="100" y="229"/>
                  </a:cubicBezTo>
                  <a:cubicBezTo>
                    <a:pt x="96" y="232"/>
                    <a:pt x="80" y="244"/>
                    <a:pt x="63" y="244"/>
                  </a:cubicBezTo>
                  <a:cubicBezTo>
                    <a:pt x="47" y="244"/>
                    <a:pt x="33" y="235"/>
                    <a:pt x="33" y="209"/>
                  </a:cubicBezTo>
                  <a:cubicBezTo>
                    <a:pt x="33" y="190"/>
                    <a:pt x="45" y="151"/>
                    <a:pt x="54" y="136"/>
                  </a:cubicBezTo>
                  <a:cubicBezTo>
                    <a:pt x="72" y="107"/>
                    <a:pt x="94" y="102"/>
                    <a:pt x="106" y="102"/>
                  </a:cubicBezTo>
                  <a:cubicBezTo>
                    <a:pt x="133" y="102"/>
                    <a:pt x="141" y="129"/>
                    <a:pt x="141" y="133"/>
                  </a:cubicBezTo>
                  <a:cubicBezTo>
                    <a:pt x="141" y="134"/>
                    <a:pt x="141" y="137"/>
                    <a:pt x="140" y="138"/>
                  </a:cubicBezTo>
                  <a:lnTo>
                    <a:pt x="121" y="205"/>
                  </a:lnTo>
                </a:path>
              </a:pathLst>
            </a:custGeom>
            <a:solidFill>
              <a:srgbClr val="000000"/>
            </a:solidFill>
            <a:ln w="15840">
              <a:noFill/>
            </a:ln>
          </p:spPr>
        </p:sp>
        <p:sp>
          <p:nvSpPr>
            <p:cNvPr id="1109" name="Freeform 108"/>
            <p:cNvSpPr/>
            <p:nvPr/>
          </p:nvSpPr>
          <p:spPr>
            <a:xfrm>
              <a:off x="3744720" y="3414240"/>
              <a:ext cx="25200" cy="55800"/>
            </a:xfrm>
            <a:custGeom>
              <a:avLst/>
              <a:gdLst/>
              <a:ahLst/>
              <a:rect l="0" t="0" r="r" b="b"/>
              <a:pathLst>
                <a:path w="70" h="155">
                  <a:moveTo>
                    <a:pt x="69" y="54"/>
                  </a:moveTo>
                  <a:cubicBezTo>
                    <a:pt x="69" y="20"/>
                    <a:pt x="54" y="0"/>
                    <a:pt x="31" y="0"/>
                  </a:cubicBezTo>
                  <a:cubicBezTo>
                    <a:pt x="12" y="0"/>
                    <a:pt x="0" y="13"/>
                    <a:pt x="0" y="27"/>
                  </a:cubicBezTo>
                  <a:cubicBezTo>
                    <a:pt x="0" y="41"/>
                    <a:pt x="12" y="55"/>
                    <a:pt x="31" y="55"/>
                  </a:cubicBezTo>
                  <a:cubicBezTo>
                    <a:pt x="38" y="55"/>
                    <a:pt x="47" y="53"/>
                    <a:pt x="51" y="48"/>
                  </a:cubicBezTo>
                  <a:cubicBezTo>
                    <a:pt x="54" y="47"/>
                    <a:pt x="54" y="47"/>
                    <a:pt x="55" y="47"/>
                  </a:cubicBezTo>
                  <a:cubicBezTo>
                    <a:pt x="55" y="47"/>
                    <a:pt x="57" y="47"/>
                    <a:pt x="57" y="54"/>
                  </a:cubicBezTo>
                  <a:cubicBezTo>
                    <a:pt x="57" y="92"/>
                    <a:pt x="35" y="124"/>
                    <a:pt x="16" y="140"/>
                  </a:cubicBezTo>
                  <a:cubicBezTo>
                    <a:pt x="9" y="146"/>
                    <a:pt x="9" y="147"/>
                    <a:pt x="9" y="148"/>
                  </a:cubicBezTo>
                  <a:cubicBezTo>
                    <a:pt x="9" y="153"/>
                    <a:pt x="12" y="154"/>
                    <a:pt x="16" y="154"/>
                  </a:cubicBezTo>
                  <a:cubicBezTo>
                    <a:pt x="22" y="154"/>
                    <a:pt x="69" y="114"/>
                    <a:pt x="69" y="54"/>
                  </a:cubicBezTo>
                </a:path>
              </a:pathLst>
            </a:custGeom>
            <a:solidFill>
              <a:srgbClr val="000000"/>
            </a:solidFill>
            <a:ln w="15840">
              <a:noFill/>
            </a:ln>
          </p:spPr>
        </p:sp>
        <p:sp>
          <p:nvSpPr>
            <p:cNvPr id="1110" name="Freeform 109"/>
            <p:cNvSpPr/>
            <p:nvPr/>
          </p:nvSpPr>
          <p:spPr>
            <a:xfrm>
              <a:off x="3825360" y="3352320"/>
              <a:ext cx="108720" cy="84240"/>
            </a:xfrm>
            <a:custGeom>
              <a:avLst/>
              <a:gdLst/>
              <a:ahLst/>
              <a:rect l="0" t="0" r="r" b="b"/>
              <a:pathLst>
                <a:path w="302" h="234">
                  <a:moveTo>
                    <a:pt x="189" y="198"/>
                  </a:moveTo>
                  <a:cubicBezTo>
                    <a:pt x="195" y="220"/>
                    <a:pt x="215" y="233"/>
                    <a:pt x="240" y="233"/>
                  </a:cubicBezTo>
                  <a:cubicBezTo>
                    <a:pt x="260" y="233"/>
                    <a:pt x="275" y="221"/>
                    <a:pt x="284" y="205"/>
                  </a:cubicBezTo>
                  <a:cubicBezTo>
                    <a:pt x="294" y="186"/>
                    <a:pt x="301" y="155"/>
                    <a:pt x="301" y="154"/>
                  </a:cubicBezTo>
                  <a:cubicBezTo>
                    <a:pt x="301" y="149"/>
                    <a:pt x="296" y="149"/>
                    <a:pt x="294" y="149"/>
                  </a:cubicBezTo>
                  <a:cubicBezTo>
                    <a:pt x="288" y="149"/>
                    <a:pt x="288" y="150"/>
                    <a:pt x="285" y="159"/>
                  </a:cubicBezTo>
                  <a:cubicBezTo>
                    <a:pt x="277" y="186"/>
                    <a:pt x="267" y="221"/>
                    <a:pt x="241" y="221"/>
                  </a:cubicBezTo>
                  <a:cubicBezTo>
                    <a:pt x="230" y="221"/>
                    <a:pt x="224" y="215"/>
                    <a:pt x="224" y="198"/>
                  </a:cubicBezTo>
                  <a:cubicBezTo>
                    <a:pt x="224" y="186"/>
                    <a:pt x="231" y="163"/>
                    <a:pt x="235" y="144"/>
                  </a:cubicBezTo>
                  <a:lnTo>
                    <a:pt x="252" y="88"/>
                  </a:lnTo>
                  <a:cubicBezTo>
                    <a:pt x="253" y="81"/>
                    <a:pt x="260" y="61"/>
                    <a:pt x="261" y="54"/>
                  </a:cubicBezTo>
                  <a:cubicBezTo>
                    <a:pt x="264" y="42"/>
                    <a:pt x="271" y="22"/>
                    <a:pt x="271" y="20"/>
                  </a:cubicBezTo>
                  <a:cubicBezTo>
                    <a:pt x="271" y="10"/>
                    <a:pt x="263" y="5"/>
                    <a:pt x="253" y="5"/>
                  </a:cubicBezTo>
                  <a:cubicBezTo>
                    <a:pt x="251" y="5"/>
                    <a:pt x="235" y="5"/>
                    <a:pt x="231" y="23"/>
                  </a:cubicBezTo>
                  <a:cubicBezTo>
                    <a:pt x="219" y="61"/>
                    <a:pt x="194" y="152"/>
                    <a:pt x="187" y="178"/>
                  </a:cubicBezTo>
                  <a:cubicBezTo>
                    <a:pt x="186" y="181"/>
                    <a:pt x="163" y="221"/>
                    <a:pt x="120" y="221"/>
                  </a:cubicBezTo>
                  <a:cubicBezTo>
                    <a:pt x="91" y="221"/>
                    <a:pt x="84" y="198"/>
                    <a:pt x="84" y="179"/>
                  </a:cubicBezTo>
                  <a:cubicBezTo>
                    <a:pt x="84" y="150"/>
                    <a:pt x="99" y="110"/>
                    <a:pt x="116" y="74"/>
                  </a:cubicBezTo>
                  <a:cubicBezTo>
                    <a:pt x="122" y="59"/>
                    <a:pt x="125" y="52"/>
                    <a:pt x="125" y="42"/>
                  </a:cubicBezTo>
                  <a:cubicBezTo>
                    <a:pt x="125" y="18"/>
                    <a:pt x="107" y="0"/>
                    <a:pt x="77" y="0"/>
                  </a:cubicBezTo>
                  <a:cubicBezTo>
                    <a:pt x="21" y="0"/>
                    <a:pt x="0" y="74"/>
                    <a:pt x="0" y="79"/>
                  </a:cubicBezTo>
                  <a:cubicBezTo>
                    <a:pt x="0" y="83"/>
                    <a:pt x="6" y="83"/>
                    <a:pt x="7" y="83"/>
                  </a:cubicBezTo>
                  <a:cubicBezTo>
                    <a:pt x="13" y="83"/>
                    <a:pt x="13" y="83"/>
                    <a:pt x="17" y="74"/>
                  </a:cubicBezTo>
                  <a:cubicBezTo>
                    <a:pt x="31" y="30"/>
                    <a:pt x="54" y="11"/>
                    <a:pt x="76" y="11"/>
                  </a:cubicBezTo>
                  <a:cubicBezTo>
                    <a:pt x="81" y="11"/>
                    <a:pt x="91" y="11"/>
                    <a:pt x="91" y="27"/>
                  </a:cubicBezTo>
                  <a:cubicBezTo>
                    <a:pt x="91" y="41"/>
                    <a:pt x="84" y="56"/>
                    <a:pt x="80" y="63"/>
                  </a:cubicBezTo>
                  <a:cubicBezTo>
                    <a:pt x="58" y="114"/>
                    <a:pt x="47" y="146"/>
                    <a:pt x="47" y="171"/>
                  </a:cubicBezTo>
                  <a:cubicBezTo>
                    <a:pt x="47" y="220"/>
                    <a:pt x="87" y="233"/>
                    <a:pt x="118" y="233"/>
                  </a:cubicBezTo>
                  <a:cubicBezTo>
                    <a:pt x="157" y="233"/>
                    <a:pt x="178" y="210"/>
                    <a:pt x="189" y="198"/>
                  </a:cubicBezTo>
                </a:path>
              </a:pathLst>
            </a:custGeom>
            <a:solidFill>
              <a:srgbClr val="000000"/>
            </a:solidFill>
            <a:ln w="15840">
              <a:noFill/>
            </a:ln>
          </p:spPr>
        </p:sp>
        <p:sp>
          <p:nvSpPr>
            <p:cNvPr id="1111" name="Freeform 110"/>
            <p:cNvSpPr/>
            <p:nvPr/>
          </p:nvSpPr>
          <p:spPr>
            <a:xfrm>
              <a:off x="3945960" y="3300840"/>
              <a:ext cx="90720" cy="59040"/>
            </a:xfrm>
            <a:custGeom>
              <a:avLst/>
              <a:gdLst/>
              <a:ahLst/>
              <a:rect l="0" t="0" r="r" b="b"/>
              <a:pathLst>
                <a:path w="252" h="164">
                  <a:moveTo>
                    <a:pt x="31" y="136"/>
                  </a:moveTo>
                  <a:cubicBezTo>
                    <a:pt x="29" y="141"/>
                    <a:pt x="27" y="151"/>
                    <a:pt x="27" y="152"/>
                  </a:cubicBezTo>
                  <a:cubicBezTo>
                    <a:pt x="27" y="160"/>
                    <a:pt x="35" y="163"/>
                    <a:pt x="41" y="163"/>
                  </a:cubicBezTo>
                  <a:cubicBezTo>
                    <a:pt x="48" y="163"/>
                    <a:pt x="54" y="159"/>
                    <a:pt x="58" y="156"/>
                  </a:cubicBezTo>
                  <a:cubicBezTo>
                    <a:pt x="58" y="152"/>
                    <a:pt x="62" y="140"/>
                    <a:pt x="64" y="133"/>
                  </a:cubicBezTo>
                  <a:cubicBezTo>
                    <a:pt x="66" y="126"/>
                    <a:pt x="70" y="110"/>
                    <a:pt x="73" y="100"/>
                  </a:cubicBezTo>
                  <a:cubicBezTo>
                    <a:pt x="76" y="92"/>
                    <a:pt x="78" y="84"/>
                    <a:pt x="80" y="76"/>
                  </a:cubicBezTo>
                  <a:cubicBezTo>
                    <a:pt x="85" y="61"/>
                    <a:pt x="85" y="58"/>
                    <a:pt x="97" y="43"/>
                  </a:cubicBezTo>
                  <a:cubicBezTo>
                    <a:pt x="109" y="29"/>
                    <a:pt x="128" y="11"/>
                    <a:pt x="159" y="11"/>
                  </a:cubicBezTo>
                  <a:cubicBezTo>
                    <a:pt x="183" y="11"/>
                    <a:pt x="183" y="28"/>
                    <a:pt x="183" y="35"/>
                  </a:cubicBezTo>
                  <a:cubicBezTo>
                    <a:pt x="183" y="58"/>
                    <a:pt x="166" y="97"/>
                    <a:pt x="159" y="112"/>
                  </a:cubicBezTo>
                  <a:cubicBezTo>
                    <a:pt x="154" y="123"/>
                    <a:pt x="153" y="126"/>
                    <a:pt x="153" y="132"/>
                  </a:cubicBezTo>
                  <a:cubicBezTo>
                    <a:pt x="153" y="151"/>
                    <a:pt x="171" y="163"/>
                    <a:pt x="191" y="163"/>
                  </a:cubicBezTo>
                  <a:cubicBezTo>
                    <a:pt x="232" y="163"/>
                    <a:pt x="251" y="114"/>
                    <a:pt x="251" y="107"/>
                  </a:cubicBezTo>
                  <a:cubicBezTo>
                    <a:pt x="251" y="103"/>
                    <a:pt x="245" y="103"/>
                    <a:pt x="244" y="103"/>
                  </a:cubicBezTo>
                  <a:cubicBezTo>
                    <a:pt x="239" y="103"/>
                    <a:pt x="238" y="105"/>
                    <a:pt x="236" y="110"/>
                  </a:cubicBezTo>
                  <a:cubicBezTo>
                    <a:pt x="227" y="138"/>
                    <a:pt x="210" y="153"/>
                    <a:pt x="193" y="153"/>
                  </a:cubicBezTo>
                  <a:cubicBezTo>
                    <a:pt x="185" y="153"/>
                    <a:pt x="183" y="148"/>
                    <a:pt x="183" y="140"/>
                  </a:cubicBezTo>
                  <a:cubicBezTo>
                    <a:pt x="183" y="132"/>
                    <a:pt x="185" y="127"/>
                    <a:pt x="193" y="111"/>
                  </a:cubicBezTo>
                  <a:cubicBezTo>
                    <a:pt x="197" y="100"/>
                    <a:pt x="214" y="62"/>
                    <a:pt x="214" y="41"/>
                  </a:cubicBezTo>
                  <a:cubicBezTo>
                    <a:pt x="214" y="6"/>
                    <a:pt x="182" y="0"/>
                    <a:pt x="161" y="0"/>
                  </a:cubicBezTo>
                  <a:cubicBezTo>
                    <a:pt x="126" y="0"/>
                    <a:pt x="103" y="19"/>
                    <a:pt x="92" y="33"/>
                  </a:cubicBezTo>
                  <a:cubicBezTo>
                    <a:pt x="88" y="9"/>
                    <a:pt x="64" y="0"/>
                    <a:pt x="48" y="0"/>
                  </a:cubicBezTo>
                  <a:cubicBezTo>
                    <a:pt x="29" y="0"/>
                    <a:pt x="21" y="12"/>
                    <a:pt x="15" y="20"/>
                  </a:cubicBezTo>
                  <a:cubicBezTo>
                    <a:pt x="6" y="33"/>
                    <a:pt x="0" y="54"/>
                    <a:pt x="0" y="55"/>
                  </a:cubicBezTo>
                  <a:cubicBezTo>
                    <a:pt x="0" y="60"/>
                    <a:pt x="6" y="60"/>
                    <a:pt x="7" y="60"/>
                  </a:cubicBezTo>
                  <a:cubicBezTo>
                    <a:pt x="13" y="60"/>
                    <a:pt x="13" y="58"/>
                    <a:pt x="16" y="49"/>
                  </a:cubicBezTo>
                  <a:cubicBezTo>
                    <a:pt x="23" y="28"/>
                    <a:pt x="31" y="11"/>
                    <a:pt x="47" y="11"/>
                  </a:cubicBezTo>
                  <a:cubicBezTo>
                    <a:pt x="58" y="11"/>
                    <a:pt x="60" y="18"/>
                    <a:pt x="60" y="28"/>
                  </a:cubicBezTo>
                  <a:cubicBezTo>
                    <a:pt x="60" y="35"/>
                    <a:pt x="56" y="48"/>
                    <a:pt x="54" y="58"/>
                  </a:cubicBezTo>
                  <a:cubicBezTo>
                    <a:pt x="51" y="68"/>
                    <a:pt x="47" y="83"/>
                    <a:pt x="44" y="90"/>
                  </a:cubicBezTo>
                  <a:lnTo>
                    <a:pt x="31" y="136"/>
                  </a:lnTo>
                </a:path>
              </a:pathLst>
            </a:custGeom>
            <a:solidFill>
              <a:srgbClr val="000000"/>
            </a:solidFill>
            <a:ln w="15840">
              <a:noFill/>
            </a:ln>
          </p:spPr>
        </p:sp>
        <p:sp>
          <p:nvSpPr>
            <p:cNvPr id="1112" name="Freeform 111"/>
            <p:cNvSpPr/>
            <p:nvPr/>
          </p:nvSpPr>
          <p:spPr>
            <a:xfrm>
              <a:off x="4073760" y="3295440"/>
              <a:ext cx="49680" cy="185400"/>
            </a:xfrm>
            <a:custGeom>
              <a:avLst/>
              <a:gdLst/>
              <a:ahLst/>
              <a:rect l="0" t="0" r="r" b="b"/>
              <a:pathLst>
                <a:path w="138" h="515">
                  <a:moveTo>
                    <a:pt x="137" y="509"/>
                  </a:moveTo>
                  <a:cubicBezTo>
                    <a:pt x="137" y="507"/>
                    <a:pt x="137" y="507"/>
                    <a:pt x="126" y="497"/>
                  </a:cubicBezTo>
                  <a:cubicBezTo>
                    <a:pt x="54" y="433"/>
                    <a:pt x="35" y="336"/>
                    <a:pt x="35" y="257"/>
                  </a:cubicBezTo>
                  <a:cubicBezTo>
                    <a:pt x="35" y="168"/>
                    <a:pt x="58" y="78"/>
                    <a:pt x="129" y="15"/>
                  </a:cubicBezTo>
                  <a:cubicBezTo>
                    <a:pt x="137" y="9"/>
                    <a:pt x="137" y="7"/>
                    <a:pt x="137" y="5"/>
                  </a:cubicBezTo>
                  <a:cubicBezTo>
                    <a:pt x="137" y="2"/>
                    <a:pt x="134" y="0"/>
                    <a:pt x="130" y="0"/>
                  </a:cubicBezTo>
                  <a:cubicBezTo>
                    <a:pt x="125" y="0"/>
                    <a:pt x="72" y="35"/>
                    <a:pt x="37" y="100"/>
                  </a:cubicBezTo>
                  <a:cubicBezTo>
                    <a:pt x="7" y="156"/>
                    <a:pt x="0" y="214"/>
                    <a:pt x="0" y="257"/>
                  </a:cubicBezTo>
                  <a:cubicBezTo>
                    <a:pt x="0" y="297"/>
                    <a:pt x="7" y="360"/>
                    <a:pt x="39" y="418"/>
                  </a:cubicBezTo>
                  <a:cubicBezTo>
                    <a:pt x="75" y="481"/>
                    <a:pt x="125" y="514"/>
                    <a:pt x="130" y="514"/>
                  </a:cubicBezTo>
                  <a:cubicBezTo>
                    <a:pt x="134" y="514"/>
                    <a:pt x="137" y="512"/>
                    <a:pt x="137" y="509"/>
                  </a:cubicBezTo>
                </a:path>
              </a:pathLst>
            </a:custGeom>
            <a:solidFill>
              <a:srgbClr val="000000"/>
            </a:solidFill>
            <a:ln w="15840">
              <a:noFill/>
            </a:ln>
          </p:spPr>
        </p:sp>
        <p:sp>
          <p:nvSpPr>
            <p:cNvPr id="1113" name="Freeform 112"/>
            <p:cNvSpPr/>
            <p:nvPr/>
          </p:nvSpPr>
          <p:spPr>
            <a:xfrm>
              <a:off x="4143240" y="3352320"/>
              <a:ext cx="96480" cy="84240"/>
            </a:xfrm>
            <a:custGeom>
              <a:avLst/>
              <a:gdLst/>
              <a:ahLst/>
              <a:rect l="0" t="0" r="r" b="b"/>
              <a:pathLst>
                <a:path w="268" h="234">
                  <a:moveTo>
                    <a:pt x="195" y="32"/>
                  </a:moveTo>
                  <a:cubicBezTo>
                    <a:pt x="184" y="14"/>
                    <a:pt x="167" y="0"/>
                    <a:pt x="140" y="0"/>
                  </a:cubicBezTo>
                  <a:cubicBezTo>
                    <a:pt x="72" y="0"/>
                    <a:pt x="0" y="76"/>
                    <a:pt x="0" y="150"/>
                  </a:cubicBezTo>
                  <a:cubicBezTo>
                    <a:pt x="0" y="199"/>
                    <a:pt x="31" y="233"/>
                    <a:pt x="78" y="233"/>
                  </a:cubicBezTo>
                  <a:cubicBezTo>
                    <a:pt x="90" y="233"/>
                    <a:pt x="119" y="231"/>
                    <a:pt x="154" y="195"/>
                  </a:cubicBezTo>
                  <a:cubicBezTo>
                    <a:pt x="158" y="215"/>
                    <a:pt x="179" y="233"/>
                    <a:pt x="207" y="233"/>
                  </a:cubicBezTo>
                  <a:cubicBezTo>
                    <a:pt x="228" y="233"/>
                    <a:pt x="241" y="221"/>
                    <a:pt x="250" y="205"/>
                  </a:cubicBezTo>
                  <a:cubicBezTo>
                    <a:pt x="259" y="186"/>
                    <a:pt x="267" y="155"/>
                    <a:pt x="267" y="154"/>
                  </a:cubicBezTo>
                  <a:cubicBezTo>
                    <a:pt x="267" y="149"/>
                    <a:pt x="262" y="149"/>
                    <a:pt x="261" y="149"/>
                  </a:cubicBezTo>
                  <a:cubicBezTo>
                    <a:pt x="254" y="149"/>
                    <a:pt x="254" y="150"/>
                    <a:pt x="253" y="159"/>
                  </a:cubicBezTo>
                  <a:cubicBezTo>
                    <a:pt x="242" y="191"/>
                    <a:pt x="232" y="221"/>
                    <a:pt x="208" y="221"/>
                  </a:cubicBezTo>
                  <a:cubicBezTo>
                    <a:pt x="192" y="221"/>
                    <a:pt x="191" y="208"/>
                    <a:pt x="191" y="198"/>
                  </a:cubicBezTo>
                  <a:cubicBezTo>
                    <a:pt x="191" y="186"/>
                    <a:pt x="192" y="183"/>
                    <a:pt x="199" y="159"/>
                  </a:cubicBezTo>
                  <a:cubicBezTo>
                    <a:pt x="205" y="139"/>
                    <a:pt x="205" y="132"/>
                    <a:pt x="211" y="114"/>
                  </a:cubicBezTo>
                  <a:lnTo>
                    <a:pt x="232" y="42"/>
                  </a:lnTo>
                  <a:cubicBezTo>
                    <a:pt x="236" y="27"/>
                    <a:pt x="236" y="27"/>
                    <a:pt x="236" y="25"/>
                  </a:cubicBezTo>
                  <a:cubicBezTo>
                    <a:pt x="236" y="15"/>
                    <a:pt x="229" y="10"/>
                    <a:pt x="220" y="10"/>
                  </a:cubicBezTo>
                  <a:cubicBezTo>
                    <a:pt x="205" y="10"/>
                    <a:pt x="196" y="22"/>
                    <a:pt x="195" y="32"/>
                  </a:cubicBezTo>
                  <a:moveTo>
                    <a:pt x="156" y="166"/>
                  </a:moveTo>
                  <a:cubicBezTo>
                    <a:pt x="154" y="176"/>
                    <a:pt x="154" y="176"/>
                    <a:pt x="144" y="185"/>
                  </a:cubicBezTo>
                  <a:cubicBezTo>
                    <a:pt x="119" y="213"/>
                    <a:pt x="95" y="221"/>
                    <a:pt x="80" y="221"/>
                  </a:cubicBezTo>
                  <a:cubicBezTo>
                    <a:pt x="49" y="221"/>
                    <a:pt x="41" y="193"/>
                    <a:pt x="41" y="174"/>
                  </a:cubicBezTo>
                  <a:cubicBezTo>
                    <a:pt x="41" y="148"/>
                    <a:pt x="59" y="83"/>
                    <a:pt x="74" y="61"/>
                  </a:cubicBezTo>
                  <a:cubicBezTo>
                    <a:pt x="92" y="30"/>
                    <a:pt x="117" y="11"/>
                    <a:pt x="142" y="11"/>
                  </a:cubicBezTo>
                  <a:cubicBezTo>
                    <a:pt x="180" y="11"/>
                    <a:pt x="188" y="54"/>
                    <a:pt x="188" y="57"/>
                  </a:cubicBezTo>
                  <a:cubicBezTo>
                    <a:pt x="188" y="59"/>
                    <a:pt x="187" y="63"/>
                    <a:pt x="185" y="65"/>
                  </a:cubicBezTo>
                  <a:lnTo>
                    <a:pt x="156" y="166"/>
                  </a:lnTo>
                </a:path>
              </a:pathLst>
            </a:custGeom>
            <a:solidFill>
              <a:srgbClr val="000000"/>
            </a:solidFill>
            <a:ln w="15840">
              <a:noFill/>
            </a:ln>
          </p:spPr>
        </p:sp>
        <p:sp>
          <p:nvSpPr>
            <p:cNvPr id="1114" name="Freeform 113"/>
            <p:cNvSpPr/>
            <p:nvPr/>
          </p:nvSpPr>
          <p:spPr>
            <a:xfrm>
              <a:off x="4257720" y="3295440"/>
              <a:ext cx="49320" cy="185400"/>
            </a:xfrm>
            <a:custGeom>
              <a:avLst/>
              <a:gdLst/>
              <a:ahLst/>
              <a:rect l="0" t="0" r="r" b="b"/>
              <a:pathLst>
                <a:path w="137" h="515">
                  <a:moveTo>
                    <a:pt x="136" y="257"/>
                  </a:moveTo>
                  <a:cubicBezTo>
                    <a:pt x="136" y="217"/>
                    <a:pt x="130" y="156"/>
                    <a:pt x="98" y="97"/>
                  </a:cubicBezTo>
                  <a:cubicBezTo>
                    <a:pt x="62" y="34"/>
                    <a:pt x="12" y="0"/>
                    <a:pt x="6" y="0"/>
                  </a:cubicBezTo>
                  <a:cubicBezTo>
                    <a:pt x="2" y="0"/>
                    <a:pt x="0" y="2"/>
                    <a:pt x="0" y="5"/>
                  </a:cubicBezTo>
                  <a:cubicBezTo>
                    <a:pt x="0" y="7"/>
                    <a:pt x="0" y="9"/>
                    <a:pt x="10" y="18"/>
                  </a:cubicBezTo>
                  <a:cubicBezTo>
                    <a:pt x="69" y="68"/>
                    <a:pt x="102" y="150"/>
                    <a:pt x="102" y="257"/>
                  </a:cubicBezTo>
                  <a:cubicBezTo>
                    <a:pt x="102" y="344"/>
                    <a:pt x="80" y="435"/>
                    <a:pt x="8" y="500"/>
                  </a:cubicBezTo>
                  <a:cubicBezTo>
                    <a:pt x="0" y="507"/>
                    <a:pt x="0" y="507"/>
                    <a:pt x="0" y="509"/>
                  </a:cubicBezTo>
                  <a:cubicBezTo>
                    <a:pt x="0" y="512"/>
                    <a:pt x="2" y="514"/>
                    <a:pt x="6" y="514"/>
                  </a:cubicBezTo>
                  <a:cubicBezTo>
                    <a:pt x="12" y="514"/>
                    <a:pt x="65" y="478"/>
                    <a:pt x="99" y="413"/>
                  </a:cubicBezTo>
                  <a:cubicBezTo>
                    <a:pt x="130" y="357"/>
                    <a:pt x="136" y="300"/>
                    <a:pt x="136" y="257"/>
                  </a:cubicBezTo>
                </a:path>
              </a:pathLst>
            </a:custGeom>
            <a:solidFill>
              <a:srgbClr val="000000"/>
            </a:solidFill>
            <a:ln w="15840">
              <a:noFill/>
            </a:ln>
          </p:spPr>
        </p:sp>
        <p:sp>
          <p:nvSpPr>
            <p:cNvPr id="1115" name="Freeform 114"/>
            <p:cNvSpPr/>
            <p:nvPr/>
          </p:nvSpPr>
          <p:spPr>
            <a:xfrm>
              <a:off x="4397400" y="3366000"/>
              <a:ext cx="140040" cy="43920"/>
            </a:xfrm>
            <a:custGeom>
              <a:avLst/>
              <a:gdLst/>
              <a:ahLst/>
              <a:rect l="0" t="0" r="r" b="b"/>
              <a:pathLst>
                <a:path w="389" h="122">
                  <a:moveTo>
                    <a:pt x="368" y="21"/>
                  </a:moveTo>
                  <a:cubicBezTo>
                    <a:pt x="378" y="21"/>
                    <a:pt x="388" y="21"/>
                    <a:pt x="388" y="11"/>
                  </a:cubicBezTo>
                  <a:cubicBezTo>
                    <a:pt x="388" y="0"/>
                    <a:pt x="378" y="0"/>
                    <a:pt x="370" y="0"/>
                  </a:cubicBezTo>
                  <a:lnTo>
                    <a:pt x="20" y="0"/>
                  </a:lnTo>
                  <a:cubicBezTo>
                    <a:pt x="10" y="0"/>
                    <a:pt x="0" y="0"/>
                    <a:pt x="0" y="11"/>
                  </a:cubicBezTo>
                  <a:cubicBezTo>
                    <a:pt x="0" y="21"/>
                    <a:pt x="10" y="21"/>
                    <a:pt x="20" y="21"/>
                  </a:cubicBezTo>
                  <a:lnTo>
                    <a:pt x="368" y="21"/>
                  </a:lnTo>
                  <a:moveTo>
                    <a:pt x="370" y="121"/>
                  </a:moveTo>
                  <a:cubicBezTo>
                    <a:pt x="378" y="121"/>
                    <a:pt x="388" y="121"/>
                    <a:pt x="388" y="111"/>
                  </a:cubicBezTo>
                  <a:cubicBezTo>
                    <a:pt x="388" y="100"/>
                    <a:pt x="378" y="100"/>
                    <a:pt x="368" y="100"/>
                  </a:cubicBezTo>
                  <a:lnTo>
                    <a:pt x="20" y="100"/>
                  </a:lnTo>
                  <a:cubicBezTo>
                    <a:pt x="10" y="100"/>
                    <a:pt x="0" y="100"/>
                    <a:pt x="0" y="111"/>
                  </a:cubicBezTo>
                  <a:cubicBezTo>
                    <a:pt x="0" y="121"/>
                    <a:pt x="10" y="121"/>
                    <a:pt x="20" y="121"/>
                  </a:cubicBezTo>
                  <a:lnTo>
                    <a:pt x="370" y="121"/>
                  </a:lnTo>
                </a:path>
              </a:pathLst>
            </a:custGeom>
            <a:solidFill>
              <a:srgbClr val="000000"/>
            </a:solidFill>
            <a:ln w="15840">
              <a:noFill/>
            </a:ln>
          </p:spPr>
        </p:sp>
        <p:sp>
          <p:nvSpPr>
            <p:cNvPr id="1116" name="Freeform 115"/>
            <p:cNvSpPr/>
            <p:nvPr/>
          </p:nvSpPr>
          <p:spPr>
            <a:xfrm>
              <a:off x="4612320" y="3352320"/>
              <a:ext cx="108720" cy="84240"/>
            </a:xfrm>
            <a:custGeom>
              <a:avLst/>
              <a:gdLst/>
              <a:ahLst/>
              <a:rect l="0" t="0" r="r" b="b"/>
              <a:pathLst>
                <a:path w="302" h="234">
                  <a:moveTo>
                    <a:pt x="189" y="198"/>
                  </a:moveTo>
                  <a:cubicBezTo>
                    <a:pt x="195" y="220"/>
                    <a:pt x="215" y="233"/>
                    <a:pt x="240" y="233"/>
                  </a:cubicBezTo>
                  <a:cubicBezTo>
                    <a:pt x="260" y="233"/>
                    <a:pt x="273" y="221"/>
                    <a:pt x="284" y="205"/>
                  </a:cubicBezTo>
                  <a:cubicBezTo>
                    <a:pt x="293" y="186"/>
                    <a:pt x="301" y="155"/>
                    <a:pt x="301" y="154"/>
                  </a:cubicBezTo>
                  <a:cubicBezTo>
                    <a:pt x="301" y="149"/>
                    <a:pt x="296" y="149"/>
                    <a:pt x="294" y="149"/>
                  </a:cubicBezTo>
                  <a:cubicBezTo>
                    <a:pt x="288" y="149"/>
                    <a:pt x="288" y="150"/>
                    <a:pt x="285" y="159"/>
                  </a:cubicBezTo>
                  <a:cubicBezTo>
                    <a:pt x="277" y="186"/>
                    <a:pt x="267" y="221"/>
                    <a:pt x="241" y="221"/>
                  </a:cubicBezTo>
                  <a:cubicBezTo>
                    <a:pt x="230" y="221"/>
                    <a:pt x="224" y="215"/>
                    <a:pt x="224" y="198"/>
                  </a:cubicBezTo>
                  <a:cubicBezTo>
                    <a:pt x="224" y="186"/>
                    <a:pt x="231" y="163"/>
                    <a:pt x="235" y="144"/>
                  </a:cubicBezTo>
                  <a:lnTo>
                    <a:pt x="252" y="88"/>
                  </a:lnTo>
                  <a:cubicBezTo>
                    <a:pt x="253" y="81"/>
                    <a:pt x="259" y="61"/>
                    <a:pt x="261" y="54"/>
                  </a:cubicBezTo>
                  <a:cubicBezTo>
                    <a:pt x="264" y="42"/>
                    <a:pt x="271" y="22"/>
                    <a:pt x="271" y="20"/>
                  </a:cubicBezTo>
                  <a:cubicBezTo>
                    <a:pt x="271" y="10"/>
                    <a:pt x="263" y="5"/>
                    <a:pt x="253" y="5"/>
                  </a:cubicBezTo>
                  <a:cubicBezTo>
                    <a:pt x="251" y="5"/>
                    <a:pt x="235" y="5"/>
                    <a:pt x="231" y="23"/>
                  </a:cubicBezTo>
                  <a:cubicBezTo>
                    <a:pt x="219" y="61"/>
                    <a:pt x="194" y="152"/>
                    <a:pt x="187" y="178"/>
                  </a:cubicBezTo>
                  <a:cubicBezTo>
                    <a:pt x="186" y="181"/>
                    <a:pt x="163" y="221"/>
                    <a:pt x="120" y="221"/>
                  </a:cubicBezTo>
                  <a:cubicBezTo>
                    <a:pt x="91" y="221"/>
                    <a:pt x="84" y="198"/>
                    <a:pt x="84" y="179"/>
                  </a:cubicBezTo>
                  <a:cubicBezTo>
                    <a:pt x="84" y="150"/>
                    <a:pt x="99" y="110"/>
                    <a:pt x="115" y="74"/>
                  </a:cubicBezTo>
                  <a:cubicBezTo>
                    <a:pt x="122" y="59"/>
                    <a:pt x="125" y="52"/>
                    <a:pt x="125" y="42"/>
                  </a:cubicBezTo>
                  <a:cubicBezTo>
                    <a:pt x="125" y="18"/>
                    <a:pt x="107" y="0"/>
                    <a:pt x="77" y="0"/>
                  </a:cubicBezTo>
                  <a:cubicBezTo>
                    <a:pt x="21" y="0"/>
                    <a:pt x="0" y="74"/>
                    <a:pt x="0" y="79"/>
                  </a:cubicBezTo>
                  <a:cubicBezTo>
                    <a:pt x="0" y="83"/>
                    <a:pt x="6" y="83"/>
                    <a:pt x="7" y="83"/>
                  </a:cubicBezTo>
                  <a:cubicBezTo>
                    <a:pt x="13" y="83"/>
                    <a:pt x="13" y="83"/>
                    <a:pt x="16" y="74"/>
                  </a:cubicBezTo>
                  <a:cubicBezTo>
                    <a:pt x="31" y="30"/>
                    <a:pt x="53" y="11"/>
                    <a:pt x="76" y="11"/>
                  </a:cubicBezTo>
                  <a:cubicBezTo>
                    <a:pt x="81" y="11"/>
                    <a:pt x="91" y="11"/>
                    <a:pt x="91" y="27"/>
                  </a:cubicBezTo>
                  <a:cubicBezTo>
                    <a:pt x="91" y="41"/>
                    <a:pt x="84" y="56"/>
                    <a:pt x="80" y="63"/>
                  </a:cubicBezTo>
                  <a:cubicBezTo>
                    <a:pt x="58" y="114"/>
                    <a:pt x="47" y="146"/>
                    <a:pt x="47" y="171"/>
                  </a:cubicBezTo>
                  <a:cubicBezTo>
                    <a:pt x="47" y="220"/>
                    <a:pt x="87" y="233"/>
                    <a:pt x="118" y="233"/>
                  </a:cubicBezTo>
                  <a:cubicBezTo>
                    <a:pt x="157" y="233"/>
                    <a:pt x="177" y="210"/>
                    <a:pt x="189" y="198"/>
                  </a:cubicBezTo>
                </a:path>
              </a:pathLst>
            </a:custGeom>
            <a:solidFill>
              <a:srgbClr val="000000"/>
            </a:solidFill>
            <a:ln w="15840">
              <a:noFill/>
            </a:ln>
          </p:spPr>
        </p:sp>
        <p:sp>
          <p:nvSpPr>
            <p:cNvPr id="1117" name="Freeform 116"/>
            <p:cNvSpPr/>
            <p:nvPr/>
          </p:nvSpPr>
          <p:spPr>
            <a:xfrm>
              <a:off x="4737240" y="3269520"/>
              <a:ext cx="157320" cy="88920"/>
            </a:xfrm>
            <a:custGeom>
              <a:avLst/>
              <a:gdLst/>
              <a:ahLst/>
              <a:rect l="0" t="0" r="r" b="b"/>
              <a:pathLst>
                <a:path w="437" h="247">
                  <a:moveTo>
                    <a:pt x="387" y="29"/>
                  </a:moveTo>
                  <a:cubicBezTo>
                    <a:pt x="391" y="16"/>
                    <a:pt x="392" y="13"/>
                    <a:pt x="421" y="13"/>
                  </a:cubicBezTo>
                  <a:cubicBezTo>
                    <a:pt x="431" y="13"/>
                    <a:pt x="436" y="13"/>
                    <a:pt x="436" y="6"/>
                  </a:cubicBezTo>
                  <a:cubicBezTo>
                    <a:pt x="436" y="0"/>
                    <a:pt x="431" y="0"/>
                    <a:pt x="425" y="0"/>
                  </a:cubicBezTo>
                  <a:lnTo>
                    <a:pt x="368" y="0"/>
                  </a:lnTo>
                  <a:cubicBezTo>
                    <a:pt x="357" y="0"/>
                    <a:pt x="355" y="0"/>
                    <a:pt x="350" y="7"/>
                  </a:cubicBezTo>
                  <a:lnTo>
                    <a:pt x="193" y="212"/>
                  </a:lnTo>
                  <a:lnTo>
                    <a:pt x="153" y="9"/>
                  </a:lnTo>
                  <a:cubicBezTo>
                    <a:pt x="150" y="0"/>
                    <a:pt x="150" y="0"/>
                    <a:pt x="138" y="0"/>
                  </a:cubicBezTo>
                  <a:lnTo>
                    <a:pt x="80" y="0"/>
                  </a:lnTo>
                  <a:cubicBezTo>
                    <a:pt x="72" y="0"/>
                    <a:pt x="66" y="0"/>
                    <a:pt x="66" y="9"/>
                  </a:cubicBezTo>
                  <a:cubicBezTo>
                    <a:pt x="66" y="13"/>
                    <a:pt x="70" y="13"/>
                    <a:pt x="80" y="13"/>
                  </a:cubicBezTo>
                  <a:cubicBezTo>
                    <a:pt x="87" y="13"/>
                    <a:pt x="88" y="13"/>
                    <a:pt x="95" y="14"/>
                  </a:cubicBezTo>
                  <a:cubicBezTo>
                    <a:pt x="103" y="14"/>
                    <a:pt x="105" y="15"/>
                    <a:pt x="105" y="18"/>
                  </a:cubicBezTo>
                  <a:cubicBezTo>
                    <a:pt x="105" y="18"/>
                    <a:pt x="105" y="21"/>
                    <a:pt x="103" y="27"/>
                  </a:cubicBezTo>
                  <a:lnTo>
                    <a:pt x="52" y="208"/>
                  </a:lnTo>
                  <a:cubicBezTo>
                    <a:pt x="48" y="219"/>
                    <a:pt x="41" y="232"/>
                    <a:pt x="10" y="233"/>
                  </a:cubicBezTo>
                  <a:cubicBezTo>
                    <a:pt x="6" y="233"/>
                    <a:pt x="0" y="233"/>
                    <a:pt x="0" y="241"/>
                  </a:cubicBezTo>
                  <a:cubicBezTo>
                    <a:pt x="0" y="241"/>
                    <a:pt x="0" y="246"/>
                    <a:pt x="7" y="246"/>
                  </a:cubicBezTo>
                  <a:cubicBezTo>
                    <a:pt x="19" y="246"/>
                    <a:pt x="36" y="245"/>
                    <a:pt x="49" y="245"/>
                  </a:cubicBezTo>
                  <a:cubicBezTo>
                    <a:pt x="58" y="245"/>
                    <a:pt x="82" y="246"/>
                    <a:pt x="92" y="246"/>
                  </a:cubicBezTo>
                  <a:cubicBezTo>
                    <a:pt x="95" y="246"/>
                    <a:pt x="101" y="246"/>
                    <a:pt x="101" y="238"/>
                  </a:cubicBezTo>
                  <a:cubicBezTo>
                    <a:pt x="101" y="233"/>
                    <a:pt x="95" y="233"/>
                    <a:pt x="92" y="233"/>
                  </a:cubicBezTo>
                  <a:cubicBezTo>
                    <a:pt x="66" y="232"/>
                    <a:pt x="66" y="223"/>
                    <a:pt x="66" y="218"/>
                  </a:cubicBezTo>
                  <a:cubicBezTo>
                    <a:pt x="66" y="217"/>
                    <a:pt x="66" y="215"/>
                    <a:pt x="66" y="209"/>
                  </a:cubicBezTo>
                  <a:lnTo>
                    <a:pt x="121" y="18"/>
                  </a:lnTo>
                  <a:lnTo>
                    <a:pt x="122" y="18"/>
                  </a:lnTo>
                  <a:lnTo>
                    <a:pt x="166" y="237"/>
                  </a:lnTo>
                  <a:cubicBezTo>
                    <a:pt x="167" y="243"/>
                    <a:pt x="167" y="246"/>
                    <a:pt x="174" y="246"/>
                  </a:cubicBezTo>
                  <a:cubicBezTo>
                    <a:pt x="179" y="246"/>
                    <a:pt x="183" y="243"/>
                    <a:pt x="186" y="238"/>
                  </a:cubicBezTo>
                  <a:lnTo>
                    <a:pt x="357" y="14"/>
                  </a:lnTo>
                  <a:lnTo>
                    <a:pt x="358" y="14"/>
                  </a:lnTo>
                  <a:lnTo>
                    <a:pt x="300" y="218"/>
                  </a:lnTo>
                  <a:cubicBezTo>
                    <a:pt x="297" y="230"/>
                    <a:pt x="296" y="233"/>
                    <a:pt x="264" y="233"/>
                  </a:cubicBezTo>
                  <a:cubicBezTo>
                    <a:pt x="256" y="233"/>
                    <a:pt x="252" y="233"/>
                    <a:pt x="252" y="241"/>
                  </a:cubicBezTo>
                  <a:cubicBezTo>
                    <a:pt x="252" y="241"/>
                    <a:pt x="252" y="246"/>
                    <a:pt x="259" y="246"/>
                  </a:cubicBezTo>
                  <a:cubicBezTo>
                    <a:pt x="267" y="246"/>
                    <a:pt x="276" y="245"/>
                    <a:pt x="284" y="245"/>
                  </a:cubicBezTo>
                  <a:cubicBezTo>
                    <a:pt x="292" y="245"/>
                    <a:pt x="301" y="245"/>
                    <a:pt x="309" y="245"/>
                  </a:cubicBezTo>
                  <a:cubicBezTo>
                    <a:pt x="321" y="245"/>
                    <a:pt x="350" y="246"/>
                    <a:pt x="361" y="246"/>
                  </a:cubicBezTo>
                  <a:cubicBezTo>
                    <a:pt x="363" y="246"/>
                    <a:pt x="370" y="246"/>
                    <a:pt x="370" y="238"/>
                  </a:cubicBezTo>
                  <a:cubicBezTo>
                    <a:pt x="370" y="233"/>
                    <a:pt x="364" y="233"/>
                    <a:pt x="357" y="233"/>
                  </a:cubicBezTo>
                  <a:cubicBezTo>
                    <a:pt x="357" y="233"/>
                    <a:pt x="349" y="233"/>
                    <a:pt x="341" y="232"/>
                  </a:cubicBezTo>
                  <a:cubicBezTo>
                    <a:pt x="331" y="232"/>
                    <a:pt x="331" y="231"/>
                    <a:pt x="331" y="228"/>
                  </a:cubicBezTo>
                  <a:cubicBezTo>
                    <a:pt x="331" y="225"/>
                    <a:pt x="333" y="221"/>
                    <a:pt x="333" y="219"/>
                  </a:cubicBezTo>
                  <a:lnTo>
                    <a:pt x="387" y="29"/>
                  </a:lnTo>
                </a:path>
              </a:pathLst>
            </a:custGeom>
            <a:solidFill>
              <a:srgbClr val="000000"/>
            </a:solidFill>
            <a:ln w="15840">
              <a:noFill/>
            </a:ln>
          </p:spPr>
        </p:sp>
        <p:sp>
          <p:nvSpPr>
            <p:cNvPr id="1118" name="Freeform 117"/>
            <p:cNvSpPr/>
            <p:nvPr/>
          </p:nvSpPr>
          <p:spPr>
            <a:xfrm>
              <a:off x="4933440" y="3295440"/>
              <a:ext cx="49320" cy="185400"/>
            </a:xfrm>
            <a:custGeom>
              <a:avLst/>
              <a:gdLst/>
              <a:ahLst/>
              <a:rect l="0" t="0" r="r" b="b"/>
              <a:pathLst>
                <a:path w="137" h="515">
                  <a:moveTo>
                    <a:pt x="136" y="509"/>
                  </a:moveTo>
                  <a:cubicBezTo>
                    <a:pt x="136" y="507"/>
                    <a:pt x="136" y="507"/>
                    <a:pt x="125" y="497"/>
                  </a:cubicBezTo>
                  <a:cubicBezTo>
                    <a:pt x="53" y="433"/>
                    <a:pt x="34" y="336"/>
                    <a:pt x="34" y="257"/>
                  </a:cubicBezTo>
                  <a:cubicBezTo>
                    <a:pt x="34" y="168"/>
                    <a:pt x="57" y="78"/>
                    <a:pt x="128" y="15"/>
                  </a:cubicBezTo>
                  <a:cubicBezTo>
                    <a:pt x="136" y="9"/>
                    <a:pt x="136" y="7"/>
                    <a:pt x="136" y="5"/>
                  </a:cubicBezTo>
                  <a:cubicBezTo>
                    <a:pt x="136" y="2"/>
                    <a:pt x="133" y="0"/>
                    <a:pt x="129" y="0"/>
                  </a:cubicBezTo>
                  <a:cubicBezTo>
                    <a:pt x="124" y="0"/>
                    <a:pt x="71" y="35"/>
                    <a:pt x="37" y="100"/>
                  </a:cubicBezTo>
                  <a:cubicBezTo>
                    <a:pt x="6" y="156"/>
                    <a:pt x="0" y="214"/>
                    <a:pt x="0" y="257"/>
                  </a:cubicBezTo>
                  <a:cubicBezTo>
                    <a:pt x="0" y="297"/>
                    <a:pt x="6" y="360"/>
                    <a:pt x="38" y="418"/>
                  </a:cubicBezTo>
                  <a:cubicBezTo>
                    <a:pt x="74" y="481"/>
                    <a:pt x="124" y="514"/>
                    <a:pt x="129" y="514"/>
                  </a:cubicBezTo>
                  <a:cubicBezTo>
                    <a:pt x="133" y="514"/>
                    <a:pt x="136" y="512"/>
                    <a:pt x="136" y="509"/>
                  </a:cubicBezTo>
                </a:path>
              </a:pathLst>
            </a:custGeom>
            <a:solidFill>
              <a:srgbClr val="000000"/>
            </a:solidFill>
            <a:ln w="15840">
              <a:noFill/>
            </a:ln>
          </p:spPr>
        </p:sp>
        <p:sp>
          <p:nvSpPr>
            <p:cNvPr id="1119" name="Freeform 118"/>
            <p:cNvSpPr/>
            <p:nvPr/>
          </p:nvSpPr>
          <p:spPr>
            <a:xfrm>
              <a:off x="5001840" y="3352320"/>
              <a:ext cx="96840" cy="84240"/>
            </a:xfrm>
            <a:custGeom>
              <a:avLst/>
              <a:gdLst/>
              <a:ahLst/>
              <a:rect l="0" t="0" r="r" b="b"/>
              <a:pathLst>
                <a:path w="269" h="234">
                  <a:moveTo>
                    <a:pt x="195" y="32"/>
                  </a:moveTo>
                  <a:cubicBezTo>
                    <a:pt x="185" y="14"/>
                    <a:pt x="167" y="0"/>
                    <a:pt x="141" y="0"/>
                  </a:cubicBezTo>
                  <a:cubicBezTo>
                    <a:pt x="73" y="0"/>
                    <a:pt x="0" y="76"/>
                    <a:pt x="0" y="150"/>
                  </a:cubicBezTo>
                  <a:cubicBezTo>
                    <a:pt x="0" y="199"/>
                    <a:pt x="32" y="233"/>
                    <a:pt x="79" y="233"/>
                  </a:cubicBezTo>
                  <a:cubicBezTo>
                    <a:pt x="91" y="233"/>
                    <a:pt x="120" y="231"/>
                    <a:pt x="154" y="195"/>
                  </a:cubicBezTo>
                  <a:cubicBezTo>
                    <a:pt x="159" y="215"/>
                    <a:pt x="179" y="233"/>
                    <a:pt x="207" y="233"/>
                  </a:cubicBezTo>
                  <a:cubicBezTo>
                    <a:pt x="228" y="233"/>
                    <a:pt x="241" y="221"/>
                    <a:pt x="251" y="205"/>
                  </a:cubicBezTo>
                  <a:cubicBezTo>
                    <a:pt x="260" y="186"/>
                    <a:pt x="268" y="155"/>
                    <a:pt x="268" y="154"/>
                  </a:cubicBezTo>
                  <a:cubicBezTo>
                    <a:pt x="268" y="149"/>
                    <a:pt x="263" y="149"/>
                    <a:pt x="261" y="149"/>
                  </a:cubicBezTo>
                  <a:cubicBezTo>
                    <a:pt x="256" y="149"/>
                    <a:pt x="255" y="150"/>
                    <a:pt x="253" y="159"/>
                  </a:cubicBezTo>
                  <a:cubicBezTo>
                    <a:pt x="243" y="191"/>
                    <a:pt x="232" y="221"/>
                    <a:pt x="208" y="221"/>
                  </a:cubicBezTo>
                  <a:cubicBezTo>
                    <a:pt x="193" y="221"/>
                    <a:pt x="191" y="208"/>
                    <a:pt x="191" y="198"/>
                  </a:cubicBezTo>
                  <a:cubicBezTo>
                    <a:pt x="191" y="186"/>
                    <a:pt x="193" y="183"/>
                    <a:pt x="199" y="159"/>
                  </a:cubicBezTo>
                  <a:cubicBezTo>
                    <a:pt x="206" y="139"/>
                    <a:pt x="206" y="132"/>
                    <a:pt x="211" y="114"/>
                  </a:cubicBezTo>
                  <a:lnTo>
                    <a:pt x="232" y="42"/>
                  </a:lnTo>
                  <a:cubicBezTo>
                    <a:pt x="236" y="27"/>
                    <a:pt x="236" y="27"/>
                    <a:pt x="236" y="25"/>
                  </a:cubicBezTo>
                  <a:cubicBezTo>
                    <a:pt x="236" y="15"/>
                    <a:pt x="230" y="10"/>
                    <a:pt x="220" y="10"/>
                  </a:cubicBezTo>
                  <a:cubicBezTo>
                    <a:pt x="206" y="10"/>
                    <a:pt x="197" y="22"/>
                    <a:pt x="195" y="32"/>
                  </a:cubicBezTo>
                  <a:moveTo>
                    <a:pt x="157" y="166"/>
                  </a:moveTo>
                  <a:cubicBezTo>
                    <a:pt x="154" y="176"/>
                    <a:pt x="154" y="176"/>
                    <a:pt x="146" y="185"/>
                  </a:cubicBezTo>
                  <a:cubicBezTo>
                    <a:pt x="120" y="213"/>
                    <a:pt x="95" y="221"/>
                    <a:pt x="80" y="221"/>
                  </a:cubicBezTo>
                  <a:cubicBezTo>
                    <a:pt x="51" y="221"/>
                    <a:pt x="41" y="193"/>
                    <a:pt x="41" y="174"/>
                  </a:cubicBezTo>
                  <a:cubicBezTo>
                    <a:pt x="41" y="148"/>
                    <a:pt x="60" y="83"/>
                    <a:pt x="75" y="61"/>
                  </a:cubicBezTo>
                  <a:cubicBezTo>
                    <a:pt x="92" y="30"/>
                    <a:pt x="118" y="11"/>
                    <a:pt x="142" y="11"/>
                  </a:cubicBezTo>
                  <a:cubicBezTo>
                    <a:pt x="181" y="11"/>
                    <a:pt x="189" y="54"/>
                    <a:pt x="189" y="57"/>
                  </a:cubicBezTo>
                  <a:cubicBezTo>
                    <a:pt x="189" y="59"/>
                    <a:pt x="187" y="63"/>
                    <a:pt x="186" y="65"/>
                  </a:cubicBezTo>
                  <a:lnTo>
                    <a:pt x="157" y="166"/>
                  </a:lnTo>
                </a:path>
              </a:pathLst>
            </a:custGeom>
            <a:solidFill>
              <a:srgbClr val="000000"/>
            </a:solidFill>
            <a:ln w="15840">
              <a:noFill/>
            </a:ln>
          </p:spPr>
        </p:sp>
        <p:sp>
          <p:nvSpPr>
            <p:cNvPr id="1120" name="Freeform 119"/>
            <p:cNvSpPr/>
            <p:nvPr/>
          </p:nvSpPr>
          <p:spPr>
            <a:xfrm>
              <a:off x="5116320" y="3295440"/>
              <a:ext cx="49680" cy="185400"/>
            </a:xfrm>
            <a:custGeom>
              <a:avLst/>
              <a:gdLst/>
              <a:ahLst/>
              <a:rect l="0" t="0" r="r" b="b"/>
              <a:pathLst>
                <a:path w="138" h="515">
                  <a:moveTo>
                    <a:pt x="137" y="257"/>
                  </a:moveTo>
                  <a:cubicBezTo>
                    <a:pt x="137" y="217"/>
                    <a:pt x="130" y="156"/>
                    <a:pt x="99" y="97"/>
                  </a:cubicBezTo>
                  <a:cubicBezTo>
                    <a:pt x="62" y="34"/>
                    <a:pt x="13" y="0"/>
                    <a:pt x="6" y="0"/>
                  </a:cubicBezTo>
                  <a:cubicBezTo>
                    <a:pt x="3" y="0"/>
                    <a:pt x="0" y="2"/>
                    <a:pt x="0" y="5"/>
                  </a:cubicBezTo>
                  <a:cubicBezTo>
                    <a:pt x="0" y="7"/>
                    <a:pt x="0" y="9"/>
                    <a:pt x="11" y="18"/>
                  </a:cubicBezTo>
                  <a:cubicBezTo>
                    <a:pt x="70" y="68"/>
                    <a:pt x="103" y="150"/>
                    <a:pt x="103" y="257"/>
                  </a:cubicBezTo>
                  <a:cubicBezTo>
                    <a:pt x="103" y="344"/>
                    <a:pt x="81" y="435"/>
                    <a:pt x="9" y="500"/>
                  </a:cubicBezTo>
                  <a:cubicBezTo>
                    <a:pt x="0" y="507"/>
                    <a:pt x="0" y="507"/>
                    <a:pt x="0" y="509"/>
                  </a:cubicBezTo>
                  <a:cubicBezTo>
                    <a:pt x="0" y="512"/>
                    <a:pt x="3" y="514"/>
                    <a:pt x="6" y="514"/>
                  </a:cubicBezTo>
                  <a:cubicBezTo>
                    <a:pt x="13" y="514"/>
                    <a:pt x="66" y="478"/>
                    <a:pt x="99" y="413"/>
                  </a:cubicBezTo>
                  <a:cubicBezTo>
                    <a:pt x="130" y="357"/>
                    <a:pt x="137" y="300"/>
                    <a:pt x="137" y="257"/>
                  </a:cubicBezTo>
                </a:path>
              </a:pathLst>
            </a:custGeom>
            <a:solidFill>
              <a:srgbClr val="000000"/>
            </a:solidFill>
            <a:ln w="15840">
              <a:noFill/>
            </a:ln>
          </p:spPr>
        </p:sp>
        <p:sp>
          <p:nvSpPr>
            <p:cNvPr id="1121" name="Freeform 120"/>
            <p:cNvSpPr/>
            <p:nvPr/>
          </p:nvSpPr>
          <p:spPr>
            <a:xfrm>
              <a:off x="5244480" y="3326040"/>
              <a:ext cx="140040" cy="124200"/>
            </a:xfrm>
            <a:custGeom>
              <a:avLst/>
              <a:gdLst/>
              <a:ahLst/>
              <a:rect l="0" t="0" r="r" b="b"/>
              <a:pathLst>
                <a:path w="389" h="345">
                  <a:moveTo>
                    <a:pt x="206" y="183"/>
                  </a:moveTo>
                  <a:lnTo>
                    <a:pt x="369" y="183"/>
                  </a:lnTo>
                  <a:cubicBezTo>
                    <a:pt x="377" y="183"/>
                    <a:pt x="388" y="183"/>
                    <a:pt x="388" y="172"/>
                  </a:cubicBezTo>
                  <a:cubicBezTo>
                    <a:pt x="388" y="161"/>
                    <a:pt x="377" y="161"/>
                    <a:pt x="369" y="161"/>
                  </a:cubicBezTo>
                  <a:lnTo>
                    <a:pt x="206" y="161"/>
                  </a:lnTo>
                  <a:lnTo>
                    <a:pt x="206" y="18"/>
                  </a:lnTo>
                  <a:cubicBezTo>
                    <a:pt x="206" y="10"/>
                    <a:pt x="206" y="0"/>
                    <a:pt x="194" y="0"/>
                  </a:cubicBezTo>
                  <a:cubicBezTo>
                    <a:pt x="182" y="0"/>
                    <a:pt x="182" y="10"/>
                    <a:pt x="182" y="18"/>
                  </a:cubicBezTo>
                  <a:lnTo>
                    <a:pt x="182" y="161"/>
                  </a:lnTo>
                  <a:lnTo>
                    <a:pt x="20" y="161"/>
                  </a:lnTo>
                  <a:cubicBezTo>
                    <a:pt x="10" y="161"/>
                    <a:pt x="0" y="161"/>
                    <a:pt x="0" y="172"/>
                  </a:cubicBezTo>
                  <a:cubicBezTo>
                    <a:pt x="0" y="183"/>
                    <a:pt x="10" y="183"/>
                    <a:pt x="20" y="183"/>
                  </a:cubicBezTo>
                  <a:lnTo>
                    <a:pt x="182" y="183"/>
                  </a:lnTo>
                  <a:lnTo>
                    <a:pt x="182" y="326"/>
                  </a:lnTo>
                  <a:cubicBezTo>
                    <a:pt x="182" y="333"/>
                    <a:pt x="182" y="344"/>
                    <a:pt x="194" y="344"/>
                  </a:cubicBezTo>
                  <a:cubicBezTo>
                    <a:pt x="206" y="344"/>
                    <a:pt x="206" y="333"/>
                    <a:pt x="206" y="326"/>
                  </a:cubicBezTo>
                  <a:lnTo>
                    <a:pt x="206" y="183"/>
                  </a:lnTo>
                </a:path>
              </a:pathLst>
            </a:custGeom>
            <a:solidFill>
              <a:srgbClr val="000000"/>
            </a:solidFill>
            <a:ln w="15840">
              <a:noFill/>
            </a:ln>
          </p:spPr>
        </p:sp>
        <p:sp>
          <p:nvSpPr>
            <p:cNvPr id="1122" name="Freeform 121"/>
            <p:cNvSpPr/>
            <p:nvPr/>
          </p:nvSpPr>
          <p:spPr>
            <a:xfrm>
              <a:off x="5448240" y="3352320"/>
              <a:ext cx="108720" cy="84240"/>
            </a:xfrm>
            <a:custGeom>
              <a:avLst/>
              <a:gdLst/>
              <a:ahLst/>
              <a:rect l="0" t="0" r="r" b="b"/>
              <a:pathLst>
                <a:path w="302" h="234">
                  <a:moveTo>
                    <a:pt x="189" y="198"/>
                  </a:moveTo>
                  <a:cubicBezTo>
                    <a:pt x="194" y="220"/>
                    <a:pt x="215" y="233"/>
                    <a:pt x="240" y="233"/>
                  </a:cubicBezTo>
                  <a:cubicBezTo>
                    <a:pt x="260" y="233"/>
                    <a:pt x="273" y="221"/>
                    <a:pt x="284" y="205"/>
                  </a:cubicBezTo>
                  <a:cubicBezTo>
                    <a:pt x="293" y="186"/>
                    <a:pt x="301" y="155"/>
                    <a:pt x="301" y="154"/>
                  </a:cubicBezTo>
                  <a:cubicBezTo>
                    <a:pt x="301" y="149"/>
                    <a:pt x="296" y="149"/>
                    <a:pt x="294" y="149"/>
                  </a:cubicBezTo>
                  <a:cubicBezTo>
                    <a:pt x="288" y="149"/>
                    <a:pt x="288" y="150"/>
                    <a:pt x="285" y="159"/>
                  </a:cubicBezTo>
                  <a:cubicBezTo>
                    <a:pt x="277" y="186"/>
                    <a:pt x="267" y="221"/>
                    <a:pt x="241" y="221"/>
                  </a:cubicBezTo>
                  <a:cubicBezTo>
                    <a:pt x="230" y="221"/>
                    <a:pt x="224" y="215"/>
                    <a:pt x="224" y="198"/>
                  </a:cubicBezTo>
                  <a:cubicBezTo>
                    <a:pt x="224" y="186"/>
                    <a:pt x="231" y="163"/>
                    <a:pt x="235" y="144"/>
                  </a:cubicBezTo>
                  <a:lnTo>
                    <a:pt x="252" y="88"/>
                  </a:lnTo>
                  <a:cubicBezTo>
                    <a:pt x="253" y="81"/>
                    <a:pt x="259" y="61"/>
                    <a:pt x="261" y="54"/>
                  </a:cubicBezTo>
                  <a:cubicBezTo>
                    <a:pt x="264" y="42"/>
                    <a:pt x="271" y="22"/>
                    <a:pt x="271" y="20"/>
                  </a:cubicBezTo>
                  <a:cubicBezTo>
                    <a:pt x="271" y="10"/>
                    <a:pt x="263" y="5"/>
                    <a:pt x="253" y="5"/>
                  </a:cubicBezTo>
                  <a:cubicBezTo>
                    <a:pt x="251" y="5"/>
                    <a:pt x="235" y="5"/>
                    <a:pt x="231" y="23"/>
                  </a:cubicBezTo>
                  <a:cubicBezTo>
                    <a:pt x="219" y="61"/>
                    <a:pt x="194" y="152"/>
                    <a:pt x="187" y="178"/>
                  </a:cubicBezTo>
                  <a:cubicBezTo>
                    <a:pt x="185" y="181"/>
                    <a:pt x="163" y="221"/>
                    <a:pt x="119" y="221"/>
                  </a:cubicBezTo>
                  <a:cubicBezTo>
                    <a:pt x="90" y="221"/>
                    <a:pt x="84" y="198"/>
                    <a:pt x="84" y="179"/>
                  </a:cubicBezTo>
                  <a:cubicBezTo>
                    <a:pt x="84" y="150"/>
                    <a:pt x="99" y="110"/>
                    <a:pt x="115" y="74"/>
                  </a:cubicBezTo>
                  <a:cubicBezTo>
                    <a:pt x="122" y="59"/>
                    <a:pt x="125" y="52"/>
                    <a:pt x="125" y="42"/>
                  </a:cubicBezTo>
                  <a:cubicBezTo>
                    <a:pt x="125" y="18"/>
                    <a:pt x="107" y="0"/>
                    <a:pt x="77" y="0"/>
                  </a:cubicBezTo>
                  <a:cubicBezTo>
                    <a:pt x="21" y="0"/>
                    <a:pt x="0" y="74"/>
                    <a:pt x="0" y="79"/>
                  </a:cubicBezTo>
                  <a:cubicBezTo>
                    <a:pt x="0" y="83"/>
                    <a:pt x="6" y="83"/>
                    <a:pt x="7" y="83"/>
                  </a:cubicBezTo>
                  <a:cubicBezTo>
                    <a:pt x="13" y="83"/>
                    <a:pt x="13" y="83"/>
                    <a:pt x="16" y="74"/>
                  </a:cubicBezTo>
                  <a:cubicBezTo>
                    <a:pt x="31" y="30"/>
                    <a:pt x="53" y="11"/>
                    <a:pt x="76" y="11"/>
                  </a:cubicBezTo>
                  <a:cubicBezTo>
                    <a:pt x="81" y="11"/>
                    <a:pt x="90" y="11"/>
                    <a:pt x="90" y="27"/>
                  </a:cubicBezTo>
                  <a:cubicBezTo>
                    <a:pt x="90" y="41"/>
                    <a:pt x="84" y="56"/>
                    <a:pt x="80" y="63"/>
                  </a:cubicBezTo>
                  <a:cubicBezTo>
                    <a:pt x="58" y="114"/>
                    <a:pt x="47" y="146"/>
                    <a:pt x="47" y="171"/>
                  </a:cubicBezTo>
                  <a:cubicBezTo>
                    <a:pt x="47" y="220"/>
                    <a:pt x="86" y="233"/>
                    <a:pt x="118" y="233"/>
                  </a:cubicBezTo>
                  <a:cubicBezTo>
                    <a:pt x="157" y="233"/>
                    <a:pt x="177" y="210"/>
                    <a:pt x="189" y="198"/>
                  </a:cubicBezTo>
                </a:path>
              </a:pathLst>
            </a:custGeom>
            <a:solidFill>
              <a:srgbClr val="000000"/>
            </a:solidFill>
            <a:ln w="15840">
              <a:noFill/>
            </a:ln>
          </p:spPr>
        </p:sp>
        <p:sp>
          <p:nvSpPr>
            <p:cNvPr id="1123" name="Freeform 122"/>
            <p:cNvSpPr/>
            <p:nvPr/>
          </p:nvSpPr>
          <p:spPr>
            <a:xfrm>
              <a:off x="5572440" y="3277800"/>
              <a:ext cx="108360" cy="96120"/>
            </a:xfrm>
            <a:custGeom>
              <a:avLst/>
              <a:gdLst/>
              <a:ahLst/>
              <a:rect l="0" t="0" r="r" b="b"/>
              <a:pathLst>
                <a:path w="301" h="267">
                  <a:moveTo>
                    <a:pt x="160" y="142"/>
                  </a:moveTo>
                  <a:lnTo>
                    <a:pt x="286" y="142"/>
                  </a:lnTo>
                  <a:cubicBezTo>
                    <a:pt x="291" y="142"/>
                    <a:pt x="300" y="142"/>
                    <a:pt x="300" y="133"/>
                  </a:cubicBezTo>
                  <a:cubicBezTo>
                    <a:pt x="300" y="124"/>
                    <a:pt x="291" y="124"/>
                    <a:pt x="286" y="124"/>
                  </a:cubicBezTo>
                  <a:lnTo>
                    <a:pt x="160" y="124"/>
                  </a:lnTo>
                  <a:lnTo>
                    <a:pt x="160" y="13"/>
                  </a:lnTo>
                  <a:cubicBezTo>
                    <a:pt x="160" y="9"/>
                    <a:pt x="160" y="0"/>
                    <a:pt x="151" y="0"/>
                  </a:cubicBezTo>
                  <a:cubicBezTo>
                    <a:pt x="140" y="0"/>
                    <a:pt x="140" y="9"/>
                    <a:pt x="140" y="13"/>
                  </a:cubicBezTo>
                  <a:lnTo>
                    <a:pt x="140" y="124"/>
                  </a:lnTo>
                  <a:lnTo>
                    <a:pt x="14" y="124"/>
                  </a:lnTo>
                  <a:cubicBezTo>
                    <a:pt x="10" y="124"/>
                    <a:pt x="0" y="124"/>
                    <a:pt x="0" y="133"/>
                  </a:cubicBezTo>
                  <a:cubicBezTo>
                    <a:pt x="0" y="142"/>
                    <a:pt x="10" y="142"/>
                    <a:pt x="14" y="142"/>
                  </a:cubicBezTo>
                  <a:lnTo>
                    <a:pt x="140" y="142"/>
                  </a:lnTo>
                  <a:lnTo>
                    <a:pt x="140" y="252"/>
                  </a:lnTo>
                  <a:cubicBezTo>
                    <a:pt x="140" y="257"/>
                    <a:pt x="140" y="266"/>
                    <a:pt x="151" y="266"/>
                  </a:cubicBezTo>
                  <a:cubicBezTo>
                    <a:pt x="160" y="266"/>
                    <a:pt x="160" y="258"/>
                    <a:pt x="160" y="252"/>
                  </a:cubicBezTo>
                  <a:lnTo>
                    <a:pt x="160" y="142"/>
                  </a:lnTo>
                </a:path>
              </a:pathLst>
            </a:custGeom>
            <a:solidFill>
              <a:srgbClr val="000000"/>
            </a:solidFill>
            <a:ln w="15840">
              <a:noFill/>
            </a:ln>
          </p:spPr>
        </p:sp>
        <p:sp>
          <p:nvSpPr>
            <p:cNvPr id="1124" name="Freeform 123"/>
            <p:cNvSpPr/>
            <p:nvPr/>
          </p:nvSpPr>
          <p:spPr>
            <a:xfrm>
              <a:off x="5722200" y="3295440"/>
              <a:ext cx="49320" cy="185400"/>
            </a:xfrm>
            <a:custGeom>
              <a:avLst/>
              <a:gdLst/>
              <a:ahLst/>
              <a:rect l="0" t="0" r="r" b="b"/>
              <a:pathLst>
                <a:path w="137" h="515">
                  <a:moveTo>
                    <a:pt x="136" y="509"/>
                  </a:moveTo>
                  <a:cubicBezTo>
                    <a:pt x="136" y="507"/>
                    <a:pt x="136" y="507"/>
                    <a:pt x="126" y="497"/>
                  </a:cubicBezTo>
                  <a:cubicBezTo>
                    <a:pt x="53" y="433"/>
                    <a:pt x="35" y="336"/>
                    <a:pt x="35" y="257"/>
                  </a:cubicBezTo>
                  <a:cubicBezTo>
                    <a:pt x="35" y="168"/>
                    <a:pt x="57" y="78"/>
                    <a:pt x="129" y="15"/>
                  </a:cubicBezTo>
                  <a:cubicBezTo>
                    <a:pt x="136" y="9"/>
                    <a:pt x="136" y="7"/>
                    <a:pt x="136" y="5"/>
                  </a:cubicBezTo>
                  <a:cubicBezTo>
                    <a:pt x="136" y="2"/>
                    <a:pt x="134" y="0"/>
                    <a:pt x="130" y="0"/>
                  </a:cubicBezTo>
                  <a:cubicBezTo>
                    <a:pt x="125" y="0"/>
                    <a:pt x="72" y="35"/>
                    <a:pt x="37" y="100"/>
                  </a:cubicBezTo>
                  <a:cubicBezTo>
                    <a:pt x="7" y="156"/>
                    <a:pt x="0" y="214"/>
                    <a:pt x="0" y="257"/>
                  </a:cubicBezTo>
                  <a:cubicBezTo>
                    <a:pt x="0" y="297"/>
                    <a:pt x="7" y="360"/>
                    <a:pt x="39" y="418"/>
                  </a:cubicBezTo>
                  <a:cubicBezTo>
                    <a:pt x="74" y="481"/>
                    <a:pt x="125" y="514"/>
                    <a:pt x="130" y="514"/>
                  </a:cubicBezTo>
                  <a:cubicBezTo>
                    <a:pt x="134" y="514"/>
                    <a:pt x="136" y="512"/>
                    <a:pt x="136" y="509"/>
                  </a:cubicBezTo>
                </a:path>
              </a:pathLst>
            </a:custGeom>
            <a:solidFill>
              <a:srgbClr val="000000"/>
            </a:solidFill>
            <a:ln w="15840">
              <a:noFill/>
            </a:ln>
          </p:spPr>
        </p:sp>
        <p:sp>
          <p:nvSpPr>
            <p:cNvPr id="1125" name="Freeform 124"/>
            <p:cNvSpPr/>
            <p:nvPr/>
          </p:nvSpPr>
          <p:spPr>
            <a:xfrm>
              <a:off x="5791320" y="3352320"/>
              <a:ext cx="96480" cy="84240"/>
            </a:xfrm>
            <a:custGeom>
              <a:avLst/>
              <a:gdLst/>
              <a:ahLst/>
              <a:rect l="0" t="0" r="r" b="b"/>
              <a:pathLst>
                <a:path w="268" h="234">
                  <a:moveTo>
                    <a:pt x="195" y="32"/>
                  </a:moveTo>
                  <a:cubicBezTo>
                    <a:pt x="184" y="14"/>
                    <a:pt x="166" y="0"/>
                    <a:pt x="140" y="0"/>
                  </a:cubicBezTo>
                  <a:cubicBezTo>
                    <a:pt x="72" y="0"/>
                    <a:pt x="0" y="76"/>
                    <a:pt x="0" y="150"/>
                  </a:cubicBezTo>
                  <a:cubicBezTo>
                    <a:pt x="0" y="199"/>
                    <a:pt x="31" y="233"/>
                    <a:pt x="78" y="233"/>
                  </a:cubicBezTo>
                  <a:cubicBezTo>
                    <a:pt x="90" y="233"/>
                    <a:pt x="119" y="231"/>
                    <a:pt x="154" y="195"/>
                  </a:cubicBezTo>
                  <a:cubicBezTo>
                    <a:pt x="158" y="215"/>
                    <a:pt x="179" y="233"/>
                    <a:pt x="207" y="233"/>
                  </a:cubicBezTo>
                  <a:cubicBezTo>
                    <a:pt x="228" y="233"/>
                    <a:pt x="241" y="221"/>
                    <a:pt x="250" y="205"/>
                  </a:cubicBezTo>
                  <a:cubicBezTo>
                    <a:pt x="259" y="186"/>
                    <a:pt x="267" y="155"/>
                    <a:pt x="267" y="154"/>
                  </a:cubicBezTo>
                  <a:cubicBezTo>
                    <a:pt x="267" y="149"/>
                    <a:pt x="262" y="149"/>
                    <a:pt x="261" y="149"/>
                  </a:cubicBezTo>
                  <a:cubicBezTo>
                    <a:pt x="256" y="149"/>
                    <a:pt x="254" y="150"/>
                    <a:pt x="253" y="159"/>
                  </a:cubicBezTo>
                  <a:cubicBezTo>
                    <a:pt x="242" y="191"/>
                    <a:pt x="232" y="221"/>
                    <a:pt x="207" y="221"/>
                  </a:cubicBezTo>
                  <a:cubicBezTo>
                    <a:pt x="192" y="221"/>
                    <a:pt x="191" y="208"/>
                    <a:pt x="191" y="198"/>
                  </a:cubicBezTo>
                  <a:cubicBezTo>
                    <a:pt x="191" y="186"/>
                    <a:pt x="192" y="183"/>
                    <a:pt x="199" y="159"/>
                  </a:cubicBezTo>
                  <a:cubicBezTo>
                    <a:pt x="205" y="139"/>
                    <a:pt x="205" y="132"/>
                    <a:pt x="211" y="114"/>
                  </a:cubicBezTo>
                  <a:lnTo>
                    <a:pt x="232" y="42"/>
                  </a:lnTo>
                  <a:cubicBezTo>
                    <a:pt x="236" y="27"/>
                    <a:pt x="236" y="27"/>
                    <a:pt x="236" y="25"/>
                  </a:cubicBezTo>
                  <a:cubicBezTo>
                    <a:pt x="236" y="15"/>
                    <a:pt x="229" y="10"/>
                    <a:pt x="220" y="10"/>
                  </a:cubicBezTo>
                  <a:cubicBezTo>
                    <a:pt x="205" y="10"/>
                    <a:pt x="196" y="22"/>
                    <a:pt x="195" y="32"/>
                  </a:cubicBezTo>
                  <a:moveTo>
                    <a:pt x="156" y="166"/>
                  </a:moveTo>
                  <a:cubicBezTo>
                    <a:pt x="154" y="176"/>
                    <a:pt x="154" y="176"/>
                    <a:pt x="146" y="185"/>
                  </a:cubicBezTo>
                  <a:cubicBezTo>
                    <a:pt x="119" y="213"/>
                    <a:pt x="95" y="221"/>
                    <a:pt x="79" y="221"/>
                  </a:cubicBezTo>
                  <a:cubicBezTo>
                    <a:pt x="50" y="221"/>
                    <a:pt x="41" y="193"/>
                    <a:pt x="41" y="174"/>
                  </a:cubicBezTo>
                  <a:cubicBezTo>
                    <a:pt x="41" y="148"/>
                    <a:pt x="59" y="83"/>
                    <a:pt x="74" y="61"/>
                  </a:cubicBezTo>
                  <a:cubicBezTo>
                    <a:pt x="92" y="30"/>
                    <a:pt x="117" y="11"/>
                    <a:pt x="141" y="11"/>
                  </a:cubicBezTo>
                  <a:cubicBezTo>
                    <a:pt x="180" y="11"/>
                    <a:pt x="188" y="54"/>
                    <a:pt x="188" y="57"/>
                  </a:cubicBezTo>
                  <a:cubicBezTo>
                    <a:pt x="188" y="59"/>
                    <a:pt x="187" y="63"/>
                    <a:pt x="185" y="65"/>
                  </a:cubicBezTo>
                  <a:lnTo>
                    <a:pt x="156" y="166"/>
                  </a:lnTo>
                </a:path>
              </a:pathLst>
            </a:custGeom>
            <a:solidFill>
              <a:srgbClr val="000000"/>
            </a:solidFill>
            <a:ln w="15840">
              <a:noFill/>
            </a:ln>
          </p:spPr>
        </p:sp>
        <p:sp>
          <p:nvSpPr>
            <p:cNvPr id="1126" name="Freeform 125"/>
            <p:cNvSpPr/>
            <p:nvPr/>
          </p:nvSpPr>
          <p:spPr>
            <a:xfrm>
              <a:off x="5905440" y="3295440"/>
              <a:ext cx="49320" cy="185400"/>
            </a:xfrm>
            <a:custGeom>
              <a:avLst/>
              <a:gdLst/>
              <a:ahLst/>
              <a:rect l="0" t="0" r="r" b="b"/>
              <a:pathLst>
                <a:path w="137" h="515">
                  <a:moveTo>
                    <a:pt x="136" y="257"/>
                  </a:moveTo>
                  <a:cubicBezTo>
                    <a:pt x="136" y="217"/>
                    <a:pt x="130" y="156"/>
                    <a:pt x="98" y="97"/>
                  </a:cubicBezTo>
                  <a:cubicBezTo>
                    <a:pt x="62" y="34"/>
                    <a:pt x="12" y="0"/>
                    <a:pt x="6" y="0"/>
                  </a:cubicBezTo>
                  <a:cubicBezTo>
                    <a:pt x="2" y="0"/>
                    <a:pt x="0" y="2"/>
                    <a:pt x="0" y="5"/>
                  </a:cubicBezTo>
                  <a:cubicBezTo>
                    <a:pt x="0" y="7"/>
                    <a:pt x="0" y="9"/>
                    <a:pt x="10" y="18"/>
                  </a:cubicBezTo>
                  <a:cubicBezTo>
                    <a:pt x="69" y="68"/>
                    <a:pt x="102" y="150"/>
                    <a:pt x="102" y="257"/>
                  </a:cubicBezTo>
                  <a:cubicBezTo>
                    <a:pt x="102" y="344"/>
                    <a:pt x="81" y="435"/>
                    <a:pt x="8" y="500"/>
                  </a:cubicBezTo>
                  <a:cubicBezTo>
                    <a:pt x="0" y="507"/>
                    <a:pt x="0" y="507"/>
                    <a:pt x="0" y="509"/>
                  </a:cubicBezTo>
                  <a:cubicBezTo>
                    <a:pt x="0" y="512"/>
                    <a:pt x="2" y="514"/>
                    <a:pt x="6" y="514"/>
                  </a:cubicBezTo>
                  <a:cubicBezTo>
                    <a:pt x="12" y="514"/>
                    <a:pt x="65" y="478"/>
                    <a:pt x="99" y="413"/>
                  </a:cubicBezTo>
                  <a:cubicBezTo>
                    <a:pt x="130" y="357"/>
                    <a:pt x="136" y="300"/>
                    <a:pt x="136" y="257"/>
                  </a:cubicBezTo>
                </a:path>
              </a:pathLst>
            </a:custGeom>
            <a:solidFill>
              <a:srgbClr val="000000"/>
            </a:solidFill>
            <a:ln w="15840">
              <a:noFill/>
            </a:ln>
          </p:spPr>
        </p:sp>
        <p:sp>
          <p:nvSpPr>
            <p:cNvPr id="1127" name="Freeform 126"/>
            <p:cNvSpPr/>
            <p:nvPr/>
          </p:nvSpPr>
          <p:spPr>
            <a:xfrm>
              <a:off x="6038640" y="3384000"/>
              <a:ext cx="128880" cy="8280"/>
            </a:xfrm>
            <a:custGeom>
              <a:avLst/>
              <a:gdLst/>
              <a:ahLst/>
              <a:rect l="0" t="0" r="r" b="b"/>
              <a:pathLst>
                <a:path w="358" h="23">
                  <a:moveTo>
                    <a:pt x="337" y="22"/>
                  </a:moveTo>
                  <a:cubicBezTo>
                    <a:pt x="346" y="22"/>
                    <a:pt x="357" y="22"/>
                    <a:pt x="357" y="11"/>
                  </a:cubicBezTo>
                  <a:cubicBezTo>
                    <a:pt x="357" y="0"/>
                    <a:pt x="346" y="0"/>
                    <a:pt x="337" y="0"/>
                  </a:cubicBezTo>
                  <a:lnTo>
                    <a:pt x="20" y="0"/>
                  </a:lnTo>
                  <a:cubicBezTo>
                    <a:pt x="11" y="0"/>
                    <a:pt x="0" y="0"/>
                    <a:pt x="0" y="11"/>
                  </a:cubicBezTo>
                  <a:cubicBezTo>
                    <a:pt x="0" y="22"/>
                    <a:pt x="11" y="22"/>
                    <a:pt x="20" y="22"/>
                  </a:cubicBezTo>
                  <a:lnTo>
                    <a:pt x="337" y="22"/>
                  </a:lnTo>
                </a:path>
              </a:pathLst>
            </a:custGeom>
            <a:solidFill>
              <a:srgbClr val="000000"/>
            </a:solidFill>
            <a:ln w="15840">
              <a:noFill/>
            </a:ln>
          </p:spPr>
        </p:sp>
        <p:sp>
          <p:nvSpPr>
            <p:cNvPr id="1128" name="Freeform 127"/>
            <p:cNvSpPr/>
            <p:nvPr/>
          </p:nvSpPr>
          <p:spPr>
            <a:xfrm>
              <a:off x="6237360" y="3352320"/>
              <a:ext cx="108360" cy="84240"/>
            </a:xfrm>
            <a:custGeom>
              <a:avLst/>
              <a:gdLst/>
              <a:ahLst/>
              <a:rect l="0" t="0" r="r" b="b"/>
              <a:pathLst>
                <a:path w="301" h="234">
                  <a:moveTo>
                    <a:pt x="188" y="198"/>
                  </a:moveTo>
                  <a:cubicBezTo>
                    <a:pt x="195" y="220"/>
                    <a:pt x="215" y="233"/>
                    <a:pt x="240" y="233"/>
                  </a:cubicBezTo>
                  <a:cubicBezTo>
                    <a:pt x="259" y="233"/>
                    <a:pt x="274" y="221"/>
                    <a:pt x="283" y="205"/>
                  </a:cubicBezTo>
                  <a:cubicBezTo>
                    <a:pt x="293" y="186"/>
                    <a:pt x="300" y="155"/>
                    <a:pt x="300" y="154"/>
                  </a:cubicBezTo>
                  <a:cubicBezTo>
                    <a:pt x="300" y="149"/>
                    <a:pt x="295" y="149"/>
                    <a:pt x="294" y="149"/>
                  </a:cubicBezTo>
                  <a:cubicBezTo>
                    <a:pt x="287" y="149"/>
                    <a:pt x="287" y="150"/>
                    <a:pt x="285" y="159"/>
                  </a:cubicBezTo>
                  <a:cubicBezTo>
                    <a:pt x="277" y="186"/>
                    <a:pt x="266" y="221"/>
                    <a:pt x="241" y="221"/>
                  </a:cubicBezTo>
                  <a:cubicBezTo>
                    <a:pt x="229" y="221"/>
                    <a:pt x="224" y="215"/>
                    <a:pt x="224" y="198"/>
                  </a:cubicBezTo>
                  <a:cubicBezTo>
                    <a:pt x="224" y="186"/>
                    <a:pt x="230" y="163"/>
                    <a:pt x="234" y="144"/>
                  </a:cubicBezTo>
                  <a:lnTo>
                    <a:pt x="252" y="88"/>
                  </a:lnTo>
                  <a:cubicBezTo>
                    <a:pt x="253" y="81"/>
                    <a:pt x="259" y="61"/>
                    <a:pt x="261" y="54"/>
                  </a:cubicBezTo>
                  <a:cubicBezTo>
                    <a:pt x="263" y="42"/>
                    <a:pt x="270" y="22"/>
                    <a:pt x="270" y="20"/>
                  </a:cubicBezTo>
                  <a:cubicBezTo>
                    <a:pt x="270" y="10"/>
                    <a:pt x="262" y="5"/>
                    <a:pt x="253" y="5"/>
                  </a:cubicBezTo>
                  <a:cubicBezTo>
                    <a:pt x="250" y="5"/>
                    <a:pt x="234" y="5"/>
                    <a:pt x="230" y="23"/>
                  </a:cubicBezTo>
                  <a:cubicBezTo>
                    <a:pt x="218" y="61"/>
                    <a:pt x="193" y="152"/>
                    <a:pt x="187" y="178"/>
                  </a:cubicBezTo>
                  <a:cubicBezTo>
                    <a:pt x="185" y="181"/>
                    <a:pt x="162" y="221"/>
                    <a:pt x="119" y="221"/>
                  </a:cubicBezTo>
                  <a:cubicBezTo>
                    <a:pt x="90" y="221"/>
                    <a:pt x="84" y="198"/>
                    <a:pt x="84" y="179"/>
                  </a:cubicBezTo>
                  <a:cubicBezTo>
                    <a:pt x="84" y="150"/>
                    <a:pt x="99" y="110"/>
                    <a:pt x="115" y="74"/>
                  </a:cubicBezTo>
                  <a:cubicBezTo>
                    <a:pt x="121" y="59"/>
                    <a:pt x="125" y="52"/>
                    <a:pt x="125" y="42"/>
                  </a:cubicBezTo>
                  <a:cubicBezTo>
                    <a:pt x="125" y="18"/>
                    <a:pt x="106" y="0"/>
                    <a:pt x="76" y="0"/>
                  </a:cubicBezTo>
                  <a:cubicBezTo>
                    <a:pt x="21" y="0"/>
                    <a:pt x="0" y="74"/>
                    <a:pt x="0" y="79"/>
                  </a:cubicBezTo>
                  <a:cubicBezTo>
                    <a:pt x="0" y="83"/>
                    <a:pt x="5" y="83"/>
                    <a:pt x="6" y="83"/>
                  </a:cubicBezTo>
                  <a:cubicBezTo>
                    <a:pt x="13" y="83"/>
                    <a:pt x="13" y="83"/>
                    <a:pt x="16" y="74"/>
                  </a:cubicBezTo>
                  <a:cubicBezTo>
                    <a:pt x="30" y="30"/>
                    <a:pt x="53" y="11"/>
                    <a:pt x="76" y="11"/>
                  </a:cubicBezTo>
                  <a:cubicBezTo>
                    <a:pt x="80" y="11"/>
                    <a:pt x="90" y="11"/>
                    <a:pt x="90" y="27"/>
                  </a:cubicBezTo>
                  <a:cubicBezTo>
                    <a:pt x="90" y="41"/>
                    <a:pt x="84" y="56"/>
                    <a:pt x="80" y="63"/>
                  </a:cubicBezTo>
                  <a:cubicBezTo>
                    <a:pt x="58" y="114"/>
                    <a:pt x="47" y="146"/>
                    <a:pt x="47" y="171"/>
                  </a:cubicBezTo>
                  <a:cubicBezTo>
                    <a:pt x="47" y="220"/>
                    <a:pt x="86" y="233"/>
                    <a:pt x="117" y="233"/>
                  </a:cubicBezTo>
                  <a:cubicBezTo>
                    <a:pt x="156" y="233"/>
                    <a:pt x="177" y="210"/>
                    <a:pt x="188" y="198"/>
                  </a:cubicBezTo>
                </a:path>
              </a:pathLst>
            </a:custGeom>
            <a:solidFill>
              <a:srgbClr val="000000"/>
            </a:solidFill>
            <a:ln w="15840">
              <a:noFill/>
            </a:ln>
          </p:spPr>
        </p:sp>
        <p:sp>
          <p:nvSpPr>
            <p:cNvPr id="1129" name="Freeform 128"/>
            <p:cNvSpPr/>
            <p:nvPr/>
          </p:nvSpPr>
          <p:spPr>
            <a:xfrm>
              <a:off x="6366960" y="3322440"/>
              <a:ext cx="100080" cy="6840"/>
            </a:xfrm>
            <a:custGeom>
              <a:avLst/>
              <a:gdLst/>
              <a:ahLst/>
              <a:rect l="0" t="0" r="r" b="b"/>
              <a:pathLst>
                <a:path w="278" h="19">
                  <a:moveTo>
                    <a:pt x="261" y="18"/>
                  </a:moveTo>
                  <a:cubicBezTo>
                    <a:pt x="266" y="18"/>
                    <a:pt x="277" y="18"/>
                    <a:pt x="277" y="9"/>
                  </a:cubicBezTo>
                  <a:cubicBezTo>
                    <a:pt x="277" y="0"/>
                    <a:pt x="267" y="0"/>
                    <a:pt x="261" y="0"/>
                  </a:cubicBezTo>
                  <a:lnTo>
                    <a:pt x="16" y="0"/>
                  </a:lnTo>
                  <a:cubicBezTo>
                    <a:pt x="9" y="0"/>
                    <a:pt x="0" y="0"/>
                    <a:pt x="0" y="9"/>
                  </a:cubicBezTo>
                  <a:cubicBezTo>
                    <a:pt x="0" y="18"/>
                    <a:pt x="9" y="18"/>
                    <a:pt x="16" y="18"/>
                  </a:cubicBezTo>
                  <a:lnTo>
                    <a:pt x="261" y="18"/>
                  </a:lnTo>
                </a:path>
              </a:pathLst>
            </a:custGeom>
            <a:solidFill>
              <a:srgbClr val="000000"/>
            </a:solidFill>
            <a:ln w="15840">
              <a:noFill/>
            </a:ln>
          </p:spPr>
        </p:sp>
        <p:sp>
          <p:nvSpPr>
            <p:cNvPr id="1130" name="Freeform 129"/>
            <p:cNvSpPr/>
            <p:nvPr/>
          </p:nvSpPr>
          <p:spPr>
            <a:xfrm>
              <a:off x="6513120" y="3295440"/>
              <a:ext cx="49320" cy="185400"/>
            </a:xfrm>
            <a:custGeom>
              <a:avLst/>
              <a:gdLst/>
              <a:ahLst/>
              <a:rect l="0" t="0" r="r" b="b"/>
              <a:pathLst>
                <a:path w="137" h="515">
                  <a:moveTo>
                    <a:pt x="136" y="509"/>
                  </a:moveTo>
                  <a:cubicBezTo>
                    <a:pt x="136" y="507"/>
                    <a:pt x="136" y="507"/>
                    <a:pt x="126" y="497"/>
                  </a:cubicBezTo>
                  <a:cubicBezTo>
                    <a:pt x="53" y="433"/>
                    <a:pt x="35" y="336"/>
                    <a:pt x="35" y="257"/>
                  </a:cubicBezTo>
                  <a:cubicBezTo>
                    <a:pt x="35" y="168"/>
                    <a:pt x="57" y="78"/>
                    <a:pt x="129" y="15"/>
                  </a:cubicBezTo>
                  <a:cubicBezTo>
                    <a:pt x="136" y="9"/>
                    <a:pt x="136" y="7"/>
                    <a:pt x="136" y="5"/>
                  </a:cubicBezTo>
                  <a:cubicBezTo>
                    <a:pt x="136" y="2"/>
                    <a:pt x="134" y="0"/>
                    <a:pt x="130" y="0"/>
                  </a:cubicBezTo>
                  <a:cubicBezTo>
                    <a:pt x="125" y="0"/>
                    <a:pt x="72" y="35"/>
                    <a:pt x="37" y="100"/>
                  </a:cubicBezTo>
                  <a:cubicBezTo>
                    <a:pt x="7" y="156"/>
                    <a:pt x="0" y="214"/>
                    <a:pt x="0" y="257"/>
                  </a:cubicBezTo>
                  <a:cubicBezTo>
                    <a:pt x="0" y="297"/>
                    <a:pt x="7" y="360"/>
                    <a:pt x="39" y="418"/>
                  </a:cubicBezTo>
                  <a:cubicBezTo>
                    <a:pt x="74" y="481"/>
                    <a:pt x="125" y="514"/>
                    <a:pt x="130" y="514"/>
                  </a:cubicBezTo>
                  <a:cubicBezTo>
                    <a:pt x="134" y="514"/>
                    <a:pt x="136" y="512"/>
                    <a:pt x="136" y="509"/>
                  </a:cubicBezTo>
                </a:path>
              </a:pathLst>
            </a:custGeom>
            <a:solidFill>
              <a:srgbClr val="000000"/>
            </a:solidFill>
            <a:ln w="15840">
              <a:noFill/>
            </a:ln>
          </p:spPr>
        </p:sp>
        <p:sp>
          <p:nvSpPr>
            <p:cNvPr id="1131" name="Freeform 130"/>
            <p:cNvSpPr/>
            <p:nvPr/>
          </p:nvSpPr>
          <p:spPr>
            <a:xfrm>
              <a:off x="6581880" y="3352320"/>
              <a:ext cx="96480" cy="84240"/>
            </a:xfrm>
            <a:custGeom>
              <a:avLst/>
              <a:gdLst/>
              <a:ahLst/>
              <a:rect l="0" t="0" r="r" b="b"/>
              <a:pathLst>
                <a:path w="268" h="234">
                  <a:moveTo>
                    <a:pt x="195" y="32"/>
                  </a:moveTo>
                  <a:cubicBezTo>
                    <a:pt x="185" y="14"/>
                    <a:pt x="167" y="0"/>
                    <a:pt x="140" y="0"/>
                  </a:cubicBezTo>
                  <a:cubicBezTo>
                    <a:pt x="73" y="0"/>
                    <a:pt x="0" y="76"/>
                    <a:pt x="0" y="150"/>
                  </a:cubicBezTo>
                  <a:cubicBezTo>
                    <a:pt x="0" y="199"/>
                    <a:pt x="32" y="233"/>
                    <a:pt x="78" y="233"/>
                  </a:cubicBezTo>
                  <a:cubicBezTo>
                    <a:pt x="90" y="233"/>
                    <a:pt x="119" y="231"/>
                    <a:pt x="154" y="195"/>
                  </a:cubicBezTo>
                  <a:cubicBezTo>
                    <a:pt x="159" y="215"/>
                    <a:pt x="179" y="233"/>
                    <a:pt x="207" y="233"/>
                  </a:cubicBezTo>
                  <a:cubicBezTo>
                    <a:pt x="228" y="233"/>
                    <a:pt x="241" y="221"/>
                    <a:pt x="251" y="205"/>
                  </a:cubicBezTo>
                  <a:cubicBezTo>
                    <a:pt x="259" y="186"/>
                    <a:pt x="267" y="155"/>
                    <a:pt x="267" y="154"/>
                  </a:cubicBezTo>
                  <a:cubicBezTo>
                    <a:pt x="267" y="149"/>
                    <a:pt x="263" y="149"/>
                    <a:pt x="261" y="149"/>
                  </a:cubicBezTo>
                  <a:cubicBezTo>
                    <a:pt x="256" y="149"/>
                    <a:pt x="255" y="150"/>
                    <a:pt x="253" y="159"/>
                  </a:cubicBezTo>
                  <a:cubicBezTo>
                    <a:pt x="242" y="191"/>
                    <a:pt x="232" y="221"/>
                    <a:pt x="208" y="221"/>
                  </a:cubicBezTo>
                  <a:cubicBezTo>
                    <a:pt x="193" y="221"/>
                    <a:pt x="191" y="208"/>
                    <a:pt x="191" y="198"/>
                  </a:cubicBezTo>
                  <a:cubicBezTo>
                    <a:pt x="191" y="186"/>
                    <a:pt x="193" y="183"/>
                    <a:pt x="199" y="159"/>
                  </a:cubicBezTo>
                  <a:cubicBezTo>
                    <a:pt x="205" y="139"/>
                    <a:pt x="205" y="132"/>
                    <a:pt x="211" y="114"/>
                  </a:cubicBezTo>
                  <a:lnTo>
                    <a:pt x="232" y="42"/>
                  </a:lnTo>
                  <a:cubicBezTo>
                    <a:pt x="236" y="27"/>
                    <a:pt x="236" y="27"/>
                    <a:pt x="236" y="25"/>
                  </a:cubicBezTo>
                  <a:cubicBezTo>
                    <a:pt x="236" y="15"/>
                    <a:pt x="230" y="10"/>
                    <a:pt x="220" y="10"/>
                  </a:cubicBezTo>
                  <a:cubicBezTo>
                    <a:pt x="205" y="10"/>
                    <a:pt x="197" y="22"/>
                    <a:pt x="195" y="32"/>
                  </a:cubicBezTo>
                  <a:moveTo>
                    <a:pt x="156" y="166"/>
                  </a:moveTo>
                  <a:cubicBezTo>
                    <a:pt x="154" y="176"/>
                    <a:pt x="154" y="176"/>
                    <a:pt x="146" y="185"/>
                  </a:cubicBezTo>
                  <a:cubicBezTo>
                    <a:pt x="119" y="213"/>
                    <a:pt x="95" y="221"/>
                    <a:pt x="80" y="221"/>
                  </a:cubicBezTo>
                  <a:cubicBezTo>
                    <a:pt x="51" y="221"/>
                    <a:pt x="41" y="193"/>
                    <a:pt x="41" y="174"/>
                  </a:cubicBezTo>
                  <a:cubicBezTo>
                    <a:pt x="41" y="148"/>
                    <a:pt x="61" y="83"/>
                    <a:pt x="74" y="61"/>
                  </a:cubicBezTo>
                  <a:cubicBezTo>
                    <a:pt x="92" y="30"/>
                    <a:pt x="118" y="11"/>
                    <a:pt x="142" y="11"/>
                  </a:cubicBezTo>
                  <a:cubicBezTo>
                    <a:pt x="180" y="11"/>
                    <a:pt x="189" y="54"/>
                    <a:pt x="189" y="57"/>
                  </a:cubicBezTo>
                  <a:cubicBezTo>
                    <a:pt x="189" y="59"/>
                    <a:pt x="187" y="63"/>
                    <a:pt x="185" y="65"/>
                  </a:cubicBezTo>
                  <a:lnTo>
                    <a:pt x="156" y="166"/>
                  </a:lnTo>
                </a:path>
              </a:pathLst>
            </a:custGeom>
            <a:solidFill>
              <a:srgbClr val="000000"/>
            </a:solidFill>
            <a:ln w="15840">
              <a:noFill/>
            </a:ln>
          </p:spPr>
        </p:sp>
        <p:sp>
          <p:nvSpPr>
            <p:cNvPr id="1132" name="Freeform 131"/>
            <p:cNvSpPr/>
            <p:nvPr/>
          </p:nvSpPr>
          <p:spPr>
            <a:xfrm>
              <a:off x="6696360" y="3295440"/>
              <a:ext cx="49320" cy="185400"/>
            </a:xfrm>
            <a:custGeom>
              <a:avLst/>
              <a:gdLst/>
              <a:ahLst/>
              <a:rect l="0" t="0" r="r" b="b"/>
              <a:pathLst>
                <a:path w="137" h="515">
                  <a:moveTo>
                    <a:pt x="136" y="257"/>
                  </a:moveTo>
                  <a:cubicBezTo>
                    <a:pt x="136" y="217"/>
                    <a:pt x="130" y="156"/>
                    <a:pt x="98" y="97"/>
                  </a:cubicBezTo>
                  <a:cubicBezTo>
                    <a:pt x="62" y="34"/>
                    <a:pt x="12" y="0"/>
                    <a:pt x="6" y="0"/>
                  </a:cubicBezTo>
                  <a:cubicBezTo>
                    <a:pt x="3" y="0"/>
                    <a:pt x="0" y="2"/>
                    <a:pt x="0" y="5"/>
                  </a:cubicBezTo>
                  <a:cubicBezTo>
                    <a:pt x="0" y="7"/>
                    <a:pt x="0" y="9"/>
                    <a:pt x="11" y="18"/>
                  </a:cubicBezTo>
                  <a:cubicBezTo>
                    <a:pt x="69" y="68"/>
                    <a:pt x="102" y="150"/>
                    <a:pt x="102" y="257"/>
                  </a:cubicBezTo>
                  <a:cubicBezTo>
                    <a:pt x="102" y="344"/>
                    <a:pt x="81" y="435"/>
                    <a:pt x="8" y="500"/>
                  </a:cubicBezTo>
                  <a:cubicBezTo>
                    <a:pt x="0" y="507"/>
                    <a:pt x="0" y="507"/>
                    <a:pt x="0" y="509"/>
                  </a:cubicBezTo>
                  <a:cubicBezTo>
                    <a:pt x="0" y="512"/>
                    <a:pt x="3" y="514"/>
                    <a:pt x="6" y="514"/>
                  </a:cubicBezTo>
                  <a:cubicBezTo>
                    <a:pt x="12" y="514"/>
                    <a:pt x="65" y="478"/>
                    <a:pt x="99" y="413"/>
                  </a:cubicBezTo>
                  <a:cubicBezTo>
                    <a:pt x="130" y="357"/>
                    <a:pt x="136" y="300"/>
                    <a:pt x="136" y="257"/>
                  </a:cubicBezTo>
                </a:path>
              </a:pathLst>
            </a:custGeom>
            <a:solidFill>
              <a:srgbClr val="000000"/>
            </a:solidFill>
            <a:ln w="15840">
              <a:noFill/>
            </a:ln>
          </p:spPr>
        </p:sp>
      </p:grpSp>
      <p:grpSp>
        <p:nvGrpSpPr>
          <p:cNvPr id="1133" name="Group 132"/>
          <p:cNvGrpSpPr/>
          <p:nvPr/>
        </p:nvGrpSpPr>
        <p:grpSpPr>
          <a:xfrm>
            <a:off x="3200400" y="4114800"/>
            <a:ext cx="1005840" cy="274320"/>
            <a:chOff x="3200400" y="4114800"/>
            <a:chExt cx="1005840" cy="274320"/>
          </a:xfrm>
        </p:grpSpPr>
        <p:sp>
          <p:nvSpPr>
            <p:cNvPr id="1134" name="Freeform 133"/>
            <p:cNvSpPr/>
            <p:nvPr/>
          </p:nvSpPr>
          <p:spPr>
            <a:xfrm>
              <a:off x="3200400" y="4114800"/>
              <a:ext cx="1006200" cy="274680"/>
            </a:xfrm>
            <a:custGeom>
              <a:avLst/>
              <a:gdLst/>
              <a:ahLst/>
              <a:rect l="0" t="0" r="r" b="b"/>
              <a:pathLst>
                <a:path w="2795" h="763">
                  <a:moveTo>
                    <a:pt x="1396" y="762"/>
                  </a:moveTo>
                  <a:lnTo>
                    <a:pt x="0" y="762"/>
                  </a:lnTo>
                  <a:lnTo>
                    <a:pt x="0" y="0"/>
                  </a:lnTo>
                  <a:lnTo>
                    <a:pt x="2794" y="0"/>
                  </a:lnTo>
                  <a:lnTo>
                    <a:pt x="2794" y="762"/>
                  </a:lnTo>
                  <a:lnTo>
                    <a:pt x="1396" y="762"/>
                  </a:lnTo>
                </a:path>
              </a:pathLst>
            </a:custGeom>
            <a:solidFill>
              <a:srgbClr val="ffffff"/>
            </a:solidFill>
            <a:ln w="15840">
              <a:noFill/>
            </a:ln>
          </p:spPr>
        </p:sp>
        <p:sp>
          <p:nvSpPr>
            <p:cNvPr id="1135" name="Freeform 134"/>
            <p:cNvSpPr/>
            <p:nvPr/>
          </p:nvSpPr>
          <p:spPr>
            <a:xfrm>
              <a:off x="3206160" y="4227840"/>
              <a:ext cx="126360" cy="115200"/>
            </a:xfrm>
            <a:custGeom>
              <a:avLst/>
              <a:gdLst/>
              <a:ahLst/>
              <a:rect l="0" t="0" r="r" b="b"/>
              <a:pathLst>
                <a:path w="351" h="320">
                  <a:moveTo>
                    <a:pt x="229" y="72"/>
                  </a:moveTo>
                  <a:cubicBezTo>
                    <a:pt x="232" y="57"/>
                    <a:pt x="236" y="30"/>
                    <a:pt x="236" y="27"/>
                  </a:cubicBezTo>
                  <a:cubicBezTo>
                    <a:pt x="236" y="14"/>
                    <a:pt x="229" y="8"/>
                    <a:pt x="222" y="8"/>
                  </a:cubicBezTo>
                  <a:cubicBezTo>
                    <a:pt x="215" y="8"/>
                    <a:pt x="205" y="13"/>
                    <a:pt x="202" y="27"/>
                  </a:cubicBezTo>
                  <a:cubicBezTo>
                    <a:pt x="200" y="32"/>
                    <a:pt x="175" y="167"/>
                    <a:pt x="172" y="185"/>
                  </a:cubicBezTo>
                  <a:cubicBezTo>
                    <a:pt x="168" y="206"/>
                    <a:pt x="166" y="218"/>
                    <a:pt x="166" y="231"/>
                  </a:cubicBezTo>
                  <a:cubicBezTo>
                    <a:pt x="166" y="239"/>
                    <a:pt x="166" y="241"/>
                    <a:pt x="168" y="244"/>
                  </a:cubicBezTo>
                  <a:cubicBezTo>
                    <a:pt x="156" y="282"/>
                    <a:pt x="139" y="303"/>
                    <a:pt x="118" y="303"/>
                  </a:cubicBezTo>
                  <a:cubicBezTo>
                    <a:pt x="77" y="303"/>
                    <a:pt x="77" y="252"/>
                    <a:pt x="77" y="239"/>
                  </a:cubicBezTo>
                  <a:cubicBezTo>
                    <a:pt x="77" y="217"/>
                    <a:pt x="79" y="190"/>
                    <a:pt x="104" y="102"/>
                  </a:cubicBezTo>
                  <a:cubicBezTo>
                    <a:pt x="111" y="81"/>
                    <a:pt x="113" y="72"/>
                    <a:pt x="113" y="57"/>
                  </a:cubicBezTo>
                  <a:cubicBezTo>
                    <a:pt x="113" y="26"/>
                    <a:pt x="96" y="0"/>
                    <a:pt x="70" y="0"/>
                  </a:cubicBezTo>
                  <a:cubicBezTo>
                    <a:pt x="19" y="0"/>
                    <a:pt x="0" y="102"/>
                    <a:pt x="0" y="108"/>
                  </a:cubicBezTo>
                  <a:cubicBezTo>
                    <a:pt x="0" y="115"/>
                    <a:pt x="4" y="115"/>
                    <a:pt x="6" y="115"/>
                  </a:cubicBezTo>
                  <a:cubicBezTo>
                    <a:pt x="12" y="115"/>
                    <a:pt x="12" y="115"/>
                    <a:pt x="14" y="102"/>
                  </a:cubicBezTo>
                  <a:cubicBezTo>
                    <a:pt x="29" y="37"/>
                    <a:pt x="49" y="16"/>
                    <a:pt x="68" y="16"/>
                  </a:cubicBezTo>
                  <a:cubicBezTo>
                    <a:pt x="73" y="16"/>
                    <a:pt x="81" y="16"/>
                    <a:pt x="81" y="38"/>
                  </a:cubicBezTo>
                  <a:cubicBezTo>
                    <a:pt x="81" y="56"/>
                    <a:pt x="75" y="77"/>
                    <a:pt x="72" y="88"/>
                  </a:cubicBezTo>
                  <a:cubicBezTo>
                    <a:pt x="49" y="171"/>
                    <a:pt x="41" y="204"/>
                    <a:pt x="41" y="230"/>
                  </a:cubicBezTo>
                  <a:cubicBezTo>
                    <a:pt x="41" y="295"/>
                    <a:pt x="77" y="319"/>
                    <a:pt x="118" y="319"/>
                  </a:cubicBezTo>
                  <a:cubicBezTo>
                    <a:pt x="125" y="319"/>
                    <a:pt x="151" y="319"/>
                    <a:pt x="173" y="269"/>
                  </a:cubicBezTo>
                  <a:cubicBezTo>
                    <a:pt x="186" y="314"/>
                    <a:pt x="223" y="319"/>
                    <a:pt x="239" y="319"/>
                  </a:cubicBezTo>
                  <a:cubicBezTo>
                    <a:pt x="279" y="319"/>
                    <a:pt x="301" y="274"/>
                    <a:pt x="316" y="233"/>
                  </a:cubicBezTo>
                  <a:cubicBezTo>
                    <a:pt x="334" y="177"/>
                    <a:pt x="350" y="83"/>
                    <a:pt x="350" y="49"/>
                  </a:cubicBezTo>
                  <a:cubicBezTo>
                    <a:pt x="350" y="11"/>
                    <a:pt x="336" y="0"/>
                    <a:pt x="327" y="0"/>
                  </a:cubicBezTo>
                  <a:cubicBezTo>
                    <a:pt x="313" y="0"/>
                    <a:pt x="300" y="18"/>
                    <a:pt x="300" y="33"/>
                  </a:cubicBezTo>
                  <a:cubicBezTo>
                    <a:pt x="300" y="43"/>
                    <a:pt x="304" y="48"/>
                    <a:pt x="309" y="53"/>
                  </a:cubicBezTo>
                  <a:cubicBezTo>
                    <a:pt x="314" y="61"/>
                    <a:pt x="327" y="78"/>
                    <a:pt x="327" y="113"/>
                  </a:cubicBezTo>
                  <a:cubicBezTo>
                    <a:pt x="327" y="137"/>
                    <a:pt x="312" y="206"/>
                    <a:pt x="299" y="241"/>
                  </a:cubicBezTo>
                  <a:cubicBezTo>
                    <a:pt x="284" y="279"/>
                    <a:pt x="266" y="303"/>
                    <a:pt x="240" y="303"/>
                  </a:cubicBezTo>
                  <a:cubicBezTo>
                    <a:pt x="215" y="303"/>
                    <a:pt x="202" y="282"/>
                    <a:pt x="202" y="242"/>
                  </a:cubicBezTo>
                  <a:cubicBezTo>
                    <a:pt x="202" y="223"/>
                    <a:pt x="205" y="201"/>
                    <a:pt x="206" y="191"/>
                  </a:cubicBezTo>
                  <a:lnTo>
                    <a:pt x="229" y="72"/>
                  </a:lnTo>
                </a:path>
              </a:pathLst>
            </a:custGeom>
            <a:solidFill>
              <a:srgbClr val="000000"/>
            </a:solidFill>
            <a:ln w="15840">
              <a:noFill/>
            </a:ln>
          </p:spPr>
        </p:sp>
        <p:sp>
          <p:nvSpPr>
            <p:cNvPr id="1136" name="Freeform 135"/>
            <p:cNvSpPr/>
            <p:nvPr/>
          </p:nvSpPr>
          <p:spPr>
            <a:xfrm>
              <a:off x="3350880" y="4126320"/>
              <a:ext cx="98640" cy="131040"/>
            </a:xfrm>
            <a:custGeom>
              <a:avLst/>
              <a:gdLst/>
              <a:ahLst/>
              <a:rect l="0" t="0" r="r" b="b"/>
              <a:pathLst>
                <a:path w="274" h="364">
                  <a:moveTo>
                    <a:pt x="145" y="193"/>
                  </a:moveTo>
                  <a:lnTo>
                    <a:pt x="259" y="193"/>
                  </a:lnTo>
                  <a:cubicBezTo>
                    <a:pt x="264" y="193"/>
                    <a:pt x="273" y="193"/>
                    <a:pt x="273" y="182"/>
                  </a:cubicBezTo>
                  <a:cubicBezTo>
                    <a:pt x="273" y="169"/>
                    <a:pt x="264" y="169"/>
                    <a:pt x="259" y="169"/>
                  </a:cubicBezTo>
                  <a:lnTo>
                    <a:pt x="145" y="169"/>
                  </a:lnTo>
                  <a:lnTo>
                    <a:pt x="145" y="18"/>
                  </a:lnTo>
                  <a:cubicBezTo>
                    <a:pt x="145" y="11"/>
                    <a:pt x="145" y="0"/>
                    <a:pt x="137" y="0"/>
                  </a:cubicBezTo>
                  <a:cubicBezTo>
                    <a:pt x="127" y="0"/>
                    <a:pt x="127" y="11"/>
                    <a:pt x="127" y="18"/>
                  </a:cubicBezTo>
                  <a:lnTo>
                    <a:pt x="127" y="169"/>
                  </a:lnTo>
                  <a:lnTo>
                    <a:pt x="13" y="169"/>
                  </a:lnTo>
                  <a:cubicBezTo>
                    <a:pt x="9" y="169"/>
                    <a:pt x="0" y="169"/>
                    <a:pt x="0" y="182"/>
                  </a:cubicBezTo>
                  <a:cubicBezTo>
                    <a:pt x="0" y="193"/>
                    <a:pt x="9" y="193"/>
                    <a:pt x="13" y="193"/>
                  </a:cubicBezTo>
                  <a:lnTo>
                    <a:pt x="127" y="193"/>
                  </a:lnTo>
                  <a:lnTo>
                    <a:pt x="127" y="344"/>
                  </a:lnTo>
                  <a:cubicBezTo>
                    <a:pt x="127" y="351"/>
                    <a:pt x="127" y="363"/>
                    <a:pt x="137" y="363"/>
                  </a:cubicBezTo>
                  <a:cubicBezTo>
                    <a:pt x="145" y="363"/>
                    <a:pt x="145" y="352"/>
                    <a:pt x="145" y="344"/>
                  </a:cubicBezTo>
                  <a:lnTo>
                    <a:pt x="145" y="193"/>
                  </a:lnTo>
                </a:path>
              </a:pathLst>
            </a:custGeom>
            <a:solidFill>
              <a:srgbClr val="000000"/>
            </a:solidFill>
            <a:ln w="15840">
              <a:noFill/>
            </a:ln>
          </p:spPr>
        </p:sp>
        <p:sp>
          <p:nvSpPr>
            <p:cNvPr id="1137" name="Freeform 136"/>
            <p:cNvSpPr/>
            <p:nvPr/>
          </p:nvSpPr>
          <p:spPr>
            <a:xfrm>
              <a:off x="3483720" y="4312800"/>
              <a:ext cx="22680" cy="75960"/>
            </a:xfrm>
            <a:custGeom>
              <a:avLst/>
              <a:gdLst/>
              <a:ahLst/>
              <a:rect l="0" t="0" r="r" b="b"/>
              <a:pathLst>
                <a:path w="63" h="211">
                  <a:moveTo>
                    <a:pt x="62" y="73"/>
                  </a:moveTo>
                  <a:cubicBezTo>
                    <a:pt x="62" y="27"/>
                    <a:pt x="50" y="0"/>
                    <a:pt x="29" y="0"/>
                  </a:cubicBezTo>
                  <a:cubicBezTo>
                    <a:pt x="11" y="0"/>
                    <a:pt x="0" y="18"/>
                    <a:pt x="0" y="37"/>
                  </a:cubicBezTo>
                  <a:cubicBezTo>
                    <a:pt x="0" y="56"/>
                    <a:pt x="11" y="75"/>
                    <a:pt x="29" y="75"/>
                  </a:cubicBezTo>
                  <a:cubicBezTo>
                    <a:pt x="35" y="75"/>
                    <a:pt x="42" y="72"/>
                    <a:pt x="47" y="65"/>
                  </a:cubicBezTo>
                  <a:cubicBezTo>
                    <a:pt x="50" y="64"/>
                    <a:pt x="50" y="64"/>
                    <a:pt x="51" y="64"/>
                  </a:cubicBezTo>
                  <a:cubicBezTo>
                    <a:pt x="51" y="64"/>
                    <a:pt x="52" y="64"/>
                    <a:pt x="52" y="73"/>
                  </a:cubicBezTo>
                  <a:cubicBezTo>
                    <a:pt x="52" y="126"/>
                    <a:pt x="33" y="169"/>
                    <a:pt x="14" y="191"/>
                  </a:cubicBezTo>
                  <a:cubicBezTo>
                    <a:pt x="9" y="199"/>
                    <a:pt x="9" y="201"/>
                    <a:pt x="9" y="202"/>
                  </a:cubicBezTo>
                  <a:cubicBezTo>
                    <a:pt x="9" y="209"/>
                    <a:pt x="11" y="210"/>
                    <a:pt x="14" y="210"/>
                  </a:cubicBezTo>
                  <a:cubicBezTo>
                    <a:pt x="21" y="210"/>
                    <a:pt x="62" y="156"/>
                    <a:pt x="62" y="73"/>
                  </a:cubicBezTo>
                </a:path>
              </a:pathLst>
            </a:custGeom>
            <a:solidFill>
              <a:srgbClr val="000000"/>
            </a:solidFill>
            <a:ln w="15840">
              <a:noFill/>
            </a:ln>
          </p:spPr>
        </p:sp>
        <p:sp>
          <p:nvSpPr>
            <p:cNvPr id="1138" name="Freeform 137"/>
            <p:cNvSpPr/>
            <p:nvPr/>
          </p:nvSpPr>
          <p:spPr>
            <a:xfrm>
              <a:off x="3557520" y="4227840"/>
              <a:ext cx="126360" cy="115200"/>
            </a:xfrm>
            <a:custGeom>
              <a:avLst/>
              <a:gdLst/>
              <a:ahLst/>
              <a:rect l="0" t="0" r="r" b="b"/>
              <a:pathLst>
                <a:path w="351" h="320">
                  <a:moveTo>
                    <a:pt x="229" y="72"/>
                  </a:moveTo>
                  <a:cubicBezTo>
                    <a:pt x="231" y="57"/>
                    <a:pt x="236" y="30"/>
                    <a:pt x="236" y="27"/>
                  </a:cubicBezTo>
                  <a:cubicBezTo>
                    <a:pt x="236" y="14"/>
                    <a:pt x="229" y="8"/>
                    <a:pt x="222" y="8"/>
                  </a:cubicBezTo>
                  <a:cubicBezTo>
                    <a:pt x="215" y="8"/>
                    <a:pt x="205" y="13"/>
                    <a:pt x="202" y="27"/>
                  </a:cubicBezTo>
                  <a:cubicBezTo>
                    <a:pt x="200" y="32"/>
                    <a:pt x="175" y="167"/>
                    <a:pt x="172" y="185"/>
                  </a:cubicBezTo>
                  <a:cubicBezTo>
                    <a:pt x="168" y="206"/>
                    <a:pt x="166" y="218"/>
                    <a:pt x="166" y="231"/>
                  </a:cubicBezTo>
                  <a:cubicBezTo>
                    <a:pt x="166" y="239"/>
                    <a:pt x="166" y="241"/>
                    <a:pt x="168" y="244"/>
                  </a:cubicBezTo>
                  <a:cubicBezTo>
                    <a:pt x="156" y="282"/>
                    <a:pt x="139" y="303"/>
                    <a:pt x="118" y="303"/>
                  </a:cubicBezTo>
                  <a:cubicBezTo>
                    <a:pt x="77" y="303"/>
                    <a:pt x="77" y="252"/>
                    <a:pt x="77" y="239"/>
                  </a:cubicBezTo>
                  <a:cubicBezTo>
                    <a:pt x="77" y="217"/>
                    <a:pt x="79" y="190"/>
                    <a:pt x="104" y="102"/>
                  </a:cubicBezTo>
                  <a:cubicBezTo>
                    <a:pt x="110" y="81"/>
                    <a:pt x="113" y="72"/>
                    <a:pt x="113" y="57"/>
                  </a:cubicBezTo>
                  <a:cubicBezTo>
                    <a:pt x="113" y="26"/>
                    <a:pt x="95" y="0"/>
                    <a:pt x="70" y="0"/>
                  </a:cubicBezTo>
                  <a:cubicBezTo>
                    <a:pt x="18" y="0"/>
                    <a:pt x="0" y="102"/>
                    <a:pt x="0" y="108"/>
                  </a:cubicBezTo>
                  <a:cubicBezTo>
                    <a:pt x="0" y="115"/>
                    <a:pt x="4" y="115"/>
                    <a:pt x="6" y="115"/>
                  </a:cubicBezTo>
                  <a:cubicBezTo>
                    <a:pt x="11" y="115"/>
                    <a:pt x="11" y="115"/>
                    <a:pt x="14" y="102"/>
                  </a:cubicBezTo>
                  <a:cubicBezTo>
                    <a:pt x="29" y="37"/>
                    <a:pt x="49" y="16"/>
                    <a:pt x="68" y="16"/>
                  </a:cubicBezTo>
                  <a:cubicBezTo>
                    <a:pt x="73" y="16"/>
                    <a:pt x="81" y="16"/>
                    <a:pt x="81" y="38"/>
                  </a:cubicBezTo>
                  <a:cubicBezTo>
                    <a:pt x="81" y="56"/>
                    <a:pt x="75" y="77"/>
                    <a:pt x="72" y="88"/>
                  </a:cubicBezTo>
                  <a:cubicBezTo>
                    <a:pt x="49" y="171"/>
                    <a:pt x="41" y="204"/>
                    <a:pt x="41" y="230"/>
                  </a:cubicBezTo>
                  <a:cubicBezTo>
                    <a:pt x="41" y="295"/>
                    <a:pt x="77" y="319"/>
                    <a:pt x="117" y="319"/>
                  </a:cubicBezTo>
                  <a:cubicBezTo>
                    <a:pt x="125" y="319"/>
                    <a:pt x="151" y="319"/>
                    <a:pt x="172" y="269"/>
                  </a:cubicBezTo>
                  <a:cubicBezTo>
                    <a:pt x="186" y="314"/>
                    <a:pt x="223" y="319"/>
                    <a:pt x="238" y="319"/>
                  </a:cubicBezTo>
                  <a:cubicBezTo>
                    <a:pt x="279" y="319"/>
                    <a:pt x="301" y="274"/>
                    <a:pt x="315" y="233"/>
                  </a:cubicBezTo>
                  <a:cubicBezTo>
                    <a:pt x="334" y="177"/>
                    <a:pt x="350" y="83"/>
                    <a:pt x="350" y="49"/>
                  </a:cubicBezTo>
                  <a:cubicBezTo>
                    <a:pt x="350" y="11"/>
                    <a:pt x="336" y="0"/>
                    <a:pt x="326" y="0"/>
                  </a:cubicBezTo>
                  <a:cubicBezTo>
                    <a:pt x="313" y="0"/>
                    <a:pt x="300" y="18"/>
                    <a:pt x="300" y="33"/>
                  </a:cubicBezTo>
                  <a:cubicBezTo>
                    <a:pt x="300" y="43"/>
                    <a:pt x="304" y="48"/>
                    <a:pt x="308" y="53"/>
                  </a:cubicBezTo>
                  <a:cubicBezTo>
                    <a:pt x="314" y="61"/>
                    <a:pt x="327" y="78"/>
                    <a:pt x="327" y="113"/>
                  </a:cubicBezTo>
                  <a:cubicBezTo>
                    <a:pt x="327" y="137"/>
                    <a:pt x="312" y="206"/>
                    <a:pt x="299" y="241"/>
                  </a:cubicBezTo>
                  <a:cubicBezTo>
                    <a:pt x="284" y="279"/>
                    <a:pt x="266" y="303"/>
                    <a:pt x="240" y="303"/>
                  </a:cubicBezTo>
                  <a:cubicBezTo>
                    <a:pt x="215" y="303"/>
                    <a:pt x="202" y="282"/>
                    <a:pt x="202" y="242"/>
                  </a:cubicBezTo>
                  <a:cubicBezTo>
                    <a:pt x="202" y="223"/>
                    <a:pt x="205" y="201"/>
                    <a:pt x="206" y="191"/>
                  </a:cubicBezTo>
                  <a:lnTo>
                    <a:pt x="229" y="72"/>
                  </a:lnTo>
                </a:path>
              </a:pathLst>
            </a:custGeom>
            <a:solidFill>
              <a:srgbClr val="000000"/>
            </a:solidFill>
            <a:ln w="15840">
              <a:noFill/>
            </a:ln>
          </p:spPr>
        </p:sp>
        <p:sp>
          <p:nvSpPr>
            <p:cNvPr id="1139" name="Freeform 138"/>
            <p:cNvSpPr/>
            <p:nvPr/>
          </p:nvSpPr>
          <p:spPr>
            <a:xfrm>
              <a:off x="3707640" y="4187160"/>
              <a:ext cx="90360" cy="9720"/>
            </a:xfrm>
            <a:custGeom>
              <a:avLst/>
              <a:gdLst/>
              <a:ahLst/>
              <a:rect l="0" t="0" r="r" b="b"/>
              <a:pathLst>
                <a:path w="251" h="27">
                  <a:moveTo>
                    <a:pt x="236" y="26"/>
                  </a:moveTo>
                  <a:cubicBezTo>
                    <a:pt x="241" y="26"/>
                    <a:pt x="250" y="26"/>
                    <a:pt x="250" y="13"/>
                  </a:cubicBezTo>
                  <a:cubicBezTo>
                    <a:pt x="250" y="0"/>
                    <a:pt x="243" y="0"/>
                    <a:pt x="236" y="0"/>
                  </a:cubicBezTo>
                  <a:lnTo>
                    <a:pt x="14" y="0"/>
                  </a:lnTo>
                  <a:cubicBezTo>
                    <a:pt x="8" y="0"/>
                    <a:pt x="0" y="0"/>
                    <a:pt x="0" y="13"/>
                  </a:cubicBezTo>
                  <a:cubicBezTo>
                    <a:pt x="0" y="26"/>
                    <a:pt x="8" y="26"/>
                    <a:pt x="14" y="26"/>
                  </a:cubicBezTo>
                  <a:lnTo>
                    <a:pt x="236" y="26"/>
                  </a:lnTo>
                </a:path>
              </a:pathLst>
            </a:custGeom>
            <a:solidFill>
              <a:srgbClr val="000000"/>
            </a:solidFill>
            <a:ln w="15840">
              <a:noFill/>
            </a:ln>
          </p:spPr>
        </p:sp>
        <p:sp>
          <p:nvSpPr>
            <p:cNvPr id="1140" name="Freeform 139"/>
            <p:cNvSpPr/>
            <p:nvPr/>
          </p:nvSpPr>
          <p:spPr>
            <a:xfrm>
              <a:off x="3837240" y="4312800"/>
              <a:ext cx="23040" cy="75960"/>
            </a:xfrm>
            <a:custGeom>
              <a:avLst/>
              <a:gdLst/>
              <a:ahLst/>
              <a:rect l="0" t="0" r="r" b="b"/>
              <a:pathLst>
                <a:path w="64" h="211">
                  <a:moveTo>
                    <a:pt x="63" y="73"/>
                  </a:moveTo>
                  <a:cubicBezTo>
                    <a:pt x="63" y="27"/>
                    <a:pt x="50" y="0"/>
                    <a:pt x="30" y="0"/>
                  </a:cubicBezTo>
                  <a:cubicBezTo>
                    <a:pt x="11" y="0"/>
                    <a:pt x="0" y="18"/>
                    <a:pt x="0" y="37"/>
                  </a:cubicBezTo>
                  <a:cubicBezTo>
                    <a:pt x="0" y="56"/>
                    <a:pt x="11" y="75"/>
                    <a:pt x="30" y="75"/>
                  </a:cubicBezTo>
                  <a:cubicBezTo>
                    <a:pt x="35" y="75"/>
                    <a:pt x="42" y="72"/>
                    <a:pt x="48" y="65"/>
                  </a:cubicBezTo>
                  <a:cubicBezTo>
                    <a:pt x="50" y="64"/>
                    <a:pt x="50" y="64"/>
                    <a:pt x="51" y="64"/>
                  </a:cubicBezTo>
                  <a:cubicBezTo>
                    <a:pt x="51" y="64"/>
                    <a:pt x="52" y="64"/>
                    <a:pt x="52" y="73"/>
                  </a:cubicBezTo>
                  <a:cubicBezTo>
                    <a:pt x="52" y="126"/>
                    <a:pt x="33" y="169"/>
                    <a:pt x="15" y="191"/>
                  </a:cubicBezTo>
                  <a:cubicBezTo>
                    <a:pt x="9" y="199"/>
                    <a:pt x="9" y="201"/>
                    <a:pt x="9" y="202"/>
                  </a:cubicBezTo>
                  <a:cubicBezTo>
                    <a:pt x="9" y="209"/>
                    <a:pt x="11" y="210"/>
                    <a:pt x="15" y="210"/>
                  </a:cubicBezTo>
                  <a:cubicBezTo>
                    <a:pt x="21" y="210"/>
                    <a:pt x="63" y="156"/>
                    <a:pt x="63" y="73"/>
                  </a:cubicBezTo>
                </a:path>
              </a:pathLst>
            </a:custGeom>
            <a:solidFill>
              <a:srgbClr val="000000"/>
            </a:solidFill>
            <a:ln w="15840">
              <a:noFill/>
            </a:ln>
          </p:spPr>
        </p:sp>
        <p:sp>
          <p:nvSpPr>
            <p:cNvPr id="1141" name="Freeform 140"/>
            <p:cNvSpPr/>
            <p:nvPr/>
          </p:nvSpPr>
          <p:spPr>
            <a:xfrm>
              <a:off x="3911040" y="4227840"/>
              <a:ext cx="126360" cy="115200"/>
            </a:xfrm>
            <a:custGeom>
              <a:avLst/>
              <a:gdLst/>
              <a:ahLst/>
              <a:rect l="0" t="0" r="r" b="b"/>
              <a:pathLst>
                <a:path w="351" h="320">
                  <a:moveTo>
                    <a:pt x="229" y="72"/>
                  </a:moveTo>
                  <a:cubicBezTo>
                    <a:pt x="232" y="57"/>
                    <a:pt x="236" y="30"/>
                    <a:pt x="236" y="27"/>
                  </a:cubicBezTo>
                  <a:cubicBezTo>
                    <a:pt x="236" y="14"/>
                    <a:pt x="229" y="8"/>
                    <a:pt x="222" y="8"/>
                  </a:cubicBezTo>
                  <a:cubicBezTo>
                    <a:pt x="215" y="8"/>
                    <a:pt x="205" y="13"/>
                    <a:pt x="202" y="27"/>
                  </a:cubicBezTo>
                  <a:cubicBezTo>
                    <a:pt x="200" y="32"/>
                    <a:pt x="175" y="167"/>
                    <a:pt x="172" y="185"/>
                  </a:cubicBezTo>
                  <a:cubicBezTo>
                    <a:pt x="168" y="206"/>
                    <a:pt x="166" y="218"/>
                    <a:pt x="166" y="231"/>
                  </a:cubicBezTo>
                  <a:cubicBezTo>
                    <a:pt x="166" y="239"/>
                    <a:pt x="166" y="241"/>
                    <a:pt x="168" y="244"/>
                  </a:cubicBezTo>
                  <a:cubicBezTo>
                    <a:pt x="156" y="282"/>
                    <a:pt x="139" y="303"/>
                    <a:pt x="118" y="303"/>
                  </a:cubicBezTo>
                  <a:cubicBezTo>
                    <a:pt x="77" y="303"/>
                    <a:pt x="77" y="252"/>
                    <a:pt x="77" y="239"/>
                  </a:cubicBezTo>
                  <a:cubicBezTo>
                    <a:pt x="77" y="217"/>
                    <a:pt x="79" y="190"/>
                    <a:pt x="104" y="102"/>
                  </a:cubicBezTo>
                  <a:cubicBezTo>
                    <a:pt x="111" y="81"/>
                    <a:pt x="113" y="72"/>
                    <a:pt x="113" y="57"/>
                  </a:cubicBezTo>
                  <a:cubicBezTo>
                    <a:pt x="113" y="26"/>
                    <a:pt x="96" y="0"/>
                    <a:pt x="70" y="0"/>
                  </a:cubicBezTo>
                  <a:cubicBezTo>
                    <a:pt x="19" y="0"/>
                    <a:pt x="0" y="102"/>
                    <a:pt x="0" y="108"/>
                  </a:cubicBezTo>
                  <a:cubicBezTo>
                    <a:pt x="0" y="115"/>
                    <a:pt x="4" y="115"/>
                    <a:pt x="6" y="115"/>
                  </a:cubicBezTo>
                  <a:cubicBezTo>
                    <a:pt x="12" y="115"/>
                    <a:pt x="12" y="115"/>
                    <a:pt x="14" y="102"/>
                  </a:cubicBezTo>
                  <a:cubicBezTo>
                    <a:pt x="29" y="37"/>
                    <a:pt x="49" y="16"/>
                    <a:pt x="68" y="16"/>
                  </a:cubicBezTo>
                  <a:cubicBezTo>
                    <a:pt x="73" y="16"/>
                    <a:pt x="81" y="16"/>
                    <a:pt x="81" y="38"/>
                  </a:cubicBezTo>
                  <a:cubicBezTo>
                    <a:pt x="81" y="56"/>
                    <a:pt x="75" y="77"/>
                    <a:pt x="72" y="88"/>
                  </a:cubicBezTo>
                  <a:cubicBezTo>
                    <a:pt x="49" y="171"/>
                    <a:pt x="41" y="204"/>
                    <a:pt x="41" y="230"/>
                  </a:cubicBezTo>
                  <a:cubicBezTo>
                    <a:pt x="41" y="295"/>
                    <a:pt x="77" y="319"/>
                    <a:pt x="118" y="319"/>
                  </a:cubicBezTo>
                  <a:cubicBezTo>
                    <a:pt x="125" y="319"/>
                    <a:pt x="151" y="319"/>
                    <a:pt x="173" y="269"/>
                  </a:cubicBezTo>
                  <a:cubicBezTo>
                    <a:pt x="186" y="314"/>
                    <a:pt x="223" y="319"/>
                    <a:pt x="239" y="319"/>
                  </a:cubicBezTo>
                  <a:cubicBezTo>
                    <a:pt x="279" y="319"/>
                    <a:pt x="301" y="274"/>
                    <a:pt x="316" y="233"/>
                  </a:cubicBezTo>
                  <a:cubicBezTo>
                    <a:pt x="334" y="177"/>
                    <a:pt x="350" y="83"/>
                    <a:pt x="350" y="49"/>
                  </a:cubicBezTo>
                  <a:cubicBezTo>
                    <a:pt x="350" y="11"/>
                    <a:pt x="336" y="0"/>
                    <a:pt x="327" y="0"/>
                  </a:cubicBezTo>
                  <a:cubicBezTo>
                    <a:pt x="313" y="0"/>
                    <a:pt x="300" y="18"/>
                    <a:pt x="300" y="33"/>
                  </a:cubicBezTo>
                  <a:cubicBezTo>
                    <a:pt x="300" y="43"/>
                    <a:pt x="304" y="48"/>
                    <a:pt x="309" y="53"/>
                  </a:cubicBezTo>
                  <a:cubicBezTo>
                    <a:pt x="314" y="61"/>
                    <a:pt x="327" y="78"/>
                    <a:pt x="327" y="113"/>
                  </a:cubicBezTo>
                  <a:cubicBezTo>
                    <a:pt x="327" y="137"/>
                    <a:pt x="312" y="206"/>
                    <a:pt x="299" y="241"/>
                  </a:cubicBezTo>
                  <a:cubicBezTo>
                    <a:pt x="284" y="279"/>
                    <a:pt x="266" y="303"/>
                    <a:pt x="240" y="303"/>
                  </a:cubicBezTo>
                  <a:cubicBezTo>
                    <a:pt x="215" y="303"/>
                    <a:pt x="202" y="282"/>
                    <a:pt x="202" y="242"/>
                  </a:cubicBezTo>
                  <a:cubicBezTo>
                    <a:pt x="202" y="223"/>
                    <a:pt x="205" y="201"/>
                    <a:pt x="206" y="191"/>
                  </a:cubicBezTo>
                  <a:lnTo>
                    <a:pt x="229" y="72"/>
                  </a:lnTo>
                </a:path>
              </a:pathLst>
            </a:custGeom>
            <a:solidFill>
              <a:srgbClr val="000000"/>
            </a:solidFill>
            <a:ln w="15840">
              <a:noFill/>
            </a:ln>
          </p:spPr>
        </p:sp>
        <p:sp>
          <p:nvSpPr>
            <p:cNvPr id="1142" name="Freeform 141"/>
            <p:cNvSpPr/>
            <p:nvPr/>
          </p:nvSpPr>
          <p:spPr>
            <a:xfrm>
              <a:off x="4056480" y="4114800"/>
              <a:ext cx="142560" cy="121320"/>
            </a:xfrm>
            <a:custGeom>
              <a:avLst/>
              <a:gdLst/>
              <a:ahLst/>
              <a:rect l="0" t="0" r="r" b="b"/>
              <a:pathLst>
                <a:path w="396" h="337">
                  <a:moveTo>
                    <a:pt x="350" y="40"/>
                  </a:moveTo>
                  <a:cubicBezTo>
                    <a:pt x="354" y="22"/>
                    <a:pt x="355" y="18"/>
                    <a:pt x="381" y="18"/>
                  </a:cubicBezTo>
                  <a:cubicBezTo>
                    <a:pt x="390" y="18"/>
                    <a:pt x="395" y="18"/>
                    <a:pt x="395" y="8"/>
                  </a:cubicBezTo>
                  <a:cubicBezTo>
                    <a:pt x="395" y="0"/>
                    <a:pt x="390" y="0"/>
                    <a:pt x="384" y="0"/>
                  </a:cubicBezTo>
                  <a:lnTo>
                    <a:pt x="334" y="0"/>
                  </a:lnTo>
                  <a:cubicBezTo>
                    <a:pt x="323" y="0"/>
                    <a:pt x="322" y="0"/>
                    <a:pt x="316" y="10"/>
                  </a:cubicBezTo>
                  <a:lnTo>
                    <a:pt x="174" y="290"/>
                  </a:lnTo>
                  <a:lnTo>
                    <a:pt x="138" y="13"/>
                  </a:lnTo>
                  <a:cubicBezTo>
                    <a:pt x="136" y="0"/>
                    <a:pt x="136" y="0"/>
                    <a:pt x="125" y="0"/>
                  </a:cubicBezTo>
                  <a:lnTo>
                    <a:pt x="72" y="0"/>
                  </a:lnTo>
                  <a:cubicBezTo>
                    <a:pt x="65" y="0"/>
                    <a:pt x="59" y="0"/>
                    <a:pt x="59" y="11"/>
                  </a:cubicBezTo>
                  <a:cubicBezTo>
                    <a:pt x="59" y="18"/>
                    <a:pt x="63" y="18"/>
                    <a:pt x="72" y="18"/>
                  </a:cubicBezTo>
                  <a:cubicBezTo>
                    <a:pt x="77" y="18"/>
                    <a:pt x="79" y="18"/>
                    <a:pt x="86" y="19"/>
                  </a:cubicBezTo>
                  <a:cubicBezTo>
                    <a:pt x="93" y="19"/>
                    <a:pt x="95" y="21"/>
                    <a:pt x="95" y="26"/>
                  </a:cubicBezTo>
                  <a:cubicBezTo>
                    <a:pt x="95" y="26"/>
                    <a:pt x="95" y="29"/>
                    <a:pt x="92" y="37"/>
                  </a:cubicBezTo>
                  <a:lnTo>
                    <a:pt x="47" y="284"/>
                  </a:lnTo>
                  <a:cubicBezTo>
                    <a:pt x="43" y="300"/>
                    <a:pt x="37" y="317"/>
                    <a:pt x="8" y="319"/>
                  </a:cubicBezTo>
                  <a:cubicBezTo>
                    <a:pt x="4" y="319"/>
                    <a:pt x="0" y="319"/>
                    <a:pt x="0" y="330"/>
                  </a:cubicBezTo>
                  <a:cubicBezTo>
                    <a:pt x="0" y="330"/>
                    <a:pt x="0" y="336"/>
                    <a:pt x="6" y="336"/>
                  </a:cubicBezTo>
                  <a:cubicBezTo>
                    <a:pt x="16" y="336"/>
                    <a:pt x="32" y="335"/>
                    <a:pt x="44" y="335"/>
                  </a:cubicBezTo>
                  <a:cubicBezTo>
                    <a:pt x="52" y="335"/>
                    <a:pt x="74" y="336"/>
                    <a:pt x="82" y="336"/>
                  </a:cubicBezTo>
                  <a:cubicBezTo>
                    <a:pt x="84" y="336"/>
                    <a:pt x="91" y="336"/>
                    <a:pt x="91" y="325"/>
                  </a:cubicBezTo>
                  <a:cubicBezTo>
                    <a:pt x="91" y="319"/>
                    <a:pt x="86" y="319"/>
                    <a:pt x="82" y="319"/>
                  </a:cubicBezTo>
                  <a:cubicBezTo>
                    <a:pt x="58" y="317"/>
                    <a:pt x="59" y="304"/>
                    <a:pt x="59" y="298"/>
                  </a:cubicBezTo>
                  <a:cubicBezTo>
                    <a:pt x="59" y="297"/>
                    <a:pt x="59" y="293"/>
                    <a:pt x="59" y="285"/>
                  </a:cubicBezTo>
                  <a:lnTo>
                    <a:pt x="109" y="24"/>
                  </a:lnTo>
                  <a:lnTo>
                    <a:pt x="110" y="24"/>
                  </a:lnTo>
                  <a:lnTo>
                    <a:pt x="150" y="324"/>
                  </a:lnTo>
                  <a:cubicBezTo>
                    <a:pt x="151" y="332"/>
                    <a:pt x="151" y="336"/>
                    <a:pt x="157" y="336"/>
                  </a:cubicBezTo>
                  <a:cubicBezTo>
                    <a:pt x="161" y="336"/>
                    <a:pt x="165" y="332"/>
                    <a:pt x="168" y="325"/>
                  </a:cubicBezTo>
                  <a:lnTo>
                    <a:pt x="323" y="19"/>
                  </a:lnTo>
                  <a:lnTo>
                    <a:pt x="324" y="19"/>
                  </a:lnTo>
                  <a:lnTo>
                    <a:pt x="271" y="298"/>
                  </a:lnTo>
                  <a:cubicBezTo>
                    <a:pt x="268" y="314"/>
                    <a:pt x="268" y="319"/>
                    <a:pt x="238" y="319"/>
                  </a:cubicBezTo>
                  <a:cubicBezTo>
                    <a:pt x="231" y="319"/>
                    <a:pt x="227" y="319"/>
                    <a:pt x="227" y="330"/>
                  </a:cubicBezTo>
                  <a:cubicBezTo>
                    <a:pt x="227" y="330"/>
                    <a:pt x="227" y="336"/>
                    <a:pt x="234" y="336"/>
                  </a:cubicBezTo>
                  <a:cubicBezTo>
                    <a:pt x="241" y="336"/>
                    <a:pt x="249" y="335"/>
                    <a:pt x="257" y="335"/>
                  </a:cubicBezTo>
                  <a:cubicBezTo>
                    <a:pt x="264" y="335"/>
                    <a:pt x="272" y="335"/>
                    <a:pt x="279" y="335"/>
                  </a:cubicBezTo>
                  <a:cubicBezTo>
                    <a:pt x="290" y="335"/>
                    <a:pt x="316" y="336"/>
                    <a:pt x="326" y="336"/>
                  </a:cubicBezTo>
                  <a:cubicBezTo>
                    <a:pt x="329" y="336"/>
                    <a:pt x="334" y="336"/>
                    <a:pt x="334" y="325"/>
                  </a:cubicBezTo>
                  <a:cubicBezTo>
                    <a:pt x="334" y="319"/>
                    <a:pt x="330" y="319"/>
                    <a:pt x="323" y="319"/>
                  </a:cubicBezTo>
                  <a:cubicBezTo>
                    <a:pt x="323" y="319"/>
                    <a:pt x="315" y="319"/>
                    <a:pt x="308" y="317"/>
                  </a:cubicBezTo>
                  <a:cubicBezTo>
                    <a:pt x="300" y="317"/>
                    <a:pt x="300" y="316"/>
                    <a:pt x="300" y="311"/>
                  </a:cubicBezTo>
                  <a:cubicBezTo>
                    <a:pt x="300" y="308"/>
                    <a:pt x="301" y="303"/>
                    <a:pt x="301" y="300"/>
                  </a:cubicBezTo>
                  <a:lnTo>
                    <a:pt x="350" y="40"/>
                  </a:lnTo>
                </a:path>
              </a:pathLst>
            </a:custGeom>
            <a:solidFill>
              <a:srgbClr val="000000"/>
            </a:solidFill>
            <a:ln w="15840">
              <a:noFill/>
            </a:ln>
          </p:spPr>
        </p:sp>
      </p:grpSp>
      <p:grpSp>
        <p:nvGrpSpPr>
          <p:cNvPr id="1143" name="Group 142"/>
          <p:cNvGrpSpPr/>
          <p:nvPr/>
        </p:nvGrpSpPr>
        <p:grpSpPr>
          <a:xfrm>
            <a:off x="1478160" y="4516920"/>
            <a:ext cx="4849560" cy="239760"/>
            <a:chOff x="1478160" y="4516920"/>
            <a:chExt cx="4849560" cy="239760"/>
          </a:xfrm>
        </p:grpSpPr>
        <p:sp>
          <p:nvSpPr>
            <p:cNvPr id="1144" name="Freeform 143"/>
            <p:cNvSpPr/>
            <p:nvPr/>
          </p:nvSpPr>
          <p:spPr>
            <a:xfrm>
              <a:off x="1478160" y="4516920"/>
              <a:ext cx="4849920" cy="239040"/>
            </a:xfrm>
            <a:custGeom>
              <a:avLst/>
              <a:gdLst/>
              <a:ahLst/>
              <a:rect l="0" t="0" r="r" b="b"/>
              <a:pathLst>
                <a:path w="13472" h="664">
                  <a:moveTo>
                    <a:pt x="6736" y="663"/>
                  </a:moveTo>
                  <a:lnTo>
                    <a:pt x="0" y="663"/>
                  </a:lnTo>
                  <a:lnTo>
                    <a:pt x="0" y="0"/>
                  </a:lnTo>
                  <a:lnTo>
                    <a:pt x="13471" y="0"/>
                  </a:lnTo>
                  <a:lnTo>
                    <a:pt x="13471" y="663"/>
                  </a:lnTo>
                  <a:lnTo>
                    <a:pt x="6736" y="663"/>
                  </a:lnTo>
                </a:path>
              </a:pathLst>
            </a:custGeom>
            <a:solidFill>
              <a:srgbClr val="ffffff"/>
            </a:solidFill>
            <a:ln w="15840">
              <a:noFill/>
            </a:ln>
          </p:spPr>
        </p:sp>
        <p:sp>
          <p:nvSpPr>
            <p:cNvPr id="1145" name="Freeform 144"/>
            <p:cNvSpPr/>
            <p:nvPr/>
          </p:nvSpPr>
          <p:spPr>
            <a:xfrm>
              <a:off x="1484280" y="4610520"/>
              <a:ext cx="103320" cy="95400"/>
            </a:xfrm>
            <a:custGeom>
              <a:avLst/>
              <a:gdLst/>
              <a:ahLst/>
              <a:rect l="0" t="0" r="r" b="b"/>
              <a:pathLst>
                <a:path w="287" h="265">
                  <a:moveTo>
                    <a:pt x="179" y="225"/>
                  </a:moveTo>
                  <a:cubicBezTo>
                    <a:pt x="185" y="250"/>
                    <a:pt x="204" y="264"/>
                    <a:pt x="228" y="264"/>
                  </a:cubicBezTo>
                  <a:cubicBezTo>
                    <a:pt x="247" y="264"/>
                    <a:pt x="261" y="251"/>
                    <a:pt x="270" y="233"/>
                  </a:cubicBezTo>
                  <a:cubicBezTo>
                    <a:pt x="279" y="212"/>
                    <a:pt x="286" y="176"/>
                    <a:pt x="286" y="175"/>
                  </a:cubicBezTo>
                  <a:cubicBezTo>
                    <a:pt x="286" y="170"/>
                    <a:pt x="281" y="170"/>
                    <a:pt x="280" y="170"/>
                  </a:cubicBezTo>
                  <a:cubicBezTo>
                    <a:pt x="274" y="170"/>
                    <a:pt x="274" y="170"/>
                    <a:pt x="271" y="180"/>
                  </a:cubicBezTo>
                  <a:cubicBezTo>
                    <a:pt x="263" y="212"/>
                    <a:pt x="253" y="251"/>
                    <a:pt x="229" y="251"/>
                  </a:cubicBezTo>
                  <a:cubicBezTo>
                    <a:pt x="218" y="251"/>
                    <a:pt x="213" y="245"/>
                    <a:pt x="213" y="225"/>
                  </a:cubicBezTo>
                  <a:cubicBezTo>
                    <a:pt x="213" y="212"/>
                    <a:pt x="219" y="185"/>
                    <a:pt x="223" y="164"/>
                  </a:cubicBezTo>
                  <a:lnTo>
                    <a:pt x="239" y="101"/>
                  </a:lnTo>
                  <a:cubicBezTo>
                    <a:pt x="241" y="93"/>
                    <a:pt x="246" y="70"/>
                    <a:pt x="248" y="61"/>
                  </a:cubicBezTo>
                  <a:cubicBezTo>
                    <a:pt x="251" y="48"/>
                    <a:pt x="257" y="26"/>
                    <a:pt x="257" y="23"/>
                  </a:cubicBezTo>
                  <a:cubicBezTo>
                    <a:pt x="257" y="12"/>
                    <a:pt x="249" y="7"/>
                    <a:pt x="241" y="7"/>
                  </a:cubicBezTo>
                  <a:cubicBezTo>
                    <a:pt x="238" y="7"/>
                    <a:pt x="223" y="7"/>
                    <a:pt x="219" y="26"/>
                  </a:cubicBezTo>
                  <a:cubicBezTo>
                    <a:pt x="208" y="70"/>
                    <a:pt x="184" y="172"/>
                    <a:pt x="178" y="202"/>
                  </a:cubicBezTo>
                  <a:cubicBezTo>
                    <a:pt x="176" y="205"/>
                    <a:pt x="155" y="251"/>
                    <a:pt x="113" y="251"/>
                  </a:cubicBezTo>
                  <a:cubicBezTo>
                    <a:pt x="86" y="251"/>
                    <a:pt x="79" y="225"/>
                    <a:pt x="79" y="204"/>
                  </a:cubicBezTo>
                  <a:cubicBezTo>
                    <a:pt x="79" y="170"/>
                    <a:pt x="94" y="125"/>
                    <a:pt x="109" y="85"/>
                  </a:cubicBezTo>
                  <a:cubicBezTo>
                    <a:pt x="116" y="68"/>
                    <a:pt x="118" y="60"/>
                    <a:pt x="118" y="48"/>
                  </a:cubicBezTo>
                  <a:cubicBezTo>
                    <a:pt x="118" y="21"/>
                    <a:pt x="101" y="0"/>
                    <a:pt x="73" y="0"/>
                  </a:cubicBezTo>
                  <a:cubicBezTo>
                    <a:pt x="20" y="0"/>
                    <a:pt x="0" y="85"/>
                    <a:pt x="0" y="90"/>
                  </a:cubicBezTo>
                  <a:cubicBezTo>
                    <a:pt x="0" y="96"/>
                    <a:pt x="5" y="96"/>
                    <a:pt x="6" y="96"/>
                  </a:cubicBezTo>
                  <a:cubicBezTo>
                    <a:pt x="12" y="96"/>
                    <a:pt x="12" y="96"/>
                    <a:pt x="15" y="85"/>
                  </a:cubicBezTo>
                  <a:cubicBezTo>
                    <a:pt x="28" y="34"/>
                    <a:pt x="50" y="13"/>
                    <a:pt x="71" y="13"/>
                  </a:cubicBezTo>
                  <a:cubicBezTo>
                    <a:pt x="76" y="13"/>
                    <a:pt x="86" y="13"/>
                    <a:pt x="86" y="32"/>
                  </a:cubicBezTo>
                  <a:cubicBezTo>
                    <a:pt x="86" y="47"/>
                    <a:pt x="79" y="64"/>
                    <a:pt x="75" y="72"/>
                  </a:cubicBezTo>
                  <a:cubicBezTo>
                    <a:pt x="55" y="130"/>
                    <a:pt x="44" y="165"/>
                    <a:pt x="44" y="194"/>
                  </a:cubicBezTo>
                  <a:cubicBezTo>
                    <a:pt x="44" y="250"/>
                    <a:pt x="81" y="264"/>
                    <a:pt x="112" y="264"/>
                  </a:cubicBezTo>
                  <a:cubicBezTo>
                    <a:pt x="148" y="264"/>
                    <a:pt x="169" y="238"/>
                    <a:pt x="179" y="225"/>
                  </a:cubicBezTo>
                </a:path>
              </a:pathLst>
            </a:custGeom>
            <a:solidFill>
              <a:srgbClr val="000000"/>
            </a:solidFill>
            <a:ln w="15840">
              <a:noFill/>
            </a:ln>
          </p:spPr>
        </p:sp>
        <p:sp>
          <p:nvSpPr>
            <p:cNvPr id="1146" name="Freeform 145"/>
            <p:cNvSpPr/>
            <p:nvPr/>
          </p:nvSpPr>
          <p:spPr>
            <a:xfrm>
              <a:off x="1599120" y="4552560"/>
              <a:ext cx="86400" cy="66960"/>
            </a:xfrm>
            <a:custGeom>
              <a:avLst/>
              <a:gdLst/>
              <a:ahLst/>
              <a:rect l="0" t="0" r="r" b="b"/>
              <a:pathLst>
                <a:path w="240" h="186">
                  <a:moveTo>
                    <a:pt x="29" y="155"/>
                  </a:moveTo>
                  <a:cubicBezTo>
                    <a:pt x="28" y="160"/>
                    <a:pt x="25" y="170"/>
                    <a:pt x="25" y="171"/>
                  </a:cubicBezTo>
                  <a:cubicBezTo>
                    <a:pt x="25" y="181"/>
                    <a:pt x="33" y="185"/>
                    <a:pt x="40" y="185"/>
                  </a:cubicBezTo>
                  <a:cubicBezTo>
                    <a:pt x="45" y="185"/>
                    <a:pt x="52" y="179"/>
                    <a:pt x="55" y="176"/>
                  </a:cubicBezTo>
                  <a:cubicBezTo>
                    <a:pt x="55" y="171"/>
                    <a:pt x="60" y="158"/>
                    <a:pt x="60" y="150"/>
                  </a:cubicBezTo>
                  <a:cubicBezTo>
                    <a:pt x="63" y="142"/>
                    <a:pt x="67" y="124"/>
                    <a:pt x="70" y="113"/>
                  </a:cubicBezTo>
                  <a:cubicBezTo>
                    <a:pt x="72" y="105"/>
                    <a:pt x="75" y="95"/>
                    <a:pt x="75" y="86"/>
                  </a:cubicBezTo>
                  <a:cubicBezTo>
                    <a:pt x="81" y="69"/>
                    <a:pt x="81" y="66"/>
                    <a:pt x="92" y="49"/>
                  </a:cubicBezTo>
                  <a:cubicBezTo>
                    <a:pt x="104" y="33"/>
                    <a:pt x="121" y="12"/>
                    <a:pt x="152" y="12"/>
                  </a:cubicBezTo>
                  <a:cubicBezTo>
                    <a:pt x="175" y="12"/>
                    <a:pt x="175" y="32"/>
                    <a:pt x="175" y="40"/>
                  </a:cubicBezTo>
                  <a:cubicBezTo>
                    <a:pt x="175" y="65"/>
                    <a:pt x="158" y="110"/>
                    <a:pt x="152" y="126"/>
                  </a:cubicBezTo>
                  <a:cubicBezTo>
                    <a:pt x="147" y="139"/>
                    <a:pt x="145" y="142"/>
                    <a:pt x="145" y="149"/>
                  </a:cubicBezTo>
                  <a:cubicBezTo>
                    <a:pt x="145" y="170"/>
                    <a:pt x="163" y="185"/>
                    <a:pt x="182" y="185"/>
                  </a:cubicBezTo>
                  <a:cubicBezTo>
                    <a:pt x="221" y="185"/>
                    <a:pt x="239" y="128"/>
                    <a:pt x="239" y="121"/>
                  </a:cubicBezTo>
                  <a:cubicBezTo>
                    <a:pt x="239" y="116"/>
                    <a:pt x="233" y="116"/>
                    <a:pt x="233" y="116"/>
                  </a:cubicBezTo>
                  <a:cubicBezTo>
                    <a:pt x="227" y="116"/>
                    <a:pt x="226" y="119"/>
                    <a:pt x="225" y="124"/>
                  </a:cubicBezTo>
                  <a:cubicBezTo>
                    <a:pt x="216" y="155"/>
                    <a:pt x="200" y="173"/>
                    <a:pt x="183" y="173"/>
                  </a:cubicBezTo>
                  <a:cubicBezTo>
                    <a:pt x="175" y="173"/>
                    <a:pt x="175" y="168"/>
                    <a:pt x="175" y="158"/>
                  </a:cubicBezTo>
                  <a:cubicBezTo>
                    <a:pt x="175" y="149"/>
                    <a:pt x="175" y="144"/>
                    <a:pt x="183" y="126"/>
                  </a:cubicBezTo>
                  <a:cubicBezTo>
                    <a:pt x="187" y="112"/>
                    <a:pt x="203" y="70"/>
                    <a:pt x="203" y="46"/>
                  </a:cubicBezTo>
                  <a:cubicBezTo>
                    <a:pt x="203" y="6"/>
                    <a:pt x="173" y="0"/>
                    <a:pt x="153" y="0"/>
                  </a:cubicBezTo>
                  <a:cubicBezTo>
                    <a:pt x="120" y="0"/>
                    <a:pt x="98" y="21"/>
                    <a:pt x="87" y="37"/>
                  </a:cubicBezTo>
                  <a:cubicBezTo>
                    <a:pt x="83" y="9"/>
                    <a:pt x="60" y="0"/>
                    <a:pt x="45" y="0"/>
                  </a:cubicBezTo>
                  <a:cubicBezTo>
                    <a:pt x="28" y="0"/>
                    <a:pt x="19" y="13"/>
                    <a:pt x="14" y="22"/>
                  </a:cubicBezTo>
                  <a:cubicBezTo>
                    <a:pt x="5" y="37"/>
                    <a:pt x="0" y="61"/>
                    <a:pt x="0" y="62"/>
                  </a:cubicBezTo>
                  <a:cubicBezTo>
                    <a:pt x="0" y="68"/>
                    <a:pt x="5" y="68"/>
                    <a:pt x="7" y="68"/>
                  </a:cubicBezTo>
                  <a:cubicBezTo>
                    <a:pt x="13" y="68"/>
                    <a:pt x="13" y="66"/>
                    <a:pt x="15" y="55"/>
                  </a:cubicBezTo>
                  <a:cubicBezTo>
                    <a:pt x="22" y="32"/>
                    <a:pt x="29" y="12"/>
                    <a:pt x="45" y="12"/>
                  </a:cubicBezTo>
                  <a:cubicBezTo>
                    <a:pt x="55" y="12"/>
                    <a:pt x="57" y="20"/>
                    <a:pt x="57" y="32"/>
                  </a:cubicBezTo>
                  <a:cubicBezTo>
                    <a:pt x="57" y="40"/>
                    <a:pt x="53" y="54"/>
                    <a:pt x="50" y="66"/>
                  </a:cubicBezTo>
                  <a:cubicBezTo>
                    <a:pt x="48" y="76"/>
                    <a:pt x="45" y="94"/>
                    <a:pt x="42" y="102"/>
                  </a:cubicBezTo>
                  <a:lnTo>
                    <a:pt x="29" y="155"/>
                  </a:lnTo>
                </a:path>
              </a:pathLst>
            </a:custGeom>
            <a:solidFill>
              <a:srgbClr val="000000"/>
            </a:solidFill>
            <a:ln w="15840">
              <a:noFill/>
            </a:ln>
          </p:spPr>
        </p:sp>
        <p:sp>
          <p:nvSpPr>
            <p:cNvPr id="1147" name="Freeform 146"/>
            <p:cNvSpPr/>
            <p:nvPr/>
          </p:nvSpPr>
          <p:spPr>
            <a:xfrm>
              <a:off x="1599120" y="4690080"/>
              <a:ext cx="102960" cy="66960"/>
            </a:xfrm>
            <a:custGeom>
              <a:avLst/>
              <a:gdLst/>
              <a:ahLst/>
              <a:rect l="0" t="0" r="r" b="b"/>
              <a:pathLst>
                <a:path w="286" h="186">
                  <a:moveTo>
                    <a:pt x="187" y="50"/>
                  </a:moveTo>
                  <a:cubicBezTo>
                    <a:pt x="190" y="40"/>
                    <a:pt x="195" y="20"/>
                    <a:pt x="195" y="18"/>
                  </a:cubicBezTo>
                  <a:cubicBezTo>
                    <a:pt x="195" y="10"/>
                    <a:pt x="188" y="4"/>
                    <a:pt x="182" y="4"/>
                  </a:cubicBezTo>
                  <a:cubicBezTo>
                    <a:pt x="175" y="4"/>
                    <a:pt x="167" y="10"/>
                    <a:pt x="165" y="16"/>
                  </a:cubicBezTo>
                  <a:cubicBezTo>
                    <a:pt x="163" y="20"/>
                    <a:pt x="160" y="37"/>
                    <a:pt x="157" y="48"/>
                  </a:cubicBezTo>
                  <a:cubicBezTo>
                    <a:pt x="152" y="70"/>
                    <a:pt x="152" y="72"/>
                    <a:pt x="145" y="94"/>
                  </a:cubicBezTo>
                  <a:cubicBezTo>
                    <a:pt x="140" y="117"/>
                    <a:pt x="140" y="120"/>
                    <a:pt x="139" y="133"/>
                  </a:cubicBezTo>
                  <a:cubicBezTo>
                    <a:pt x="142" y="141"/>
                    <a:pt x="138" y="149"/>
                    <a:pt x="129" y="160"/>
                  </a:cubicBezTo>
                  <a:cubicBezTo>
                    <a:pt x="124" y="167"/>
                    <a:pt x="115" y="173"/>
                    <a:pt x="102" y="173"/>
                  </a:cubicBezTo>
                  <a:cubicBezTo>
                    <a:pt x="87" y="173"/>
                    <a:pt x="67" y="168"/>
                    <a:pt x="67" y="136"/>
                  </a:cubicBezTo>
                  <a:cubicBezTo>
                    <a:pt x="67" y="115"/>
                    <a:pt x="78" y="85"/>
                    <a:pt x="86" y="64"/>
                  </a:cubicBezTo>
                  <a:cubicBezTo>
                    <a:pt x="92" y="47"/>
                    <a:pt x="93" y="42"/>
                    <a:pt x="93" y="36"/>
                  </a:cubicBezTo>
                  <a:cubicBezTo>
                    <a:pt x="93" y="16"/>
                    <a:pt x="78" y="0"/>
                    <a:pt x="57" y="0"/>
                  </a:cubicBezTo>
                  <a:cubicBezTo>
                    <a:pt x="18" y="0"/>
                    <a:pt x="0" y="56"/>
                    <a:pt x="0" y="64"/>
                  </a:cubicBezTo>
                  <a:cubicBezTo>
                    <a:pt x="0" y="69"/>
                    <a:pt x="5" y="69"/>
                    <a:pt x="7" y="69"/>
                  </a:cubicBezTo>
                  <a:cubicBezTo>
                    <a:pt x="13" y="69"/>
                    <a:pt x="13" y="66"/>
                    <a:pt x="14" y="62"/>
                  </a:cubicBezTo>
                  <a:cubicBezTo>
                    <a:pt x="24" y="28"/>
                    <a:pt x="40" y="12"/>
                    <a:pt x="55" y="12"/>
                  </a:cubicBezTo>
                  <a:cubicBezTo>
                    <a:pt x="62" y="12"/>
                    <a:pt x="65" y="16"/>
                    <a:pt x="65" y="26"/>
                  </a:cubicBezTo>
                  <a:cubicBezTo>
                    <a:pt x="65" y="36"/>
                    <a:pt x="62" y="45"/>
                    <a:pt x="60" y="50"/>
                  </a:cubicBezTo>
                  <a:cubicBezTo>
                    <a:pt x="38" y="110"/>
                    <a:pt x="38" y="118"/>
                    <a:pt x="38" y="131"/>
                  </a:cubicBezTo>
                  <a:cubicBezTo>
                    <a:pt x="38" y="178"/>
                    <a:pt x="80" y="185"/>
                    <a:pt x="101" y="185"/>
                  </a:cubicBezTo>
                  <a:cubicBezTo>
                    <a:pt x="109" y="185"/>
                    <a:pt x="128" y="185"/>
                    <a:pt x="145" y="157"/>
                  </a:cubicBezTo>
                  <a:cubicBezTo>
                    <a:pt x="154" y="176"/>
                    <a:pt x="175" y="185"/>
                    <a:pt x="200" y="185"/>
                  </a:cubicBezTo>
                  <a:cubicBezTo>
                    <a:pt x="233" y="185"/>
                    <a:pt x="251" y="154"/>
                    <a:pt x="259" y="136"/>
                  </a:cubicBezTo>
                  <a:cubicBezTo>
                    <a:pt x="275" y="102"/>
                    <a:pt x="285" y="52"/>
                    <a:pt x="285" y="32"/>
                  </a:cubicBezTo>
                  <a:cubicBezTo>
                    <a:pt x="285" y="2"/>
                    <a:pt x="269" y="0"/>
                    <a:pt x="267" y="0"/>
                  </a:cubicBezTo>
                  <a:cubicBezTo>
                    <a:pt x="256" y="0"/>
                    <a:pt x="245" y="11"/>
                    <a:pt x="245" y="21"/>
                  </a:cubicBezTo>
                  <a:cubicBezTo>
                    <a:pt x="245" y="29"/>
                    <a:pt x="249" y="32"/>
                    <a:pt x="253" y="34"/>
                  </a:cubicBezTo>
                  <a:cubicBezTo>
                    <a:pt x="261" y="42"/>
                    <a:pt x="267" y="55"/>
                    <a:pt x="267" y="68"/>
                  </a:cubicBezTo>
                  <a:cubicBezTo>
                    <a:pt x="267" y="73"/>
                    <a:pt x="250" y="173"/>
                    <a:pt x="201" y="173"/>
                  </a:cubicBezTo>
                  <a:cubicBezTo>
                    <a:pt x="170" y="173"/>
                    <a:pt x="170" y="144"/>
                    <a:pt x="170" y="138"/>
                  </a:cubicBezTo>
                  <a:cubicBezTo>
                    <a:pt x="170" y="126"/>
                    <a:pt x="170" y="120"/>
                    <a:pt x="175" y="97"/>
                  </a:cubicBezTo>
                  <a:lnTo>
                    <a:pt x="187" y="50"/>
                  </a:lnTo>
                </a:path>
              </a:pathLst>
            </a:custGeom>
            <a:solidFill>
              <a:srgbClr val="000000"/>
            </a:solidFill>
            <a:ln w="15840">
              <a:noFill/>
            </a:ln>
          </p:spPr>
        </p:sp>
        <p:sp>
          <p:nvSpPr>
            <p:cNvPr id="1148" name="Freeform 147"/>
            <p:cNvSpPr/>
            <p:nvPr/>
          </p:nvSpPr>
          <p:spPr>
            <a:xfrm>
              <a:off x="1741320" y="4546440"/>
              <a:ext cx="47160" cy="209880"/>
            </a:xfrm>
            <a:custGeom>
              <a:avLst/>
              <a:gdLst/>
              <a:ahLst/>
              <a:rect l="0" t="0" r="r" b="b"/>
              <a:pathLst>
                <a:path w="131" h="583">
                  <a:moveTo>
                    <a:pt x="130" y="576"/>
                  </a:moveTo>
                  <a:cubicBezTo>
                    <a:pt x="130" y="575"/>
                    <a:pt x="130" y="574"/>
                    <a:pt x="120" y="563"/>
                  </a:cubicBezTo>
                  <a:cubicBezTo>
                    <a:pt x="50" y="490"/>
                    <a:pt x="33" y="380"/>
                    <a:pt x="33" y="291"/>
                  </a:cubicBezTo>
                  <a:cubicBezTo>
                    <a:pt x="33" y="191"/>
                    <a:pt x="55" y="89"/>
                    <a:pt x="123" y="16"/>
                  </a:cubicBezTo>
                  <a:cubicBezTo>
                    <a:pt x="130" y="10"/>
                    <a:pt x="130" y="8"/>
                    <a:pt x="130" y="5"/>
                  </a:cubicBezTo>
                  <a:cubicBezTo>
                    <a:pt x="130" y="2"/>
                    <a:pt x="128" y="0"/>
                    <a:pt x="124" y="0"/>
                  </a:cubicBezTo>
                  <a:cubicBezTo>
                    <a:pt x="119" y="0"/>
                    <a:pt x="68" y="40"/>
                    <a:pt x="35" y="114"/>
                  </a:cubicBezTo>
                  <a:cubicBezTo>
                    <a:pt x="7" y="178"/>
                    <a:pt x="0" y="242"/>
                    <a:pt x="0" y="291"/>
                  </a:cubicBezTo>
                  <a:cubicBezTo>
                    <a:pt x="0" y="337"/>
                    <a:pt x="7" y="407"/>
                    <a:pt x="37" y="473"/>
                  </a:cubicBezTo>
                  <a:cubicBezTo>
                    <a:pt x="70" y="545"/>
                    <a:pt x="119" y="582"/>
                    <a:pt x="124" y="582"/>
                  </a:cubicBezTo>
                  <a:cubicBezTo>
                    <a:pt x="128" y="582"/>
                    <a:pt x="130" y="580"/>
                    <a:pt x="130" y="576"/>
                  </a:cubicBezTo>
                </a:path>
              </a:pathLst>
            </a:custGeom>
            <a:solidFill>
              <a:srgbClr val="000000"/>
            </a:solidFill>
            <a:ln w="15840">
              <a:noFill/>
            </a:ln>
          </p:spPr>
        </p:sp>
        <p:sp>
          <p:nvSpPr>
            <p:cNvPr id="1149" name="Freeform 148"/>
            <p:cNvSpPr/>
            <p:nvPr/>
          </p:nvSpPr>
          <p:spPr>
            <a:xfrm>
              <a:off x="1807200" y="4610520"/>
              <a:ext cx="92160" cy="95400"/>
            </a:xfrm>
            <a:custGeom>
              <a:avLst/>
              <a:gdLst/>
              <a:ahLst/>
              <a:rect l="0" t="0" r="r" b="b"/>
              <a:pathLst>
                <a:path w="256" h="265">
                  <a:moveTo>
                    <a:pt x="185" y="37"/>
                  </a:moveTo>
                  <a:cubicBezTo>
                    <a:pt x="175" y="16"/>
                    <a:pt x="160" y="0"/>
                    <a:pt x="134" y="0"/>
                  </a:cubicBezTo>
                  <a:cubicBezTo>
                    <a:pt x="70" y="0"/>
                    <a:pt x="0" y="86"/>
                    <a:pt x="0" y="170"/>
                  </a:cubicBezTo>
                  <a:cubicBezTo>
                    <a:pt x="0" y="226"/>
                    <a:pt x="30" y="264"/>
                    <a:pt x="75" y="264"/>
                  </a:cubicBezTo>
                  <a:cubicBezTo>
                    <a:pt x="86" y="264"/>
                    <a:pt x="114" y="262"/>
                    <a:pt x="147" y="221"/>
                  </a:cubicBezTo>
                  <a:cubicBezTo>
                    <a:pt x="152" y="245"/>
                    <a:pt x="170" y="264"/>
                    <a:pt x="197" y="264"/>
                  </a:cubicBezTo>
                  <a:cubicBezTo>
                    <a:pt x="217" y="264"/>
                    <a:pt x="230" y="251"/>
                    <a:pt x="239" y="233"/>
                  </a:cubicBezTo>
                  <a:cubicBezTo>
                    <a:pt x="248" y="212"/>
                    <a:pt x="255" y="176"/>
                    <a:pt x="255" y="175"/>
                  </a:cubicBezTo>
                  <a:cubicBezTo>
                    <a:pt x="255" y="170"/>
                    <a:pt x="250" y="170"/>
                    <a:pt x="249" y="170"/>
                  </a:cubicBezTo>
                  <a:cubicBezTo>
                    <a:pt x="243" y="170"/>
                    <a:pt x="243" y="170"/>
                    <a:pt x="241" y="180"/>
                  </a:cubicBezTo>
                  <a:cubicBezTo>
                    <a:pt x="231" y="217"/>
                    <a:pt x="221" y="251"/>
                    <a:pt x="198" y="251"/>
                  </a:cubicBezTo>
                  <a:cubicBezTo>
                    <a:pt x="183" y="251"/>
                    <a:pt x="182" y="237"/>
                    <a:pt x="182" y="225"/>
                  </a:cubicBezTo>
                  <a:cubicBezTo>
                    <a:pt x="182" y="212"/>
                    <a:pt x="183" y="208"/>
                    <a:pt x="190" y="181"/>
                  </a:cubicBezTo>
                  <a:cubicBezTo>
                    <a:pt x="196" y="157"/>
                    <a:pt x="196" y="151"/>
                    <a:pt x="201" y="130"/>
                  </a:cubicBezTo>
                  <a:lnTo>
                    <a:pt x="221" y="48"/>
                  </a:lnTo>
                  <a:cubicBezTo>
                    <a:pt x="225" y="31"/>
                    <a:pt x="225" y="31"/>
                    <a:pt x="225" y="28"/>
                  </a:cubicBezTo>
                  <a:cubicBezTo>
                    <a:pt x="225" y="18"/>
                    <a:pt x="219" y="12"/>
                    <a:pt x="210" y="12"/>
                  </a:cubicBezTo>
                  <a:cubicBezTo>
                    <a:pt x="196" y="12"/>
                    <a:pt x="187" y="26"/>
                    <a:pt x="185" y="37"/>
                  </a:cubicBezTo>
                  <a:moveTo>
                    <a:pt x="149" y="189"/>
                  </a:moveTo>
                  <a:cubicBezTo>
                    <a:pt x="147" y="200"/>
                    <a:pt x="147" y="200"/>
                    <a:pt x="138" y="210"/>
                  </a:cubicBezTo>
                  <a:cubicBezTo>
                    <a:pt x="114" y="242"/>
                    <a:pt x="91" y="251"/>
                    <a:pt x="76" y="251"/>
                  </a:cubicBezTo>
                  <a:cubicBezTo>
                    <a:pt x="48" y="251"/>
                    <a:pt x="40" y="220"/>
                    <a:pt x="40" y="197"/>
                  </a:cubicBezTo>
                  <a:cubicBezTo>
                    <a:pt x="40" y="168"/>
                    <a:pt x="57" y="96"/>
                    <a:pt x="71" y="69"/>
                  </a:cubicBezTo>
                  <a:cubicBezTo>
                    <a:pt x="87" y="34"/>
                    <a:pt x="112" y="13"/>
                    <a:pt x="135" y="13"/>
                  </a:cubicBezTo>
                  <a:cubicBezTo>
                    <a:pt x="172" y="13"/>
                    <a:pt x="180" y="61"/>
                    <a:pt x="180" y="65"/>
                  </a:cubicBezTo>
                  <a:cubicBezTo>
                    <a:pt x="180" y="68"/>
                    <a:pt x="178" y="72"/>
                    <a:pt x="177" y="74"/>
                  </a:cubicBezTo>
                  <a:lnTo>
                    <a:pt x="149" y="189"/>
                  </a:lnTo>
                </a:path>
              </a:pathLst>
            </a:custGeom>
            <a:solidFill>
              <a:srgbClr val="000000"/>
            </a:solidFill>
            <a:ln w="15840">
              <a:noFill/>
            </a:ln>
          </p:spPr>
        </p:sp>
        <p:sp>
          <p:nvSpPr>
            <p:cNvPr id="1150" name="Freeform 149"/>
            <p:cNvSpPr/>
            <p:nvPr/>
          </p:nvSpPr>
          <p:spPr>
            <a:xfrm>
              <a:off x="1922400" y="4681080"/>
              <a:ext cx="23760" cy="63000"/>
            </a:xfrm>
            <a:custGeom>
              <a:avLst/>
              <a:gdLst/>
              <a:ahLst/>
              <a:rect l="0" t="0" r="r" b="b"/>
              <a:pathLst>
                <a:path w="66" h="175">
                  <a:moveTo>
                    <a:pt x="65" y="61"/>
                  </a:moveTo>
                  <a:cubicBezTo>
                    <a:pt x="65" y="22"/>
                    <a:pt x="51" y="0"/>
                    <a:pt x="30" y="0"/>
                  </a:cubicBezTo>
                  <a:cubicBezTo>
                    <a:pt x="11" y="0"/>
                    <a:pt x="0" y="14"/>
                    <a:pt x="0" y="30"/>
                  </a:cubicBezTo>
                  <a:cubicBezTo>
                    <a:pt x="0" y="46"/>
                    <a:pt x="11" y="62"/>
                    <a:pt x="30" y="62"/>
                  </a:cubicBezTo>
                  <a:cubicBezTo>
                    <a:pt x="36" y="62"/>
                    <a:pt x="44" y="59"/>
                    <a:pt x="49" y="54"/>
                  </a:cubicBezTo>
                  <a:cubicBezTo>
                    <a:pt x="51" y="53"/>
                    <a:pt x="51" y="53"/>
                    <a:pt x="53" y="53"/>
                  </a:cubicBezTo>
                  <a:cubicBezTo>
                    <a:pt x="53" y="53"/>
                    <a:pt x="54" y="53"/>
                    <a:pt x="54" y="61"/>
                  </a:cubicBezTo>
                  <a:cubicBezTo>
                    <a:pt x="54" y="105"/>
                    <a:pt x="34" y="140"/>
                    <a:pt x="15" y="158"/>
                  </a:cubicBezTo>
                  <a:cubicBezTo>
                    <a:pt x="8" y="165"/>
                    <a:pt x="8" y="166"/>
                    <a:pt x="8" y="168"/>
                  </a:cubicBezTo>
                  <a:cubicBezTo>
                    <a:pt x="8" y="173"/>
                    <a:pt x="11" y="174"/>
                    <a:pt x="15" y="174"/>
                  </a:cubicBezTo>
                  <a:cubicBezTo>
                    <a:pt x="21" y="174"/>
                    <a:pt x="65" y="129"/>
                    <a:pt x="65" y="61"/>
                  </a:cubicBezTo>
                </a:path>
              </a:pathLst>
            </a:custGeom>
            <a:solidFill>
              <a:srgbClr val="000000"/>
            </a:solidFill>
            <a:ln w="15840">
              <a:noFill/>
            </a:ln>
          </p:spPr>
        </p:sp>
        <p:sp>
          <p:nvSpPr>
            <p:cNvPr id="1151" name="Freeform 150"/>
            <p:cNvSpPr/>
            <p:nvPr/>
          </p:nvSpPr>
          <p:spPr>
            <a:xfrm>
              <a:off x="2003400" y="4558320"/>
              <a:ext cx="74520" cy="148320"/>
            </a:xfrm>
            <a:custGeom>
              <a:avLst/>
              <a:gdLst/>
              <a:ahLst/>
              <a:rect l="0" t="0" r="r" b="b"/>
              <a:pathLst>
                <a:path w="207" h="412">
                  <a:moveTo>
                    <a:pt x="107" y="6"/>
                  </a:moveTo>
                  <a:cubicBezTo>
                    <a:pt x="107" y="5"/>
                    <a:pt x="107" y="0"/>
                    <a:pt x="99" y="0"/>
                  </a:cubicBezTo>
                  <a:cubicBezTo>
                    <a:pt x="86" y="0"/>
                    <a:pt x="46" y="5"/>
                    <a:pt x="31" y="5"/>
                  </a:cubicBezTo>
                  <a:cubicBezTo>
                    <a:pt x="28" y="6"/>
                    <a:pt x="21" y="6"/>
                    <a:pt x="21" y="17"/>
                  </a:cubicBezTo>
                  <a:cubicBezTo>
                    <a:pt x="21" y="25"/>
                    <a:pt x="26" y="25"/>
                    <a:pt x="33" y="25"/>
                  </a:cubicBezTo>
                  <a:cubicBezTo>
                    <a:pt x="61" y="25"/>
                    <a:pt x="63" y="29"/>
                    <a:pt x="63" y="34"/>
                  </a:cubicBezTo>
                  <a:cubicBezTo>
                    <a:pt x="63" y="38"/>
                    <a:pt x="58" y="58"/>
                    <a:pt x="54" y="70"/>
                  </a:cubicBezTo>
                  <a:lnTo>
                    <a:pt x="8" y="260"/>
                  </a:lnTo>
                  <a:cubicBezTo>
                    <a:pt x="2" y="289"/>
                    <a:pt x="0" y="299"/>
                    <a:pt x="0" y="320"/>
                  </a:cubicBezTo>
                  <a:cubicBezTo>
                    <a:pt x="0" y="374"/>
                    <a:pt x="28" y="411"/>
                    <a:pt x="70" y="411"/>
                  </a:cubicBezTo>
                  <a:cubicBezTo>
                    <a:pt x="136" y="411"/>
                    <a:pt x="206" y="323"/>
                    <a:pt x="206" y="241"/>
                  </a:cubicBezTo>
                  <a:cubicBezTo>
                    <a:pt x="206" y="186"/>
                    <a:pt x="175" y="147"/>
                    <a:pt x="131" y="147"/>
                  </a:cubicBezTo>
                  <a:cubicBezTo>
                    <a:pt x="106" y="147"/>
                    <a:pt x="81" y="163"/>
                    <a:pt x="65" y="182"/>
                  </a:cubicBezTo>
                  <a:lnTo>
                    <a:pt x="107" y="6"/>
                  </a:lnTo>
                  <a:moveTo>
                    <a:pt x="54" y="226"/>
                  </a:moveTo>
                  <a:cubicBezTo>
                    <a:pt x="58" y="214"/>
                    <a:pt x="58" y="213"/>
                    <a:pt x="63" y="206"/>
                  </a:cubicBezTo>
                  <a:cubicBezTo>
                    <a:pt x="91" y="168"/>
                    <a:pt x="116" y="160"/>
                    <a:pt x="130" y="160"/>
                  </a:cubicBezTo>
                  <a:cubicBezTo>
                    <a:pt x="150" y="160"/>
                    <a:pt x="165" y="177"/>
                    <a:pt x="165" y="214"/>
                  </a:cubicBezTo>
                  <a:cubicBezTo>
                    <a:pt x="165" y="249"/>
                    <a:pt x="146" y="315"/>
                    <a:pt x="136" y="338"/>
                  </a:cubicBezTo>
                  <a:cubicBezTo>
                    <a:pt x="118" y="377"/>
                    <a:pt x="91" y="398"/>
                    <a:pt x="70" y="398"/>
                  </a:cubicBezTo>
                  <a:cubicBezTo>
                    <a:pt x="51" y="398"/>
                    <a:pt x="33" y="382"/>
                    <a:pt x="33" y="339"/>
                  </a:cubicBezTo>
                  <a:cubicBezTo>
                    <a:pt x="33" y="328"/>
                    <a:pt x="33" y="317"/>
                    <a:pt x="43" y="280"/>
                  </a:cubicBezTo>
                  <a:lnTo>
                    <a:pt x="54" y="226"/>
                  </a:lnTo>
                </a:path>
              </a:pathLst>
            </a:custGeom>
            <a:solidFill>
              <a:srgbClr val="000000"/>
            </a:solidFill>
            <a:ln w="15840">
              <a:noFill/>
            </a:ln>
          </p:spPr>
        </p:sp>
        <p:sp>
          <p:nvSpPr>
            <p:cNvPr id="1152" name="Freeform 151"/>
            <p:cNvSpPr/>
            <p:nvPr/>
          </p:nvSpPr>
          <p:spPr>
            <a:xfrm>
              <a:off x="2090880" y="4546440"/>
              <a:ext cx="47160" cy="209880"/>
            </a:xfrm>
            <a:custGeom>
              <a:avLst/>
              <a:gdLst/>
              <a:ahLst/>
              <a:rect l="0" t="0" r="r" b="b"/>
              <a:pathLst>
                <a:path w="131" h="583">
                  <a:moveTo>
                    <a:pt x="130" y="291"/>
                  </a:moveTo>
                  <a:cubicBezTo>
                    <a:pt x="130" y="246"/>
                    <a:pt x="124" y="176"/>
                    <a:pt x="93" y="110"/>
                  </a:cubicBezTo>
                  <a:cubicBezTo>
                    <a:pt x="60" y="39"/>
                    <a:pt x="11" y="0"/>
                    <a:pt x="5" y="0"/>
                  </a:cubicBezTo>
                  <a:cubicBezTo>
                    <a:pt x="3" y="0"/>
                    <a:pt x="0" y="3"/>
                    <a:pt x="0" y="5"/>
                  </a:cubicBezTo>
                  <a:cubicBezTo>
                    <a:pt x="0" y="8"/>
                    <a:pt x="0" y="10"/>
                    <a:pt x="10" y="20"/>
                  </a:cubicBezTo>
                  <a:cubicBezTo>
                    <a:pt x="65" y="77"/>
                    <a:pt x="97" y="170"/>
                    <a:pt x="97" y="291"/>
                  </a:cubicBezTo>
                  <a:cubicBezTo>
                    <a:pt x="97" y="390"/>
                    <a:pt x="77" y="493"/>
                    <a:pt x="8" y="566"/>
                  </a:cubicBezTo>
                  <a:cubicBezTo>
                    <a:pt x="0" y="574"/>
                    <a:pt x="0" y="575"/>
                    <a:pt x="0" y="576"/>
                  </a:cubicBezTo>
                  <a:cubicBezTo>
                    <a:pt x="0" y="580"/>
                    <a:pt x="3" y="582"/>
                    <a:pt x="5" y="582"/>
                  </a:cubicBezTo>
                  <a:cubicBezTo>
                    <a:pt x="11" y="582"/>
                    <a:pt x="62" y="542"/>
                    <a:pt x="95" y="468"/>
                  </a:cubicBezTo>
                  <a:cubicBezTo>
                    <a:pt x="124" y="404"/>
                    <a:pt x="130" y="340"/>
                    <a:pt x="130" y="291"/>
                  </a:cubicBezTo>
                </a:path>
              </a:pathLst>
            </a:custGeom>
            <a:solidFill>
              <a:srgbClr val="000000"/>
            </a:solidFill>
            <a:ln w="15840">
              <a:noFill/>
            </a:ln>
          </p:spPr>
        </p:sp>
        <p:sp>
          <p:nvSpPr>
            <p:cNvPr id="1153" name="Freeform 152"/>
            <p:cNvSpPr/>
            <p:nvPr/>
          </p:nvSpPr>
          <p:spPr>
            <a:xfrm>
              <a:off x="2223360" y="4626360"/>
              <a:ext cx="133560" cy="49680"/>
            </a:xfrm>
            <a:custGeom>
              <a:avLst/>
              <a:gdLst/>
              <a:ahLst/>
              <a:rect l="0" t="0" r="r" b="b"/>
              <a:pathLst>
                <a:path w="371" h="138">
                  <a:moveTo>
                    <a:pt x="352" y="24"/>
                  </a:moveTo>
                  <a:cubicBezTo>
                    <a:pt x="360" y="24"/>
                    <a:pt x="370" y="24"/>
                    <a:pt x="370" y="12"/>
                  </a:cubicBezTo>
                  <a:cubicBezTo>
                    <a:pt x="370" y="0"/>
                    <a:pt x="360" y="0"/>
                    <a:pt x="353" y="0"/>
                  </a:cubicBezTo>
                  <a:lnTo>
                    <a:pt x="19" y="0"/>
                  </a:lnTo>
                  <a:cubicBezTo>
                    <a:pt x="10" y="0"/>
                    <a:pt x="0" y="0"/>
                    <a:pt x="0" y="12"/>
                  </a:cubicBezTo>
                  <a:cubicBezTo>
                    <a:pt x="0" y="24"/>
                    <a:pt x="10" y="24"/>
                    <a:pt x="19" y="24"/>
                  </a:cubicBezTo>
                  <a:lnTo>
                    <a:pt x="352" y="24"/>
                  </a:lnTo>
                  <a:moveTo>
                    <a:pt x="353" y="137"/>
                  </a:moveTo>
                  <a:cubicBezTo>
                    <a:pt x="360" y="137"/>
                    <a:pt x="370" y="137"/>
                    <a:pt x="370" y="126"/>
                  </a:cubicBezTo>
                  <a:cubicBezTo>
                    <a:pt x="370" y="113"/>
                    <a:pt x="360" y="113"/>
                    <a:pt x="352" y="113"/>
                  </a:cubicBezTo>
                  <a:lnTo>
                    <a:pt x="19" y="113"/>
                  </a:lnTo>
                  <a:cubicBezTo>
                    <a:pt x="10" y="113"/>
                    <a:pt x="0" y="113"/>
                    <a:pt x="0" y="126"/>
                  </a:cubicBezTo>
                  <a:cubicBezTo>
                    <a:pt x="0" y="137"/>
                    <a:pt x="10" y="137"/>
                    <a:pt x="19" y="137"/>
                  </a:cubicBezTo>
                  <a:lnTo>
                    <a:pt x="353" y="137"/>
                  </a:lnTo>
                </a:path>
              </a:pathLst>
            </a:custGeom>
            <a:solidFill>
              <a:srgbClr val="000000"/>
            </a:solidFill>
            <a:ln w="15840">
              <a:noFill/>
            </a:ln>
          </p:spPr>
        </p:sp>
        <p:sp>
          <p:nvSpPr>
            <p:cNvPr id="1154" name="Freeform 153"/>
            <p:cNvSpPr/>
            <p:nvPr/>
          </p:nvSpPr>
          <p:spPr>
            <a:xfrm>
              <a:off x="2428920" y="4610520"/>
              <a:ext cx="133200" cy="95400"/>
            </a:xfrm>
            <a:custGeom>
              <a:avLst/>
              <a:gdLst/>
              <a:ahLst/>
              <a:rect l="0" t="0" r="r" b="b"/>
              <a:pathLst>
                <a:path w="370" h="265">
                  <a:moveTo>
                    <a:pt x="242" y="60"/>
                  </a:moveTo>
                  <a:cubicBezTo>
                    <a:pt x="244" y="48"/>
                    <a:pt x="250" y="26"/>
                    <a:pt x="250" y="23"/>
                  </a:cubicBezTo>
                  <a:cubicBezTo>
                    <a:pt x="250" y="12"/>
                    <a:pt x="242" y="7"/>
                    <a:pt x="234" y="7"/>
                  </a:cubicBezTo>
                  <a:cubicBezTo>
                    <a:pt x="227" y="7"/>
                    <a:pt x="217" y="11"/>
                    <a:pt x="212" y="23"/>
                  </a:cubicBezTo>
                  <a:cubicBezTo>
                    <a:pt x="211" y="26"/>
                    <a:pt x="185" y="139"/>
                    <a:pt x="181" y="154"/>
                  </a:cubicBezTo>
                  <a:cubicBezTo>
                    <a:pt x="177" y="170"/>
                    <a:pt x="176" y="181"/>
                    <a:pt x="176" y="192"/>
                  </a:cubicBezTo>
                  <a:cubicBezTo>
                    <a:pt x="176" y="199"/>
                    <a:pt x="176" y="200"/>
                    <a:pt x="177" y="202"/>
                  </a:cubicBezTo>
                  <a:cubicBezTo>
                    <a:pt x="165" y="234"/>
                    <a:pt x="147" y="251"/>
                    <a:pt x="125" y="251"/>
                  </a:cubicBezTo>
                  <a:cubicBezTo>
                    <a:pt x="81" y="251"/>
                    <a:pt x="81" y="209"/>
                    <a:pt x="81" y="199"/>
                  </a:cubicBezTo>
                  <a:cubicBezTo>
                    <a:pt x="81" y="180"/>
                    <a:pt x="84" y="157"/>
                    <a:pt x="110" y="85"/>
                  </a:cubicBezTo>
                  <a:cubicBezTo>
                    <a:pt x="117" y="68"/>
                    <a:pt x="119" y="60"/>
                    <a:pt x="119" y="48"/>
                  </a:cubicBezTo>
                  <a:cubicBezTo>
                    <a:pt x="119" y="21"/>
                    <a:pt x="102" y="0"/>
                    <a:pt x="74" y="0"/>
                  </a:cubicBezTo>
                  <a:cubicBezTo>
                    <a:pt x="20" y="0"/>
                    <a:pt x="0" y="85"/>
                    <a:pt x="0" y="90"/>
                  </a:cubicBezTo>
                  <a:cubicBezTo>
                    <a:pt x="0" y="96"/>
                    <a:pt x="5" y="96"/>
                    <a:pt x="7" y="96"/>
                  </a:cubicBezTo>
                  <a:cubicBezTo>
                    <a:pt x="13" y="96"/>
                    <a:pt x="13" y="96"/>
                    <a:pt x="15" y="85"/>
                  </a:cubicBezTo>
                  <a:cubicBezTo>
                    <a:pt x="31" y="31"/>
                    <a:pt x="52" y="13"/>
                    <a:pt x="72" y="13"/>
                  </a:cubicBezTo>
                  <a:cubicBezTo>
                    <a:pt x="77" y="13"/>
                    <a:pt x="87" y="13"/>
                    <a:pt x="87" y="32"/>
                  </a:cubicBezTo>
                  <a:cubicBezTo>
                    <a:pt x="87" y="47"/>
                    <a:pt x="80" y="64"/>
                    <a:pt x="76" y="73"/>
                  </a:cubicBezTo>
                  <a:cubicBezTo>
                    <a:pt x="52" y="141"/>
                    <a:pt x="45" y="170"/>
                    <a:pt x="45" y="191"/>
                  </a:cubicBezTo>
                  <a:cubicBezTo>
                    <a:pt x="45" y="245"/>
                    <a:pt x="82" y="264"/>
                    <a:pt x="124" y="264"/>
                  </a:cubicBezTo>
                  <a:cubicBezTo>
                    <a:pt x="133" y="264"/>
                    <a:pt x="160" y="264"/>
                    <a:pt x="182" y="224"/>
                  </a:cubicBezTo>
                  <a:cubicBezTo>
                    <a:pt x="196" y="261"/>
                    <a:pt x="235" y="264"/>
                    <a:pt x="252" y="264"/>
                  </a:cubicBezTo>
                  <a:cubicBezTo>
                    <a:pt x="293" y="264"/>
                    <a:pt x="317" y="228"/>
                    <a:pt x="332" y="193"/>
                  </a:cubicBezTo>
                  <a:cubicBezTo>
                    <a:pt x="352" y="147"/>
                    <a:pt x="369" y="69"/>
                    <a:pt x="369" y="41"/>
                  </a:cubicBezTo>
                  <a:cubicBezTo>
                    <a:pt x="369" y="10"/>
                    <a:pt x="354" y="0"/>
                    <a:pt x="344" y="0"/>
                  </a:cubicBezTo>
                  <a:cubicBezTo>
                    <a:pt x="330" y="0"/>
                    <a:pt x="316" y="15"/>
                    <a:pt x="316" y="28"/>
                  </a:cubicBezTo>
                  <a:cubicBezTo>
                    <a:pt x="316" y="36"/>
                    <a:pt x="320" y="40"/>
                    <a:pt x="325" y="44"/>
                  </a:cubicBezTo>
                  <a:cubicBezTo>
                    <a:pt x="331" y="50"/>
                    <a:pt x="345" y="65"/>
                    <a:pt x="345" y="94"/>
                  </a:cubicBezTo>
                  <a:cubicBezTo>
                    <a:pt x="345" y="114"/>
                    <a:pt x="329" y="170"/>
                    <a:pt x="315" y="200"/>
                  </a:cubicBezTo>
                  <a:cubicBezTo>
                    <a:pt x="300" y="232"/>
                    <a:pt x="280" y="251"/>
                    <a:pt x="253" y="251"/>
                  </a:cubicBezTo>
                  <a:cubicBezTo>
                    <a:pt x="227" y="251"/>
                    <a:pt x="212" y="234"/>
                    <a:pt x="212" y="201"/>
                  </a:cubicBezTo>
                  <a:cubicBezTo>
                    <a:pt x="212" y="185"/>
                    <a:pt x="217" y="167"/>
                    <a:pt x="217" y="159"/>
                  </a:cubicBezTo>
                  <a:lnTo>
                    <a:pt x="242" y="60"/>
                  </a:lnTo>
                </a:path>
              </a:pathLst>
            </a:custGeom>
            <a:solidFill>
              <a:srgbClr val="000000"/>
            </a:solidFill>
            <a:ln w="15840">
              <a:noFill/>
            </a:ln>
          </p:spPr>
        </p:sp>
        <p:sp>
          <p:nvSpPr>
            <p:cNvPr id="1155" name="Freeform 154"/>
            <p:cNvSpPr/>
            <p:nvPr/>
          </p:nvSpPr>
          <p:spPr>
            <a:xfrm>
              <a:off x="2581920" y="4516920"/>
              <a:ext cx="149760" cy="100440"/>
            </a:xfrm>
            <a:custGeom>
              <a:avLst/>
              <a:gdLst/>
              <a:ahLst/>
              <a:rect l="0" t="0" r="r" b="b"/>
              <a:pathLst>
                <a:path w="416" h="279">
                  <a:moveTo>
                    <a:pt x="368" y="33"/>
                  </a:moveTo>
                  <a:cubicBezTo>
                    <a:pt x="372" y="18"/>
                    <a:pt x="373" y="15"/>
                    <a:pt x="401" y="15"/>
                  </a:cubicBezTo>
                  <a:cubicBezTo>
                    <a:pt x="410" y="15"/>
                    <a:pt x="415" y="15"/>
                    <a:pt x="415" y="7"/>
                  </a:cubicBezTo>
                  <a:cubicBezTo>
                    <a:pt x="415" y="0"/>
                    <a:pt x="410" y="0"/>
                    <a:pt x="404" y="0"/>
                  </a:cubicBezTo>
                  <a:lnTo>
                    <a:pt x="351" y="0"/>
                  </a:lnTo>
                  <a:cubicBezTo>
                    <a:pt x="339" y="0"/>
                    <a:pt x="338" y="0"/>
                    <a:pt x="333" y="8"/>
                  </a:cubicBezTo>
                  <a:lnTo>
                    <a:pt x="183" y="241"/>
                  </a:lnTo>
                  <a:lnTo>
                    <a:pt x="145" y="11"/>
                  </a:lnTo>
                  <a:cubicBezTo>
                    <a:pt x="143" y="0"/>
                    <a:pt x="143" y="0"/>
                    <a:pt x="131" y="0"/>
                  </a:cubicBezTo>
                  <a:lnTo>
                    <a:pt x="75" y="0"/>
                  </a:lnTo>
                  <a:cubicBezTo>
                    <a:pt x="68" y="0"/>
                    <a:pt x="63" y="0"/>
                    <a:pt x="63" y="9"/>
                  </a:cubicBezTo>
                  <a:cubicBezTo>
                    <a:pt x="63" y="15"/>
                    <a:pt x="67" y="15"/>
                    <a:pt x="75" y="15"/>
                  </a:cubicBezTo>
                  <a:cubicBezTo>
                    <a:pt x="82" y="15"/>
                    <a:pt x="83" y="15"/>
                    <a:pt x="91" y="16"/>
                  </a:cubicBezTo>
                  <a:cubicBezTo>
                    <a:pt x="98" y="16"/>
                    <a:pt x="100" y="17"/>
                    <a:pt x="100" y="21"/>
                  </a:cubicBezTo>
                  <a:cubicBezTo>
                    <a:pt x="100" y="21"/>
                    <a:pt x="100" y="24"/>
                    <a:pt x="97" y="31"/>
                  </a:cubicBezTo>
                  <a:lnTo>
                    <a:pt x="49" y="236"/>
                  </a:lnTo>
                  <a:cubicBezTo>
                    <a:pt x="45" y="249"/>
                    <a:pt x="39" y="263"/>
                    <a:pt x="8" y="264"/>
                  </a:cubicBezTo>
                  <a:cubicBezTo>
                    <a:pt x="5" y="264"/>
                    <a:pt x="0" y="264"/>
                    <a:pt x="0" y="273"/>
                  </a:cubicBezTo>
                  <a:cubicBezTo>
                    <a:pt x="0" y="273"/>
                    <a:pt x="0" y="278"/>
                    <a:pt x="6" y="278"/>
                  </a:cubicBezTo>
                  <a:cubicBezTo>
                    <a:pt x="18" y="278"/>
                    <a:pt x="34" y="278"/>
                    <a:pt x="46" y="278"/>
                  </a:cubicBezTo>
                  <a:cubicBezTo>
                    <a:pt x="55" y="278"/>
                    <a:pt x="78" y="278"/>
                    <a:pt x="87" y="278"/>
                  </a:cubicBezTo>
                  <a:cubicBezTo>
                    <a:pt x="90" y="278"/>
                    <a:pt x="96" y="278"/>
                    <a:pt x="96" y="270"/>
                  </a:cubicBezTo>
                  <a:cubicBezTo>
                    <a:pt x="96" y="264"/>
                    <a:pt x="91" y="264"/>
                    <a:pt x="87" y="264"/>
                  </a:cubicBezTo>
                  <a:cubicBezTo>
                    <a:pt x="62" y="263"/>
                    <a:pt x="62" y="252"/>
                    <a:pt x="62" y="247"/>
                  </a:cubicBezTo>
                  <a:cubicBezTo>
                    <a:pt x="62" y="246"/>
                    <a:pt x="62" y="243"/>
                    <a:pt x="63" y="236"/>
                  </a:cubicBezTo>
                  <a:lnTo>
                    <a:pt x="115" y="20"/>
                  </a:lnTo>
                  <a:lnTo>
                    <a:pt x="116" y="20"/>
                  </a:lnTo>
                  <a:lnTo>
                    <a:pt x="158" y="268"/>
                  </a:lnTo>
                  <a:cubicBezTo>
                    <a:pt x="159" y="275"/>
                    <a:pt x="159" y="278"/>
                    <a:pt x="165" y="278"/>
                  </a:cubicBezTo>
                  <a:cubicBezTo>
                    <a:pt x="170" y="278"/>
                    <a:pt x="174" y="275"/>
                    <a:pt x="176" y="270"/>
                  </a:cubicBezTo>
                  <a:lnTo>
                    <a:pt x="339" y="16"/>
                  </a:lnTo>
                  <a:lnTo>
                    <a:pt x="341" y="16"/>
                  </a:lnTo>
                  <a:lnTo>
                    <a:pt x="285" y="247"/>
                  </a:lnTo>
                  <a:cubicBezTo>
                    <a:pt x="283" y="260"/>
                    <a:pt x="281" y="264"/>
                    <a:pt x="251" y="264"/>
                  </a:cubicBezTo>
                  <a:cubicBezTo>
                    <a:pt x="243" y="264"/>
                    <a:pt x="240" y="264"/>
                    <a:pt x="240" y="273"/>
                  </a:cubicBezTo>
                  <a:cubicBezTo>
                    <a:pt x="240" y="273"/>
                    <a:pt x="240" y="278"/>
                    <a:pt x="246" y="278"/>
                  </a:cubicBezTo>
                  <a:cubicBezTo>
                    <a:pt x="253" y="278"/>
                    <a:pt x="263" y="278"/>
                    <a:pt x="270" y="278"/>
                  </a:cubicBezTo>
                  <a:cubicBezTo>
                    <a:pt x="278" y="278"/>
                    <a:pt x="286" y="278"/>
                    <a:pt x="294" y="278"/>
                  </a:cubicBezTo>
                  <a:cubicBezTo>
                    <a:pt x="305" y="278"/>
                    <a:pt x="333" y="278"/>
                    <a:pt x="343" y="278"/>
                  </a:cubicBezTo>
                  <a:cubicBezTo>
                    <a:pt x="346" y="278"/>
                    <a:pt x="352" y="278"/>
                    <a:pt x="352" y="270"/>
                  </a:cubicBezTo>
                  <a:cubicBezTo>
                    <a:pt x="352" y="264"/>
                    <a:pt x="347" y="264"/>
                    <a:pt x="339" y="264"/>
                  </a:cubicBezTo>
                  <a:cubicBezTo>
                    <a:pt x="339" y="264"/>
                    <a:pt x="332" y="264"/>
                    <a:pt x="324" y="263"/>
                  </a:cubicBezTo>
                  <a:cubicBezTo>
                    <a:pt x="316" y="263"/>
                    <a:pt x="316" y="262"/>
                    <a:pt x="316" y="257"/>
                  </a:cubicBezTo>
                  <a:cubicBezTo>
                    <a:pt x="316" y="255"/>
                    <a:pt x="316" y="251"/>
                    <a:pt x="316" y="249"/>
                  </a:cubicBezTo>
                  <a:lnTo>
                    <a:pt x="368" y="33"/>
                  </a:lnTo>
                </a:path>
              </a:pathLst>
            </a:custGeom>
            <a:solidFill>
              <a:srgbClr val="000000"/>
            </a:solidFill>
            <a:ln w="15840">
              <a:noFill/>
            </a:ln>
          </p:spPr>
        </p:sp>
        <p:sp>
          <p:nvSpPr>
            <p:cNvPr id="1156" name="Freeform 155"/>
            <p:cNvSpPr/>
            <p:nvPr/>
          </p:nvSpPr>
          <p:spPr>
            <a:xfrm>
              <a:off x="2810520" y="4639680"/>
              <a:ext cx="21960" cy="23040"/>
            </a:xfrm>
            <a:custGeom>
              <a:avLst/>
              <a:gdLst/>
              <a:ahLst/>
              <a:rect l="0" t="0" r="r" b="b"/>
              <a:pathLst>
                <a:path w="61" h="64">
                  <a:moveTo>
                    <a:pt x="60" y="32"/>
                  </a:moveTo>
                  <a:cubicBezTo>
                    <a:pt x="60" y="15"/>
                    <a:pt x="46" y="0"/>
                    <a:pt x="30" y="0"/>
                  </a:cubicBezTo>
                  <a:cubicBezTo>
                    <a:pt x="13" y="0"/>
                    <a:pt x="0" y="15"/>
                    <a:pt x="0" y="32"/>
                  </a:cubicBezTo>
                  <a:cubicBezTo>
                    <a:pt x="0" y="49"/>
                    <a:pt x="13" y="63"/>
                    <a:pt x="30" y="63"/>
                  </a:cubicBezTo>
                  <a:cubicBezTo>
                    <a:pt x="46" y="63"/>
                    <a:pt x="60" y="49"/>
                    <a:pt x="60" y="32"/>
                  </a:cubicBezTo>
                </a:path>
              </a:pathLst>
            </a:custGeom>
            <a:solidFill>
              <a:srgbClr val="000000"/>
            </a:solidFill>
            <a:ln w="15840">
              <a:noFill/>
            </a:ln>
          </p:spPr>
        </p:sp>
        <p:sp>
          <p:nvSpPr>
            <p:cNvPr id="1157" name="Freeform 156"/>
            <p:cNvSpPr/>
            <p:nvPr/>
          </p:nvSpPr>
          <p:spPr>
            <a:xfrm>
              <a:off x="2899080" y="4610520"/>
              <a:ext cx="103320" cy="95400"/>
            </a:xfrm>
            <a:custGeom>
              <a:avLst/>
              <a:gdLst/>
              <a:ahLst/>
              <a:rect l="0" t="0" r="r" b="b"/>
              <a:pathLst>
                <a:path w="287" h="265">
                  <a:moveTo>
                    <a:pt x="179" y="225"/>
                  </a:moveTo>
                  <a:cubicBezTo>
                    <a:pt x="185" y="250"/>
                    <a:pt x="205" y="264"/>
                    <a:pt x="228" y="264"/>
                  </a:cubicBezTo>
                  <a:cubicBezTo>
                    <a:pt x="248" y="264"/>
                    <a:pt x="261" y="251"/>
                    <a:pt x="270" y="233"/>
                  </a:cubicBezTo>
                  <a:cubicBezTo>
                    <a:pt x="279" y="212"/>
                    <a:pt x="286" y="176"/>
                    <a:pt x="286" y="175"/>
                  </a:cubicBezTo>
                  <a:cubicBezTo>
                    <a:pt x="286" y="170"/>
                    <a:pt x="281" y="170"/>
                    <a:pt x="280" y="170"/>
                  </a:cubicBezTo>
                  <a:cubicBezTo>
                    <a:pt x="274" y="170"/>
                    <a:pt x="274" y="170"/>
                    <a:pt x="271" y="180"/>
                  </a:cubicBezTo>
                  <a:cubicBezTo>
                    <a:pt x="263" y="212"/>
                    <a:pt x="253" y="251"/>
                    <a:pt x="230" y="251"/>
                  </a:cubicBezTo>
                  <a:cubicBezTo>
                    <a:pt x="218" y="251"/>
                    <a:pt x="213" y="245"/>
                    <a:pt x="213" y="225"/>
                  </a:cubicBezTo>
                  <a:cubicBezTo>
                    <a:pt x="213" y="212"/>
                    <a:pt x="220" y="185"/>
                    <a:pt x="223" y="164"/>
                  </a:cubicBezTo>
                  <a:lnTo>
                    <a:pt x="240" y="101"/>
                  </a:lnTo>
                  <a:cubicBezTo>
                    <a:pt x="241" y="93"/>
                    <a:pt x="248" y="70"/>
                    <a:pt x="248" y="61"/>
                  </a:cubicBezTo>
                  <a:cubicBezTo>
                    <a:pt x="251" y="48"/>
                    <a:pt x="258" y="26"/>
                    <a:pt x="258" y="23"/>
                  </a:cubicBezTo>
                  <a:cubicBezTo>
                    <a:pt x="258" y="12"/>
                    <a:pt x="250" y="7"/>
                    <a:pt x="241" y="7"/>
                  </a:cubicBezTo>
                  <a:cubicBezTo>
                    <a:pt x="238" y="7"/>
                    <a:pt x="223" y="7"/>
                    <a:pt x="220" y="26"/>
                  </a:cubicBezTo>
                  <a:cubicBezTo>
                    <a:pt x="208" y="70"/>
                    <a:pt x="184" y="172"/>
                    <a:pt x="178" y="202"/>
                  </a:cubicBezTo>
                  <a:cubicBezTo>
                    <a:pt x="177" y="205"/>
                    <a:pt x="155" y="251"/>
                    <a:pt x="113" y="251"/>
                  </a:cubicBezTo>
                  <a:cubicBezTo>
                    <a:pt x="86" y="251"/>
                    <a:pt x="80" y="225"/>
                    <a:pt x="80" y="204"/>
                  </a:cubicBezTo>
                  <a:cubicBezTo>
                    <a:pt x="80" y="170"/>
                    <a:pt x="95" y="125"/>
                    <a:pt x="110" y="85"/>
                  </a:cubicBezTo>
                  <a:cubicBezTo>
                    <a:pt x="116" y="68"/>
                    <a:pt x="118" y="60"/>
                    <a:pt x="118" y="48"/>
                  </a:cubicBezTo>
                  <a:cubicBezTo>
                    <a:pt x="118" y="21"/>
                    <a:pt x="101" y="0"/>
                    <a:pt x="73" y="0"/>
                  </a:cubicBezTo>
                  <a:cubicBezTo>
                    <a:pt x="20" y="0"/>
                    <a:pt x="0" y="85"/>
                    <a:pt x="0" y="90"/>
                  </a:cubicBezTo>
                  <a:cubicBezTo>
                    <a:pt x="0" y="96"/>
                    <a:pt x="5" y="96"/>
                    <a:pt x="6" y="96"/>
                  </a:cubicBezTo>
                  <a:cubicBezTo>
                    <a:pt x="13" y="96"/>
                    <a:pt x="13" y="96"/>
                    <a:pt x="15" y="85"/>
                  </a:cubicBezTo>
                  <a:cubicBezTo>
                    <a:pt x="29" y="34"/>
                    <a:pt x="50" y="13"/>
                    <a:pt x="72" y="13"/>
                  </a:cubicBezTo>
                  <a:cubicBezTo>
                    <a:pt x="77" y="13"/>
                    <a:pt x="86" y="13"/>
                    <a:pt x="86" y="32"/>
                  </a:cubicBezTo>
                  <a:cubicBezTo>
                    <a:pt x="86" y="47"/>
                    <a:pt x="80" y="64"/>
                    <a:pt x="75" y="72"/>
                  </a:cubicBezTo>
                  <a:cubicBezTo>
                    <a:pt x="55" y="130"/>
                    <a:pt x="44" y="165"/>
                    <a:pt x="44" y="194"/>
                  </a:cubicBezTo>
                  <a:cubicBezTo>
                    <a:pt x="44" y="250"/>
                    <a:pt x="82" y="264"/>
                    <a:pt x="112" y="264"/>
                  </a:cubicBezTo>
                  <a:cubicBezTo>
                    <a:pt x="149" y="264"/>
                    <a:pt x="169" y="238"/>
                    <a:pt x="179" y="225"/>
                  </a:cubicBezTo>
                </a:path>
              </a:pathLst>
            </a:custGeom>
            <a:solidFill>
              <a:srgbClr val="000000"/>
            </a:solidFill>
            <a:ln w="15840">
              <a:noFill/>
            </a:ln>
          </p:spPr>
        </p:sp>
        <p:sp>
          <p:nvSpPr>
            <p:cNvPr id="1158" name="Freeform 157"/>
            <p:cNvSpPr/>
            <p:nvPr/>
          </p:nvSpPr>
          <p:spPr>
            <a:xfrm>
              <a:off x="3017880" y="4516920"/>
              <a:ext cx="149760" cy="100440"/>
            </a:xfrm>
            <a:custGeom>
              <a:avLst/>
              <a:gdLst/>
              <a:ahLst/>
              <a:rect l="0" t="0" r="r" b="b"/>
              <a:pathLst>
                <a:path w="416" h="279">
                  <a:moveTo>
                    <a:pt x="368" y="33"/>
                  </a:moveTo>
                  <a:cubicBezTo>
                    <a:pt x="372" y="18"/>
                    <a:pt x="373" y="15"/>
                    <a:pt x="401" y="15"/>
                  </a:cubicBezTo>
                  <a:cubicBezTo>
                    <a:pt x="410" y="15"/>
                    <a:pt x="415" y="15"/>
                    <a:pt x="415" y="7"/>
                  </a:cubicBezTo>
                  <a:cubicBezTo>
                    <a:pt x="415" y="0"/>
                    <a:pt x="410" y="0"/>
                    <a:pt x="404" y="0"/>
                  </a:cubicBezTo>
                  <a:lnTo>
                    <a:pt x="351" y="0"/>
                  </a:lnTo>
                  <a:cubicBezTo>
                    <a:pt x="339" y="0"/>
                    <a:pt x="338" y="0"/>
                    <a:pt x="333" y="8"/>
                  </a:cubicBezTo>
                  <a:lnTo>
                    <a:pt x="183" y="241"/>
                  </a:lnTo>
                  <a:lnTo>
                    <a:pt x="145" y="11"/>
                  </a:lnTo>
                  <a:cubicBezTo>
                    <a:pt x="142" y="0"/>
                    <a:pt x="142" y="0"/>
                    <a:pt x="131" y="0"/>
                  </a:cubicBezTo>
                  <a:lnTo>
                    <a:pt x="75" y="0"/>
                  </a:lnTo>
                  <a:cubicBezTo>
                    <a:pt x="68" y="0"/>
                    <a:pt x="63" y="0"/>
                    <a:pt x="63" y="9"/>
                  </a:cubicBezTo>
                  <a:cubicBezTo>
                    <a:pt x="63" y="15"/>
                    <a:pt x="66" y="15"/>
                    <a:pt x="75" y="15"/>
                  </a:cubicBezTo>
                  <a:cubicBezTo>
                    <a:pt x="81" y="15"/>
                    <a:pt x="83" y="15"/>
                    <a:pt x="91" y="16"/>
                  </a:cubicBezTo>
                  <a:cubicBezTo>
                    <a:pt x="98" y="16"/>
                    <a:pt x="99" y="17"/>
                    <a:pt x="99" y="21"/>
                  </a:cubicBezTo>
                  <a:cubicBezTo>
                    <a:pt x="99" y="21"/>
                    <a:pt x="99" y="24"/>
                    <a:pt x="97" y="31"/>
                  </a:cubicBezTo>
                  <a:lnTo>
                    <a:pt x="49" y="236"/>
                  </a:lnTo>
                  <a:cubicBezTo>
                    <a:pt x="45" y="249"/>
                    <a:pt x="39" y="263"/>
                    <a:pt x="7" y="264"/>
                  </a:cubicBezTo>
                  <a:cubicBezTo>
                    <a:pt x="5" y="264"/>
                    <a:pt x="0" y="264"/>
                    <a:pt x="0" y="273"/>
                  </a:cubicBezTo>
                  <a:cubicBezTo>
                    <a:pt x="0" y="273"/>
                    <a:pt x="0" y="278"/>
                    <a:pt x="6" y="278"/>
                  </a:cubicBezTo>
                  <a:cubicBezTo>
                    <a:pt x="18" y="278"/>
                    <a:pt x="33" y="278"/>
                    <a:pt x="46" y="278"/>
                  </a:cubicBezTo>
                  <a:cubicBezTo>
                    <a:pt x="55" y="278"/>
                    <a:pt x="78" y="278"/>
                    <a:pt x="86" y="278"/>
                  </a:cubicBezTo>
                  <a:cubicBezTo>
                    <a:pt x="89" y="278"/>
                    <a:pt x="96" y="278"/>
                    <a:pt x="96" y="270"/>
                  </a:cubicBezTo>
                  <a:cubicBezTo>
                    <a:pt x="96" y="264"/>
                    <a:pt x="91" y="264"/>
                    <a:pt x="86" y="264"/>
                  </a:cubicBezTo>
                  <a:cubicBezTo>
                    <a:pt x="61" y="263"/>
                    <a:pt x="61" y="252"/>
                    <a:pt x="61" y="247"/>
                  </a:cubicBezTo>
                  <a:cubicBezTo>
                    <a:pt x="61" y="246"/>
                    <a:pt x="61" y="243"/>
                    <a:pt x="63" y="236"/>
                  </a:cubicBezTo>
                  <a:lnTo>
                    <a:pt x="114" y="20"/>
                  </a:lnTo>
                  <a:lnTo>
                    <a:pt x="116" y="20"/>
                  </a:lnTo>
                  <a:lnTo>
                    <a:pt x="158" y="268"/>
                  </a:lnTo>
                  <a:cubicBezTo>
                    <a:pt x="159" y="275"/>
                    <a:pt x="159" y="278"/>
                    <a:pt x="165" y="278"/>
                  </a:cubicBezTo>
                  <a:cubicBezTo>
                    <a:pt x="170" y="278"/>
                    <a:pt x="174" y="275"/>
                    <a:pt x="176" y="270"/>
                  </a:cubicBezTo>
                  <a:lnTo>
                    <a:pt x="339" y="16"/>
                  </a:lnTo>
                  <a:lnTo>
                    <a:pt x="341" y="16"/>
                  </a:lnTo>
                  <a:lnTo>
                    <a:pt x="285" y="247"/>
                  </a:lnTo>
                  <a:cubicBezTo>
                    <a:pt x="283" y="260"/>
                    <a:pt x="281" y="264"/>
                    <a:pt x="251" y="264"/>
                  </a:cubicBezTo>
                  <a:cubicBezTo>
                    <a:pt x="243" y="264"/>
                    <a:pt x="239" y="264"/>
                    <a:pt x="239" y="273"/>
                  </a:cubicBezTo>
                  <a:cubicBezTo>
                    <a:pt x="239" y="273"/>
                    <a:pt x="239" y="278"/>
                    <a:pt x="246" y="278"/>
                  </a:cubicBezTo>
                  <a:cubicBezTo>
                    <a:pt x="253" y="278"/>
                    <a:pt x="262" y="278"/>
                    <a:pt x="270" y="278"/>
                  </a:cubicBezTo>
                  <a:cubicBezTo>
                    <a:pt x="277" y="278"/>
                    <a:pt x="286" y="278"/>
                    <a:pt x="294" y="278"/>
                  </a:cubicBezTo>
                  <a:cubicBezTo>
                    <a:pt x="305" y="278"/>
                    <a:pt x="333" y="278"/>
                    <a:pt x="343" y="278"/>
                  </a:cubicBezTo>
                  <a:cubicBezTo>
                    <a:pt x="346" y="278"/>
                    <a:pt x="352" y="278"/>
                    <a:pt x="352" y="270"/>
                  </a:cubicBezTo>
                  <a:cubicBezTo>
                    <a:pt x="352" y="264"/>
                    <a:pt x="346" y="264"/>
                    <a:pt x="339" y="264"/>
                  </a:cubicBezTo>
                  <a:cubicBezTo>
                    <a:pt x="339" y="264"/>
                    <a:pt x="331" y="264"/>
                    <a:pt x="324" y="263"/>
                  </a:cubicBezTo>
                  <a:cubicBezTo>
                    <a:pt x="316" y="263"/>
                    <a:pt x="316" y="262"/>
                    <a:pt x="316" y="257"/>
                  </a:cubicBezTo>
                  <a:cubicBezTo>
                    <a:pt x="316" y="255"/>
                    <a:pt x="316" y="251"/>
                    <a:pt x="316" y="249"/>
                  </a:cubicBezTo>
                  <a:lnTo>
                    <a:pt x="368" y="33"/>
                  </a:lnTo>
                </a:path>
              </a:pathLst>
            </a:custGeom>
            <a:solidFill>
              <a:srgbClr val="000000"/>
            </a:solidFill>
            <a:ln w="15840">
              <a:noFill/>
            </a:ln>
          </p:spPr>
        </p:sp>
        <p:sp>
          <p:nvSpPr>
            <p:cNvPr id="1159" name="Freeform 158"/>
            <p:cNvSpPr/>
            <p:nvPr/>
          </p:nvSpPr>
          <p:spPr>
            <a:xfrm>
              <a:off x="3204720" y="4546440"/>
              <a:ext cx="47160" cy="209880"/>
            </a:xfrm>
            <a:custGeom>
              <a:avLst/>
              <a:gdLst/>
              <a:ahLst/>
              <a:rect l="0" t="0" r="r" b="b"/>
              <a:pathLst>
                <a:path w="131" h="583">
                  <a:moveTo>
                    <a:pt x="130" y="576"/>
                  </a:moveTo>
                  <a:cubicBezTo>
                    <a:pt x="130" y="575"/>
                    <a:pt x="130" y="574"/>
                    <a:pt x="120" y="563"/>
                  </a:cubicBezTo>
                  <a:cubicBezTo>
                    <a:pt x="50" y="490"/>
                    <a:pt x="33" y="380"/>
                    <a:pt x="33" y="291"/>
                  </a:cubicBezTo>
                  <a:cubicBezTo>
                    <a:pt x="33" y="191"/>
                    <a:pt x="54" y="89"/>
                    <a:pt x="123" y="16"/>
                  </a:cubicBezTo>
                  <a:cubicBezTo>
                    <a:pt x="130" y="10"/>
                    <a:pt x="130" y="8"/>
                    <a:pt x="130" y="5"/>
                  </a:cubicBezTo>
                  <a:cubicBezTo>
                    <a:pt x="130" y="2"/>
                    <a:pt x="128" y="0"/>
                    <a:pt x="123" y="0"/>
                  </a:cubicBezTo>
                  <a:cubicBezTo>
                    <a:pt x="118" y="0"/>
                    <a:pt x="68" y="40"/>
                    <a:pt x="35" y="114"/>
                  </a:cubicBezTo>
                  <a:cubicBezTo>
                    <a:pt x="6" y="178"/>
                    <a:pt x="0" y="242"/>
                    <a:pt x="0" y="291"/>
                  </a:cubicBezTo>
                  <a:cubicBezTo>
                    <a:pt x="0" y="337"/>
                    <a:pt x="6" y="407"/>
                    <a:pt x="36" y="473"/>
                  </a:cubicBezTo>
                  <a:cubicBezTo>
                    <a:pt x="70" y="545"/>
                    <a:pt x="118" y="582"/>
                    <a:pt x="123" y="582"/>
                  </a:cubicBezTo>
                  <a:cubicBezTo>
                    <a:pt x="128" y="582"/>
                    <a:pt x="130" y="580"/>
                    <a:pt x="130" y="576"/>
                  </a:cubicBezTo>
                </a:path>
              </a:pathLst>
            </a:custGeom>
            <a:solidFill>
              <a:srgbClr val="000000"/>
            </a:solidFill>
            <a:ln w="15840">
              <a:noFill/>
            </a:ln>
          </p:spPr>
        </p:sp>
        <p:sp>
          <p:nvSpPr>
            <p:cNvPr id="1160" name="Freeform 159"/>
            <p:cNvSpPr/>
            <p:nvPr/>
          </p:nvSpPr>
          <p:spPr>
            <a:xfrm>
              <a:off x="3270240" y="4610520"/>
              <a:ext cx="92160" cy="95400"/>
            </a:xfrm>
            <a:custGeom>
              <a:avLst/>
              <a:gdLst/>
              <a:ahLst/>
              <a:rect l="0" t="0" r="r" b="b"/>
              <a:pathLst>
                <a:path w="256" h="265">
                  <a:moveTo>
                    <a:pt x="185" y="37"/>
                  </a:moveTo>
                  <a:cubicBezTo>
                    <a:pt x="175" y="16"/>
                    <a:pt x="160" y="0"/>
                    <a:pt x="134" y="0"/>
                  </a:cubicBezTo>
                  <a:cubicBezTo>
                    <a:pt x="70" y="0"/>
                    <a:pt x="0" y="86"/>
                    <a:pt x="0" y="170"/>
                  </a:cubicBezTo>
                  <a:cubicBezTo>
                    <a:pt x="0" y="226"/>
                    <a:pt x="30" y="264"/>
                    <a:pt x="75" y="264"/>
                  </a:cubicBezTo>
                  <a:cubicBezTo>
                    <a:pt x="86" y="264"/>
                    <a:pt x="114" y="262"/>
                    <a:pt x="147" y="221"/>
                  </a:cubicBezTo>
                  <a:cubicBezTo>
                    <a:pt x="152" y="245"/>
                    <a:pt x="170" y="264"/>
                    <a:pt x="197" y="264"/>
                  </a:cubicBezTo>
                  <a:cubicBezTo>
                    <a:pt x="217" y="264"/>
                    <a:pt x="230" y="251"/>
                    <a:pt x="239" y="233"/>
                  </a:cubicBezTo>
                  <a:cubicBezTo>
                    <a:pt x="248" y="212"/>
                    <a:pt x="255" y="176"/>
                    <a:pt x="255" y="175"/>
                  </a:cubicBezTo>
                  <a:cubicBezTo>
                    <a:pt x="255" y="170"/>
                    <a:pt x="250" y="170"/>
                    <a:pt x="249" y="170"/>
                  </a:cubicBezTo>
                  <a:cubicBezTo>
                    <a:pt x="243" y="170"/>
                    <a:pt x="243" y="170"/>
                    <a:pt x="241" y="180"/>
                  </a:cubicBezTo>
                  <a:cubicBezTo>
                    <a:pt x="231" y="217"/>
                    <a:pt x="221" y="251"/>
                    <a:pt x="198" y="251"/>
                  </a:cubicBezTo>
                  <a:cubicBezTo>
                    <a:pt x="183" y="251"/>
                    <a:pt x="182" y="237"/>
                    <a:pt x="182" y="225"/>
                  </a:cubicBezTo>
                  <a:cubicBezTo>
                    <a:pt x="182" y="212"/>
                    <a:pt x="183" y="208"/>
                    <a:pt x="190" y="181"/>
                  </a:cubicBezTo>
                  <a:cubicBezTo>
                    <a:pt x="196" y="157"/>
                    <a:pt x="196" y="151"/>
                    <a:pt x="201" y="130"/>
                  </a:cubicBezTo>
                  <a:lnTo>
                    <a:pt x="221" y="48"/>
                  </a:lnTo>
                  <a:cubicBezTo>
                    <a:pt x="225" y="31"/>
                    <a:pt x="225" y="31"/>
                    <a:pt x="225" y="28"/>
                  </a:cubicBezTo>
                  <a:cubicBezTo>
                    <a:pt x="225" y="18"/>
                    <a:pt x="219" y="12"/>
                    <a:pt x="210" y="12"/>
                  </a:cubicBezTo>
                  <a:cubicBezTo>
                    <a:pt x="196" y="12"/>
                    <a:pt x="187" y="26"/>
                    <a:pt x="185" y="37"/>
                  </a:cubicBezTo>
                  <a:moveTo>
                    <a:pt x="149" y="189"/>
                  </a:moveTo>
                  <a:cubicBezTo>
                    <a:pt x="147" y="200"/>
                    <a:pt x="147" y="200"/>
                    <a:pt x="138" y="210"/>
                  </a:cubicBezTo>
                  <a:cubicBezTo>
                    <a:pt x="114" y="242"/>
                    <a:pt x="91" y="251"/>
                    <a:pt x="76" y="251"/>
                  </a:cubicBezTo>
                  <a:cubicBezTo>
                    <a:pt x="48" y="251"/>
                    <a:pt x="40" y="220"/>
                    <a:pt x="40" y="197"/>
                  </a:cubicBezTo>
                  <a:cubicBezTo>
                    <a:pt x="40" y="168"/>
                    <a:pt x="57" y="96"/>
                    <a:pt x="71" y="69"/>
                  </a:cubicBezTo>
                  <a:cubicBezTo>
                    <a:pt x="87" y="34"/>
                    <a:pt x="112" y="13"/>
                    <a:pt x="135" y="13"/>
                  </a:cubicBezTo>
                  <a:cubicBezTo>
                    <a:pt x="172" y="13"/>
                    <a:pt x="180" y="61"/>
                    <a:pt x="180" y="65"/>
                  </a:cubicBezTo>
                  <a:cubicBezTo>
                    <a:pt x="180" y="68"/>
                    <a:pt x="178" y="72"/>
                    <a:pt x="177" y="74"/>
                  </a:cubicBezTo>
                  <a:lnTo>
                    <a:pt x="149" y="189"/>
                  </a:lnTo>
                </a:path>
              </a:pathLst>
            </a:custGeom>
            <a:solidFill>
              <a:srgbClr val="000000"/>
            </a:solidFill>
            <a:ln w="15840">
              <a:noFill/>
            </a:ln>
          </p:spPr>
        </p:sp>
        <p:sp>
          <p:nvSpPr>
            <p:cNvPr id="1161" name="Freeform 160"/>
            <p:cNvSpPr/>
            <p:nvPr/>
          </p:nvSpPr>
          <p:spPr>
            <a:xfrm>
              <a:off x="3385080" y="4681080"/>
              <a:ext cx="23760" cy="63000"/>
            </a:xfrm>
            <a:custGeom>
              <a:avLst/>
              <a:gdLst/>
              <a:ahLst/>
              <a:rect l="0" t="0" r="r" b="b"/>
              <a:pathLst>
                <a:path w="66" h="175">
                  <a:moveTo>
                    <a:pt x="65" y="61"/>
                  </a:moveTo>
                  <a:cubicBezTo>
                    <a:pt x="65" y="22"/>
                    <a:pt x="52" y="0"/>
                    <a:pt x="30" y="0"/>
                  </a:cubicBezTo>
                  <a:cubicBezTo>
                    <a:pt x="12" y="0"/>
                    <a:pt x="0" y="14"/>
                    <a:pt x="0" y="30"/>
                  </a:cubicBezTo>
                  <a:cubicBezTo>
                    <a:pt x="0" y="46"/>
                    <a:pt x="12" y="62"/>
                    <a:pt x="30" y="62"/>
                  </a:cubicBezTo>
                  <a:cubicBezTo>
                    <a:pt x="37" y="62"/>
                    <a:pt x="45" y="59"/>
                    <a:pt x="50" y="54"/>
                  </a:cubicBezTo>
                  <a:cubicBezTo>
                    <a:pt x="52" y="53"/>
                    <a:pt x="52" y="53"/>
                    <a:pt x="53" y="53"/>
                  </a:cubicBezTo>
                  <a:cubicBezTo>
                    <a:pt x="53" y="53"/>
                    <a:pt x="55" y="53"/>
                    <a:pt x="55" y="61"/>
                  </a:cubicBezTo>
                  <a:cubicBezTo>
                    <a:pt x="55" y="105"/>
                    <a:pt x="34" y="140"/>
                    <a:pt x="15" y="158"/>
                  </a:cubicBezTo>
                  <a:cubicBezTo>
                    <a:pt x="9" y="165"/>
                    <a:pt x="9" y="166"/>
                    <a:pt x="9" y="168"/>
                  </a:cubicBezTo>
                  <a:cubicBezTo>
                    <a:pt x="9" y="173"/>
                    <a:pt x="12" y="174"/>
                    <a:pt x="15" y="174"/>
                  </a:cubicBezTo>
                  <a:cubicBezTo>
                    <a:pt x="22" y="174"/>
                    <a:pt x="65" y="129"/>
                    <a:pt x="65" y="61"/>
                  </a:cubicBezTo>
                </a:path>
              </a:pathLst>
            </a:custGeom>
            <a:solidFill>
              <a:srgbClr val="000000"/>
            </a:solidFill>
            <a:ln w="15840">
              <a:noFill/>
            </a:ln>
          </p:spPr>
        </p:sp>
        <p:sp>
          <p:nvSpPr>
            <p:cNvPr id="1162" name="Freeform 161"/>
            <p:cNvSpPr/>
            <p:nvPr/>
          </p:nvSpPr>
          <p:spPr>
            <a:xfrm>
              <a:off x="3466080" y="4558320"/>
              <a:ext cx="74520" cy="148320"/>
            </a:xfrm>
            <a:custGeom>
              <a:avLst/>
              <a:gdLst/>
              <a:ahLst/>
              <a:rect l="0" t="0" r="r" b="b"/>
              <a:pathLst>
                <a:path w="207" h="412">
                  <a:moveTo>
                    <a:pt x="107" y="6"/>
                  </a:moveTo>
                  <a:cubicBezTo>
                    <a:pt x="107" y="5"/>
                    <a:pt x="107" y="0"/>
                    <a:pt x="100" y="0"/>
                  </a:cubicBezTo>
                  <a:cubicBezTo>
                    <a:pt x="87" y="0"/>
                    <a:pt x="47" y="5"/>
                    <a:pt x="31" y="5"/>
                  </a:cubicBezTo>
                  <a:cubicBezTo>
                    <a:pt x="28" y="6"/>
                    <a:pt x="21" y="6"/>
                    <a:pt x="21" y="17"/>
                  </a:cubicBezTo>
                  <a:cubicBezTo>
                    <a:pt x="21" y="25"/>
                    <a:pt x="26" y="25"/>
                    <a:pt x="34" y="25"/>
                  </a:cubicBezTo>
                  <a:cubicBezTo>
                    <a:pt x="62" y="25"/>
                    <a:pt x="63" y="29"/>
                    <a:pt x="63" y="34"/>
                  </a:cubicBezTo>
                  <a:cubicBezTo>
                    <a:pt x="63" y="38"/>
                    <a:pt x="58" y="58"/>
                    <a:pt x="54" y="70"/>
                  </a:cubicBezTo>
                  <a:lnTo>
                    <a:pt x="8" y="260"/>
                  </a:lnTo>
                  <a:cubicBezTo>
                    <a:pt x="3" y="289"/>
                    <a:pt x="0" y="299"/>
                    <a:pt x="0" y="320"/>
                  </a:cubicBezTo>
                  <a:cubicBezTo>
                    <a:pt x="0" y="374"/>
                    <a:pt x="29" y="411"/>
                    <a:pt x="70" y="411"/>
                  </a:cubicBezTo>
                  <a:cubicBezTo>
                    <a:pt x="136" y="411"/>
                    <a:pt x="206" y="323"/>
                    <a:pt x="206" y="241"/>
                  </a:cubicBezTo>
                  <a:cubicBezTo>
                    <a:pt x="206" y="186"/>
                    <a:pt x="175" y="147"/>
                    <a:pt x="131" y="147"/>
                  </a:cubicBezTo>
                  <a:cubicBezTo>
                    <a:pt x="106" y="147"/>
                    <a:pt x="82" y="163"/>
                    <a:pt x="65" y="182"/>
                  </a:cubicBezTo>
                  <a:lnTo>
                    <a:pt x="107" y="6"/>
                  </a:lnTo>
                  <a:moveTo>
                    <a:pt x="54" y="226"/>
                  </a:moveTo>
                  <a:cubicBezTo>
                    <a:pt x="58" y="214"/>
                    <a:pt x="58" y="213"/>
                    <a:pt x="63" y="206"/>
                  </a:cubicBezTo>
                  <a:cubicBezTo>
                    <a:pt x="91" y="168"/>
                    <a:pt x="116" y="160"/>
                    <a:pt x="130" y="160"/>
                  </a:cubicBezTo>
                  <a:cubicBezTo>
                    <a:pt x="150" y="160"/>
                    <a:pt x="165" y="177"/>
                    <a:pt x="165" y="214"/>
                  </a:cubicBezTo>
                  <a:cubicBezTo>
                    <a:pt x="165" y="249"/>
                    <a:pt x="146" y="315"/>
                    <a:pt x="136" y="338"/>
                  </a:cubicBezTo>
                  <a:cubicBezTo>
                    <a:pt x="118" y="377"/>
                    <a:pt x="92" y="398"/>
                    <a:pt x="70" y="398"/>
                  </a:cubicBezTo>
                  <a:cubicBezTo>
                    <a:pt x="52" y="398"/>
                    <a:pt x="34" y="382"/>
                    <a:pt x="34" y="339"/>
                  </a:cubicBezTo>
                  <a:cubicBezTo>
                    <a:pt x="34" y="328"/>
                    <a:pt x="34" y="317"/>
                    <a:pt x="43" y="280"/>
                  </a:cubicBezTo>
                  <a:lnTo>
                    <a:pt x="54" y="226"/>
                  </a:lnTo>
                </a:path>
              </a:pathLst>
            </a:custGeom>
            <a:solidFill>
              <a:srgbClr val="000000"/>
            </a:solidFill>
            <a:ln w="15840">
              <a:noFill/>
            </a:ln>
          </p:spPr>
        </p:sp>
        <p:sp>
          <p:nvSpPr>
            <p:cNvPr id="1163" name="Freeform 162"/>
            <p:cNvSpPr/>
            <p:nvPr/>
          </p:nvSpPr>
          <p:spPr>
            <a:xfrm>
              <a:off x="3553560" y="4546440"/>
              <a:ext cx="47160" cy="209880"/>
            </a:xfrm>
            <a:custGeom>
              <a:avLst/>
              <a:gdLst/>
              <a:ahLst/>
              <a:rect l="0" t="0" r="r" b="b"/>
              <a:pathLst>
                <a:path w="131" h="583">
                  <a:moveTo>
                    <a:pt x="130" y="291"/>
                  </a:moveTo>
                  <a:cubicBezTo>
                    <a:pt x="130" y="246"/>
                    <a:pt x="124" y="176"/>
                    <a:pt x="94" y="110"/>
                  </a:cubicBezTo>
                  <a:cubicBezTo>
                    <a:pt x="60" y="39"/>
                    <a:pt x="12" y="0"/>
                    <a:pt x="5" y="0"/>
                  </a:cubicBezTo>
                  <a:cubicBezTo>
                    <a:pt x="3" y="0"/>
                    <a:pt x="0" y="3"/>
                    <a:pt x="0" y="5"/>
                  </a:cubicBezTo>
                  <a:cubicBezTo>
                    <a:pt x="0" y="8"/>
                    <a:pt x="0" y="10"/>
                    <a:pt x="10" y="20"/>
                  </a:cubicBezTo>
                  <a:cubicBezTo>
                    <a:pt x="66" y="77"/>
                    <a:pt x="97" y="170"/>
                    <a:pt x="97" y="291"/>
                  </a:cubicBezTo>
                  <a:cubicBezTo>
                    <a:pt x="97" y="390"/>
                    <a:pt x="77" y="493"/>
                    <a:pt x="8" y="566"/>
                  </a:cubicBezTo>
                  <a:cubicBezTo>
                    <a:pt x="0" y="574"/>
                    <a:pt x="0" y="575"/>
                    <a:pt x="0" y="576"/>
                  </a:cubicBezTo>
                  <a:cubicBezTo>
                    <a:pt x="0" y="580"/>
                    <a:pt x="3" y="582"/>
                    <a:pt x="5" y="582"/>
                  </a:cubicBezTo>
                  <a:cubicBezTo>
                    <a:pt x="12" y="582"/>
                    <a:pt x="62" y="542"/>
                    <a:pt x="95" y="468"/>
                  </a:cubicBezTo>
                  <a:cubicBezTo>
                    <a:pt x="124" y="404"/>
                    <a:pt x="130" y="340"/>
                    <a:pt x="130" y="291"/>
                  </a:cubicBezTo>
                </a:path>
              </a:pathLst>
            </a:custGeom>
            <a:solidFill>
              <a:srgbClr val="000000"/>
            </a:solidFill>
            <a:ln w="15840">
              <a:noFill/>
            </a:ln>
          </p:spPr>
        </p:sp>
        <p:sp>
          <p:nvSpPr>
            <p:cNvPr id="1164" name="Freeform 163"/>
            <p:cNvSpPr/>
            <p:nvPr/>
          </p:nvSpPr>
          <p:spPr>
            <a:xfrm>
              <a:off x="3675600" y="4581000"/>
              <a:ext cx="133200" cy="140040"/>
            </a:xfrm>
            <a:custGeom>
              <a:avLst/>
              <a:gdLst/>
              <a:ahLst/>
              <a:rect l="0" t="0" r="r" b="b"/>
              <a:pathLst>
                <a:path w="370" h="389">
                  <a:moveTo>
                    <a:pt x="196" y="207"/>
                  </a:moveTo>
                  <a:lnTo>
                    <a:pt x="352" y="207"/>
                  </a:lnTo>
                  <a:cubicBezTo>
                    <a:pt x="359" y="207"/>
                    <a:pt x="369" y="207"/>
                    <a:pt x="369" y="194"/>
                  </a:cubicBezTo>
                  <a:cubicBezTo>
                    <a:pt x="369" y="183"/>
                    <a:pt x="359" y="183"/>
                    <a:pt x="352" y="183"/>
                  </a:cubicBezTo>
                  <a:lnTo>
                    <a:pt x="196" y="183"/>
                  </a:lnTo>
                  <a:lnTo>
                    <a:pt x="196" y="20"/>
                  </a:lnTo>
                  <a:cubicBezTo>
                    <a:pt x="196" y="11"/>
                    <a:pt x="196" y="0"/>
                    <a:pt x="185" y="0"/>
                  </a:cubicBezTo>
                  <a:cubicBezTo>
                    <a:pt x="174" y="0"/>
                    <a:pt x="174" y="11"/>
                    <a:pt x="174" y="20"/>
                  </a:cubicBezTo>
                  <a:lnTo>
                    <a:pt x="174" y="183"/>
                  </a:lnTo>
                  <a:lnTo>
                    <a:pt x="18" y="183"/>
                  </a:lnTo>
                  <a:cubicBezTo>
                    <a:pt x="10" y="183"/>
                    <a:pt x="0" y="183"/>
                    <a:pt x="0" y="194"/>
                  </a:cubicBezTo>
                  <a:cubicBezTo>
                    <a:pt x="0" y="207"/>
                    <a:pt x="10" y="207"/>
                    <a:pt x="18" y="207"/>
                  </a:cubicBezTo>
                  <a:lnTo>
                    <a:pt x="174" y="207"/>
                  </a:lnTo>
                  <a:lnTo>
                    <a:pt x="174" y="369"/>
                  </a:lnTo>
                  <a:cubicBezTo>
                    <a:pt x="174" y="377"/>
                    <a:pt x="174" y="388"/>
                    <a:pt x="185" y="388"/>
                  </a:cubicBezTo>
                  <a:cubicBezTo>
                    <a:pt x="196" y="388"/>
                    <a:pt x="196" y="377"/>
                    <a:pt x="196" y="369"/>
                  </a:cubicBezTo>
                  <a:lnTo>
                    <a:pt x="196" y="207"/>
                  </a:lnTo>
                </a:path>
              </a:pathLst>
            </a:custGeom>
            <a:solidFill>
              <a:srgbClr val="000000"/>
            </a:solidFill>
            <a:ln w="15840">
              <a:noFill/>
            </a:ln>
          </p:spPr>
        </p:sp>
        <p:sp>
          <p:nvSpPr>
            <p:cNvPr id="1165" name="Freeform 164"/>
            <p:cNvSpPr/>
            <p:nvPr/>
          </p:nvSpPr>
          <p:spPr>
            <a:xfrm>
              <a:off x="3870000" y="4610520"/>
              <a:ext cx="133200" cy="95400"/>
            </a:xfrm>
            <a:custGeom>
              <a:avLst/>
              <a:gdLst/>
              <a:ahLst/>
              <a:rect l="0" t="0" r="r" b="b"/>
              <a:pathLst>
                <a:path w="370" h="265">
                  <a:moveTo>
                    <a:pt x="242" y="60"/>
                  </a:moveTo>
                  <a:cubicBezTo>
                    <a:pt x="244" y="48"/>
                    <a:pt x="249" y="26"/>
                    <a:pt x="249" y="23"/>
                  </a:cubicBezTo>
                  <a:cubicBezTo>
                    <a:pt x="249" y="12"/>
                    <a:pt x="242" y="7"/>
                    <a:pt x="234" y="7"/>
                  </a:cubicBezTo>
                  <a:cubicBezTo>
                    <a:pt x="227" y="7"/>
                    <a:pt x="216" y="11"/>
                    <a:pt x="212" y="23"/>
                  </a:cubicBezTo>
                  <a:cubicBezTo>
                    <a:pt x="211" y="26"/>
                    <a:pt x="185" y="139"/>
                    <a:pt x="181" y="154"/>
                  </a:cubicBezTo>
                  <a:cubicBezTo>
                    <a:pt x="177" y="170"/>
                    <a:pt x="176" y="181"/>
                    <a:pt x="176" y="192"/>
                  </a:cubicBezTo>
                  <a:cubicBezTo>
                    <a:pt x="176" y="199"/>
                    <a:pt x="176" y="200"/>
                    <a:pt x="177" y="202"/>
                  </a:cubicBezTo>
                  <a:cubicBezTo>
                    <a:pt x="165" y="234"/>
                    <a:pt x="147" y="251"/>
                    <a:pt x="125" y="251"/>
                  </a:cubicBezTo>
                  <a:cubicBezTo>
                    <a:pt x="81" y="251"/>
                    <a:pt x="81" y="209"/>
                    <a:pt x="81" y="199"/>
                  </a:cubicBezTo>
                  <a:cubicBezTo>
                    <a:pt x="81" y="180"/>
                    <a:pt x="84" y="157"/>
                    <a:pt x="110" y="85"/>
                  </a:cubicBezTo>
                  <a:cubicBezTo>
                    <a:pt x="117" y="68"/>
                    <a:pt x="119" y="60"/>
                    <a:pt x="119" y="48"/>
                  </a:cubicBezTo>
                  <a:cubicBezTo>
                    <a:pt x="119" y="21"/>
                    <a:pt x="102" y="0"/>
                    <a:pt x="74" y="0"/>
                  </a:cubicBezTo>
                  <a:cubicBezTo>
                    <a:pt x="20" y="0"/>
                    <a:pt x="0" y="85"/>
                    <a:pt x="0" y="90"/>
                  </a:cubicBezTo>
                  <a:cubicBezTo>
                    <a:pt x="0" y="96"/>
                    <a:pt x="5" y="96"/>
                    <a:pt x="7" y="96"/>
                  </a:cubicBezTo>
                  <a:cubicBezTo>
                    <a:pt x="13" y="96"/>
                    <a:pt x="13" y="96"/>
                    <a:pt x="15" y="85"/>
                  </a:cubicBezTo>
                  <a:cubicBezTo>
                    <a:pt x="30" y="31"/>
                    <a:pt x="52" y="13"/>
                    <a:pt x="72" y="13"/>
                  </a:cubicBezTo>
                  <a:cubicBezTo>
                    <a:pt x="77" y="13"/>
                    <a:pt x="86" y="13"/>
                    <a:pt x="86" y="32"/>
                  </a:cubicBezTo>
                  <a:cubicBezTo>
                    <a:pt x="86" y="47"/>
                    <a:pt x="80" y="64"/>
                    <a:pt x="76" y="73"/>
                  </a:cubicBezTo>
                  <a:cubicBezTo>
                    <a:pt x="52" y="141"/>
                    <a:pt x="45" y="170"/>
                    <a:pt x="45" y="191"/>
                  </a:cubicBezTo>
                  <a:cubicBezTo>
                    <a:pt x="45" y="245"/>
                    <a:pt x="82" y="264"/>
                    <a:pt x="124" y="264"/>
                  </a:cubicBezTo>
                  <a:cubicBezTo>
                    <a:pt x="133" y="264"/>
                    <a:pt x="160" y="264"/>
                    <a:pt x="182" y="224"/>
                  </a:cubicBezTo>
                  <a:cubicBezTo>
                    <a:pt x="196" y="261"/>
                    <a:pt x="235" y="264"/>
                    <a:pt x="252" y="264"/>
                  </a:cubicBezTo>
                  <a:cubicBezTo>
                    <a:pt x="293" y="264"/>
                    <a:pt x="317" y="228"/>
                    <a:pt x="332" y="193"/>
                  </a:cubicBezTo>
                  <a:cubicBezTo>
                    <a:pt x="351" y="147"/>
                    <a:pt x="369" y="69"/>
                    <a:pt x="369" y="41"/>
                  </a:cubicBezTo>
                  <a:cubicBezTo>
                    <a:pt x="369" y="10"/>
                    <a:pt x="354" y="0"/>
                    <a:pt x="344" y="0"/>
                  </a:cubicBezTo>
                  <a:cubicBezTo>
                    <a:pt x="330" y="0"/>
                    <a:pt x="316" y="15"/>
                    <a:pt x="316" y="28"/>
                  </a:cubicBezTo>
                  <a:cubicBezTo>
                    <a:pt x="316" y="36"/>
                    <a:pt x="320" y="40"/>
                    <a:pt x="325" y="44"/>
                  </a:cubicBezTo>
                  <a:cubicBezTo>
                    <a:pt x="331" y="50"/>
                    <a:pt x="345" y="65"/>
                    <a:pt x="345" y="94"/>
                  </a:cubicBezTo>
                  <a:cubicBezTo>
                    <a:pt x="345" y="114"/>
                    <a:pt x="328" y="170"/>
                    <a:pt x="315" y="200"/>
                  </a:cubicBezTo>
                  <a:cubicBezTo>
                    <a:pt x="300" y="232"/>
                    <a:pt x="280" y="251"/>
                    <a:pt x="253" y="251"/>
                  </a:cubicBezTo>
                  <a:cubicBezTo>
                    <a:pt x="227" y="251"/>
                    <a:pt x="211" y="234"/>
                    <a:pt x="211" y="201"/>
                  </a:cubicBezTo>
                  <a:cubicBezTo>
                    <a:pt x="211" y="185"/>
                    <a:pt x="216" y="167"/>
                    <a:pt x="217" y="159"/>
                  </a:cubicBezTo>
                  <a:lnTo>
                    <a:pt x="242" y="60"/>
                  </a:lnTo>
                </a:path>
              </a:pathLst>
            </a:custGeom>
            <a:solidFill>
              <a:srgbClr val="000000"/>
            </a:solidFill>
            <a:ln w="15840">
              <a:noFill/>
            </a:ln>
          </p:spPr>
        </p:sp>
        <p:sp>
          <p:nvSpPr>
            <p:cNvPr id="1166" name="Freeform 165"/>
            <p:cNvSpPr/>
            <p:nvPr/>
          </p:nvSpPr>
          <p:spPr>
            <a:xfrm>
              <a:off x="4022280" y="4526280"/>
              <a:ext cx="103680" cy="108720"/>
            </a:xfrm>
            <a:custGeom>
              <a:avLst/>
              <a:gdLst/>
              <a:ahLst/>
              <a:rect l="0" t="0" r="r" b="b"/>
              <a:pathLst>
                <a:path w="288" h="302">
                  <a:moveTo>
                    <a:pt x="153" y="160"/>
                  </a:moveTo>
                  <a:lnTo>
                    <a:pt x="273" y="160"/>
                  </a:lnTo>
                  <a:cubicBezTo>
                    <a:pt x="278" y="160"/>
                    <a:pt x="287" y="160"/>
                    <a:pt x="287" y="151"/>
                  </a:cubicBezTo>
                  <a:cubicBezTo>
                    <a:pt x="287" y="141"/>
                    <a:pt x="278" y="141"/>
                    <a:pt x="273" y="141"/>
                  </a:cubicBezTo>
                  <a:lnTo>
                    <a:pt x="153" y="141"/>
                  </a:lnTo>
                  <a:lnTo>
                    <a:pt x="153" y="15"/>
                  </a:lnTo>
                  <a:cubicBezTo>
                    <a:pt x="153" y="10"/>
                    <a:pt x="153" y="0"/>
                    <a:pt x="144" y="0"/>
                  </a:cubicBezTo>
                  <a:cubicBezTo>
                    <a:pt x="134" y="0"/>
                    <a:pt x="134" y="10"/>
                    <a:pt x="134" y="15"/>
                  </a:cubicBezTo>
                  <a:lnTo>
                    <a:pt x="134" y="141"/>
                  </a:lnTo>
                  <a:lnTo>
                    <a:pt x="14" y="141"/>
                  </a:lnTo>
                  <a:cubicBezTo>
                    <a:pt x="9" y="141"/>
                    <a:pt x="0" y="141"/>
                    <a:pt x="0" y="151"/>
                  </a:cubicBezTo>
                  <a:cubicBezTo>
                    <a:pt x="0" y="160"/>
                    <a:pt x="9" y="160"/>
                    <a:pt x="14" y="160"/>
                  </a:cubicBezTo>
                  <a:lnTo>
                    <a:pt x="134" y="160"/>
                  </a:lnTo>
                  <a:lnTo>
                    <a:pt x="134" y="286"/>
                  </a:lnTo>
                  <a:cubicBezTo>
                    <a:pt x="134" y="291"/>
                    <a:pt x="134" y="301"/>
                    <a:pt x="144" y="301"/>
                  </a:cubicBezTo>
                  <a:cubicBezTo>
                    <a:pt x="153" y="301"/>
                    <a:pt x="153" y="292"/>
                    <a:pt x="153" y="286"/>
                  </a:cubicBezTo>
                  <a:lnTo>
                    <a:pt x="153" y="160"/>
                  </a:lnTo>
                </a:path>
              </a:pathLst>
            </a:custGeom>
            <a:solidFill>
              <a:srgbClr val="000000"/>
            </a:solidFill>
            <a:ln w="15840">
              <a:noFill/>
            </a:ln>
          </p:spPr>
        </p:sp>
        <p:sp>
          <p:nvSpPr>
            <p:cNvPr id="1167" name="Freeform 166"/>
            <p:cNvSpPr/>
            <p:nvPr/>
          </p:nvSpPr>
          <p:spPr>
            <a:xfrm>
              <a:off x="4206600" y="4639680"/>
              <a:ext cx="22320" cy="23040"/>
            </a:xfrm>
            <a:custGeom>
              <a:avLst/>
              <a:gdLst/>
              <a:ahLst/>
              <a:rect l="0" t="0" r="r" b="b"/>
              <a:pathLst>
                <a:path w="62" h="64">
                  <a:moveTo>
                    <a:pt x="61" y="32"/>
                  </a:moveTo>
                  <a:cubicBezTo>
                    <a:pt x="61" y="15"/>
                    <a:pt x="47" y="0"/>
                    <a:pt x="30" y="0"/>
                  </a:cubicBezTo>
                  <a:cubicBezTo>
                    <a:pt x="14" y="0"/>
                    <a:pt x="0" y="15"/>
                    <a:pt x="0" y="32"/>
                  </a:cubicBezTo>
                  <a:cubicBezTo>
                    <a:pt x="0" y="49"/>
                    <a:pt x="14" y="63"/>
                    <a:pt x="30" y="63"/>
                  </a:cubicBezTo>
                  <a:cubicBezTo>
                    <a:pt x="47" y="63"/>
                    <a:pt x="61" y="49"/>
                    <a:pt x="61" y="32"/>
                  </a:cubicBezTo>
                </a:path>
              </a:pathLst>
            </a:custGeom>
            <a:solidFill>
              <a:srgbClr val="000000"/>
            </a:solidFill>
            <a:ln w="15840">
              <a:noFill/>
            </a:ln>
          </p:spPr>
        </p:sp>
        <p:sp>
          <p:nvSpPr>
            <p:cNvPr id="1168" name="Freeform 167"/>
            <p:cNvSpPr/>
            <p:nvPr/>
          </p:nvSpPr>
          <p:spPr>
            <a:xfrm>
              <a:off x="4294800" y="4610520"/>
              <a:ext cx="103680" cy="95400"/>
            </a:xfrm>
            <a:custGeom>
              <a:avLst/>
              <a:gdLst/>
              <a:ahLst/>
              <a:rect l="0" t="0" r="r" b="b"/>
              <a:pathLst>
                <a:path w="288" h="265">
                  <a:moveTo>
                    <a:pt x="180" y="225"/>
                  </a:moveTo>
                  <a:cubicBezTo>
                    <a:pt x="185" y="250"/>
                    <a:pt x="205" y="264"/>
                    <a:pt x="229" y="264"/>
                  </a:cubicBezTo>
                  <a:cubicBezTo>
                    <a:pt x="248" y="264"/>
                    <a:pt x="262" y="251"/>
                    <a:pt x="270" y="233"/>
                  </a:cubicBezTo>
                  <a:cubicBezTo>
                    <a:pt x="280" y="212"/>
                    <a:pt x="287" y="176"/>
                    <a:pt x="287" y="175"/>
                  </a:cubicBezTo>
                  <a:cubicBezTo>
                    <a:pt x="287" y="170"/>
                    <a:pt x="282" y="170"/>
                    <a:pt x="280" y="170"/>
                  </a:cubicBezTo>
                  <a:cubicBezTo>
                    <a:pt x="275" y="170"/>
                    <a:pt x="275" y="170"/>
                    <a:pt x="272" y="180"/>
                  </a:cubicBezTo>
                  <a:cubicBezTo>
                    <a:pt x="264" y="212"/>
                    <a:pt x="254" y="251"/>
                    <a:pt x="230" y="251"/>
                  </a:cubicBezTo>
                  <a:cubicBezTo>
                    <a:pt x="219" y="251"/>
                    <a:pt x="214" y="245"/>
                    <a:pt x="214" y="225"/>
                  </a:cubicBezTo>
                  <a:cubicBezTo>
                    <a:pt x="214" y="212"/>
                    <a:pt x="220" y="185"/>
                    <a:pt x="224" y="164"/>
                  </a:cubicBezTo>
                  <a:lnTo>
                    <a:pt x="240" y="101"/>
                  </a:lnTo>
                  <a:cubicBezTo>
                    <a:pt x="242" y="93"/>
                    <a:pt x="248" y="70"/>
                    <a:pt x="249" y="61"/>
                  </a:cubicBezTo>
                  <a:cubicBezTo>
                    <a:pt x="252" y="48"/>
                    <a:pt x="258" y="26"/>
                    <a:pt x="258" y="23"/>
                  </a:cubicBezTo>
                  <a:cubicBezTo>
                    <a:pt x="258" y="12"/>
                    <a:pt x="250" y="7"/>
                    <a:pt x="242" y="7"/>
                  </a:cubicBezTo>
                  <a:cubicBezTo>
                    <a:pt x="239" y="7"/>
                    <a:pt x="224" y="7"/>
                    <a:pt x="220" y="26"/>
                  </a:cubicBezTo>
                  <a:cubicBezTo>
                    <a:pt x="208" y="70"/>
                    <a:pt x="185" y="172"/>
                    <a:pt x="178" y="202"/>
                  </a:cubicBezTo>
                  <a:cubicBezTo>
                    <a:pt x="177" y="205"/>
                    <a:pt x="155" y="251"/>
                    <a:pt x="114" y="251"/>
                  </a:cubicBezTo>
                  <a:cubicBezTo>
                    <a:pt x="86" y="251"/>
                    <a:pt x="80" y="225"/>
                    <a:pt x="80" y="204"/>
                  </a:cubicBezTo>
                  <a:cubicBezTo>
                    <a:pt x="80" y="170"/>
                    <a:pt x="95" y="125"/>
                    <a:pt x="110" y="85"/>
                  </a:cubicBezTo>
                  <a:cubicBezTo>
                    <a:pt x="117" y="68"/>
                    <a:pt x="119" y="60"/>
                    <a:pt x="119" y="48"/>
                  </a:cubicBezTo>
                  <a:cubicBezTo>
                    <a:pt x="119" y="21"/>
                    <a:pt x="101" y="0"/>
                    <a:pt x="73" y="0"/>
                  </a:cubicBezTo>
                  <a:cubicBezTo>
                    <a:pt x="20" y="0"/>
                    <a:pt x="0" y="85"/>
                    <a:pt x="0" y="90"/>
                  </a:cubicBezTo>
                  <a:cubicBezTo>
                    <a:pt x="0" y="96"/>
                    <a:pt x="5" y="96"/>
                    <a:pt x="7" y="96"/>
                  </a:cubicBezTo>
                  <a:cubicBezTo>
                    <a:pt x="13" y="96"/>
                    <a:pt x="13" y="96"/>
                    <a:pt x="15" y="85"/>
                  </a:cubicBezTo>
                  <a:cubicBezTo>
                    <a:pt x="29" y="34"/>
                    <a:pt x="50" y="13"/>
                    <a:pt x="72" y="13"/>
                  </a:cubicBezTo>
                  <a:cubicBezTo>
                    <a:pt x="77" y="13"/>
                    <a:pt x="86" y="13"/>
                    <a:pt x="86" y="32"/>
                  </a:cubicBezTo>
                  <a:cubicBezTo>
                    <a:pt x="86" y="47"/>
                    <a:pt x="80" y="64"/>
                    <a:pt x="76" y="72"/>
                  </a:cubicBezTo>
                  <a:cubicBezTo>
                    <a:pt x="56" y="130"/>
                    <a:pt x="45" y="165"/>
                    <a:pt x="45" y="194"/>
                  </a:cubicBezTo>
                  <a:cubicBezTo>
                    <a:pt x="45" y="250"/>
                    <a:pt x="82" y="264"/>
                    <a:pt x="112" y="264"/>
                  </a:cubicBezTo>
                  <a:cubicBezTo>
                    <a:pt x="149" y="264"/>
                    <a:pt x="170" y="238"/>
                    <a:pt x="180" y="225"/>
                  </a:cubicBezTo>
                </a:path>
              </a:pathLst>
            </a:custGeom>
            <a:solidFill>
              <a:srgbClr val="000000"/>
            </a:solidFill>
            <a:ln w="15840">
              <a:noFill/>
            </a:ln>
          </p:spPr>
        </p:sp>
        <p:sp>
          <p:nvSpPr>
            <p:cNvPr id="1169" name="Freeform 168"/>
            <p:cNvSpPr/>
            <p:nvPr/>
          </p:nvSpPr>
          <p:spPr>
            <a:xfrm>
              <a:off x="4413240" y="4526280"/>
              <a:ext cx="103680" cy="108720"/>
            </a:xfrm>
            <a:custGeom>
              <a:avLst/>
              <a:gdLst/>
              <a:ahLst/>
              <a:rect l="0" t="0" r="r" b="b"/>
              <a:pathLst>
                <a:path w="288" h="302">
                  <a:moveTo>
                    <a:pt x="153" y="160"/>
                  </a:moveTo>
                  <a:lnTo>
                    <a:pt x="273" y="160"/>
                  </a:lnTo>
                  <a:cubicBezTo>
                    <a:pt x="278" y="160"/>
                    <a:pt x="287" y="160"/>
                    <a:pt x="287" y="151"/>
                  </a:cubicBezTo>
                  <a:cubicBezTo>
                    <a:pt x="287" y="141"/>
                    <a:pt x="278" y="141"/>
                    <a:pt x="273" y="141"/>
                  </a:cubicBezTo>
                  <a:lnTo>
                    <a:pt x="153" y="141"/>
                  </a:lnTo>
                  <a:lnTo>
                    <a:pt x="153" y="15"/>
                  </a:lnTo>
                  <a:cubicBezTo>
                    <a:pt x="153" y="10"/>
                    <a:pt x="153" y="0"/>
                    <a:pt x="144" y="0"/>
                  </a:cubicBezTo>
                  <a:cubicBezTo>
                    <a:pt x="134" y="0"/>
                    <a:pt x="134" y="10"/>
                    <a:pt x="134" y="15"/>
                  </a:cubicBezTo>
                  <a:lnTo>
                    <a:pt x="134" y="141"/>
                  </a:lnTo>
                  <a:lnTo>
                    <a:pt x="14" y="141"/>
                  </a:lnTo>
                  <a:cubicBezTo>
                    <a:pt x="9" y="141"/>
                    <a:pt x="0" y="141"/>
                    <a:pt x="0" y="151"/>
                  </a:cubicBezTo>
                  <a:cubicBezTo>
                    <a:pt x="0" y="160"/>
                    <a:pt x="9" y="160"/>
                    <a:pt x="14" y="160"/>
                  </a:cubicBezTo>
                  <a:lnTo>
                    <a:pt x="134" y="160"/>
                  </a:lnTo>
                  <a:lnTo>
                    <a:pt x="134" y="286"/>
                  </a:lnTo>
                  <a:cubicBezTo>
                    <a:pt x="134" y="291"/>
                    <a:pt x="134" y="301"/>
                    <a:pt x="144" y="301"/>
                  </a:cubicBezTo>
                  <a:cubicBezTo>
                    <a:pt x="153" y="301"/>
                    <a:pt x="153" y="292"/>
                    <a:pt x="153" y="286"/>
                  </a:cubicBezTo>
                  <a:lnTo>
                    <a:pt x="153" y="160"/>
                  </a:lnTo>
                </a:path>
              </a:pathLst>
            </a:custGeom>
            <a:solidFill>
              <a:srgbClr val="000000"/>
            </a:solidFill>
            <a:ln w="15840">
              <a:noFill/>
            </a:ln>
          </p:spPr>
        </p:sp>
        <p:sp>
          <p:nvSpPr>
            <p:cNvPr id="1170" name="Freeform 169"/>
            <p:cNvSpPr/>
            <p:nvPr/>
          </p:nvSpPr>
          <p:spPr>
            <a:xfrm>
              <a:off x="4556160" y="4546440"/>
              <a:ext cx="47160" cy="209880"/>
            </a:xfrm>
            <a:custGeom>
              <a:avLst/>
              <a:gdLst/>
              <a:ahLst/>
              <a:rect l="0" t="0" r="r" b="b"/>
              <a:pathLst>
                <a:path w="131" h="583">
                  <a:moveTo>
                    <a:pt x="130" y="576"/>
                  </a:moveTo>
                  <a:cubicBezTo>
                    <a:pt x="130" y="575"/>
                    <a:pt x="130" y="574"/>
                    <a:pt x="119" y="563"/>
                  </a:cubicBezTo>
                  <a:cubicBezTo>
                    <a:pt x="50" y="490"/>
                    <a:pt x="33" y="380"/>
                    <a:pt x="33" y="291"/>
                  </a:cubicBezTo>
                  <a:cubicBezTo>
                    <a:pt x="33" y="191"/>
                    <a:pt x="54" y="89"/>
                    <a:pt x="122" y="16"/>
                  </a:cubicBezTo>
                  <a:cubicBezTo>
                    <a:pt x="130" y="10"/>
                    <a:pt x="130" y="8"/>
                    <a:pt x="130" y="5"/>
                  </a:cubicBezTo>
                  <a:cubicBezTo>
                    <a:pt x="130" y="2"/>
                    <a:pt x="127" y="0"/>
                    <a:pt x="123" y="0"/>
                  </a:cubicBezTo>
                  <a:cubicBezTo>
                    <a:pt x="118" y="0"/>
                    <a:pt x="68" y="40"/>
                    <a:pt x="35" y="114"/>
                  </a:cubicBezTo>
                  <a:cubicBezTo>
                    <a:pt x="6" y="178"/>
                    <a:pt x="0" y="242"/>
                    <a:pt x="0" y="291"/>
                  </a:cubicBezTo>
                  <a:cubicBezTo>
                    <a:pt x="0" y="337"/>
                    <a:pt x="6" y="407"/>
                    <a:pt x="36" y="473"/>
                  </a:cubicBezTo>
                  <a:cubicBezTo>
                    <a:pt x="70" y="545"/>
                    <a:pt x="118" y="582"/>
                    <a:pt x="123" y="582"/>
                  </a:cubicBezTo>
                  <a:cubicBezTo>
                    <a:pt x="127" y="582"/>
                    <a:pt x="130" y="580"/>
                    <a:pt x="130" y="576"/>
                  </a:cubicBezTo>
                </a:path>
              </a:pathLst>
            </a:custGeom>
            <a:solidFill>
              <a:srgbClr val="000000"/>
            </a:solidFill>
            <a:ln w="15840">
              <a:noFill/>
            </a:ln>
          </p:spPr>
        </p:sp>
        <p:sp>
          <p:nvSpPr>
            <p:cNvPr id="1171" name="Freeform 170"/>
            <p:cNvSpPr/>
            <p:nvPr/>
          </p:nvSpPr>
          <p:spPr>
            <a:xfrm>
              <a:off x="4622040" y="4610520"/>
              <a:ext cx="92160" cy="95400"/>
            </a:xfrm>
            <a:custGeom>
              <a:avLst/>
              <a:gdLst/>
              <a:ahLst/>
              <a:rect l="0" t="0" r="r" b="b"/>
              <a:pathLst>
                <a:path w="256" h="265">
                  <a:moveTo>
                    <a:pt x="185" y="37"/>
                  </a:moveTo>
                  <a:cubicBezTo>
                    <a:pt x="175" y="16"/>
                    <a:pt x="159" y="0"/>
                    <a:pt x="133" y="0"/>
                  </a:cubicBezTo>
                  <a:cubicBezTo>
                    <a:pt x="69" y="0"/>
                    <a:pt x="0" y="86"/>
                    <a:pt x="0" y="170"/>
                  </a:cubicBezTo>
                  <a:cubicBezTo>
                    <a:pt x="0" y="226"/>
                    <a:pt x="30" y="264"/>
                    <a:pt x="74" y="264"/>
                  </a:cubicBezTo>
                  <a:cubicBezTo>
                    <a:pt x="86" y="264"/>
                    <a:pt x="113" y="262"/>
                    <a:pt x="146" y="221"/>
                  </a:cubicBezTo>
                  <a:cubicBezTo>
                    <a:pt x="151" y="245"/>
                    <a:pt x="170" y="264"/>
                    <a:pt x="196" y="264"/>
                  </a:cubicBezTo>
                  <a:cubicBezTo>
                    <a:pt x="217" y="264"/>
                    <a:pt x="229" y="251"/>
                    <a:pt x="238" y="233"/>
                  </a:cubicBezTo>
                  <a:cubicBezTo>
                    <a:pt x="247" y="212"/>
                    <a:pt x="255" y="176"/>
                    <a:pt x="255" y="175"/>
                  </a:cubicBezTo>
                  <a:cubicBezTo>
                    <a:pt x="255" y="170"/>
                    <a:pt x="250" y="170"/>
                    <a:pt x="248" y="170"/>
                  </a:cubicBezTo>
                  <a:cubicBezTo>
                    <a:pt x="242" y="170"/>
                    <a:pt x="242" y="170"/>
                    <a:pt x="241" y="180"/>
                  </a:cubicBezTo>
                  <a:cubicBezTo>
                    <a:pt x="231" y="217"/>
                    <a:pt x="221" y="251"/>
                    <a:pt x="198" y="251"/>
                  </a:cubicBezTo>
                  <a:cubicBezTo>
                    <a:pt x="183" y="251"/>
                    <a:pt x="181" y="237"/>
                    <a:pt x="181" y="225"/>
                  </a:cubicBezTo>
                  <a:cubicBezTo>
                    <a:pt x="181" y="212"/>
                    <a:pt x="183" y="208"/>
                    <a:pt x="189" y="181"/>
                  </a:cubicBezTo>
                  <a:cubicBezTo>
                    <a:pt x="196" y="157"/>
                    <a:pt x="196" y="151"/>
                    <a:pt x="201" y="130"/>
                  </a:cubicBezTo>
                  <a:lnTo>
                    <a:pt x="221" y="48"/>
                  </a:lnTo>
                  <a:cubicBezTo>
                    <a:pt x="224" y="31"/>
                    <a:pt x="224" y="31"/>
                    <a:pt x="224" y="28"/>
                  </a:cubicBezTo>
                  <a:cubicBezTo>
                    <a:pt x="224" y="18"/>
                    <a:pt x="218" y="12"/>
                    <a:pt x="209" y="12"/>
                  </a:cubicBezTo>
                  <a:cubicBezTo>
                    <a:pt x="196" y="12"/>
                    <a:pt x="186" y="26"/>
                    <a:pt x="185" y="37"/>
                  </a:cubicBezTo>
                  <a:moveTo>
                    <a:pt x="148" y="189"/>
                  </a:moveTo>
                  <a:cubicBezTo>
                    <a:pt x="146" y="200"/>
                    <a:pt x="146" y="200"/>
                    <a:pt x="138" y="210"/>
                  </a:cubicBezTo>
                  <a:cubicBezTo>
                    <a:pt x="113" y="242"/>
                    <a:pt x="91" y="251"/>
                    <a:pt x="75" y="251"/>
                  </a:cubicBezTo>
                  <a:cubicBezTo>
                    <a:pt x="46" y="251"/>
                    <a:pt x="39" y="220"/>
                    <a:pt x="39" y="197"/>
                  </a:cubicBezTo>
                  <a:cubicBezTo>
                    <a:pt x="39" y="168"/>
                    <a:pt x="56" y="96"/>
                    <a:pt x="70" y="69"/>
                  </a:cubicBezTo>
                  <a:cubicBezTo>
                    <a:pt x="87" y="34"/>
                    <a:pt x="112" y="13"/>
                    <a:pt x="135" y="13"/>
                  </a:cubicBezTo>
                  <a:cubicBezTo>
                    <a:pt x="171" y="13"/>
                    <a:pt x="179" y="61"/>
                    <a:pt x="179" y="65"/>
                  </a:cubicBezTo>
                  <a:cubicBezTo>
                    <a:pt x="179" y="68"/>
                    <a:pt x="178" y="72"/>
                    <a:pt x="176" y="74"/>
                  </a:cubicBezTo>
                  <a:lnTo>
                    <a:pt x="148" y="189"/>
                  </a:lnTo>
                </a:path>
              </a:pathLst>
            </a:custGeom>
            <a:solidFill>
              <a:srgbClr val="000000"/>
            </a:solidFill>
            <a:ln w="15840">
              <a:noFill/>
            </a:ln>
          </p:spPr>
        </p:sp>
        <p:sp>
          <p:nvSpPr>
            <p:cNvPr id="1172" name="Freeform 171"/>
            <p:cNvSpPr/>
            <p:nvPr/>
          </p:nvSpPr>
          <p:spPr>
            <a:xfrm>
              <a:off x="4736520" y="4681080"/>
              <a:ext cx="23760" cy="63000"/>
            </a:xfrm>
            <a:custGeom>
              <a:avLst/>
              <a:gdLst/>
              <a:ahLst/>
              <a:rect l="0" t="0" r="r" b="b"/>
              <a:pathLst>
                <a:path w="66" h="175">
                  <a:moveTo>
                    <a:pt x="65" y="61"/>
                  </a:moveTo>
                  <a:cubicBezTo>
                    <a:pt x="65" y="22"/>
                    <a:pt x="52" y="0"/>
                    <a:pt x="30" y="0"/>
                  </a:cubicBezTo>
                  <a:cubicBezTo>
                    <a:pt x="11" y="0"/>
                    <a:pt x="0" y="14"/>
                    <a:pt x="0" y="30"/>
                  </a:cubicBezTo>
                  <a:cubicBezTo>
                    <a:pt x="0" y="46"/>
                    <a:pt x="11" y="62"/>
                    <a:pt x="30" y="62"/>
                  </a:cubicBezTo>
                  <a:cubicBezTo>
                    <a:pt x="36" y="62"/>
                    <a:pt x="44" y="59"/>
                    <a:pt x="49" y="54"/>
                  </a:cubicBezTo>
                  <a:cubicBezTo>
                    <a:pt x="52" y="53"/>
                    <a:pt x="52" y="53"/>
                    <a:pt x="53" y="53"/>
                  </a:cubicBezTo>
                  <a:cubicBezTo>
                    <a:pt x="53" y="53"/>
                    <a:pt x="54" y="53"/>
                    <a:pt x="54" y="61"/>
                  </a:cubicBezTo>
                  <a:cubicBezTo>
                    <a:pt x="54" y="105"/>
                    <a:pt x="34" y="140"/>
                    <a:pt x="15" y="158"/>
                  </a:cubicBezTo>
                  <a:cubicBezTo>
                    <a:pt x="8" y="165"/>
                    <a:pt x="8" y="166"/>
                    <a:pt x="8" y="168"/>
                  </a:cubicBezTo>
                  <a:cubicBezTo>
                    <a:pt x="8" y="173"/>
                    <a:pt x="11" y="174"/>
                    <a:pt x="15" y="174"/>
                  </a:cubicBezTo>
                  <a:cubicBezTo>
                    <a:pt x="21" y="174"/>
                    <a:pt x="65" y="129"/>
                    <a:pt x="65" y="61"/>
                  </a:cubicBezTo>
                </a:path>
              </a:pathLst>
            </a:custGeom>
            <a:solidFill>
              <a:srgbClr val="000000"/>
            </a:solidFill>
            <a:ln w="15840">
              <a:noFill/>
            </a:ln>
          </p:spPr>
        </p:sp>
        <p:sp>
          <p:nvSpPr>
            <p:cNvPr id="1173" name="Freeform 172"/>
            <p:cNvSpPr/>
            <p:nvPr/>
          </p:nvSpPr>
          <p:spPr>
            <a:xfrm>
              <a:off x="4817520" y="4558320"/>
              <a:ext cx="74520" cy="148320"/>
            </a:xfrm>
            <a:custGeom>
              <a:avLst/>
              <a:gdLst/>
              <a:ahLst/>
              <a:rect l="0" t="0" r="r" b="b"/>
              <a:pathLst>
                <a:path w="207" h="412">
                  <a:moveTo>
                    <a:pt x="107" y="6"/>
                  </a:moveTo>
                  <a:cubicBezTo>
                    <a:pt x="107" y="5"/>
                    <a:pt x="107" y="0"/>
                    <a:pt x="99" y="0"/>
                  </a:cubicBezTo>
                  <a:cubicBezTo>
                    <a:pt x="86" y="0"/>
                    <a:pt x="46" y="5"/>
                    <a:pt x="31" y="5"/>
                  </a:cubicBezTo>
                  <a:cubicBezTo>
                    <a:pt x="28" y="6"/>
                    <a:pt x="21" y="6"/>
                    <a:pt x="21" y="17"/>
                  </a:cubicBezTo>
                  <a:cubicBezTo>
                    <a:pt x="21" y="25"/>
                    <a:pt x="26" y="25"/>
                    <a:pt x="33" y="25"/>
                  </a:cubicBezTo>
                  <a:cubicBezTo>
                    <a:pt x="61" y="25"/>
                    <a:pt x="63" y="29"/>
                    <a:pt x="63" y="34"/>
                  </a:cubicBezTo>
                  <a:cubicBezTo>
                    <a:pt x="63" y="38"/>
                    <a:pt x="58" y="58"/>
                    <a:pt x="54" y="70"/>
                  </a:cubicBezTo>
                  <a:lnTo>
                    <a:pt x="8" y="260"/>
                  </a:lnTo>
                  <a:cubicBezTo>
                    <a:pt x="2" y="289"/>
                    <a:pt x="0" y="299"/>
                    <a:pt x="0" y="320"/>
                  </a:cubicBezTo>
                  <a:cubicBezTo>
                    <a:pt x="0" y="374"/>
                    <a:pt x="28" y="411"/>
                    <a:pt x="70" y="411"/>
                  </a:cubicBezTo>
                  <a:cubicBezTo>
                    <a:pt x="136" y="411"/>
                    <a:pt x="206" y="323"/>
                    <a:pt x="206" y="241"/>
                  </a:cubicBezTo>
                  <a:cubicBezTo>
                    <a:pt x="206" y="186"/>
                    <a:pt x="175" y="147"/>
                    <a:pt x="131" y="147"/>
                  </a:cubicBezTo>
                  <a:cubicBezTo>
                    <a:pt x="106" y="147"/>
                    <a:pt x="81" y="163"/>
                    <a:pt x="65" y="182"/>
                  </a:cubicBezTo>
                  <a:lnTo>
                    <a:pt x="107" y="6"/>
                  </a:lnTo>
                  <a:moveTo>
                    <a:pt x="54" y="226"/>
                  </a:moveTo>
                  <a:cubicBezTo>
                    <a:pt x="58" y="214"/>
                    <a:pt x="58" y="213"/>
                    <a:pt x="63" y="206"/>
                  </a:cubicBezTo>
                  <a:cubicBezTo>
                    <a:pt x="91" y="168"/>
                    <a:pt x="116" y="160"/>
                    <a:pt x="130" y="160"/>
                  </a:cubicBezTo>
                  <a:cubicBezTo>
                    <a:pt x="150" y="160"/>
                    <a:pt x="165" y="177"/>
                    <a:pt x="165" y="214"/>
                  </a:cubicBezTo>
                  <a:cubicBezTo>
                    <a:pt x="165" y="249"/>
                    <a:pt x="146" y="315"/>
                    <a:pt x="136" y="338"/>
                  </a:cubicBezTo>
                  <a:cubicBezTo>
                    <a:pt x="118" y="377"/>
                    <a:pt x="92" y="398"/>
                    <a:pt x="70" y="398"/>
                  </a:cubicBezTo>
                  <a:cubicBezTo>
                    <a:pt x="51" y="398"/>
                    <a:pt x="33" y="382"/>
                    <a:pt x="33" y="339"/>
                  </a:cubicBezTo>
                  <a:cubicBezTo>
                    <a:pt x="33" y="328"/>
                    <a:pt x="33" y="317"/>
                    <a:pt x="43" y="280"/>
                  </a:cubicBezTo>
                  <a:lnTo>
                    <a:pt x="54" y="226"/>
                  </a:lnTo>
                </a:path>
              </a:pathLst>
            </a:custGeom>
            <a:solidFill>
              <a:srgbClr val="000000"/>
            </a:solidFill>
            <a:ln w="15840">
              <a:noFill/>
            </a:ln>
          </p:spPr>
        </p:sp>
        <p:sp>
          <p:nvSpPr>
            <p:cNvPr id="1174" name="Freeform 173"/>
            <p:cNvSpPr/>
            <p:nvPr/>
          </p:nvSpPr>
          <p:spPr>
            <a:xfrm>
              <a:off x="4905000" y="4546440"/>
              <a:ext cx="47160" cy="209880"/>
            </a:xfrm>
            <a:custGeom>
              <a:avLst/>
              <a:gdLst/>
              <a:ahLst/>
              <a:rect l="0" t="0" r="r" b="b"/>
              <a:pathLst>
                <a:path w="131" h="583">
                  <a:moveTo>
                    <a:pt x="130" y="291"/>
                  </a:moveTo>
                  <a:cubicBezTo>
                    <a:pt x="130" y="246"/>
                    <a:pt x="124" y="176"/>
                    <a:pt x="93" y="110"/>
                  </a:cubicBezTo>
                  <a:cubicBezTo>
                    <a:pt x="60" y="39"/>
                    <a:pt x="12" y="0"/>
                    <a:pt x="5" y="0"/>
                  </a:cubicBezTo>
                  <a:cubicBezTo>
                    <a:pt x="3" y="0"/>
                    <a:pt x="0" y="3"/>
                    <a:pt x="0" y="5"/>
                  </a:cubicBezTo>
                  <a:cubicBezTo>
                    <a:pt x="0" y="8"/>
                    <a:pt x="0" y="10"/>
                    <a:pt x="10" y="20"/>
                  </a:cubicBezTo>
                  <a:cubicBezTo>
                    <a:pt x="65" y="77"/>
                    <a:pt x="97" y="170"/>
                    <a:pt x="97" y="291"/>
                  </a:cubicBezTo>
                  <a:cubicBezTo>
                    <a:pt x="97" y="390"/>
                    <a:pt x="77" y="493"/>
                    <a:pt x="8" y="566"/>
                  </a:cubicBezTo>
                  <a:cubicBezTo>
                    <a:pt x="0" y="574"/>
                    <a:pt x="0" y="575"/>
                    <a:pt x="0" y="576"/>
                  </a:cubicBezTo>
                  <a:cubicBezTo>
                    <a:pt x="0" y="580"/>
                    <a:pt x="3" y="582"/>
                    <a:pt x="5" y="582"/>
                  </a:cubicBezTo>
                  <a:cubicBezTo>
                    <a:pt x="12" y="582"/>
                    <a:pt x="62" y="542"/>
                    <a:pt x="95" y="468"/>
                  </a:cubicBezTo>
                  <a:cubicBezTo>
                    <a:pt x="124" y="404"/>
                    <a:pt x="130" y="340"/>
                    <a:pt x="130" y="291"/>
                  </a:cubicBezTo>
                </a:path>
              </a:pathLst>
            </a:custGeom>
            <a:solidFill>
              <a:srgbClr val="000000"/>
            </a:solidFill>
            <a:ln w="15840">
              <a:noFill/>
            </a:ln>
          </p:spPr>
        </p:sp>
        <p:sp>
          <p:nvSpPr>
            <p:cNvPr id="1175" name="Freeform 174"/>
            <p:cNvSpPr/>
            <p:nvPr/>
          </p:nvSpPr>
          <p:spPr>
            <a:xfrm>
              <a:off x="5032080" y="4646880"/>
              <a:ext cx="122760" cy="9360"/>
            </a:xfrm>
            <a:custGeom>
              <a:avLst/>
              <a:gdLst/>
              <a:ahLst/>
              <a:rect l="0" t="0" r="r" b="b"/>
              <a:pathLst>
                <a:path w="341" h="26">
                  <a:moveTo>
                    <a:pt x="321" y="25"/>
                  </a:moveTo>
                  <a:cubicBezTo>
                    <a:pt x="330" y="25"/>
                    <a:pt x="340" y="25"/>
                    <a:pt x="340" y="11"/>
                  </a:cubicBezTo>
                  <a:cubicBezTo>
                    <a:pt x="340" y="0"/>
                    <a:pt x="330" y="0"/>
                    <a:pt x="321" y="0"/>
                  </a:cubicBezTo>
                  <a:lnTo>
                    <a:pt x="19" y="0"/>
                  </a:lnTo>
                  <a:cubicBezTo>
                    <a:pt x="10" y="0"/>
                    <a:pt x="0" y="0"/>
                    <a:pt x="0" y="11"/>
                  </a:cubicBezTo>
                  <a:cubicBezTo>
                    <a:pt x="0" y="25"/>
                    <a:pt x="10" y="25"/>
                    <a:pt x="19" y="25"/>
                  </a:cubicBezTo>
                  <a:lnTo>
                    <a:pt x="321" y="25"/>
                  </a:lnTo>
                </a:path>
              </a:pathLst>
            </a:custGeom>
            <a:solidFill>
              <a:srgbClr val="000000"/>
            </a:solidFill>
            <a:ln w="15840">
              <a:noFill/>
            </a:ln>
          </p:spPr>
        </p:sp>
        <p:sp>
          <p:nvSpPr>
            <p:cNvPr id="1176" name="Freeform 175"/>
            <p:cNvSpPr/>
            <p:nvPr/>
          </p:nvSpPr>
          <p:spPr>
            <a:xfrm>
              <a:off x="5221440" y="4610520"/>
              <a:ext cx="132840" cy="95400"/>
            </a:xfrm>
            <a:custGeom>
              <a:avLst/>
              <a:gdLst/>
              <a:ahLst/>
              <a:rect l="0" t="0" r="r" b="b"/>
              <a:pathLst>
                <a:path w="369" h="265">
                  <a:moveTo>
                    <a:pt x="241" y="60"/>
                  </a:moveTo>
                  <a:cubicBezTo>
                    <a:pt x="244" y="48"/>
                    <a:pt x="250" y="26"/>
                    <a:pt x="250" y="23"/>
                  </a:cubicBezTo>
                  <a:cubicBezTo>
                    <a:pt x="250" y="12"/>
                    <a:pt x="241" y="7"/>
                    <a:pt x="233" y="7"/>
                  </a:cubicBezTo>
                  <a:cubicBezTo>
                    <a:pt x="226" y="7"/>
                    <a:pt x="217" y="11"/>
                    <a:pt x="212" y="23"/>
                  </a:cubicBezTo>
                  <a:cubicBezTo>
                    <a:pt x="211" y="26"/>
                    <a:pt x="185" y="139"/>
                    <a:pt x="180" y="154"/>
                  </a:cubicBezTo>
                  <a:cubicBezTo>
                    <a:pt x="177" y="170"/>
                    <a:pt x="175" y="181"/>
                    <a:pt x="175" y="192"/>
                  </a:cubicBezTo>
                  <a:cubicBezTo>
                    <a:pt x="175" y="199"/>
                    <a:pt x="175" y="200"/>
                    <a:pt x="177" y="202"/>
                  </a:cubicBezTo>
                  <a:cubicBezTo>
                    <a:pt x="165" y="234"/>
                    <a:pt x="147" y="251"/>
                    <a:pt x="125" y="251"/>
                  </a:cubicBezTo>
                  <a:cubicBezTo>
                    <a:pt x="81" y="251"/>
                    <a:pt x="81" y="209"/>
                    <a:pt x="81" y="199"/>
                  </a:cubicBezTo>
                  <a:cubicBezTo>
                    <a:pt x="81" y="180"/>
                    <a:pt x="83" y="157"/>
                    <a:pt x="110" y="85"/>
                  </a:cubicBezTo>
                  <a:cubicBezTo>
                    <a:pt x="116" y="68"/>
                    <a:pt x="119" y="60"/>
                    <a:pt x="119" y="48"/>
                  </a:cubicBezTo>
                  <a:cubicBezTo>
                    <a:pt x="119" y="21"/>
                    <a:pt x="101" y="0"/>
                    <a:pt x="73" y="0"/>
                  </a:cubicBezTo>
                  <a:cubicBezTo>
                    <a:pt x="20" y="0"/>
                    <a:pt x="0" y="85"/>
                    <a:pt x="0" y="90"/>
                  </a:cubicBezTo>
                  <a:cubicBezTo>
                    <a:pt x="0" y="96"/>
                    <a:pt x="5" y="96"/>
                    <a:pt x="7" y="96"/>
                  </a:cubicBezTo>
                  <a:cubicBezTo>
                    <a:pt x="13" y="96"/>
                    <a:pt x="13" y="96"/>
                    <a:pt x="15" y="85"/>
                  </a:cubicBezTo>
                  <a:cubicBezTo>
                    <a:pt x="30" y="31"/>
                    <a:pt x="52" y="13"/>
                    <a:pt x="72" y="13"/>
                  </a:cubicBezTo>
                  <a:cubicBezTo>
                    <a:pt x="77" y="13"/>
                    <a:pt x="86" y="13"/>
                    <a:pt x="86" y="32"/>
                  </a:cubicBezTo>
                  <a:cubicBezTo>
                    <a:pt x="86" y="47"/>
                    <a:pt x="80" y="64"/>
                    <a:pt x="75" y="73"/>
                  </a:cubicBezTo>
                  <a:cubicBezTo>
                    <a:pt x="52" y="141"/>
                    <a:pt x="45" y="170"/>
                    <a:pt x="45" y="191"/>
                  </a:cubicBezTo>
                  <a:cubicBezTo>
                    <a:pt x="45" y="245"/>
                    <a:pt x="82" y="264"/>
                    <a:pt x="124" y="264"/>
                  </a:cubicBezTo>
                  <a:cubicBezTo>
                    <a:pt x="133" y="264"/>
                    <a:pt x="159" y="264"/>
                    <a:pt x="182" y="224"/>
                  </a:cubicBezTo>
                  <a:cubicBezTo>
                    <a:pt x="196" y="261"/>
                    <a:pt x="235" y="264"/>
                    <a:pt x="251" y="264"/>
                  </a:cubicBezTo>
                  <a:cubicBezTo>
                    <a:pt x="293" y="264"/>
                    <a:pt x="317" y="228"/>
                    <a:pt x="332" y="193"/>
                  </a:cubicBezTo>
                  <a:cubicBezTo>
                    <a:pt x="351" y="147"/>
                    <a:pt x="368" y="69"/>
                    <a:pt x="368" y="41"/>
                  </a:cubicBezTo>
                  <a:cubicBezTo>
                    <a:pt x="368" y="10"/>
                    <a:pt x="353" y="0"/>
                    <a:pt x="343" y="0"/>
                  </a:cubicBezTo>
                  <a:cubicBezTo>
                    <a:pt x="330" y="0"/>
                    <a:pt x="316" y="15"/>
                    <a:pt x="316" y="28"/>
                  </a:cubicBezTo>
                  <a:cubicBezTo>
                    <a:pt x="316" y="36"/>
                    <a:pt x="320" y="40"/>
                    <a:pt x="325" y="44"/>
                  </a:cubicBezTo>
                  <a:cubicBezTo>
                    <a:pt x="331" y="50"/>
                    <a:pt x="345" y="65"/>
                    <a:pt x="345" y="94"/>
                  </a:cubicBezTo>
                  <a:cubicBezTo>
                    <a:pt x="345" y="114"/>
                    <a:pt x="328" y="170"/>
                    <a:pt x="315" y="200"/>
                  </a:cubicBezTo>
                  <a:cubicBezTo>
                    <a:pt x="300" y="232"/>
                    <a:pt x="280" y="251"/>
                    <a:pt x="253" y="251"/>
                  </a:cubicBezTo>
                  <a:cubicBezTo>
                    <a:pt x="226" y="251"/>
                    <a:pt x="212" y="234"/>
                    <a:pt x="212" y="201"/>
                  </a:cubicBezTo>
                  <a:cubicBezTo>
                    <a:pt x="212" y="185"/>
                    <a:pt x="216" y="167"/>
                    <a:pt x="217" y="159"/>
                  </a:cubicBezTo>
                  <a:lnTo>
                    <a:pt x="241" y="60"/>
                  </a:lnTo>
                </a:path>
              </a:pathLst>
            </a:custGeom>
            <a:solidFill>
              <a:srgbClr val="000000"/>
            </a:solidFill>
            <a:ln w="15840">
              <a:noFill/>
            </a:ln>
          </p:spPr>
        </p:sp>
        <p:sp>
          <p:nvSpPr>
            <p:cNvPr id="1177" name="Freeform 176"/>
            <p:cNvSpPr/>
            <p:nvPr/>
          </p:nvSpPr>
          <p:spPr>
            <a:xfrm>
              <a:off x="5379120" y="4577040"/>
              <a:ext cx="95400" cy="7920"/>
            </a:xfrm>
            <a:custGeom>
              <a:avLst/>
              <a:gdLst/>
              <a:ahLst/>
              <a:rect l="0" t="0" r="r" b="b"/>
              <a:pathLst>
                <a:path w="265" h="22">
                  <a:moveTo>
                    <a:pt x="249" y="21"/>
                  </a:moveTo>
                  <a:cubicBezTo>
                    <a:pt x="254" y="21"/>
                    <a:pt x="264" y="21"/>
                    <a:pt x="264" y="10"/>
                  </a:cubicBezTo>
                  <a:cubicBezTo>
                    <a:pt x="264" y="0"/>
                    <a:pt x="255" y="0"/>
                    <a:pt x="249" y="0"/>
                  </a:cubicBezTo>
                  <a:lnTo>
                    <a:pt x="15" y="0"/>
                  </a:lnTo>
                  <a:cubicBezTo>
                    <a:pt x="9" y="0"/>
                    <a:pt x="0" y="0"/>
                    <a:pt x="0" y="10"/>
                  </a:cubicBezTo>
                  <a:cubicBezTo>
                    <a:pt x="0" y="21"/>
                    <a:pt x="9" y="21"/>
                    <a:pt x="15" y="21"/>
                  </a:cubicBezTo>
                  <a:lnTo>
                    <a:pt x="249" y="21"/>
                  </a:lnTo>
                </a:path>
              </a:pathLst>
            </a:custGeom>
            <a:solidFill>
              <a:srgbClr val="000000"/>
            </a:solidFill>
            <a:ln w="15840">
              <a:noFill/>
            </a:ln>
          </p:spPr>
        </p:sp>
        <p:sp>
          <p:nvSpPr>
            <p:cNvPr id="1178" name="Freeform 177"/>
            <p:cNvSpPr/>
            <p:nvPr/>
          </p:nvSpPr>
          <p:spPr>
            <a:xfrm>
              <a:off x="5560560" y="4639680"/>
              <a:ext cx="21960" cy="23040"/>
            </a:xfrm>
            <a:custGeom>
              <a:avLst/>
              <a:gdLst/>
              <a:ahLst/>
              <a:rect l="0" t="0" r="r" b="b"/>
              <a:pathLst>
                <a:path w="61" h="64">
                  <a:moveTo>
                    <a:pt x="60" y="32"/>
                  </a:moveTo>
                  <a:cubicBezTo>
                    <a:pt x="60" y="15"/>
                    <a:pt x="46" y="0"/>
                    <a:pt x="30" y="0"/>
                  </a:cubicBezTo>
                  <a:cubicBezTo>
                    <a:pt x="13" y="0"/>
                    <a:pt x="0" y="15"/>
                    <a:pt x="0" y="32"/>
                  </a:cubicBezTo>
                  <a:cubicBezTo>
                    <a:pt x="0" y="49"/>
                    <a:pt x="13" y="63"/>
                    <a:pt x="30" y="63"/>
                  </a:cubicBezTo>
                  <a:cubicBezTo>
                    <a:pt x="46" y="63"/>
                    <a:pt x="60" y="49"/>
                    <a:pt x="60" y="32"/>
                  </a:cubicBezTo>
                </a:path>
              </a:pathLst>
            </a:custGeom>
            <a:solidFill>
              <a:srgbClr val="000000"/>
            </a:solidFill>
            <a:ln w="15840">
              <a:noFill/>
            </a:ln>
          </p:spPr>
        </p:sp>
        <p:sp>
          <p:nvSpPr>
            <p:cNvPr id="1179" name="Freeform 178"/>
            <p:cNvSpPr/>
            <p:nvPr/>
          </p:nvSpPr>
          <p:spPr>
            <a:xfrm>
              <a:off x="5648400" y="4610520"/>
              <a:ext cx="103680" cy="95400"/>
            </a:xfrm>
            <a:custGeom>
              <a:avLst/>
              <a:gdLst/>
              <a:ahLst/>
              <a:rect l="0" t="0" r="r" b="b"/>
              <a:pathLst>
                <a:path w="288" h="265">
                  <a:moveTo>
                    <a:pt x="180" y="225"/>
                  </a:moveTo>
                  <a:cubicBezTo>
                    <a:pt x="186" y="250"/>
                    <a:pt x="205" y="264"/>
                    <a:pt x="229" y="264"/>
                  </a:cubicBezTo>
                  <a:cubicBezTo>
                    <a:pt x="248" y="264"/>
                    <a:pt x="260" y="251"/>
                    <a:pt x="270" y="233"/>
                  </a:cubicBezTo>
                  <a:cubicBezTo>
                    <a:pt x="280" y="212"/>
                    <a:pt x="287" y="176"/>
                    <a:pt x="287" y="175"/>
                  </a:cubicBezTo>
                  <a:cubicBezTo>
                    <a:pt x="287" y="170"/>
                    <a:pt x="282" y="170"/>
                    <a:pt x="281" y="170"/>
                  </a:cubicBezTo>
                  <a:cubicBezTo>
                    <a:pt x="275" y="170"/>
                    <a:pt x="275" y="170"/>
                    <a:pt x="272" y="180"/>
                  </a:cubicBezTo>
                  <a:cubicBezTo>
                    <a:pt x="264" y="212"/>
                    <a:pt x="254" y="251"/>
                    <a:pt x="230" y="251"/>
                  </a:cubicBezTo>
                  <a:cubicBezTo>
                    <a:pt x="219" y="251"/>
                    <a:pt x="214" y="245"/>
                    <a:pt x="214" y="225"/>
                  </a:cubicBezTo>
                  <a:cubicBezTo>
                    <a:pt x="214" y="212"/>
                    <a:pt x="220" y="185"/>
                    <a:pt x="224" y="164"/>
                  </a:cubicBezTo>
                  <a:lnTo>
                    <a:pt x="240" y="101"/>
                  </a:lnTo>
                  <a:cubicBezTo>
                    <a:pt x="242" y="93"/>
                    <a:pt x="247" y="70"/>
                    <a:pt x="249" y="61"/>
                  </a:cubicBezTo>
                  <a:cubicBezTo>
                    <a:pt x="252" y="48"/>
                    <a:pt x="258" y="26"/>
                    <a:pt x="258" y="23"/>
                  </a:cubicBezTo>
                  <a:cubicBezTo>
                    <a:pt x="258" y="12"/>
                    <a:pt x="250" y="7"/>
                    <a:pt x="242" y="7"/>
                  </a:cubicBezTo>
                  <a:cubicBezTo>
                    <a:pt x="239" y="7"/>
                    <a:pt x="224" y="7"/>
                    <a:pt x="220" y="26"/>
                  </a:cubicBezTo>
                  <a:cubicBezTo>
                    <a:pt x="209" y="70"/>
                    <a:pt x="185" y="172"/>
                    <a:pt x="179" y="202"/>
                  </a:cubicBezTo>
                  <a:cubicBezTo>
                    <a:pt x="177" y="205"/>
                    <a:pt x="156" y="251"/>
                    <a:pt x="114" y="251"/>
                  </a:cubicBezTo>
                  <a:cubicBezTo>
                    <a:pt x="87" y="251"/>
                    <a:pt x="80" y="225"/>
                    <a:pt x="80" y="204"/>
                  </a:cubicBezTo>
                  <a:cubicBezTo>
                    <a:pt x="80" y="170"/>
                    <a:pt x="95" y="125"/>
                    <a:pt x="110" y="85"/>
                  </a:cubicBezTo>
                  <a:cubicBezTo>
                    <a:pt x="117" y="68"/>
                    <a:pt x="119" y="60"/>
                    <a:pt x="119" y="48"/>
                  </a:cubicBezTo>
                  <a:cubicBezTo>
                    <a:pt x="119" y="21"/>
                    <a:pt x="102" y="0"/>
                    <a:pt x="74" y="0"/>
                  </a:cubicBezTo>
                  <a:cubicBezTo>
                    <a:pt x="21" y="0"/>
                    <a:pt x="0" y="85"/>
                    <a:pt x="0" y="90"/>
                  </a:cubicBezTo>
                  <a:cubicBezTo>
                    <a:pt x="0" y="96"/>
                    <a:pt x="5" y="96"/>
                    <a:pt x="7" y="96"/>
                  </a:cubicBezTo>
                  <a:cubicBezTo>
                    <a:pt x="13" y="96"/>
                    <a:pt x="13" y="96"/>
                    <a:pt x="16" y="85"/>
                  </a:cubicBezTo>
                  <a:cubicBezTo>
                    <a:pt x="29" y="34"/>
                    <a:pt x="51" y="13"/>
                    <a:pt x="72" y="13"/>
                  </a:cubicBezTo>
                  <a:cubicBezTo>
                    <a:pt x="77" y="13"/>
                    <a:pt x="87" y="13"/>
                    <a:pt x="87" y="32"/>
                  </a:cubicBezTo>
                  <a:cubicBezTo>
                    <a:pt x="87" y="47"/>
                    <a:pt x="80" y="64"/>
                    <a:pt x="76" y="72"/>
                  </a:cubicBezTo>
                  <a:cubicBezTo>
                    <a:pt x="56" y="130"/>
                    <a:pt x="45" y="165"/>
                    <a:pt x="45" y="194"/>
                  </a:cubicBezTo>
                  <a:cubicBezTo>
                    <a:pt x="45" y="250"/>
                    <a:pt x="82" y="264"/>
                    <a:pt x="112" y="264"/>
                  </a:cubicBezTo>
                  <a:cubicBezTo>
                    <a:pt x="149" y="264"/>
                    <a:pt x="170" y="238"/>
                    <a:pt x="180" y="225"/>
                  </a:cubicBezTo>
                </a:path>
              </a:pathLst>
            </a:custGeom>
            <a:solidFill>
              <a:srgbClr val="000000"/>
            </a:solidFill>
            <a:ln w="15840">
              <a:noFill/>
            </a:ln>
          </p:spPr>
        </p:sp>
        <p:sp>
          <p:nvSpPr>
            <p:cNvPr id="1180" name="Freeform 179"/>
            <p:cNvSpPr/>
            <p:nvPr/>
          </p:nvSpPr>
          <p:spPr>
            <a:xfrm>
              <a:off x="5772240" y="4577040"/>
              <a:ext cx="95400" cy="7920"/>
            </a:xfrm>
            <a:custGeom>
              <a:avLst/>
              <a:gdLst/>
              <a:ahLst/>
              <a:rect l="0" t="0" r="r" b="b"/>
              <a:pathLst>
                <a:path w="265" h="22">
                  <a:moveTo>
                    <a:pt x="249" y="21"/>
                  </a:moveTo>
                  <a:cubicBezTo>
                    <a:pt x="254" y="21"/>
                    <a:pt x="264" y="21"/>
                    <a:pt x="264" y="10"/>
                  </a:cubicBezTo>
                  <a:cubicBezTo>
                    <a:pt x="264" y="0"/>
                    <a:pt x="255" y="0"/>
                    <a:pt x="249" y="0"/>
                  </a:cubicBezTo>
                  <a:lnTo>
                    <a:pt x="16" y="0"/>
                  </a:lnTo>
                  <a:cubicBezTo>
                    <a:pt x="9" y="0"/>
                    <a:pt x="0" y="0"/>
                    <a:pt x="0" y="10"/>
                  </a:cubicBezTo>
                  <a:cubicBezTo>
                    <a:pt x="0" y="21"/>
                    <a:pt x="9" y="21"/>
                    <a:pt x="16" y="21"/>
                  </a:cubicBezTo>
                  <a:lnTo>
                    <a:pt x="249" y="21"/>
                  </a:lnTo>
                </a:path>
              </a:pathLst>
            </a:custGeom>
            <a:solidFill>
              <a:srgbClr val="000000"/>
            </a:solidFill>
            <a:ln w="15840">
              <a:noFill/>
            </a:ln>
          </p:spPr>
        </p:sp>
        <p:sp>
          <p:nvSpPr>
            <p:cNvPr id="1181" name="Freeform 180"/>
            <p:cNvSpPr/>
            <p:nvPr/>
          </p:nvSpPr>
          <p:spPr>
            <a:xfrm>
              <a:off x="5911920" y="4546440"/>
              <a:ext cx="46800" cy="209880"/>
            </a:xfrm>
            <a:custGeom>
              <a:avLst/>
              <a:gdLst/>
              <a:ahLst/>
              <a:rect l="0" t="0" r="r" b="b"/>
              <a:pathLst>
                <a:path w="130" h="583">
                  <a:moveTo>
                    <a:pt x="129" y="576"/>
                  </a:moveTo>
                  <a:cubicBezTo>
                    <a:pt x="129" y="575"/>
                    <a:pt x="129" y="574"/>
                    <a:pt x="119" y="563"/>
                  </a:cubicBezTo>
                  <a:cubicBezTo>
                    <a:pt x="50" y="490"/>
                    <a:pt x="33" y="380"/>
                    <a:pt x="33" y="291"/>
                  </a:cubicBezTo>
                  <a:cubicBezTo>
                    <a:pt x="33" y="191"/>
                    <a:pt x="54" y="89"/>
                    <a:pt x="122" y="16"/>
                  </a:cubicBezTo>
                  <a:cubicBezTo>
                    <a:pt x="129" y="10"/>
                    <a:pt x="129" y="8"/>
                    <a:pt x="129" y="5"/>
                  </a:cubicBezTo>
                  <a:cubicBezTo>
                    <a:pt x="129" y="2"/>
                    <a:pt x="127" y="0"/>
                    <a:pt x="123" y="0"/>
                  </a:cubicBezTo>
                  <a:cubicBezTo>
                    <a:pt x="118" y="0"/>
                    <a:pt x="68" y="40"/>
                    <a:pt x="35" y="114"/>
                  </a:cubicBezTo>
                  <a:cubicBezTo>
                    <a:pt x="6" y="178"/>
                    <a:pt x="0" y="242"/>
                    <a:pt x="0" y="291"/>
                  </a:cubicBezTo>
                  <a:cubicBezTo>
                    <a:pt x="0" y="337"/>
                    <a:pt x="6" y="407"/>
                    <a:pt x="36" y="473"/>
                  </a:cubicBezTo>
                  <a:cubicBezTo>
                    <a:pt x="70" y="545"/>
                    <a:pt x="118" y="582"/>
                    <a:pt x="123" y="582"/>
                  </a:cubicBezTo>
                  <a:cubicBezTo>
                    <a:pt x="127" y="582"/>
                    <a:pt x="129" y="580"/>
                    <a:pt x="129" y="576"/>
                  </a:cubicBezTo>
                </a:path>
              </a:pathLst>
            </a:custGeom>
            <a:solidFill>
              <a:srgbClr val="000000"/>
            </a:solidFill>
            <a:ln w="15840">
              <a:noFill/>
            </a:ln>
          </p:spPr>
        </p:sp>
        <p:sp>
          <p:nvSpPr>
            <p:cNvPr id="1182" name="Freeform 181"/>
            <p:cNvSpPr/>
            <p:nvPr/>
          </p:nvSpPr>
          <p:spPr>
            <a:xfrm>
              <a:off x="5977800" y="4610520"/>
              <a:ext cx="92160" cy="95400"/>
            </a:xfrm>
            <a:custGeom>
              <a:avLst/>
              <a:gdLst/>
              <a:ahLst/>
              <a:rect l="0" t="0" r="r" b="b"/>
              <a:pathLst>
                <a:path w="256" h="265">
                  <a:moveTo>
                    <a:pt x="185" y="37"/>
                  </a:moveTo>
                  <a:cubicBezTo>
                    <a:pt x="175" y="16"/>
                    <a:pt x="159" y="0"/>
                    <a:pt x="133" y="0"/>
                  </a:cubicBezTo>
                  <a:cubicBezTo>
                    <a:pt x="69" y="0"/>
                    <a:pt x="0" y="86"/>
                    <a:pt x="0" y="170"/>
                  </a:cubicBezTo>
                  <a:cubicBezTo>
                    <a:pt x="0" y="226"/>
                    <a:pt x="30" y="264"/>
                    <a:pt x="74" y="264"/>
                  </a:cubicBezTo>
                  <a:cubicBezTo>
                    <a:pt x="86" y="264"/>
                    <a:pt x="113" y="262"/>
                    <a:pt x="146" y="221"/>
                  </a:cubicBezTo>
                  <a:cubicBezTo>
                    <a:pt x="151" y="245"/>
                    <a:pt x="170" y="264"/>
                    <a:pt x="196" y="264"/>
                  </a:cubicBezTo>
                  <a:cubicBezTo>
                    <a:pt x="217" y="264"/>
                    <a:pt x="229" y="251"/>
                    <a:pt x="238" y="233"/>
                  </a:cubicBezTo>
                  <a:cubicBezTo>
                    <a:pt x="247" y="212"/>
                    <a:pt x="255" y="176"/>
                    <a:pt x="255" y="175"/>
                  </a:cubicBezTo>
                  <a:cubicBezTo>
                    <a:pt x="255" y="170"/>
                    <a:pt x="250" y="170"/>
                    <a:pt x="248" y="170"/>
                  </a:cubicBezTo>
                  <a:cubicBezTo>
                    <a:pt x="243" y="170"/>
                    <a:pt x="242" y="170"/>
                    <a:pt x="241" y="180"/>
                  </a:cubicBezTo>
                  <a:cubicBezTo>
                    <a:pt x="231" y="217"/>
                    <a:pt x="221" y="251"/>
                    <a:pt x="198" y="251"/>
                  </a:cubicBezTo>
                  <a:cubicBezTo>
                    <a:pt x="183" y="251"/>
                    <a:pt x="181" y="237"/>
                    <a:pt x="181" y="225"/>
                  </a:cubicBezTo>
                  <a:cubicBezTo>
                    <a:pt x="181" y="212"/>
                    <a:pt x="183" y="208"/>
                    <a:pt x="189" y="181"/>
                  </a:cubicBezTo>
                  <a:cubicBezTo>
                    <a:pt x="196" y="157"/>
                    <a:pt x="196" y="151"/>
                    <a:pt x="201" y="130"/>
                  </a:cubicBezTo>
                  <a:lnTo>
                    <a:pt x="221" y="48"/>
                  </a:lnTo>
                  <a:cubicBezTo>
                    <a:pt x="224" y="31"/>
                    <a:pt x="224" y="31"/>
                    <a:pt x="224" y="28"/>
                  </a:cubicBezTo>
                  <a:cubicBezTo>
                    <a:pt x="224" y="18"/>
                    <a:pt x="218" y="12"/>
                    <a:pt x="209" y="12"/>
                  </a:cubicBezTo>
                  <a:cubicBezTo>
                    <a:pt x="196" y="12"/>
                    <a:pt x="186" y="26"/>
                    <a:pt x="185" y="37"/>
                  </a:cubicBezTo>
                  <a:moveTo>
                    <a:pt x="148" y="189"/>
                  </a:moveTo>
                  <a:cubicBezTo>
                    <a:pt x="146" y="200"/>
                    <a:pt x="146" y="200"/>
                    <a:pt x="138" y="210"/>
                  </a:cubicBezTo>
                  <a:cubicBezTo>
                    <a:pt x="113" y="242"/>
                    <a:pt x="91" y="251"/>
                    <a:pt x="75" y="251"/>
                  </a:cubicBezTo>
                  <a:cubicBezTo>
                    <a:pt x="48" y="251"/>
                    <a:pt x="39" y="220"/>
                    <a:pt x="39" y="197"/>
                  </a:cubicBezTo>
                  <a:cubicBezTo>
                    <a:pt x="39" y="168"/>
                    <a:pt x="56" y="96"/>
                    <a:pt x="70" y="69"/>
                  </a:cubicBezTo>
                  <a:cubicBezTo>
                    <a:pt x="87" y="34"/>
                    <a:pt x="112" y="13"/>
                    <a:pt x="135" y="13"/>
                  </a:cubicBezTo>
                  <a:cubicBezTo>
                    <a:pt x="171" y="13"/>
                    <a:pt x="179" y="61"/>
                    <a:pt x="179" y="65"/>
                  </a:cubicBezTo>
                  <a:cubicBezTo>
                    <a:pt x="179" y="68"/>
                    <a:pt x="178" y="72"/>
                    <a:pt x="176" y="74"/>
                  </a:cubicBezTo>
                  <a:lnTo>
                    <a:pt x="148" y="189"/>
                  </a:lnTo>
                </a:path>
              </a:pathLst>
            </a:custGeom>
            <a:solidFill>
              <a:srgbClr val="000000"/>
            </a:solidFill>
            <a:ln w="15840">
              <a:noFill/>
            </a:ln>
          </p:spPr>
        </p:sp>
        <p:sp>
          <p:nvSpPr>
            <p:cNvPr id="1183" name="Freeform 182"/>
            <p:cNvSpPr/>
            <p:nvPr/>
          </p:nvSpPr>
          <p:spPr>
            <a:xfrm>
              <a:off x="6092280" y="4681080"/>
              <a:ext cx="23760" cy="63000"/>
            </a:xfrm>
            <a:custGeom>
              <a:avLst/>
              <a:gdLst/>
              <a:ahLst/>
              <a:rect l="0" t="0" r="r" b="b"/>
              <a:pathLst>
                <a:path w="66" h="175">
                  <a:moveTo>
                    <a:pt x="65" y="61"/>
                  </a:moveTo>
                  <a:cubicBezTo>
                    <a:pt x="65" y="22"/>
                    <a:pt x="51" y="0"/>
                    <a:pt x="30" y="0"/>
                  </a:cubicBezTo>
                  <a:cubicBezTo>
                    <a:pt x="11" y="0"/>
                    <a:pt x="0" y="14"/>
                    <a:pt x="0" y="30"/>
                  </a:cubicBezTo>
                  <a:cubicBezTo>
                    <a:pt x="0" y="46"/>
                    <a:pt x="11" y="62"/>
                    <a:pt x="30" y="62"/>
                  </a:cubicBezTo>
                  <a:cubicBezTo>
                    <a:pt x="36" y="62"/>
                    <a:pt x="44" y="59"/>
                    <a:pt x="49" y="54"/>
                  </a:cubicBezTo>
                  <a:cubicBezTo>
                    <a:pt x="51" y="53"/>
                    <a:pt x="51" y="53"/>
                    <a:pt x="53" y="53"/>
                  </a:cubicBezTo>
                  <a:cubicBezTo>
                    <a:pt x="53" y="53"/>
                    <a:pt x="54" y="53"/>
                    <a:pt x="54" y="61"/>
                  </a:cubicBezTo>
                  <a:cubicBezTo>
                    <a:pt x="54" y="105"/>
                    <a:pt x="34" y="140"/>
                    <a:pt x="15" y="158"/>
                  </a:cubicBezTo>
                  <a:cubicBezTo>
                    <a:pt x="8" y="165"/>
                    <a:pt x="8" y="166"/>
                    <a:pt x="8" y="168"/>
                  </a:cubicBezTo>
                  <a:cubicBezTo>
                    <a:pt x="8" y="173"/>
                    <a:pt x="11" y="174"/>
                    <a:pt x="15" y="174"/>
                  </a:cubicBezTo>
                  <a:cubicBezTo>
                    <a:pt x="21" y="174"/>
                    <a:pt x="65" y="129"/>
                    <a:pt x="65" y="61"/>
                  </a:cubicBezTo>
                </a:path>
              </a:pathLst>
            </a:custGeom>
            <a:solidFill>
              <a:srgbClr val="000000"/>
            </a:solidFill>
            <a:ln w="15840">
              <a:noFill/>
            </a:ln>
          </p:spPr>
        </p:sp>
        <p:sp>
          <p:nvSpPr>
            <p:cNvPr id="1184" name="Freeform 183"/>
            <p:cNvSpPr/>
            <p:nvPr/>
          </p:nvSpPr>
          <p:spPr>
            <a:xfrm>
              <a:off x="6173280" y="4558320"/>
              <a:ext cx="74520" cy="148320"/>
            </a:xfrm>
            <a:custGeom>
              <a:avLst/>
              <a:gdLst/>
              <a:ahLst/>
              <a:rect l="0" t="0" r="r" b="b"/>
              <a:pathLst>
                <a:path w="207" h="412">
                  <a:moveTo>
                    <a:pt x="107" y="6"/>
                  </a:moveTo>
                  <a:cubicBezTo>
                    <a:pt x="107" y="5"/>
                    <a:pt x="107" y="0"/>
                    <a:pt x="99" y="0"/>
                  </a:cubicBezTo>
                  <a:cubicBezTo>
                    <a:pt x="86" y="0"/>
                    <a:pt x="46" y="5"/>
                    <a:pt x="31" y="5"/>
                  </a:cubicBezTo>
                  <a:cubicBezTo>
                    <a:pt x="28" y="6"/>
                    <a:pt x="21" y="6"/>
                    <a:pt x="21" y="17"/>
                  </a:cubicBezTo>
                  <a:cubicBezTo>
                    <a:pt x="21" y="25"/>
                    <a:pt x="26" y="25"/>
                    <a:pt x="33" y="25"/>
                  </a:cubicBezTo>
                  <a:cubicBezTo>
                    <a:pt x="61" y="25"/>
                    <a:pt x="61" y="29"/>
                    <a:pt x="61" y="34"/>
                  </a:cubicBezTo>
                  <a:cubicBezTo>
                    <a:pt x="61" y="38"/>
                    <a:pt x="58" y="58"/>
                    <a:pt x="54" y="70"/>
                  </a:cubicBezTo>
                  <a:lnTo>
                    <a:pt x="8" y="260"/>
                  </a:lnTo>
                  <a:cubicBezTo>
                    <a:pt x="2" y="289"/>
                    <a:pt x="0" y="299"/>
                    <a:pt x="0" y="320"/>
                  </a:cubicBezTo>
                  <a:cubicBezTo>
                    <a:pt x="0" y="374"/>
                    <a:pt x="28" y="411"/>
                    <a:pt x="70" y="411"/>
                  </a:cubicBezTo>
                  <a:cubicBezTo>
                    <a:pt x="136" y="411"/>
                    <a:pt x="206" y="323"/>
                    <a:pt x="206" y="241"/>
                  </a:cubicBezTo>
                  <a:cubicBezTo>
                    <a:pt x="206" y="186"/>
                    <a:pt x="175" y="147"/>
                    <a:pt x="131" y="147"/>
                  </a:cubicBezTo>
                  <a:cubicBezTo>
                    <a:pt x="106" y="147"/>
                    <a:pt x="81" y="163"/>
                    <a:pt x="65" y="182"/>
                  </a:cubicBezTo>
                  <a:lnTo>
                    <a:pt x="107" y="6"/>
                  </a:lnTo>
                  <a:moveTo>
                    <a:pt x="54" y="226"/>
                  </a:moveTo>
                  <a:cubicBezTo>
                    <a:pt x="58" y="214"/>
                    <a:pt x="58" y="213"/>
                    <a:pt x="63" y="206"/>
                  </a:cubicBezTo>
                  <a:cubicBezTo>
                    <a:pt x="91" y="168"/>
                    <a:pt x="114" y="160"/>
                    <a:pt x="130" y="160"/>
                  </a:cubicBezTo>
                  <a:cubicBezTo>
                    <a:pt x="150" y="160"/>
                    <a:pt x="165" y="177"/>
                    <a:pt x="165" y="214"/>
                  </a:cubicBezTo>
                  <a:cubicBezTo>
                    <a:pt x="165" y="249"/>
                    <a:pt x="146" y="315"/>
                    <a:pt x="136" y="338"/>
                  </a:cubicBezTo>
                  <a:cubicBezTo>
                    <a:pt x="118" y="377"/>
                    <a:pt x="91" y="398"/>
                    <a:pt x="70" y="398"/>
                  </a:cubicBezTo>
                  <a:cubicBezTo>
                    <a:pt x="51" y="398"/>
                    <a:pt x="33" y="382"/>
                    <a:pt x="33" y="339"/>
                  </a:cubicBezTo>
                  <a:cubicBezTo>
                    <a:pt x="33" y="328"/>
                    <a:pt x="33" y="317"/>
                    <a:pt x="43" y="280"/>
                  </a:cubicBezTo>
                  <a:lnTo>
                    <a:pt x="54" y="226"/>
                  </a:lnTo>
                </a:path>
              </a:pathLst>
            </a:custGeom>
            <a:solidFill>
              <a:srgbClr val="000000"/>
            </a:solidFill>
            <a:ln w="15840">
              <a:noFill/>
            </a:ln>
          </p:spPr>
        </p:sp>
        <p:sp>
          <p:nvSpPr>
            <p:cNvPr id="1185" name="Freeform 184"/>
            <p:cNvSpPr/>
            <p:nvPr/>
          </p:nvSpPr>
          <p:spPr>
            <a:xfrm>
              <a:off x="6261120" y="4546440"/>
              <a:ext cx="47160" cy="209880"/>
            </a:xfrm>
            <a:custGeom>
              <a:avLst/>
              <a:gdLst/>
              <a:ahLst/>
              <a:rect l="0" t="0" r="r" b="b"/>
              <a:pathLst>
                <a:path w="131" h="583">
                  <a:moveTo>
                    <a:pt x="130" y="291"/>
                  </a:moveTo>
                  <a:cubicBezTo>
                    <a:pt x="130" y="246"/>
                    <a:pt x="123" y="176"/>
                    <a:pt x="93" y="110"/>
                  </a:cubicBezTo>
                  <a:cubicBezTo>
                    <a:pt x="59" y="39"/>
                    <a:pt x="11" y="0"/>
                    <a:pt x="5" y="0"/>
                  </a:cubicBezTo>
                  <a:cubicBezTo>
                    <a:pt x="3" y="0"/>
                    <a:pt x="0" y="3"/>
                    <a:pt x="0" y="5"/>
                  </a:cubicBezTo>
                  <a:cubicBezTo>
                    <a:pt x="0" y="8"/>
                    <a:pt x="0" y="10"/>
                    <a:pt x="10" y="20"/>
                  </a:cubicBezTo>
                  <a:cubicBezTo>
                    <a:pt x="65" y="77"/>
                    <a:pt x="97" y="170"/>
                    <a:pt x="97" y="291"/>
                  </a:cubicBezTo>
                  <a:cubicBezTo>
                    <a:pt x="97" y="390"/>
                    <a:pt x="77" y="493"/>
                    <a:pt x="8" y="566"/>
                  </a:cubicBezTo>
                  <a:cubicBezTo>
                    <a:pt x="0" y="574"/>
                    <a:pt x="0" y="575"/>
                    <a:pt x="0" y="576"/>
                  </a:cubicBezTo>
                  <a:cubicBezTo>
                    <a:pt x="0" y="580"/>
                    <a:pt x="3" y="582"/>
                    <a:pt x="5" y="582"/>
                  </a:cubicBezTo>
                  <a:cubicBezTo>
                    <a:pt x="11" y="582"/>
                    <a:pt x="61" y="542"/>
                    <a:pt x="95" y="468"/>
                  </a:cubicBezTo>
                  <a:cubicBezTo>
                    <a:pt x="123" y="404"/>
                    <a:pt x="130" y="340"/>
                    <a:pt x="130" y="291"/>
                  </a:cubicBezTo>
                </a:path>
              </a:pathLst>
            </a:custGeom>
            <a:solidFill>
              <a:srgbClr val="000000"/>
            </a:solidFill>
            <a:ln w="15840">
              <a:noFill/>
            </a:ln>
          </p:spPr>
        </p:sp>
      </p:grpSp>
      <p:pic>
        <p:nvPicPr>
          <p:cNvPr id="1186" name="" descr=""/>
          <p:cNvPicPr/>
          <p:nvPr/>
        </p:nvPicPr>
        <p:blipFill>
          <a:blip r:embed="rId1"/>
          <a:stretch/>
        </p:blipFill>
        <p:spPr>
          <a:xfrm>
            <a:off x="5979600" y="858960"/>
            <a:ext cx="3840480" cy="1463040"/>
          </a:xfrm>
          <a:prstGeom prst="rect">
            <a:avLst/>
          </a:prstGeom>
          <a:ln>
            <a:noFill/>
          </a:ln>
        </p:spPr>
      </p:pic>
      <p:sp>
        <p:nvSpPr>
          <p:cNvPr id="1187" name="CustomShape 185"/>
          <p:cNvSpPr/>
          <p:nvPr/>
        </p:nvSpPr>
        <p:spPr>
          <a:xfrm>
            <a:off x="7351200" y="1463040"/>
            <a:ext cx="1005840" cy="457200"/>
          </a:xfrm>
          <a:prstGeom prst="rect">
            <a:avLst/>
          </a:prstGeom>
          <a:noFill/>
          <a:ln w="29160">
            <a:solidFill>
              <a:srgbClr val="3465a4"/>
            </a:solidFill>
            <a:round/>
          </a:ln>
        </p:spPr>
        <p:style>
          <a:lnRef idx="0"/>
          <a:fillRef idx="0"/>
          <a:effectRef idx="0"/>
          <a:fontRef idx="minor"/>
        </p:style>
      </p:sp>
      <p:grpSp>
        <p:nvGrpSpPr>
          <p:cNvPr id="1188" name="Group 186"/>
          <p:cNvGrpSpPr/>
          <p:nvPr/>
        </p:nvGrpSpPr>
        <p:grpSpPr>
          <a:xfrm>
            <a:off x="1005840" y="5239800"/>
            <a:ext cx="1837440" cy="263160"/>
            <a:chOff x="1005840" y="5239800"/>
            <a:chExt cx="1837440" cy="263160"/>
          </a:xfrm>
        </p:grpSpPr>
        <p:sp>
          <p:nvSpPr>
            <p:cNvPr id="1189" name="Freeform 187"/>
            <p:cNvSpPr/>
            <p:nvPr/>
          </p:nvSpPr>
          <p:spPr>
            <a:xfrm>
              <a:off x="1005840" y="5239800"/>
              <a:ext cx="1837800" cy="263520"/>
            </a:xfrm>
            <a:custGeom>
              <a:avLst/>
              <a:gdLst/>
              <a:ahLst/>
              <a:rect l="0" t="0" r="r" b="b"/>
              <a:pathLst>
                <a:path w="5105" h="732">
                  <a:moveTo>
                    <a:pt x="2552" y="731"/>
                  </a:moveTo>
                  <a:lnTo>
                    <a:pt x="0" y="731"/>
                  </a:lnTo>
                  <a:lnTo>
                    <a:pt x="0" y="0"/>
                  </a:lnTo>
                  <a:lnTo>
                    <a:pt x="5104" y="0"/>
                  </a:lnTo>
                  <a:lnTo>
                    <a:pt x="5104" y="731"/>
                  </a:lnTo>
                  <a:lnTo>
                    <a:pt x="2552" y="731"/>
                  </a:lnTo>
                </a:path>
              </a:pathLst>
            </a:custGeom>
            <a:solidFill>
              <a:srgbClr val="ffffff"/>
            </a:solidFill>
            <a:ln w="15840">
              <a:noFill/>
            </a:ln>
          </p:spPr>
        </p:sp>
        <p:sp>
          <p:nvSpPr>
            <p:cNvPr id="1190" name="Freeform 188"/>
            <p:cNvSpPr/>
            <p:nvPr/>
          </p:nvSpPr>
          <p:spPr>
            <a:xfrm>
              <a:off x="1011240" y="5340960"/>
              <a:ext cx="123840" cy="115560"/>
            </a:xfrm>
            <a:custGeom>
              <a:avLst/>
              <a:gdLst/>
              <a:ahLst/>
              <a:rect l="0" t="0" r="r" b="b"/>
              <a:pathLst>
                <a:path w="344" h="321">
                  <a:moveTo>
                    <a:pt x="224" y="72"/>
                  </a:moveTo>
                  <a:cubicBezTo>
                    <a:pt x="227" y="57"/>
                    <a:pt x="231" y="30"/>
                    <a:pt x="231" y="27"/>
                  </a:cubicBezTo>
                  <a:cubicBezTo>
                    <a:pt x="231" y="14"/>
                    <a:pt x="224" y="8"/>
                    <a:pt x="217" y="8"/>
                  </a:cubicBezTo>
                  <a:cubicBezTo>
                    <a:pt x="210" y="8"/>
                    <a:pt x="201" y="12"/>
                    <a:pt x="197" y="27"/>
                  </a:cubicBezTo>
                  <a:cubicBezTo>
                    <a:pt x="196" y="32"/>
                    <a:pt x="172" y="168"/>
                    <a:pt x="168" y="185"/>
                  </a:cubicBezTo>
                  <a:cubicBezTo>
                    <a:pt x="165" y="206"/>
                    <a:pt x="163" y="219"/>
                    <a:pt x="163" y="232"/>
                  </a:cubicBezTo>
                  <a:cubicBezTo>
                    <a:pt x="163" y="240"/>
                    <a:pt x="163" y="242"/>
                    <a:pt x="165" y="245"/>
                  </a:cubicBezTo>
                  <a:cubicBezTo>
                    <a:pt x="153" y="283"/>
                    <a:pt x="136" y="304"/>
                    <a:pt x="116" y="304"/>
                  </a:cubicBezTo>
                  <a:cubicBezTo>
                    <a:pt x="75" y="304"/>
                    <a:pt x="75" y="253"/>
                    <a:pt x="75" y="240"/>
                  </a:cubicBezTo>
                  <a:cubicBezTo>
                    <a:pt x="75" y="218"/>
                    <a:pt x="78" y="190"/>
                    <a:pt x="102" y="102"/>
                  </a:cubicBezTo>
                  <a:cubicBezTo>
                    <a:pt x="108" y="81"/>
                    <a:pt x="111" y="72"/>
                    <a:pt x="111" y="57"/>
                  </a:cubicBezTo>
                  <a:cubicBezTo>
                    <a:pt x="111" y="25"/>
                    <a:pt x="94" y="0"/>
                    <a:pt x="68" y="0"/>
                  </a:cubicBezTo>
                  <a:cubicBezTo>
                    <a:pt x="19" y="0"/>
                    <a:pt x="0" y="102"/>
                    <a:pt x="0" y="109"/>
                  </a:cubicBezTo>
                  <a:cubicBezTo>
                    <a:pt x="0" y="115"/>
                    <a:pt x="5" y="115"/>
                    <a:pt x="6" y="115"/>
                  </a:cubicBezTo>
                  <a:cubicBezTo>
                    <a:pt x="12" y="115"/>
                    <a:pt x="12" y="115"/>
                    <a:pt x="14" y="102"/>
                  </a:cubicBezTo>
                  <a:cubicBezTo>
                    <a:pt x="28" y="36"/>
                    <a:pt x="48" y="16"/>
                    <a:pt x="67" y="16"/>
                  </a:cubicBezTo>
                  <a:cubicBezTo>
                    <a:pt x="72" y="16"/>
                    <a:pt x="80" y="16"/>
                    <a:pt x="80" y="38"/>
                  </a:cubicBezTo>
                  <a:cubicBezTo>
                    <a:pt x="80" y="56"/>
                    <a:pt x="74" y="76"/>
                    <a:pt x="71" y="88"/>
                  </a:cubicBezTo>
                  <a:cubicBezTo>
                    <a:pt x="48" y="171"/>
                    <a:pt x="41" y="205"/>
                    <a:pt x="41" y="230"/>
                  </a:cubicBezTo>
                  <a:cubicBezTo>
                    <a:pt x="41" y="296"/>
                    <a:pt x="77" y="320"/>
                    <a:pt x="115" y="320"/>
                  </a:cubicBezTo>
                  <a:cubicBezTo>
                    <a:pt x="123" y="320"/>
                    <a:pt x="148" y="320"/>
                    <a:pt x="169" y="270"/>
                  </a:cubicBezTo>
                  <a:cubicBezTo>
                    <a:pt x="182" y="315"/>
                    <a:pt x="218" y="320"/>
                    <a:pt x="234" y="320"/>
                  </a:cubicBezTo>
                  <a:cubicBezTo>
                    <a:pt x="272" y="320"/>
                    <a:pt x="295" y="275"/>
                    <a:pt x="309" y="234"/>
                  </a:cubicBezTo>
                  <a:cubicBezTo>
                    <a:pt x="326" y="177"/>
                    <a:pt x="343" y="83"/>
                    <a:pt x="343" y="49"/>
                  </a:cubicBezTo>
                  <a:cubicBezTo>
                    <a:pt x="343" y="11"/>
                    <a:pt x="329" y="0"/>
                    <a:pt x="319" y="0"/>
                  </a:cubicBezTo>
                  <a:cubicBezTo>
                    <a:pt x="306" y="0"/>
                    <a:pt x="294" y="17"/>
                    <a:pt x="294" y="33"/>
                  </a:cubicBezTo>
                  <a:cubicBezTo>
                    <a:pt x="294" y="43"/>
                    <a:pt x="297" y="48"/>
                    <a:pt x="302" y="52"/>
                  </a:cubicBezTo>
                  <a:cubicBezTo>
                    <a:pt x="308" y="60"/>
                    <a:pt x="321" y="78"/>
                    <a:pt x="321" y="113"/>
                  </a:cubicBezTo>
                  <a:cubicBezTo>
                    <a:pt x="321" y="137"/>
                    <a:pt x="305" y="206"/>
                    <a:pt x="292" y="242"/>
                  </a:cubicBezTo>
                  <a:cubicBezTo>
                    <a:pt x="278" y="280"/>
                    <a:pt x="261" y="304"/>
                    <a:pt x="235" y="304"/>
                  </a:cubicBezTo>
                  <a:cubicBezTo>
                    <a:pt x="210" y="304"/>
                    <a:pt x="197" y="283"/>
                    <a:pt x="197" y="243"/>
                  </a:cubicBezTo>
                  <a:cubicBezTo>
                    <a:pt x="197" y="224"/>
                    <a:pt x="201" y="202"/>
                    <a:pt x="202" y="192"/>
                  </a:cubicBezTo>
                  <a:lnTo>
                    <a:pt x="224" y="72"/>
                  </a:lnTo>
                </a:path>
              </a:pathLst>
            </a:custGeom>
            <a:solidFill>
              <a:srgbClr val="000000"/>
            </a:solidFill>
            <a:ln w="15840">
              <a:noFill/>
            </a:ln>
          </p:spPr>
        </p:sp>
        <p:sp>
          <p:nvSpPr>
            <p:cNvPr id="1191" name="Freeform 189"/>
            <p:cNvSpPr/>
            <p:nvPr/>
          </p:nvSpPr>
          <p:spPr>
            <a:xfrm>
              <a:off x="1153080" y="5239800"/>
              <a:ext cx="139680" cy="122040"/>
            </a:xfrm>
            <a:custGeom>
              <a:avLst/>
              <a:gdLst/>
              <a:ahLst/>
              <a:rect l="0" t="0" r="r" b="b"/>
              <a:pathLst>
                <a:path w="388" h="339">
                  <a:moveTo>
                    <a:pt x="343" y="40"/>
                  </a:moveTo>
                  <a:cubicBezTo>
                    <a:pt x="347" y="22"/>
                    <a:pt x="348" y="18"/>
                    <a:pt x="374" y="18"/>
                  </a:cubicBezTo>
                  <a:cubicBezTo>
                    <a:pt x="382" y="18"/>
                    <a:pt x="387" y="18"/>
                    <a:pt x="387" y="8"/>
                  </a:cubicBezTo>
                  <a:cubicBezTo>
                    <a:pt x="387" y="0"/>
                    <a:pt x="382" y="0"/>
                    <a:pt x="376" y="0"/>
                  </a:cubicBezTo>
                  <a:lnTo>
                    <a:pt x="327" y="0"/>
                  </a:lnTo>
                  <a:cubicBezTo>
                    <a:pt x="316" y="0"/>
                    <a:pt x="315" y="0"/>
                    <a:pt x="310" y="10"/>
                  </a:cubicBezTo>
                  <a:lnTo>
                    <a:pt x="171" y="292"/>
                  </a:lnTo>
                  <a:lnTo>
                    <a:pt x="135" y="13"/>
                  </a:lnTo>
                  <a:cubicBezTo>
                    <a:pt x="133" y="0"/>
                    <a:pt x="133" y="0"/>
                    <a:pt x="123" y="0"/>
                  </a:cubicBezTo>
                  <a:lnTo>
                    <a:pt x="71" y="0"/>
                  </a:lnTo>
                  <a:cubicBezTo>
                    <a:pt x="64" y="0"/>
                    <a:pt x="59" y="0"/>
                    <a:pt x="59" y="11"/>
                  </a:cubicBezTo>
                  <a:cubicBezTo>
                    <a:pt x="59" y="18"/>
                    <a:pt x="63" y="18"/>
                    <a:pt x="71" y="18"/>
                  </a:cubicBezTo>
                  <a:cubicBezTo>
                    <a:pt x="77" y="18"/>
                    <a:pt x="78" y="18"/>
                    <a:pt x="85" y="19"/>
                  </a:cubicBezTo>
                  <a:cubicBezTo>
                    <a:pt x="92" y="19"/>
                    <a:pt x="93" y="21"/>
                    <a:pt x="93" y="26"/>
                  </a:cubicBezTo>
                  <a:cubicBezTo>
                    <a:pt x="93" y="26"/>
                    <a:pt x="93" y="29"/>
                    <a:pt x="91" y="37"/>
                  </a:cubicBezTo>
                  <a:lnTo>
                    <a:pt x="46" y="285"/>
                  </a:lnTo>
                  <a:cubicBezTo>
                    <a:pt x="43" y="301"/>
                    <a:pt x="37" y="319"/>
                    <a:pt x="8" y="321"/>
                  </a:cubicBezTo>
                  <a:cubicBezTo>
                    <a:pt x="5" y="321"/>
                    <a:pt x="0" y="321"/>
                    <a:pt x="0" y="332"/>
                  </a:cubicBezTo>
                  <a:cubicBezTo>
                    <a:pt x="0" y="332"/>
                    <a:pt x="0" y="338"/>
                    <a:pt x="6" y="338"/>
                  </a:cubicBezTo>
                  <a:cubicBezTo>
                    <a:pt x="17" y="338"/>
                    <a:pt x="32" y="337"/>
                    <a:pt x="44" y="337"/>
                  </a:cubicBezTo>
                  <a:cubicBezTo>
                    <a:pt x="52" y="337"/>
                    <a:pt x="73" y="338"/>
                    <a:pt x="81" y="338"/>
                  </a:cubicBezTo>
                  <a:cubicBezTo>
                    <a:pt x="84" y="338"/>
                    <a:pt x="90" y="338"/>
                    <a:pt x="90" y="327"/>
                  </a:cubicBezTo>
                  <a:cubicBezTo>
                    <a:pt x="90" y="321"/>
                    <a:pt x="85" y="321"/>
                    <a:pt x="81" y="321"/>
                  </a:cubicBezTo>
                  <a:cubicBezTo>
                    <a:pt x="58" y="319"/>
                    <a:pt x="58" y="306"/>
                    <a:pt x="58" y="300"/>
                  </a:cubicBezTo>
                  <a:cubicBezTo>
                    <a:pt x="58" y="298"/>
                    <a:pt x="58" y="295"/>
                    <a:pt x="59" y="287"/>
                  </a:cubicBezTo>
                  <a:lnTo>
                    <a:pt x="107" y="24"/>
                  </a:lnTo>
                  <a:lnTo>
                    <a:pt x="108" y="24"/>
                  </a:lnTo>
                  <a:lnTo>
                    <a:pt x="147" y="325"/>
                  </a:lnTo>
                  <a:cubicBezTo>
                    <a:pt x="148" y="333"/>
                    <a:pt x="148" y="338"/>
                    <a:pt x="154" y="338"/>
                  </a:cubicBezTo>
                  <a:cubicBezTo>
                    <a:pt x="159" y="338"/>
                    <a:pt x="162" y="333"/>
                    <a:pt x="165" y="327"/>
                  </a:cubicBezTo>
                  <a:lnTo>
                    <a:pt x="316" y="19"/>
                  </a:lnTo>
                  <a:lnTo>
                    <a:pt x="317" y="19"/>
                  </a:lnTo>
                  <a:lnTo>
                    <a:pt x="266" y="300"/>
                  </a:lnTo>
                  <a:cubicBezTo>
                    <a:pt x="263" y="316"/>
                    <a:pt x="262" y="321"/>
                    <a:pt x="234" y="321"/>
                  </a:cubicBezTo>
                  <a:cubicBezTo>
                    <a:pt x="227" y="321"/>
                    <a:pt x="223" y="321"/>
                    <a:pt x="223" y="332"/>
                  </a:cubicBezTo>
                  <a:cubicBezTo>
                    <a:pt x="223" y="332"/>
                    <a:pt x="223" y="338"/>
                    <a:pt x="229" y="338"/>
                  </a:cubicBezTo>
                  <a:cubicBezTo>
                    <a:pt x="236" y="338"/>
                    <a:pt x="245" y="337"/>
                    <a:pt x="252" y="337"/>
                  </a:cubicBezTo>
                  <a:cubicBezTo>
                    <a:pt x="259" y="337"/>
                    <a:pt x="267" y="337"/>
                    <a:pt x="274" y="337"/>
                  </a:cubicBezTo>
                  <a:cubicBezTo>
                    <a:pt x="284" y="337"/>
                    <a:pt x="310" y="338"/>
                    <a:pt x="320" y="338"/>
                  </a:cubicBezTo>
                  <a:cubicBezTo>
                    <a:pt x="322" y="338"/>
                    <a:pt x="328" y="338"/>
                    <a:pt x="328" y="327"/>
                  </a:cubicBezTo>
                  <a:cubicBezTo>
                    <a:pt x="328" y="321"/>
                    <a:pt x="323" y="321"/>
                    <a:pt x="316" y="321"/>
                  </a:cubicBezTo>
                  <a:cubicBezTo>
                    <a:pt x="316" y="321"/>
                    <a:pt x="309" y="321"/>
                    <a:pt x="302" y="319"/>
                  </a:cubicBezTo>
                  <a:cubicBezTo>
                    <a:pt x="294" y="319"/>
                    <a:pt x="294" y="317"/>
                    <a:pt x="294" y="313"/>
                  </a:cubicBezTo>
                  <a:cubicBezTo>
                    <a:pt x="294" y="309"/>
                    <a:pt x="295" y="305"/>
                    <a:pt x="295" y="301"/>
                  </a:cubicBezTo>
                  <a:lnTo>
                    <a:pt x="343" y="40"/>
                  </a:lnTo>
                </a:path>
              </a:pathLst>
            </a:custGeom>
            <a:solidFill>
              <a:srgbClr val="000000"/>
            </a:solidFill>
            <a:ln w="15840">
              <a:noFill/>
            </a:ln>
          </p:spPr>
        </p:sp>
        <p:sp>
          <p:nvSpPr>
            <p:cNvPr id="1192" name="Freeform 190"/>
            <p:cNvSpPr/>
            <p:nvPr/>
          </p:nvSpPr>
          <p:spPr>
            <a:xfrm>
              <a:off x="1370520" y="5359680"/>
              <a:ext cx="123840" cy="60480"/>
            </a:xfrm>
            <a:custGeom>
              <a:avLst/>
              <a:gdLst/>
              <a:ahLst/>
              <a:rect l="0" t="0" r="r" b="b"/>
              <a:pathLst>
                <a:path w="344" h="168">
                  <a:moveTo>
                    <a:pt x="326" y="29"/>
                  </a:moveTo>
                  <a:cubicBezTo>
                    <a:pt x="334" y="29"/>
                    <a:pt x="343" y="29"/>
                    <a:pt x="343" y="15"/>
                  </a:cubicBezTo>
                  <a:cubicBezTo>
                    <a:pt x="343" y="0"/>
                    <a:pt x="334" y="0"/>
                    <a:pt x="327" y="0"/>
                  </a:cubicBezTo>
                  <a:lnTo>
                    <a:pt x="17" y="0"/>
                  </a:lnTo>
                  <a:cubicBezTo>
                    <a:pt x="9" y="0"/>
                    <a:pt x="0" y="0"/>
                    <a:pt x="0" y="15"/>
                  </a:cubicBezTo>
                  <a:cubicBezTo>
                    <a:pt x="0" y="29"/>
                    <a:pt x="9" y="29"/>
                    <a:pt x="17" y="29"/>
                  </a:cubicBezTo>
                  <a:lnTo>
                    <a:pt x="326" y="29"/>
                  </a:lnTo>
                  <a:moveTo>
                    <a:pt x="327" y="167"/>
                  </a:moveTo>
                  <a:cubicBezTo>
                    <a:pt x="334" y="167"/>
                    <a:pt x="343" y="167"/>
                    <a:pt x="343" y="153"/>
                  </a:cubicBezTo>
                  <a:cubicBezTo>
                    <a:pt x="343" y="138"/>
                    <a:pt x="334" y="138"/>
                    <a:pt x="326" y="138"/>
                  </a:cubicBezTo>
                  <a:lnTo>
                    <a:pt x="17" y="138"/>
                  </a:lnTo>
                  <a:cubicBezTo>
                    <a:pt x="9" y="138"/>
                    <a:pt x="0" y="138"/>
                    <a:pt x="0" y="153"/>
                  </a:cubicBezTo>
                  <a:cubicBezTo>
                    <a:pt x="0" y="167"/>
                    <a:pt x="9" y="167"/>
                    <a:pt x="17" y="167"/>
                  </a:cubicBezTo>
                  <a:lnTo>
                    <a:pt x="327" y="167"/>
                  </a:lnTo>
                </a:path>
              </a:pathLst>
            </a:custGeom>
            <a:solidFill>
              <a:srgbClr val="000000"/>
            </a:solidFill>
            <a:ln w="15840">
              <a:noFill/>
            </a:ln>
          </p:spPr>
        </p:sp>
        <p:sp>
          <p:nvSpPr>
            <p:cNvPr id="1193" name="Freeform 191"/>
            <p:cNvSpPr/>
            <p:nvPr/>
          </p:nvSpPr>
          <p:spPr>
            <a:xfrm>
              <a:off x="1572120" y="5284080"/>
              <a:ext cx="62280" cy="170280"/>
            </a:xfrm>
            <a:custGeom>
              <a:avLst/>
              <a:gdLst/>
              <a:ahLst/>
              <a:rect l="0" t="0" r="r" b="b"/>
              <a:pathLst>
                <a:path w="173" h="473">
                  <a:moveTo>
                    <a:pt x="107" y="18"/>
                  </a:moveTo>
                  <a:cubicBezTo>
                    <a:pt x="107" y="2"/>
                    <a:pt x="107" y="0"/>
                    <a:pt x="94" y="0"/>
                  </a:cubicBezTo>
                  <a:cubicBezTo>
                    <a:pt x="63" y="45"/>
                    <a:pt x="17" y="45"/>
                    <a:pt x="0" y="45"/>
                  </a:cubicBezTo>
                  <a:lnTo>
                    <a:pt x="0" y="68"/>
                  </a:lnTo>
                  <a:cubicBezTo>
                    <a:pt x="11" y="68"/>
                    <a:pt x="42" y="68"/>
                    <a:pt x="68" y="49"/>
                  </a:cubicBezTo>
                  <a:lnTo>
                    <a:pt x="68" y="416"/>
                  </a:lnTo>
                  <a:cubicBezTo>
                    <a:pt x="68" y="441"/>
                    <a:pt x="67" y="449"/>
                    <a:pt x="20" y="449"/>
                  </a:cubicBezTo>
                  <a:lnTo>
                    <a:pt x="4" y="449"/>
                  </a:lnTo>
                  <a:lnTo>
                    <a:pt x="4" y="472"/>
                  </a:lnTo>
                  <a:cubicBezTo>
                    <a:pt x="22" y="469"/>
                    <a:pt x="67" y="469"/>
                    <a:pt x="87" y="469"/>
                  </a:cubicBezTo>
                  <a:cubicBezTo>
                    <a:pt x="108" y="469"/>
                    <a:pt x="153" y="469"/>
                    <a:pt x="172" y="472"/>
                  </a:cubicBezTo>
                  <a:lnTo>
                    <a:pt x="172" y="449"/>
                  </a:lnTo>
                  <a:lnTo>
                    <a:pt x="155" y="449"/>
                  </a:lnTo>
                  <a:cubicBezTo>
                    <a:pt x="108" y="449"/>
                    <a:pt x="107" y="441"/>
                    <a:pt x="107" y="416"/>
                  </a:cubicBezTo>
                  <a:lnTo>
                    <a:pt x="107" y="18"/>
                  </a:lnTo>
                </a:path>
              </a:pathLst>
            </a:custGeom>
            <a:solidFill>
              <a:srgbClr val="000000"/>
            </a:solidFill>
            <a:ln w="15840">
              <a:noFill/>
            </a:ln>
          </p:spPr>
        </p:sp>
        <p:sp>
          <p:nvSpPr>
            <p:cNvPr id="1194" name="Freeform 192"/>
            <p:cNvSpPr/>
            <p:nvPr/>
          </p:nvSpPr>
          <p:spPr>
            <a:xfrm>
              <a:off x="1664640" y="5426280"/>
              <a:ext cx="22320" cy="76320"/>
            </a:xfrm>
            <a:custGeom>
              <a:avLst/>
              <a:gdLst/>
              <a:ahLst/>
              <a:rect l="0" t="0" r="r" b="b"/>
              <a:pathLst>
                <a:path w="62" h="212">
                  <a:moveTo>
                    <a:pt x="61" y="74"/>
                  </a:moveTo>
                  <a:cubicBezTo>
                    <a:pt x="61" y="27"/>
                    <a:pt x="49" y="0"/>
                    <a:pt x="29" y="0"/>
                  </a:cubicBezTo>
                  <a:cubicBezTo>
                    <a:pt x="11" y="0"/>
                    <a:pt x="0" y="17"/>
                    <a:pt x="0" y="37"/>
                  </a:cubicBezTo>
                  <a:cubicBezTo>
                    <a:pt x="0" y="56"/>
                    <a:pt x="11" y="75"/>
                    <a:pt x="29" y="75"/>
                  </a:cubicBezTo>
                  <a:cubicBezTo>
                    <a:pt x="34" y="75"/>
                    <a:pt x="41" y="72"/>
                    <a:pt x="46" y="66"/>
                  </a:cubicBezTo>
                  <a:cubicBezTo>
                    <a:pt x="49" y="64"/>
                    <a:pt x="49" y="64"/>
                    <a:pt x="50" y="64"/>
                  </a:cubicBezTo>
                  <a:cubicBezTo>
                    <a:pt x="50" y="64"/>
                    <a:pt x="51" y="64"/>
                    <a:pt x="51" y="74"/>
                  </a:cubicBezTo>
                  <a:cubicBezTo>
                    <a:pt x="51" y="126"/>
                    <a:pt x="32" y="170"/>
                    <a:pt x="14" y="192"/>
                  </a:cubicBezTo>
                  <a:cubicBezTo>
                    <a:pt x="9" y="200"/>
                    <a:pt x="9" y="202"/>
                    <a:pt x="9" y="203"/>
                  </a:cubicBezTo>
                  <a:cubicBezTo>
                    <a:pt x="9" y="210"/>
                    <a:pt x="11" y="211"/>
                    <a:pt x="14" y="211"/>
                  </a:cubicBezTo>
                  <a:cubicBezTo>
                    <a:pt x="20" y="211"/>
                    <a:pt x="61" y="157"/>
                    <a:pt x="61" y="74"/>
                  </a:cubicBezTo>
                </a:path>
              </a:pathLst>
            </a:custGeom>
            <a:solidFill>
              <a:srgbClr val="000000"/>
            </a:solidFill>
            <a:ln w="15840">
              <a:noFill/>
            </a:ln>
          </p:spPr>
        </p:sp>
        <p:sp>
          <p:nvSpPr>
            <p:cNvPr id="1195" name="Freeform 193"/>
            <p:cNvSpPr/>
            <p:nvPr/>
          </p:nvSpPr>
          <p:spPr>
            <a:xfrm>
              <a:off x="1736640" y="5340960"/>
              <a:ext cx="123480" cy="115560"/>
            </a:xfrm>
            <a:custGeom>
              <a:avLst/>
              <a:gdLst/>
              <a:ahLst/>
              <a:rect l="0" t="0" r="r" b="b"/>
              <a:pathLst>
                <a:path w="343" h="321">
                  <a:moveTo>
                    <a:pt x="224" y="72"/>
                  </a:moveTo>
                  <a:cubicBezTo>
                    <a:pt x="226" y="57"/>
                    <a:pt x="231" y="30"/>
                    <a:pt x="231" y="27"/>
                  </a:cubicBezTo>
                  <a:cubicBezTo>
                    <a:pt x="231" y="14"/>
                    <a:pt x="224" y="8"/>
                    <a:pt x="217" y="8"/>
                  </a:cubicBezTo>
                  <a:cubicBezTo>
                    <a:pt x="210" y="8"/>
                    <a:pt x="201" y="12"/>
                    <a:pt x="197" y="27"/>
                  </a:cubicBezTo>
                  <a:cubicBezTo>
                    <a:pt x="196" y="32"/>
                    <a:pt x="171" y="168"/>
                    <a:pt x="168" y="185"/>
                  </a:cubicBezTo>
                  <a:cubicBezTo>
                    <a:pt x="164" y="206"/>
                    <a:pt x="163" y="219"/>
                    <a:pt x="163" y="232"/>
                  </a:cubicBezTo>
                  <a:cubicBezTo>
                    <a:pt x="163" y="240"/>
                    <a:pt x="163" y="242"/>
                    <a:pt x="164" y="245"/>
                  </a:cubicBezTo>
                  <a:cubicBezTo>
                    <a:pt x="152" y="283"/>
                    <a:pt x="136" y="304"/>
                    <a:pt x="116" y="304"/>
                  </a:cubicBezTo>
                  <a:cubicBezTo>
                    <a:pt x="75" y="304"/>
                    <a:pt x="75" y="253"/>
                    <a:pt x="75" y="240"/>
                  </a:cubicBezTo>
                  <a:cubicBezTo>
                    <a:pt x="75" y="218"/>
                    <a:pt x="77" y="190"/>
                    <a:pt x="102" y="102"/>
                  </a:cubicBezTo>
                  <a:cubicBezTo>
                    <a:pt x="108" y="81"/>
                    <a:pt x="110" y="72"/>
                    <a:pt x="110" y="57"/>
                  </a:cubicBezTo>
                  <a:cubicBezTo>
                    <a:pt x="110" y="25"/>
                    <a:pt x="94" y="0"/>
                    <a:pt x="68" y="0"/>
                  </a:cubicBezTo>
                  <a:cubicBezTo>
                    <a:pt x="19" y="0"/>
                    <a:pt x="0" y="102"/>
                    <a:pt x="0" y="109"/>
                  </a:cubicBezTo>
                  <a:cubicBezTo>
                    <a:pt x="0" y="115"/>
                    <a:pt x="5" y="115"/>
                    <a:pt x="6" y="115"/>
                  </a:cubicBezTo>
                  <a:cubicBezTo>
                    <a:pt x="12" y="115"/>
                    <a:pt x="12" y="115"/>
                    <a:pt x="14" y="102"/>
                  </a:cubicBezTo>
                  <a:cubicBezTo>
                    <a:pt x="28" y="36"/>
                    <a:pt x="48" y="16"/>
                    <a:pt x="67" y="16"/>
                  </a:cubicBezTo>
                  <a:cubicBezTo>
                    <a:pt x="71" y="16"/>
                    <a:pt x="80" y="16"/>
                    <a:pt x="80" y="38"/>
                  </a:cubicBezTo>
                  <a:cubicBezTo>
                    <a:pt x="80" y="56"/>
                    <a:pt x="74" y="76"/>
                    <a:pt x="70" y="88"/>
                  </a:cubicBezTo>
                  <a:cubicBezTo>
                    <a:pt x="48" y="171"/>
                    <a:pt x="41" y="205"/>
                    <a:pt x="41" y="230"/>
                  </a:cubicBezTo>
                  <a:cubicBezTo>
                    <a:pt x="41" y="296"/>
                    <a:pt x="76" y="320"/>
                    <a:pt x="115" y="320"/>
                  </a:cubicBezTo>
                  <a:cubicBezTo>
                    <a:pt x="123" y="320"/>
                    <a:pt x="148" y="320"/>
                    <a:pt x="169" y="270"/>
                  </a:cubicBezTo>
                  <a:cubicBezTo>
                    <a:pt x="182" y="315"/>
                    <a:pt x="218" y="320"/>
                    <a:pt x="233" y="320"/>
                  </a:cubicBezTo>
                  <a:cubicBezTo>
                    <a:pt x="272" y="320"/>
                    <a:pt x="294" y="275"/>
                    <a:pt x="308" y="234"/>
                  </a:cubicBezTo>
                  <a:cubicBezTo>
                    <a:pt x="326" y="177"/>
                    <a:pt x="342" y="83"/>
                    <a:pt x="342" y="49"/>
                  </a:cubicBezTo>
                  <a:cubicBezTo>
                    <a:pt x="342" y="11"/>
                    <a:pt x="328" y="0"/>
                    <a:pt x="319" y="0"/>
                  </a:cubicBezTo>
                  <a:cubicBezTo>
                    <a:pt x="306" y="0"/>
                    <a:pt x="293" y="17"/>
                    <a:pt x="293" y="33"/>
                  </a:cubicBezTo>
                  <a:cubicBezTo>
                    <a:pt x="293" y="43"/>
                    <a:pt x="297" y="48"/>
                    <a:pt x="301" y="52"/>
                  </a:cubicBezTo>
                  <a:cubicBezTo>
                    <a:pt x="307" y="60"/>
                    <a:pt x="320" y="78"/>
                    <a:pt x="320" y="113"/>
                  </a:cubicBezTo>
                  <a:cubicBezTo>
                    <a:pt x="320" y="137"/>
                    <a:pt x="305" y="206"/>
                    <a:pt x="292" y="242"/>
                  </a:cubicBezTo>
                  <a:cubicBezTo>
                    <a:pt x="278" y="280"/>
                    <a:pt x="260" y="304"/>
                    <a:pt x="235" y="304"/>
                  </a:cubicBezTo>
                  <a:cubicBezTo>
                    <a:pt x="210" y="304"/>
                    <a:pt x="196" y="283"/>
                    <a:pt x="196" y="243"/>
                  </a:cubicBezTo>
                  <a:cubicBezTo>
                    <a:pt x="196" y="224"/>
                    <a:pt x="201" y="202"/>
                    <a:pt x="202" y="192"/>
                  </a:cubicBezTo>
                  <a:lnTo>
                    <a:pt x="224" y="72"/>
                  </a:lnTo>
                </a:path>
              </a:pathLst>
            </a:custGeom>
            <a:solidFill>
              <a:srgbClr val="000000"/>
            </a:solidFill>
            <a:ln w="15840">
              <a:noFill/>
            </a:ln>
          </p:spPr>
        </p:sp>
        <p:sp>
          <p:nvSpPr>
            <p:cNvPr id="1196" name="Freeform 194"/>
            <p:cNvSpPr/>
            <p:nvPr/>
          </p:nvSpPr>
          <p:spPr>
            <a:xfrm>
              <a:off x="1878120" y="5251320"/>
              <a:ext cx="96120" cy="132120"/>
            </a:xfrm>
            <a:custGeom>
              <a:avLst/>
              <a:gdLst/>
              <a:ahLst/>
              <a:rect l="0" t="0" r="r" b="b"/>
              <a:pathLst>
                <a:path w="267" h="367">
                  <a:moveTo>
                    <a:pt x="142" y="194"/>
                  </a:moveTo>
                  <a:lnTo>
                    <a:pt x="253" y="194"/>
                  </a:lnTo>
                  <a:cubicBezTo>
                    <a:pt x="258" y="194"/>
                    <a:pt x="266" y="194"/>
                    <a:pt x="266" y="183"/>
                  </a:cubicBezTo>
                  <a:cubicBezTo>
                    <a:pt x="266" y="170"/>
                    <a:pt x="258" y="170"/>
                    <a:pt x="253" y="170"/>
                  </a:cubicBezTo>
                  <a:lnTo>
                    <a:pt x="142" y="170"/>
                  </a:lnTo>
                  <a:lnTo>
                    <a:pt x="142" y="18"/>
                  </a:lnTo>
                  <a:cubicBezTo>
                    <a:pt x="142" y="11"/>
                    <a:pt x="142" y="0"/>
                    <a:pt x="134" y="0"/>
                  </a:cubicBezTo>
                  <a:cubicBezTo>
                    <a:pt x="124" y="0"/>
                    <a:pt x="124" y="11"/>
                    <a:pt x="124" y="18"/>
                  </a:cubicBezTo>
                  <a:lnTo>
                    <a:pt x="124" y="170"/>
                  </a:lnTo>
                  <a:lnTo>
                    <a:pt x="13" y="170"/>
                  </a:lnTo>
                  <a:cubicBezTo>
                    <a:pt x="8" y="170"/>
                    <a:pt x="0" y="170"/>
                    <a:pt x="0" y="183"/>
                  </a:cubicBezTo>
                  <a:cubicBezTo>
                    <a:pt x="0" y="194"/>
                    <a:pt x="8" y="194"/>
                    <a:pt x="13" y="194"/>
                  </a:cubicBezTo>
                  <a:lnTo>
                    <a:pt x="124" y="194"/>
                  </a:lnTo>
                  <a:lnTo>
                    <a:pt x="124" y="346"/>
                  </a:lnTo>
                  <a:cubicBezTo>
                    <a:pt x="124" y="353"/>
                    <a:pt x="124" y="366"/>
                    <a:pt x="134" y="366"/>
                  </a:cubicBezTo>
                  <a:cubicBezTo>
                    <a:pt x="142" y="366"/>
                    <a:pt x="142" y="354"/>
                    <a:pt x="142" y="346"/>
                  </a:cubicBezTo>
                  <a:lnTo>
                    <a:pt x="142" y="194"/>
                  </a:lnTo>
                </a:path>
              </a:pathLst>
            </a:custGeom>
            <a:solidFill>
              <a:srgbClr val="000000"/>
            </a:solidFill>
            <a:ln w="15840">
              <a:noFill/>
            </a:ln>
          </p:spPr>
        </p:sp>
        <p:sp>
          <p:nvSpPr>
            <p:cNvPr id="1197" name="Freeform 195"/>
            <p:cNvSpPr/>
            <p:nvPr/>
          </p:nvSpPr>
          <p:spPr>
            <a:xfrm>
              <a:off x="2054160" y="5359680"/>
              <a:ext cx="124200" cy="60480"/>
            </a:xfrm>
            <a:custGeom>
              <a:avLst/>
              <a:gdLst/>
              <a:ahLst/>
              <a:rect l="0" t="0" r="r" b="b"/>
              <a:pathLst>
                <a:path w="345" h="168">
                  <a:moveTo>
                    <a:pt x="326" y="29"/>
                  </a:moveTo>
                  <a:cubicBezTo>
                    <a:pt x="335" y="29"/>
                    <a:pt x="344" y="29"/>
                    <a:pt x="344" y="15"/>
                  </a:cubicBezTo>
                  <a:cubicBezTo>
                    <a:pt x="344" y="0"/>
                    <a:pt x="335" y="0"/>
                    <a:pt x="328" y="0"/>
                  </a:cubicBezTo>
                  <a:lnTo>
                    <a:pt x="18" y="0"/>
                  </a:lnTo>
                  <a:cubicBezTo>
                    <a:pt x="10" y="0"/>
                    <a:pt x="0" y="0"/>
                    <a:pt x="0" y="15"/>
                  </a:cubicBezTo>
                  <a:cubicBezTo>
                    <a:pt x="0" y="29"/>
                    <a:pt x="10" y="29"/>
                    <a:pt x="18" y="29"/>
                  </a:cubicBezTo>
                  <a:lnTo>
                    <a:pt x="326" y="29"/>
                  </a:lnTo>
                  <a:moveTo>
                    <a:pt x="328" y="167"/>
                  </a:moveTo>
                  <a:cubicBezTo>
                    <a:pt x="335" y="167"/>
                    <a:pt x="344" y="167"/>
                    <a:pt x="344" y="153"/>
                  </a:cubicBezTo>
                  <a:cubicBezTo>
                    <a:pt x="344" y="138"/>
                    <a:pt x="335" y="138"/>
                    <a:pt x="326" y="138"/>
                  </a:cubicBezTo>
                  <a:lnTo>
                    <a:pt x="18" y="138"/>
                  </a:lnTo>
                  <a:cubicBezTo>
                    <a:pt x="10" y="138"/>
                    <a:pt x="0" y="138"/>
                    <a:pt x="0" y="153"/>
                  </a:cubicBezTo>
                  <a:cubicBezTo>
                    <a:pt x="0" y="167"/>
                    <a:pt x="10" y="167"/>
                    <a:pt x="18" y="167"/>
                  </a:cubicBezTo>
                  <a:lnTo>
                    <a:pt x="328" y="167"/>
                  </a:lnTo>
                </a:path>
              </a:pathLst>
            </a:custGeom>
            <a:solidFill>
              <a:srgbClr val="000000"/>
            </a:solidFill>
            <a:ln w="15840">
              <a:noFill/>
            </a:ln>
          </p:spPr>
        </p:sp>
        <p:sp>
          <p:nvSpPr>
            <p:cNvPr id="1198" name="Freeform 196"/>
            <p:cNvSpPr/>
            <p:nvPr/>
          </p:nvSpPr>
          <p:spPr>
            <a:xfrm>
              <a:off x="2245320" y="5340960"/>
              <a:ext cx="123480" cy="115560"/>
            </a:xfrm>
            <a:custGeom>
              <a:avLst/>
              <a:gdLst/>
              <a:ahLst/>
              <a:rect l="0" t="0" r="r" b="b"/>
              <a:pathLst>
                <a:path w="343" h="321">
                  <a:moveTo>
                    <a:pt x="224" y="72"/>
                  </a:moveTo>
                  <a:cubicBezTo>
                    <a:pt x="226" y="57"/>
                    <a:pt x="231" y="30"/>
                    <a:pt x="231" y="27"/>
                  </a:cubicBezTo>
                  <a:cubicBezTo>
                    <a:pt x="231" y="14"/>
                    <a:pt x="224" y="8"/>
                    <a:pt x="217" y="8"/>
                  </a:cubicBezTo>
                  <a:cubicBezTo>
                    <a:pt x="210" y="8"/>
                    <a:pt x="200" y="12"/>
                    <a:pt x="197" y="27"/>
                  </a:cubicBezTo>
                  <a:cubicBezTo>
                    <a:pt x="196" y="32"/>
                    <a:pt x="171" y="168"/>
                    <a:pt x="167" y="185"/>
                  </a:cubicBezTo>
                  <a:cubicBezTo>
                    <a:pt x="164" y="206"/>
                    <a:pt x="163" y="219"/>
                    <a:pt x="163" y="232"/>
                  </a:cubicBezTo>
                  <a:cubicBezTo>
                    <a:pt x="163" y="240"/>
                    <a:pt x="163" y="242"/>
                    <a:pt x="164" y="245"/>
                  </a:cubicBezTo>
                  <a:cubicBezTo>
                    <a:pt x="152" y="283"/>
                    <a:pt x="136" y="304"/>
                    <a:pt x="116" y="304"/>
                  </a:cubicBezTo>
                  <a:cubicBezTo>
                    <a:pt x="75" y="304"/>
                    <a:pt x="75" y="253"/>
                    <a:pt x="75" y="240"/>
                  </a:cubicBezTo>
                  <a:cubicBezTo>
                    <a:pt x="75" y="218"/>
                    <a:pt x="77" y="190"/>
                    <a:pt x="102" y="102"/>
                  </a:cubicBezTo>
                  <a:cubicBezTo>
                    <a:pt x="108" y="81"/>
                    <a:pt x="110" y="72"/>
                    <a:pt x="110" y="57"/>
                  </a:cubicBezTo>
                  <a:cubicBezTo>
                    <a:pt x="110" y="25"/>
                    <a:pt x="93" y="0"/>
                    <a:pt x="68" y="0"/>
                  </a:cubicBezTo>
                  <a:cubicBezTo>
                    <a:pt x="18" y="0"/>
                    <a:pt x="0" y="102"/>
                    <a:pt x="0" y="109"/>
                  </a:cubicBezTo>
                  <a:cubicBezTo>
                    <a:pt x="0" y="115"/>
                    <a:pt x="4" y="115"/>
                    <a:pt x="5" y="115"/>
                  </a:cubicBezTo>
                  <a:cubicBezTo>
                    <a:pt x="11" y="115"/>
                    <a:pt x="11" y="115"/>
                    <a:pt x="14" y="102"/>
                  </a:cubicBezTo>
                  <a:cubicBezTo>
                    <a:pt x="28" y="36"/>
                    <a:pt x="48" y="16"/>
                    <a:pt x="66" y="16"/>
                  </a:cubicBezTo>
                  <a:cubicBezTo>
                    <a:pt x="71" y="16"/>
                    <a:pt x="79" y="16"/>
                    <a:pt x="79" y="38"/>
                  </a:cubicBezTo>
                  <a:cubicBezTo>
                    <a:pt x="79" y="56"/>
                    <a:pt x="73" y="76"/>
                    <a:pt x="70" y="88"/>
                  </a:cubicBezTo>
                  <a:cubicBezTo>
                    <a:pt x="48" y="171"/>
                    <a:pt x="41" y="205"/>
                    <a:pt x="41" y="230"/>
                  </a:cubicBezTo>
                  <a:cubicBezTo>
                    <a:pt x="41" y="296"/>
                    <a:pt x="76" y="320"/>
                    <a:pt x="115" y="320"/>
                  </a:cubicBezTo>
                  <a:cubicBezTo>
                    <a:pt x="123" y="320"/>
                    <a:pt x="147" y="320"/>
                    <a:pt x="169" y="270"/>
                  </a:cubicBezTo>
                  <a:cubicBezTo>
                    <a:pt x="181" y="315"/>
                    <a:pt x="218" y="320"/>
                    <a:pt x="233" y="320"/>
                  </a:cubicBezTo>
                  <a:cubicBezTo>
                    <a:pt x="272" y="320"/>
                    <a:pt x="294" y="275"/>
                    <a:pt x="308" y="234"/>
                  </a:cubicBezTo>
                  <a:cubicBezTo>
                    <a:pt x="326" y="177"/>
                    <a:pt x="342" y="83"/>
                    <a:pt x="342" y="49"/>
                  </a:cubicBezTo>
                  <a:cubicBezTo>
                    <a:pt x="342" y="11"/>
                    <a:pt x="328" y="0"/>
                    <a:pt x="319" y="0"/>
                  </a:cubicBezTo>
                  <a:cubicBezTo>
                    <a:pt x="306" y="0"/>
                    <a:pt x="293" y="17"/>
                    <a:pt x="293" y="33"/>
                  </a:cubicBezTo>
                  <a:cubicBezTo>
                    <a:pt x="293" y="43"/>
                    <a:pt x="296" y="48"/>
                    <a:pt x="301" y="52"/>
                  </a:cubicBezTo>
                  <a:cubicBezTo>
                    <a:pt x="307" y="60"/>
                    <a:pt x="320" y="78"/>
                    <a:pt x="320" y="113"/>
                  </a:cubicBezTo>
                  <a:cubicBezTo>
                    <a:pt x="320" y="137"/>
                    <a:pt x="305" y="206"/>
                    <a:pt x="292" y="242"/>
                  </a:cubicBezTo>
                  <a:cubicBezTo>
                    <a:pt x="278" y="280"/>
                    <a:pt x="260" y="304"/>
                    <a:pt x="234" y="304"/>
                  </a:cubicBezTo>
                  <a:cubicBezTo>
                    <a:pt x="210" y="304"/>
                    <a:pt x="196" y="283"/>
                    <a:pt x="196" y="243"/>
                  </a:cubicBezTo>
                  <a:cubicBezTo>
                    <a:pt x="196" y="224"/>
                    <a:pt x="200" y="202"/>
                    <a:pt x="201" y="192"/>
                  </a:cubicBezTo>
                  <a:lnTo>
                    <a:pt x="224" y="72"/>
                  </a:lnTo>
                </a:path>
              </a:pathLst>
            </a:custGeom>
            <a:solidFill>
              <a:srgbClr val="000000"/>
            </a:solidFill>
            <a:ln w="15840">
              <a:noFill/>
            </a:ln>
          </p:spPr>
        </p:sp>
        <p:sp>
          <p:nvSpPr>
            <p:cNvPr id="1199" name="Freeform 197"/>
            <p:cNvSpPr/>
            <p:nvPr/>
          </p:nvSpPr>
          <p:spPr>
            <a:xfrm>
              <a:off x="2391480" y="5312520"/>
              <a:ext cx="88560" cy="9720"/>
            </a:xfrm>
            <a:custGeom>
              <a:avLst/>
              <a:gdLst/>
              <a:ahLst/>
              <a:rect l="0" t="0" r="r" b="b"/>
              <a:pathLst>
                <a:path w="246" h="27">
                  <a:moveTo>
                    <a:pt x="231" y="26"/>
                  </a:moveTo>
                  <a:cubicBezTo>
                    <a:pt x="235" y="26"/>
                    <a:pt x="245" y="26"/>
                    <a:pt x="245" y="13"/>
                  </a:cubicBezTo>
                  <a:cubicBezTo>
                    <a:pt x="245" y="0"/>
                    <a:pt x="237" y="0"/>
                    <a:pt x="231" y="0"/>
                  </a:cubicBezTo>
                  <a:lnTo>
                    <a:pt x="14" y="0"/>
                  </a:lnTo>
                  <a:cubicBezTo>
                    <a:pt x="8" y="0"/>
                    <a:pt x="0" y="0"/>
                    <a:pt x="0" y="13"/>
                  </a:cubicBezTo>
                  <a:cubicBezTo>
                    <a:pt x="0" y="26"/>
                    <a:pt x="8" y="26"/>
                    <a:pt x="14" y="26"/>
                  </a:cubicBezTo>
                  <a:lnTo>
                    <a:pt x="231" y="26"/>
                  </a:lnTo>
                </a:path>
              </a:pathLst>
            </a:custGeom>
            <a:solidFill>
              <a:srgbClr val="000000"/>
            </a:solidFill>
            <a:ln w="15840">
              <a:noFill/>
            </a:ln>
          </p:spPr>
        </p:sp>
        <p:sp>
          <p:nvSpPr>
            <p:cNvPr id="1200" name="Freeform 198"/>
            <p:cNvSpPr/>
            <p:nvPr/>
          </p:nvSpPr>
          <p:spPr>
            <a:xfrm>
              <a:off x="2564640" y="5359680"/>
              <a:ext cx="123840" cy="60480"/>
            </a:xfrm>
            <a:custGeom>
              <a:avLst/>
              <a:gdLst/>
              <a:ahLst/>
              <a:rect l="0" t="0" r="r" b="b"/>
              <a:pathLst>
                <a:path w="344" h="168">
                  <a:moveTo>
                    <a:pt x="326" y="29"/>
                  </a:moveTo>
                  <a:cubicBezTo>
                    <a:pt x="334" y="29"/>
                    <a:pt x="343" y="29"/>
                    <a:pt x="343" y="15"/>
                  </a:cubicBezTo>
                  <a:cubicBezTo>
                    <a:pt x="343" y="0"/>
                    <a:pt x="334" y="0"/>
                    <a:pt x="327" y="0"/>
                  </a:cubicBezTo>
                  <a:lnTo>
                    <a:pt x="17" y="0"/>
                  </a:lnTo>
                  <a:cubicBezTo>
                    <a:pt x="9" y="0"/>
                    <a:pt x="0" y="0"/>
                    <a:pt x="0" y="15"/>
                  </a:cubicBezTo>
                  <a:cubicBezTo>
                    <a:pt x="0" y="29"/>
                    <a:pt x="9" y="29"/>
                    <a:pt x="17" y="29"/>
                  </a:cubicBezTo>
                  <a:lnTo>
                    <a:pt x="326" y="29"/>
                  </a:lnTo>
                  <a:moveTo>
                    <a:pt x="327" y="167"/>
                  </a:moveTo>
                  <a:cubicBezTo>
                    <a:pt x="334" y="167"/>
                    <a:pt x="343" y="167"/>
                    <a:pt x="343" y="153"/>
                  </a:cubicBezTo>
                  <a:cubicBezTo>
                    <a:pt x="343" y="138"/>
                    <a:pt x="334" y="138"/>
                    <a:pt x="326" y="138"/>
                  </a:cubicBezTo>
                  <a:lnTo>
                    <a:pt x="17" y="138"/>
                  </a:lnTo>
                  <a:cubicBezTo>
                    <a:pt x="9" y="138"/>
                    <a:pt x="0" y="138"/>
                    <a:pt x="0" y="153"/>
                  </a:cubicBezTo>
                  <a:cubicBezTo>
                    <a:pt x="0" y="167"/>
                    <a:pt x="9" y="167"/>
                    <a:pt x="17" y="167"/>
                  </a:cubicBezTo>
                  <a:lnTo>
                    <a:pt x="327" y="167"/>
                  </a:lnTo>
                </a:path>
              </a:pathLst>
            </a:custGeom>
            <a:solidFill>
              <a:srgbClr val="000000"/>
            </a:solidFill>
            <a:ln w="15840">
              <a:noFill/>
            </a:ln>
          </p:spPr>
        </p:sp>
        <p:sp>
          <p:nvSpPr>
            <p:cNvPr id="1201" name="Freeform 199"/>
            <p:cNvSpPr/>
            <p:nvPr/>
          </p:nvSpPr>
          <p:spPr>
            <a:xfrm>
              <a:off x="2757600" y="5284080"/>
              <a:ext cx="78840" cy="175320"/>
            </a:xfrm>
            <a:custGeom>
              <a:avLst/>
              <a:gdLst/>
              <a:ahLst/>
              <a:rect l="0" t="0" r="r" b="b"/>
              <a:pathLst>
                <a:path w="219" h="487">
                  <a:moveTo>
                    <a:pt x="218" y="246"/>
                  </a:moveTo>
                  <a:cubicBezTo>
                    <a:pt x="218" y="188"/>
                    <a:pt x="216" y="132"/>
                    <a:pt x="197" y="79"/>
                  </a:cubicBezTo>
                  <a:cubicBezTo>
                    <a:pt x="173" y="12"/>
                    <a:pt x="131" y="0"/>
                    <a:pt x="109" y="0"/>
                  </a:cubicBezTo>
                  <a:cubicBezTo>
                    <a:pt x="78" y="0"/>
                    <a:pt x="40" y="18"/>
                    <a:pt x="19" y="84"/>
                  </a:cubicBezTo>
                  <a:cubicBezTo>
                    <a:pt x="2" y="133"/>
                    <a:pt x="0" y="188"/>
                    <a:pt x="0" y="246"/>
                  </a:cubicBezTo>
                  <a:cubicBezTo>
                    <a:pt x="0" y="299"/>
                    <a:pt x="2" y="361"/>
                    <a:pt x="23" y="416"/>
                  </a:cubicBezTo>
                  <a:cubicBezTo>
                    <a:pt x="46" y="472"/>
                    <a:pt x="83" y="486"/>
                    <a:pt x="109" y="486"/>
                  </a:cubicBezTo>
                  <a:cubicBezTo>
                    <a:pt x="137" y="486"/>
                    <a:pt x="176" y="472"/>
                    <a:pt x="199" y="404"/>
                  </a:cubicBezTo>
                  <a:cubicBezTo>
                    <a:pt x="216" y="356"/>
                    <a:pt x="218" y="300"/>
                    <a:pt x="218" y="246"/>
                  </a:cubicBezTo>
                  <a:moveTo>
                    <a:pt x="109" y="472"/>
                  </a:moveTo>
                  <a:cubicBezTo>
                    <a:pt x="89" y="472"/>
                    <a:pt x="57" y="454"/>
                    <a:pt x="48" y="385"/>
                  </a:cubicBezTo>
                  <a:cubicBezTo>
                    <a:pt x="43" y="343"/>
                    <a:pt x="43" y="278"/>
                    <a:pt x="43" y="236"/>
                  </a:cubicBezTo>
                  <a:cubicBezTo>
                    <a:pt x="43" y="191"/>
                    <a:pt x="43" y="145"/>
                    <a:pt x="47" y="106"/>
                  </a:cubicBezTo>
                  <a:cubicBezTo>
                    <a:pt x="57" y="23"/>
                    <a:pt x="96" y="16"/>
                    <a:pt x="109" y="16"/>
                  </a:cubicBezTo>
                  <a:cubicBezTo>
                    <a:pt x="125" y="16"/>
                    <a:pt x="159" y="29"/>
                    <a:pt x="170" y="98"/>
                  </a:cubicBezTo>
                  <a:cubicBezTo>
                    <a:pt x="175" y="138"/>
                    <a:pt x="175" y="191"/>
                    <a:pt x="175" y="236"/>
                  </a:cubicBezTo>
                  <a:cubicBezTo>
                    <a:pt x="175" y="289"/>
                    <a:pt x="175" y="337"/>
                    <a:pt x="169" y="382"/>
                  </a:cubicBezTo>
                  <a:cubicBezTo>
                    <a:pt x="162" y="449"/>
                    <a:pt x="132" y="472"/>
                    <a:pt x="109" y="472"/>
                  </a:cubicBezTo>
                </a:path>
              </a:pathLst>
            </a:custGeom>
            <a:solidFill>
              <a:srgbClr val="000000"/>
            </a:solidFill>
            <a:ln w="15840">
              <a:noFill/>
            </a:ln>
          </p:spPr>
        </p:sp>
      </p:grpSp>
      <p:grpSp>
        <p:nvGrpSpPr>
          <p:cNvPr id="1202" name="Group 200"/>
          <p:cNvGrpSpPr/>
          <p:nvPr/>
        </p:nvGrpSpPr>
        <p:grpSpPr>
          <a:xfrm>
            <a:off x="1011240" y="5760720"/>
            <a:ext cx="1828800" cy="274320"/>
            <a:chOff x="1011240" y="5760720"/>
            <a:chExt cx="1828800" cy="274320"/>
          </a:xfrm>
        </p:grpSpPr>
        <p:sp>
          <p:nvSpPr>
            <p:cNvPr id="1203" name="Freeform 201"/>
            <p:cNvSpPr/>
            <p:nvPr/>
          </p:nvSpPr>
          <p:spPr>
            <a:xfrm>
              <a:off x="1011240" y="5760720"/>
              <a:ext cx="1829160" cy="274680"/>
            </a:xfrm>
            <a:custGeom>
              <a:avLst/>
              <a:gdLst/>
              <a:ahLst/>
              <a:rect l="0" t="0" r="r" b="b"/>
              <a:pathLst>
                <a:path w="5081" h="763">
                  <a:moveTo>
                    <a:pt x="2540" y="762"/>
                  </a:moveTo>
                  <a:lnTo>
                    <a:pt x="0" y="762"/>
                  </a:lnTo>
                  <a:lnTo>
                    <a:pt x="0" y="0"/>
                  </a:lnTo>
                  <a:lnTo>
                    <a:pt x="5080" y="0"/>
                  </a:lnTo>
                  <a:lnTo>
                    <a:pt x="5080" y="762"/>
                  </a:lnTo>
                  <a:lnTo>
                    <a:pt x="2540" y="762"/>
                  </a:lnTo>
                </a:path>
              </a:pathLst>
            </a:custGeom>
            <a:solidFill>
              <a:srgbClr val="ffffff"/>
            </a:solidFill>
            <a:ln w="15840">
              <a:noFill/>
            </a:ln>
          </p:spPr>
        </p:sp>
        <p:sp>
          <p:nvSpPr>
            <p:cNvPr id="1204" name="Freeform 202"/>
            <p:cNvSpPr/>
            <p:nvPr/>
          </p:nvSpPr>
          <p:spPr>
            <a:xfrm>
              <a:off x="1016640" y="5865840"/>
              <a:ext cx="123120" cy="120960"/>
            </a:xfrm>
            <a:custGeom>
              <a:avLst/>
              <a:gdLst/>
              <a:ahLst/>
              <a:rect l="0" t="0" r="r" b="b"/>
              <a:pathLst>
                <a:path w="342" h="336">
                  <a:moveTo>
                    <a:pt x="223" y="76"/>
                  </a:moveTo>
                  <a:cubicBezTo>
                    <a:pt x="226" y="61"/>
                    <a:pt x="230" y="32"/>
                    <a:pt x="230" y="29"/>
                  </a:cubicBezTo>
                  <a:cubicBezTo>
                    <a:pt x="230" y="15"/>
                    <a:pt x="223" y="9"/>
                    <a:pt x="216" y="9"/>
                  </a:cubicBezTo>
                  <a:cubicBezTo>
                    <a:pt x="209" y="9"/>
                    <a:pt x="200" y="14"/>
                    <a:pt x="196" y="29"/>
                  </a:cubicBezTo>
                  <a:cubicBezTo>
                    <a:pt x="195" y="34"/>
                    <a:pt x="171" y="176"/>
                    <a:pt x="167" y="194"/>
                  </a:cubicBezTo>
                  <a:cubicBezTo>
                    <a:pt x="164" y="216"/>
                    <a:pt x="163" y="229"/>
                    <a:pt x="163" y="243"/>
                  </a:cubicBezTo>
                  <a:cubicBezTo>
                    <a:pt x="163" y="251"/>
                    <a:pt x="163" y="253"/>
                    <a:pt x="164" y="256"/>
                  </a:cubicBezTo>
                  <a:cubicBezTo>
                    <a:pt x="152" y="296"/>
                    <a:pt x="136" y="318"/>
                    <a:pt x="116" y="318"/>
                  </a:cubicBezTo>
                  <a:cubicBezTo>
                    <a:pt x="75" y="318"/>
                    <a:pt x="75" y="264"/>
                    <a:pt x="75" y="251"/>
                  </a:cubicBezTo>
                  <a:cubicBezTo>
                    <a:pt x="75" y="228"/>
                    <a:pt x="77" y="199"/>
                    <a:pt x="102" y="107"/>
                  </a:cubicBezTo>
                  <a:cubicBezTo>
                    <a:pt x="108" y="86"/>
                    <a:pt x="110" y="76"/>
                    <a:pt x="110" y="61"/>
                  </a:cubicBezTo>
                  <a:cubicBezTo>
                    <a:pt x="110" y="27"/>
                    <a:pt x="94" y="0"/>
                    <a:pt x="68" y="0"/>
                  </a:cubicBezTo>
                  <a:cubicBezTo>
                    <a:pt x="19" y="0"/>
                    <a:pt x="0" y="107"/>
                    <a:pt x="0" y="114"/>
                  </a:cubicBezTo>
                  <a:cubicBezTo>
                    <a:pt x="0" y="121"/>
                    <a:pt x="5" y="121"/>
                    <a:pt x="6" y="121"/>
                  </a:cubicBezTo>
                  <a:cubicBezTo>
                    <a:pt x="12" y="121"/>
                    <a:pt x="12" y="121"/>
                    <a:pt x="14" y="107"/>
                  </a:cubicBezTo>
                  <a:cubicBezTo>
                    <a:pt x="28" y="39"/>
                    <a:pt x="48" y="17"/>
                    <a:pt x="67" y="17"/>
                  </a:cubicBezTo>
                  <a:cubicBezTo>
                    <a:pt x="71" y="17"/>
                    <a:pt x="80" y="17"/>
                    <a:pt x="80" y="41"/>
                  </a:cubicBezTo>
                  <a:cubicBezTo>
                    <a:pt x="80" y="59"/>
                    <a:pt x="74" y="81"/>
                    <a:pt x="70" y="92"/>
                  </a:cubicBezTo>
                  <a:cubicBezTo>
                    <a:pt x="48" y="179"/>
                    <a:pt x="41" y="214"/>
                    <a:pt x="41" y="241"/>
                  </a:cubicBezTo>
                  <a:cubicBezTo>
                    <a:pt x="41" y="310"/>
                    <a:pt x="76" y="335"/>
                    <a:pt x="115" y="335"/>
                  </a:cubicBezTo>
                  <a:cubicBezTo>
                    <a:pt x="123" y="335"/>
                    <a:pt x="147" y="335"/>
                    <a:pt x="168" y="283"/>
                  </a:cubicBezTo>
                  <a:cubicBezTo>
                    <a:pt x="181" y="330"/>
                    <a:pt x="217" y="335"/>
                    <a:pt x="233" y="335"/>
                  </a:cubicBezTo>
                  <a:cubicBezTo>
                    <a:pt x="271" y="335"/>
                    <a:pt x="293" y="288"/>
                    <a:pt x="307" y="244"/>
                  </a:cubicBezTo>
                  <a:cubicBezTo>
                    <a:pt x="325" y="186"/>
                    <a:pt x="341" y="87"/>
                    <a:pt x="341" y="52"/>
                  </a:cubicBezTo>
                  <a:cubicBezTo>
                    <a:pt x="341" y="12"/>
                    <a:pt x="327" y="0"/>
                    <a:pt x="318" y="0"/>
                  </a:cubicBezTo>
                  <a:cubicBezTo>
                    <a:pt x="305" y="0"/>
                    <a:pt x="292" y="19"/>
                    <a:pt x="292" y="36"/>
                  </a:cubicBezTo>
                  <a:cubicBezTo>
                    <a:pt x="292" y="46"/>
                    <a:pt x="296" y="51"/>
                    <a:pt x="300" y="56"/>
                  </a:cubicBezTo>
                  <a:cubicBezTo>
                    <a:pt x="306" y="64"/>
                    <a:pt x="319" y="82"/>
                    <a:pt x="319" y="119"/>
                  </a:cubicBezTo>
                  <a:cubicBezTo>
                    <a:pt x="319" y="144"/>
                    <a:pt x="304" y="216"/>
                    <a:pt x="291" y="253"/>
                  </a:cubicBezTo>
                  <a:cubicBezTo>
                    <a:pt x="277" y="293"/>
                    <a:pt x="259" y="318"/>
                    <a:pt x="234" y="318"/>
                  </a:cubicBezTo>
                  <a:cubicBezTo>
                    <a:pt x="209" y="318"/>
                    <a:pt x="196" y="296"/>
                    <a:pt x="196" y="254"/>
                  </a:cubicBezTo>
                  <a:cubicBezTo>
                    <a:pt x="196" y="234"/>
                    <a:pt x="200" y="211"/>
                    <a:pt x="201" y="201"/>
                  </a:cubicBezTo>
                  <a:lnTo>
                    <a:pt x="223" y="76"/>
                  </a:lnTo>
                </a:path>
              </a:pathLst>
            </a:custGeom>
            <a:solidFill>
              <a:srgbClr val="000000"/>
            </a:solidFill>
            <a:ln w="15840">
              <a:noFill/>
            </a:ln>
          </p:spPr>
        </p:sp>
        <p:sp>
          <p:nvSpPr>
            <p:cNvPr id="1205" name="Freeform 203"/>
            <p:cNvSpPr/>
            <p:nvPr/>
          </p:nvSpPr>
          <p:spPr>
            <a:xfrm>
              <a:off x="1157400" y="5772600"/>
              <a:ext cx="95760" cy="137520"/>
            </a:xfrm>
            <a:custGeom>
              <a:avLst/>
              <a:gdLst/>
              <a:ahLst/>
              <a:rect l="0" t="0" r="r" b="b"/>
              <a:pathLst>
                <a:path w="266" h="382">
                  <a:moveTo>
                    <a:pt x="142" y="203"/>
                  </a:moveTo>
                  <a:lnTo>
                    <a:pt x="253" y="203"/>
                  </a:lnTo>
                  <a:cubicBezTo>
                    <a:pt x="257" y="203"/>
                    <a:pt x="265" y="203"/>
                    <a:pt x="265" y="191"/>
                  </a:cubicBezTo>
                  <a:cubicBezTo>
                    <a:pt x="265" y="178"/>
                    <a:pt x="257" y="178"/>
                    <a:pt x="253" y="178"/>
                  </a:cubicBezTo>
                  <a:lnTo>
                    <a:pt x="142" y="178"/>
                  </a:lnTo>
                  <a:lnTo>
                    <a:pt x="142" y="19"/>
                  </a:lnTo>
                  <a:cubicBezTo>
                    <a:pt x="142" y="12"/>
                    <a:pt x="142" y="0"/>
                    <a:pt x="134" y="0"/>
                  </a:cubicBezTo>
                  <a:cubicBezTo>
                    <a:pt x="124" y="0"/>
                    <a:pt x="124" y="12"/>
                    <a:pt x="124" y="19"/>
                  </a:cubicBezTo>
                  <a:lnTo>
                    <a:pt x="124" y="178"/>
                  </a:lnTo>
                  <a:lnTo>
                    <a:pt x="13" y="178"/>
                  </a:lnTo>
                  <a:cubicBezTo>
                    <a:pt x="9" y="178"/>
                    <a:pt x="0" y="178"/>
                    <a:pt x="0" y="191"/>
                  </a:cubicBezTo>
                  <a:cubicBezTo>
                    <a:pt x="0" y="203"/>
                    <a:pt x="9" y="203"/>
                    <a:pt x="13" y="203"/>
                  </a:cubicBezTo>
                  <a:lnTo>
                    <a:pt x="124" y="203"/>
                  </a:lnTo>
                  <a:lnTo>
                    <a:pt x="124" y="361"/>
                  </a:lnTo>
                  <a:cubicBezTo>
                    <a:pt x="124" y="368"/>
                    <a:pt x="124" y="381"/>
                    <a:pt x="134" y="381"/>
                  </a:cubicBezTo>
                  <a:cubicBezTo>
                    <a:pt x="142" y="381"/>
                    <a:pt x="142" y="370"/>
                    <a:pt x="142" y="361"/>
                  </a:cubicBezTo>
                  <a:lnTo>
                    <a:pt x="142" y="203"/>
                  </a:lnTo>
                </a:path>
              </a:pathLst>
            </a:custGeom>
            <a:solidFill>
              <a:srgbClr val="000000"/>
            </a:solidFill>
            <a:ln w="15840">
              <a:noFill/>
            </a:ln>
          </p:spPr>
        </p:sp>
        <p:sp>
          <p:nvSpPr>
            <p:cNvPr id="1206" name="Freeform 204"/>
            <p:cNvSpPr/>
            <p:nvPr/>
          </p:nvSpPr>
          <p:spPr>
            <a:xfrm>
              <a:off x="1332720" y="5886000"/>
              <a:ext cx="123840" cy="62640"/>
            </a:xfrm>
            <a:custGeom>
              <a:avLst/>
              <a:gdLst/>
              <a:ahLst/>
              <a:rect l="0" t="0" r="r" b="b"/>
              <a:pathLst>
                <a:path w="344" h="174">
                  <a:moveTo>
                    <a:pt x="325" y="30"/>
                  </a:moveTo>
                  <a:cubicBezTo>
                    <a:pt x="333" y="30"/>
                    <a:pt x="343" y="30"/>
                    <a:pt x="343" y="15"/>
                  </a:cubicBezTo>
                  <a:cubicBezTo>
                    <a:pt x="343" y="0"/>
                    <a:pt x="333" y="0"/>
                    <a:pt x="326" y="0"/>
                  </a:cubicBezTo>
                  <a:lnTo>
                    <a:pt x="18" y="0"/>
                  </a:lnTo>
                  <a:cubicBezTo>
                    <a:pt x="10" y="0"/>
                    <a:pt x="0" y="0"/>
                    <a:pt x="0" y="15"/>
                  </a:cubicBezTo>
                  <a:cubicBezTo>
                    <a:pt x="0" y="30"/>
                    <a:pt x="10" y="30"/>
                    <a:pt x="18" y="30"/>
                  </a:cubicBezTo>
                  <a:lnTo>
                    <a:pt x="325" y="30"/>
                  </a:lnTo>
                  <a:moveTo>
                    <a:pt x="326" y="173"/>
                  </a:moveTo>
                  <a:cubicBezTo>
                    <a:pt x="333" y="173"/>
                    <a:pt x="343" y="173"/>
                    <a:pt x="343" y="158"/>
                  </a:cubicBezTo>
                  <a:cubicBezTo>
                    <a:pt x="343" y="143"/>
                    <a:pt x="333" y="143"/>
                    <a:pt x="325" y="143"/>
                  </a:cubicBezTo>
                  <a:lnTo>
                    <a:pt x="18" y="143"/>
                  </a:lnTo>
                  <a:cubicBezTo>
                    <a:pt x="10" y="143"/>
                    <a:pt x="0" y="143"/>
                    <a:pt x="0" y="158"/>
                  </a:cubicBezTo>
                  <a:cubicBezTo>
                    <a:pt x="0" y="173"/>
                    <a:pt x="10" y="173"/>
                    <a:pt x="18" y="173"/>
                  </a:cubicBezTo>
                  <a:lnTo>
                    <a:pt x="326" y="173"/>
                  </a:lnTo>
                </a:path>
              </a:pathLst>
            </a:custGeom>
            <a:solidFill>
              <a:srgbClr val="000000"/>
            </a:solidFill>
            <a:ln w="15840">
              <a:noFill/>
            </a:ln>
          </p:spPr>
        </p:sp>
        <p:sp>
          <p:nvSpPr>
            <p:cNvPr id="1207" name="Freeform 205"/>
            <p:cNvSpPr/>
            <p:nvPr/>
          </p:nvSpPr>
          <p:spPr>
            <a:xfrm>
              <a:off x="1533960" y="5807160"/>
              <a:ext cx="61560" cy="177120"/>
            </a:xfrm>
            <a:custGeom>
              <a:avLst/>
              <a:gdLst/>
              <a:ahLst/>
              <a:rect l="0" t="0" r="r" b="b"/>
              <a:pathLst>
                <a:path w="171" h="492">
                  <a:moveTo>
                    <a:pt x="106" y="18"/>
                  </a:moveTo>
                  <a:cubicBezTo>
                    <a:pt x="106" y="1"/>
                    <a:pt x="106" y="0"/>
                    <a:pt x="93" y="0"/>
                  </a:cubicBezTo>
                  <a:cubicBezTo>
                    <a:pt x="61" y="46"/>
                    <a:pt x="16" y="46"/>
                    <a:pt x="0" y="46"/>
                  </a:cubicBezTo>
                  <a:lnTo>
                    <a:pt x="0" y="70"/>
                  </a:lnTo>
                  <a:cubicBezTo>
                    <a:pt x="10" y="70"/>
                    <a:pt x="40" y="70"/>
                    <a:pt x="67" y="50"/>
                  </a:cubicBezTo>
                  <a:lnTo>
                    <a:pt x="67" y="432"/>
                  </a:lnTo>
                  <a:cubicBezTo>
                    <a:pt x="67" y="459"/>
                    <a:pt x="66" y="468"/>
                    <a:pt x="19" y="468"/>
                  </a:cubicBezTo>
                  <a:lnTo>
                    <a:pt x="3" y="468"/>
                  </a:lnTo>
                  <a:lnTo>
                    <a:pt x="3" y="491"/>
                  </a:lnTo>
                  <a:cubicBezTo>
                    <a:pt x="21" y="488"/>
                    <a:pt x="66" y="488"/>
                    <a:pt x="86" y="488"/>
                  </a:cubicBezTo>
                  <a:cubicBezTo>
                    <a:pt x="107" y="488"/>
                    <a:pt x="151" y="488"/>
                    <a:pt x="170" y="491"/>
                  </a:cubicBezTo>
                  <a:lnTo>
                    <a:pt x="170" y="468"/>
                  </a:lnTo>
                  <a:lnTo>
                    <a:pt x="154" y="468"/>
                  </a:lnTo>
                  <a:cubicBezTo>
                    <a:pt x="107" y="468"/>
                    <a:pt x="106" y="459"/>
                    <a:pt x="106" y="432"/>
                  </a:cubicBezTo>
                  <a:lnTo>
                    <a:pt x="106" y="18"/>
                  </a:lnTo>
                </a:path>
              </a:pathLst>
            </a:custGeom>
            <a:solidFill>
              <a:srgbClr val="000000"/>
            </a:solidFill>
            <a:ln w="15840">
              <a:noFill/>
            </a:ln>
          </p:spPr>
        </p:sp>
        <p:sp>
          <p:nvSpPr>
            <p:cNvPr id="1208" name="Freeform 206"/>
            <p:cNvSpPr/>
            <p:nvPr/>
          </p:nvSpPr>
          <p:spPr>
            <a:xfrm>
              <a:off x="1625400" y="5955120"/>
              <a:ext cx="22320" cy="79560"/>
            </a:xfrm>
            <a:custGeom>
              <a:avLst/>
              <a:gdLst/>
              <a:ahLst/>
              <a:rect l="0" t="0" r="r" b="b"/>
              <a:pathLst>
                <a:path w="62" h="221">
                  <a:moveTo>
                    <a:pt x="61" y="77"/>
                  </a:moveTo>
                  <a:cubicBezTo>
                    <a:pt x="61" y="28"/>
                    <a:pt x="48" y="0"/>
                    <a:pt x="28" y="0"/>
                  </a:cubicBezTo>
                  <a:cubicBezTo>
                    <a:pt x="11" y="0"/>
                    <a:pt x="0" y="18"/>
                    <a:pt x="0" y="38"/>
                  </a:cubicBezTo>
                  <a:cubicBezTo>
                    <a:pt x="0" y="58"/>
                    <a:pt x="11" y="78"/>
                    <a:pt x="28" y="78"/>
                  </a:cubicBezTo>
                  <a:cubicBezTo>
                    <a:pt x="34" y="78"/>
                    <a:pt x="41" y="75"/>
                    <a:pt x="46" y="68"/>
                  </a:cubicBezTo>
                  <a:cubicBezTo>
                    <a:pt x="48" y="67"/>
                    <a:pt x="48" y="67"/>
                    <a:pt x="49" y="67"/>
                  </a:cubicBezTo>
                  <a:cubicBezTo>
                    <a:pt x="49" y="67"/>
                    <a:pt x="50" y="67"/>
                    <a:pt x="50" y="77"/>
                  </a:cubicBezTo>
                  <a:cubicBezTo>
                    <a:pt x="50" y="132"/>
                    <a:pt x="32" y="177"/>
                    <a:pt x="14" y="200"/>
                  </a:cubicBezTo>
                  <a:cubicBezTo>
                    <a:pt x="8" y="209"/>
                    <a:pt x="8" y="210"/>
                    <a:pt x="8" y="212"/>
                  </a:cubicBezTo>
                  <a:cubicBezTo>
                    <a:pt x="8" y="219"/>
                    <a:pt x="11" y="220"/>
                    <a:pt x="14" y="220"/>
                  </a:cubicBezTo>
                  <a:cubicBezTo>
                    <a:pt x="20" y="220"/>
                    <a:pt x="61" y="164"/>
                    <a:pt x="61" y="77"/>
                  </a:cubicBezTo>
                </a:path>
              </a:pathLst>
            </a:custGeom>
            <a:solidFill>
              <a:srgbClr val="000000"/>
            </a:solidFill>
            <a:ln w="15840">
              <a:noFill/>
            </a:ln>
          </p:spPr>
        </p:sp>
        <p:sp>
          <p:nvSpPr>
            <p:cNvPr id="1209" name="Freeform 207"/>
            <p:cNvSpPr/>
            <p:nvPr/>
          </p:nvSpPr>
          <p:spPr>
            <a:xfrm>
              <a:off x="1697040" y="5865840"/>
              <a:ext cx="123120" cy="120960"/>
            </a:xfrm>
            <a:custGeom>
              <a:avLst/>
              <a:gdLst/>
              <a:ahLst/>
              <a:rect l="0" t="0" r="r" b="b"/>
              <a:pathLst>
                <a:path w="342" h="336">
                  <a:moveTo>
                    <a:pt x="223" y="76"/>
                  </a:moveTo>
                  <a:cubicBezTo>
                    <a:pt x="225" y="61"/>
                    <a:pt x="231" y="32"/>
                    <a:pt x="231" y="29"/>
                  </a:cubicBezTo>
                  <a:cubicBezTo>
                    <a:pt x="231" y="15"/>
                    <a:pt x="223" y="9"/>
                    <a:pt x="216" y="9"/>
                  </a:cubicBezTo>
                  <a:cubicBezTo>
                    <a:pt x="209" y="9"/>
                    <a:pt x="201" y="14"/>
                    <a:pt x="196" y="29"/>
                  </a:cubicBezTo>
                  <a:cubicBezTo>
                    <a:pt x="195" y="34"/>
                    <a:pt x="170" y="176"/>
                    <a:pt x="167" y="194"/>
                  </a:cubicBezTo>
                  <a:cubicBezTo>
                    <a:pt x="163" y="216"/>
                    <a:pt x="162" y="229"/>
                    <a:pt x="162" y="243"/>
                  </a:cubicBezTo>
                  <a:cubicBezTo>
                    <a:pt x="162" y="251"/>
                    <a:pt x="162" y="253"/>
                    <a:pt x="163" y="256"/>
                  </a:cubicBezTo>
                  <a:cubicBezTo>
                    <a:pt x="152" y="296"/>
                    <a:pt x="135" y="318"/>
                    <a:pt x="115" y="318"/>
                  </a:cubicBezTo>
                  <a:cubicBezTo>
                    <a:pt x="74" y="318"/>
                    <a:pt x="74" y="264"/>
                    <a:pt x="74" y="251"/>
                  </a:cubicBezTo>
                  <a:cubicBezTo>
                    <a:pt x="74" y="228"/>
                    <a:pt x="77" y="199"/>
                    <a:pt x="101" y="107"/>
                  </a:cubicBezTo>
                  <a:cubicBezTo>
                    <a:pt x="107" y="86"/>
                    <a:pt x="109" y="76"/>
                    <a:pt x="109" y="61"/>
                  </a:cubicBezTo>
                  <a:cubicBezTo>
                    <a:pt x="109" y="27"/>
                    <a:pt x="93" y="0"/>
                    <a:pt x="67" y="0"/>
                  </a:cubicBezTo>
                  <a:cubicBezTo>
                    <a:pt x="18" y="0"/>
                    <a:pt x="0" y="107"/>
                    <a:pt x="0" y="114"/>
                  </a:cubicBezTo>
                  <a:cubicBezTo>
                    <a:pt x="0" y="121"/>
                    <a:pt x="4" y="121"/>
                    <a:pt x="6" y="121"/>
                  </a:cubicBezTo>
                  <a:cubicBezTo>
                    <a:pt x="11" y="121"/>
                    <a:pt x="11" y="121"/>
                    <a:pt x="14" y="107"/>
                  </a:cubicBezTo>
                  <a:cubicBezTo>
                    <a:pt x="28" y="39"/>
                    <a:pt x="48" y="17"/>
                    <a:pt x="66" y="17"/>
                  </a:cubicBezTo>
                  <a:cubicBezTo>
                    <a:pt x="71" y="17"/>
                    <a:pt x="79" y="17"/>
                    <a:pt x="79" y="41"/>
                  </a:cubicBezTo>
                  <a:cubicBezTo>
                    <a:pt x="79" y="59"/>
                    <a:pt x="73" y="81"/>
                    <a:pt x="70" y="92"/>
                  </a:cubicBezTo>
                  <a:cubicBezTo>
                    <a:pt x="48" y="179"/>
                    <a:pt x="41" y="214"/>
                    <a:pt x="41" y="241"/>
                  </a:cubicBezTo>
                  <a:cubicBezTo>
                    <a:pt x="41" y="310"/>
                    <a:pt x="76" y="335"/>
                    <a:pt x="114" y="335"/>
                  </a:cubicBezTo>
                  <a:cubicBezTo>
                    <a:pt x="122" y="335"/>
                    <a:pt x="147" y="335"/>
                    <a:pt x="168" y="283"/>
                  </a:cubicBezTo>
                  <a:cubicBezTo>
                    <a:pt x="181" y="330"/>
                    <a:pt x="217" y="335"/>
                    <a:pt x="232" y="335"/>
                  </a:cubicBezTo>
                  <a:cubicBezTo>
                    <a:pt x="271" y="335"/>
                    <a:pt x="293" y="288"/>
                    <a:pt x="307" y="244"/>
                  </a:cubicBezTo>
                  <a:cubicBezTo>
                    <a:pt x="324" y="186"/>
                    <a:pt x="341" y="87"/>
                    <a:pt x="341" y="52"/>
                  </a:cubicBezTo>
                  <a:cubicBezTo>
                    <a:pt x="341" y="12"/>
                    <a:pt x="327" y="0"/>
                    <a:pt x="317" y="0"/>
                  </a:cubicBezTo>
                  <a:cubicBezTo>
                    <a:pt x="305" y="0"/>
                    <a:pt x="292" y="19"/>
                    <a:pt x="292" y="36"/>
                  </a:cubicBezTo>
                  <a:cubicBezTo>
                    <a:pt x="292" y="46"/>
                    <a:pt x="295" y="51"/>
                    <a:pt x="300" y="56"/>
                  </a:cubicBezTo>
                  <a:cubicBezTo>
                    <a:pt x="306" y="64"/>
                    <a:pt x="319" y="82"/>
                    <a:pt x="319" y="119"/>
                  </a:cubicBezTo>
                  <a:cubicBezTo>
                    <a:pt x="319" y="144"/>
                    <a:pt x="303" y="216"/>
                    <a:pt x="290" y="253"/>
                  </a:cubicBezTo>
                  <a:cubicBezTo>
                    <a:pt x="276" y="293"/>
                    <a:pt x="259" y="318"/>
                    <a:pt x="233" y="318"/>
                  </a:cubicBezTo>
                  <a:cubicBezTo>
                    <a:pt x="209" y="318"/>
                    <a:pt x="196" y="296"/>
                    <a:pt x="196" y="254"/>
                  </a:cubicBezTo>
                  <a:cubicBezTo>
                    <a:pt x="196" y="234"/>
                    <a:pt x="199" y="211"/>
                    <a:pt x="201" y="201"/>
                  </a:cubicBezTo>
                  <a:lnTo>
                    <a:pt x="223" y="76"/>
                  </a:lnTo>
                </a:path>
              </a:pathLst>
            </a:custGeom>
            <a:solidFill>
              <a:srgbClr val="000000"/>
            </a:solidFill>
            <a:ln w="15840">
              <a:noFill/>
            </a:ln>
          </p:spPr>
        </p:sp>
        <p:sp>
          <p:nvSpPr>
            <p:cNvPr id="1210" name="Freeform 208"/>
            <p:cNvSpPr/>
            <p:nvPr/>
          </p:nvSpPr>
          <p:spPr>
            <a:xfrm>
              <a:off x="1838520" y="5760720"/>
              <a:ext cx="138600" cy="127440"/>
            </a:xfrm>
            <a:custGeom>
              <a:avLst/>
              <a:gdLst/>
              <a:ahLst/>
              <a:rect l="0" t="0" r="r" b="b"/>
              <a:pathLst>
                <a:path w="385" h="354">
                  <a:moveTo>
                    <a:pt x="341" y="42"/>
                  </a:moveTo>
                  <a:cubicBezTo>
                    <a:pt x="345" y="23"/>
                    <a:pt x="346" y="18"/>
                    <a:pt x="372" y="18"/>
                  </a:cubicBezTo>
                  <a:cubicBezTo>
                    <a:pt x="380" y="18"/>
                    <a:pt x="384" y="18"/>
                    <a:pt x="384" y="8"/>
                  </a:cubicBezTo>
                  <a:cubicBezTo>
                    <a:pt x="384" y="0"/>
                    <a:pt x="380" y="0"/>
                    <a:pt x="374" y="0"/>
                  </a:cubicBezTo>
                  <a:lnTo>
                    <a:pt x="325" y="0"/>
                  </a:lnTo>
                  <a:cubicBezTo>
                    <a:pt x="314" y="0"/>
                    <a:pt x="313" y="0"/>
                    <a:pt x="309" y="10"/>
                  </a:cubicBezTo>
                  <a:lnTo>
                    <a:pt x="170" y="304"/>
                  </a:lnTo>
                  <a:lnTo>
                    <a:pt x="135" y="13"/>
                  </a:lnTo>
                  <a:cubicBezTo>
                    <a:pt x="132" y="0"/>
                    <a:pt x="132" y="0"/>
                    <a:pt x="122" y="0"/>
                  </a:cubicBezTo>
                  <a:lnTo>
                    <a:pt x="70" y="0"/>
                  </a:lnTo>
                  <a:cubicBezTo>
                    <a:pt x="63" y="0"/>
                    <a:pt x="59" y="0"/>
                    <a:pt x="59" y="12"/>
                  </a:cubicBezTo>
                  <a:cubicBezTo>
                    <a:pt x="59" y="18"/>
                    <a:pt x="62" y="18"/>
                    <a:pt x="70" y="18"/>
                  </a:cubicBezTo>
                  <a:cubicBezTo>
                    <a:pt x="76" y="18"/>
                    <a:pt x="77" y="18"/>
                    <a:pt x="84" y="20"/>
                  </a:cubicBezTo>
                  <a:cubicBezTo>
                    <a:pt x="91" y="20"/>
                    <a:pt x="93" y="22"/>
                    <a:pt x="93" y="27"/>
                  </a:cubicBezTo>
                  <a:cubicBezTo>
                    <a:pt x="93" y="27"/>
                    <a:pt x="93" y="30"/>
                    <a:pt x="90" y="38"/>
                  </a:cubicBezTo>
                  <a:lnTo>
                    <a:pt x="46" y="297"/>
                  </a:lnTo>
                  <a:cubicBezTo>
                    <a:pt x="42" y="314"/>
                    <a:pt x="36" y="333"/>
                    <a:pt x="8" y="334"/>
                  </a:cubicBezTo>
                  <a:cubicBezTo>
                    <a:pt x="5" y="334"/>
                    <a:pt x="0" y="334"/>
                    <a:pt x="0" y="346"/>
                  </a:cubicBezTo>
                  <a:cubicBezTo>
                    <a:pt x="0" y="346"/>
                    <a:pt x="0" y="353"/>
                    <a:pt x="6" y="353"/>
                  </a:cubicBezTo>
                  <a:cubicBezTo>
                    <a:pt x="17" y="353"/>
                    <a:pt x="32" y="351"/>
                    <a:pt x="43" y="351"/>
                  </a:cubicBezTo>
                  <a:cubicBezTo>
                    <a:pt x="52" y="351"/>
                    <a:pt x="73" y="353"/>
                    <a:pt x="81" y="353"/>
                  </a:cubicBezTo>
                  <a:cubicBezTo>
                    <a:pt x="83" y="353"/>
                    <a:pt x="89" y="353"/>
                    <a:pt x="89" y="341"/>
                  </a:cubicBezTo>
                  <a:cubicBezTo>
                    <a:pt x="89" y="334"/>
                    <a:pt x="84" y="334"/>
                    <a:pt x="81" y="334"/>
                  </a:cubicBezTo>
                  <a:cubicBezTo>
                    <a:pt x="57" y="333"/>
                    <a:pt x="57" y="319"/>
                    <a:pt x="57" y="312"/>
                  </a:cubicBezTo>
                  <a:cubicBezTo>
                    <a:pt x="57" y="311"/>
                    <a:pt x="57" y="307"/>
                    <a:pt x="59" y="299"/>
                  </a:cubicBezTo>
                  <a:lnTo>
                    <a:pt x="107" y="25"/>
                  </a:lnTo>
                  <a:lnTo>
                    <a:pt x="108" y="25"/>
                  </a:lnTo>
                  <a:lnTo>
                    <a:pt x="146" y="339"/>
                  </a:lnTo>
                  <a:cubicBezTo>
                    <a:pt x="147" y="348"/>
                    <a:pt x="147" y="353"/>
                    <a:pt x="153" y="353"/>
                  </a:cubicBezTo>
                  <a:cubicBezTo>
                    <a:pt x="158" y="353"/>
                    <a:pt x="161" y="348"/>
                    <a:pt x="164" y="341"/>
                  </a:cubicBezTo>
                  <a:lnTo>
                    <a:pt x="314" y="20"/>
                  </a:lnTo>
                  <a:lnTo>
                    <a:pt x="316" y="20"/>
                  </a:lnTo>
                  <a:lnTo>
                    <a:pt x="264" y="312"/>
                  </a:lnTo>
                  <a:cubicBezTo>
                    <a:pt x="262" y="329"/>
                    <a:pt x="261" y="334"/>
                    <a:pt x="233" y="334"/>
                  </a:cubicBezTo>
                  <a:cubicBezTo>
                    <a:pt x="226" y="334"/>
                    <a:pt x="222" y="334"/>
                    <a:pt x="222" y="346"/>
                  </a:cubicBezTo>
                  <a:cubicBezTo>
                    <a:pt x="222" y="346"/>
                    <a:pt x="222" y="353"/>
                    <a:pt x="228" y="353"/>
                  </a:cubicBezTo>
                  <a:cubicBezTo>
                    <a:pt x="235" y="353"/>
                    <a:pt x="243" y="351"/>
                    <a:pt x="250" y="351"/>
                  </a:cubicBezTo>
                  <a:cubicBezTo>
                    <a:pt x="257" y="351"/>
                    <a:pt x="265" y="351"/>
                    <a:pt x="272" y="351"/>
                  </a:cubicBezTo>
                  <a:cubicBezTo>
                    <a:pt x="283" y="351"/>
                    <a:pt x="309" y="353"/>
                    <a:pt x="318" y="353"/>
                  </a:cubicBezTo>
                  <a:cubicBezTo>
                    <a:pt x="320" y="353"/>
                    <a:pt x="326" y="353"/>
                    <a:pt x="326" y="341"/>
                  </a:cubicBezTo>
                  <a:cubicBezTo>
                    <a:pt x="326" y="334"/>
                    <a:pt x="321" y="334"/>
                    <a:pt x="314" y="334"/>
                  </a:cubicBezTo>
                  <a:cubicBezTo>
                    <a:pt x="314" y="334"/>
                    <a:pt x="307" y="334"/>
                    <a:pt x="300" y="333"/>
                  </a:cubicBezTo>
                  <a:cubicBezTo>
                    <a:pt x="292" y="333"/>
                    <a:pt x="292" y="331"/>
                    <a:pt x="292" y="326"/>
                  </a:cubicBezTo>
                  <a:cubicBezTo>
                    <a:pt x="292" y="323"/>
                    <a:pt x="293" y="318"/>
                    <a:pt x="293" y="314"/>
                  </a:cubicBezTo>
                  <a:lnTo>
                    <a:pt x="341" y="42"/>
                  </a:lnTo>
                </a:path>
              </a:pathLst>
            </a:custGeom>
            <a:solidFill>
              <a:srgbClr val="000000"/>
            </a:solidFill>
            <a:ln w="15840">
              <a:noFill/>
            </a:ln>
          </p:spPr>
        </p:sp>
        <p:sp>
          <p:nvSpPr>
            <p:cNvPr id="1211" name="Freeform 209"/>
            <p:cNvSpPr/>
            <p:nvPr/>
          </p:nvSpPr>
          <p:spPr>
            <a:xfrm>
              <a:off x="2054880" y="5886000"/>
              <a:ext cx="123480" cy="62640"/>
            </a:xfrm>
            <a:custGeom>
              <a:avLst/>
              <a:gdLst/>
              <a:ahLst/>
              <a:rect l="0" t="0" r="r" b="b"/>
              <a:pathLst>
                <a:path w="343" h="174">
                  <a:moveTo>
                    <a:pt x="324" y="30"/>
                  </a:moveTo>
                  <a:cubicBezTo>
                    <a:pt x="332" y="30"/>
                    <a:pt x="342" y="30"/>
                    <a:pt x="342" y="15"/>
                  </a:cubicBezTo>
                  <a:cubicBezTo>
                    <a:pt x="342" y="0"/>
                    <a:pt x="332" y="0"/>
                    <a:pt x="325" y="0"/>
                  </a:cubicBezTo>
                  <a:lnTo>
                    <a:pt x="17" y="0"/>
                  </a:lnTo>
                  <a:cubicBezTo>
                    <a:pt x="9" y="0"/>
                    <a:pt x="0" y="0"/>
                    <a:pt x="0" y="15"/>
                  </a:cubicBezTo>
                  <a:cubicBezTo>
                    <a:pt x="0" y="30"/>
                    <a:pt x="9" y="30"/>
                    <a:pt x="17" y="30"/>
                  </a:cubicBezTo>
                  <a:lnTo>
                    <a:pt x="324" y="30"/>
                  </a:lnTo>
                  <a:moveTo>
                    <a:pt x="325" y="173"/>
                  </a:moveTo>
                  <a:cubicBezTo>
                    <a:pt x="332" y="173"/>
                    <a:pt x="342" y="173"/>
                    <a:pt x="342" y="158"/>
                  </a:cubicBezTo>
                  <a:cubicBezTo>
                    <a:pt x="342" y="143"/>
                    <a:pt x="332" y="143"/>
                    <a:pt x="324" y="143"/>
                  </a:cubicBezTo>
                  <a:lnTo>
                    <a:pt x="17" y="143"/>
                  </a:lnTo>
                  <a:cubicBezTo>
                    <a:pt x="9" y="143"/>
                    <a:pt x="0" y="143"/>
                    <a:pt x="0" y="158"/>
                  </a:cubicBezTo>
                  <a:cubicBezTo>
                    <a:pt x="0" y="173"/>
                    <a:pt x="9" y="173"/>
                    <a:pt x="17" y="173"/>
                  </a:cubicBezTo>
                  <a:lnTo>
                    <a:pt x="325" y="173"/>
                  </a:lnTo>
                </a:path>
              </a:pathLst>
            </a:custGeom>
            <a:solidFill>
              <a:srgbClr val="000000"/>
            </a:solidFill>
            <a:ln w="15840">
              <a:noFill/>
            </a:ln>
          </p:spPr>
        </p:sp>
        <p:sp>
          <p:nvSpPr>
            <p:cNvPr id="1212" name="Freeform 210"/>
            <p:cNvSpPr/>
            <p:nvPr/>
          </p:nvSpPr>
          <p:spPr>
            <a:xfrm>
              <a:off x="2244600" y="5865840"/>
              <a:ext cx="123120" cy="120960"/>
            </a:xfrm>
            <a:custGeom>
              <a:avLst/>
              <a:gdLst/>
              <a:ahLst/>
              <a:rect l="0" t="0" r="r" b="b"/>
              <a:pathLst>
                <a:path w="342" h="336">
                  <a:moveTo>
                    <a:pt x="223" y="76"/>
                  </a:moveTo>
                  <a:cubicBezTo>
                    <a:pt x="226" y="61"/>
                    <a:pt x="230" y="32"/>
                    <a:pt x="230" y="29"/>
                  </a:cubicBezTo>
                  <a:cubicBezTo>
                    <a:pt x="230" y="15"/>
                    <a:pt x="223" y="9"/>
                    <a:pt x="216" y="9"/>
                  </a:cubicBezTo>
                  <a:cubicBezTo>
                    <a:pt x="209" y="9"/>
                    <a:pt x="200" y="14"/>
                    <a:pt x="197" y="29"/>
                  </a:cubicBezTo>
                  <a:cubicBezTo>
                    <a:pt x="195" y="34"/>
                    <a:pt x="171" y="176"/>
                    <a:pt x="167" y="194"/>
                  </a:cubicBezTo>
                  <a:cubicBezTo>
                    <a:pt x="164" y="216"/>
                    <a:pt x="163" y="229"/>
                    <a:pt x="163" y="243"/>
                  </a:cubicBezTo>
                  <a:cubicBezTo>
                    <a:pt x="163" y="251"/>
                    <a:pt x="163" y="253"/>
                    <a:pt x="164" y="256"/>
                  </a:cubicBezTo>
                  <a:cubicBezTo>
                    <a:pt x="152" y="296"/>
                    <a:pt x="136" y="318"/>
                    <a:pt x="116" y="318"/>
                  </a:cubicBezTo>
                  <a:cubicBezTo>
                    <a:pt x="75" y="318"/>
                    <a:pt x="75" y="264"/>
                    <a:pt x="75" y="251"/>
                  </a:cubicBezTo>
                  <a:cubicBezTo>
                    <a:pt x="75" y="228"/>
                    <a:pt x="77" y="199"/>
                    <a:pt x="102" y="107"/>
                  </a:cubicBezTo>
                  <a:cubicBezTo>
                    <a:pt x="108" y="86"/>
                    <a:pt x="110" y="76"/>
                    <a:pt x="110" y="61"/>
                  </a:cubicBezTo>
                  <a:cubicBezTo>
                    <a:pt x="110" y="27"/>
                    <a:pt x="94" y="0"/>
                    <a:pt x="68" y="0"/>
                  </a:cubicBezTo>
                  <a:cubicBezTo>
                    <a:pt x="19" y="0"/>
                    <a:pt x="0" y="107"/>
                    <a:pt x="0" y="114"/>
                  </a:cubicBezTo>
                  <a:cubicBezTo>
                    <a:pt x="0" y="121"/>
                    <a:pt x="5" y="121"/>
                    <a:pt x="6" y="121"/>
                  </a:cubicBezTo>
                  <a:cubicBezTo>
                    <a:pt x="12" y="121"/>
                    <a:pt x="12" y="121"/>
                    <a:pt x="14" y="107"/>
                  </a:cubicBezTo>
                  <a:cubicBezTo>
                    <a:pt x="28" y="39"/>
                    <a:pt x="48" y="17"/>
                    <a:pt x="67" y="17"/>
                  </a:cubicBezTo>
                  <a:cubicBezTo>
                    <a:pt x="72" y="17"/>
                    <a:pt x="80" y="17"/>
                    <a:pt x="80" y="41"/>
                  </a:cubicBezTo>
                  <a:cubicBezTo>
                    <a:pt x="80" y="59"/>
                    <a:pt x="74" y="81"/>
                    <a:pt x="70" y="92"/>
                  </a:cubicBezTo>
                  <a:cubicBezTo>
                    <a:pt x="48" y="179"/>
                    <a:pt x="41" y="214"/>
                    <a:pt x="41" y="241"/>
                  </a:cubicBezTo>
                  <a:cubicBezTo>
                    <a:pt x="41" y="310"/>
                    <a:pt x="76" y="335"/>
                    <a:pt x="115" y="335"/>
                  </a:cubicBezTo>
                  <a:cubicBezTo>
                    <a:pt x="123" y="335"/>
                    <a:pt x="148" y="335"/>
                    <a:pt x="169" y="283"/>
                  </a:cubicBezTo>
                  <a:cubicBezTo>
                    <a:pt x="181" y="330"/>
                    <a:pt x="218" y="335"/>
                    <a:pt x="233" y="335"/>
                  </a:cubicBezTo>
                  <a:cubicBezTo>
                    <a:pt x="271" y="335"/>
                    <a:pt x="293" y="288"/>
                    <a:pt x="308" y="244"/>
                  </a:cubicBezTo>
                  <a:cubicBezTo>
                    <a:pt x="325" y="186"/>
                    <a:pt x="341" y="87"/>
                    <a:pt x="341" y="52"/>
                  </a:cubicBezTo>
                  <a:cubicBezTo>
                    <a:pt x="341" y="12"/>
                    <a:pt x="327" y="0"/>
                    <a:pt x="318" y="0"/>
                  </a:cubicBezTo>
                  <a:cubicBezTo>
                    <a:pt x="305" y="0"/>
                    <a:pt x="292" y="19"/>
                    <a:pt x="292" y="36"/>
                  </a:cubicBezTo>
                  <a:cubicBezTo>
                    <a:pt x="292" y="46"/>
                    <a:pt x="296" y="51"/>
                    <a:pt x="301" y="56"/>
                  </a:cubicBezTo>
                  <a:cubicBezTo>
                    <a:pt x="306" y="64"/>
                    <a:pt x="319" y="82"/>
                    <a:pt x="319" y="119"/>
                  </a:cubicBezTo>
                  <a:cubicBezTo>
                    <a:pt x="319" y="144"/>
                    <a:pt x="304" y="216"/>
                    <a:pt x="291" y="253"/>
                  </a:cubicBezTo>
                  <a:cubicBezTo>
                    <a:pt x="277" y="293"/>
                    <a:pt x="260" y="318"/>
                    <a:pt x="234" y="318"/>
                  </a:cubicBezTo>
                  <a:cubicBezTo>
                    <a:pt x="209" y="318"/>
                    <a:pt x="195" y="296"/>
                    <a:pt x="195" y="254"/>
                  </a:cubicBezTo>
                  <a:cubicBezTo>
                    <a:pt x="195" y="234"/>
                    <a:pt x="200" y="211"/>
                    <a:pt x="201" y="201"/>
                  </a:cubicBezTo>
                  <a:lnTo>
                    <a:pt x="223" y="76"/>
                  </a:lnTo>
                </a:path>
              </a:pathLst>
            </a:custGeom>
            <a:solidFill>
              <a:srgbClr val="000000"/>
            </a:solidFill>
            <a:ln w="15840">
              <a:noFill/>
            </a:ln>
          </p:spPr>
        </p:sp>
        <p:sp>
          <p:nvSpPr>
            <p:cNvPr id="1213" name="Freeform 211"/>
            <p:cNvSpPr/>
            <p:nvPr/>
          </p:nvSpPr>
          <p:spPr>
            <a:xfrm>
              <a:off x="2390040" y="5836680"/>
              <a:ext cx="88560" cy="9720"/>
            </a:xfrm>
            <a:custGeom>
              <a:avLst/>
              <a:gdLst/>
              <a:ahLst/>
              <a:rect l="0" t="0" r="r" b="b"/>
              <a:pathLst>
                <a:path w="246" h="27">
                  <a:moveTo>
                    <a:pt x="230" y="26"/>
                  </a:moveTo>
                  <a:cubicBezTo>
                    <a:pt x="235" y="26"/>
                    <a:pt x="245" y="26"/>
                    <a:pt x="245" y="13"/>
                  </a:cubicBezTo>
                  <a:cubicBezTo>
                    <a:pt x="245" y="0"/>
                    <a:pt x="236" y="0"/>
                    <a:pt x="230" y="0"/>
                  </a:cubicBezTo>
                  <a:lnTo>
                    <a:pt x="14" y="0"/>
                  </a:lnTo>
                  <a:cubicBezTo>
                    <a:pt x="9" y="0"/>
                    <a:pt x="0" y="0"/>
                    <a:pt x="0" y="13"/>
                  </a:cubicBezTo>
                  <a:cubicBezTo>
                    <a:pt x="0" y="26"/>
                    <a:pt x="9" y="26"/>
                    <a:pt x="14" y="26"/>
                  </a:cubicBezTo>
                  <a:lnTo>
                    <a:pt x="230" y="26"/>
                  </a:lnTo>
                </a:path>
              </a:pathLst>
            </a:custGeom>
            <a:solidFill>
              <a:srgbClr val="000000"/>
            </a:solidFill>
            <a:ln w="15840">
              <a:noFill/>
            </a:ln>
          </p:spPr>
        </p:sp>
        <p:sp>
          <p:nvSpPr>
            <p:cNvPr id="1214" name="Freeform 212"/>
            <p:cNvSpPr/>
            <p:nvPr/>
          </p:nvSpPr>
          <p:spPr>
            <a:xfrm>
              <a:off x="2562480" y="5886000"/>
              <a:ext cx="123480" cy="62640"/>
            </a:xfrm>
            <a:custGeom>
              <a:avLst/>
              <a:gdLst/>
              <a:ahLst/>
              <a:rect l="0" t="0" r="r" b="b"/>
              <a:pathLst>
                <a:path w="343" h="174">
                  <a:moveTo>
                    <a:pt x="325" y="30"/>
                  </a:moveTo>
                  <a:cubicBezTo>
                    <a:pt x="333" y="30"/>
                    <a:pt x="342" y="30"/>
                    <a:pt x="342" y="15"/>
                  </a:cubicBezTo>
                  <a:cubicBezTo>
                    <a:pt x="342" y="0"/>
                    <a:pt x="333" y="0"/>
                    <a:pt x="326" y="0"/>
                  </a:cubicBezTo>
                  <a:lnTo>
                    <a:pt x="18" y="0"/>
                  </a:lnTo>
                  <a:cubicBezTo>
                    <a:pt x="10" y="0"/>
                    <a:pt x="0" y="0"/>
                    <a:pt x="0" y="15"/>
                  </a:cubicBezTo>
                  <a:cubicBezTo>
                    <a:pt x="0" y="30"/>
                    <a:pt x="10" y="30"/>
                    <a:pt x="18" y="30"/>
                  </a:cubicBezTo>
                  <a:lnTo>
                    <a:pt x="325" y="30"/>
                  </a:lnTo>
                  <a:moveTo>
                    <a:pt x="326" y="173"/>
                  </a:moveTo>
                  <a:cubicBezTo>
                    <a:pt x="333" y="173"/>
                    <a:pt x="342" y="173"/>
                    <a:pt x="342" y="158"/>
                  </a:cubicBezTo>
                  <a:cubicBezTo>
                    <a:pt x="342" y="143"/>
                    <a:pt x="333" y="143"/>
                    <a:pt x="325" y="143"/>
                  </a:cubicBezTo>
                  <a:lnTo>
                    <a:pt x="18" y="143"/>
                  </a:lnTo>
                  <a:cubicBezTo>
                    <a:pt x="10" y="143"/>
                    <a:pt x="0" y="143"/>
                    <a:pt x="0" y="158"/>
                  </a:cubicBezTo>
                  <a:cubicBezTo>
                    <a:pt x="0" y="173"/>
                    <a:pt x="10" y="173"/>
                    <a:pt x="18" y="173"/>
                  </a:cubicBezTo>
                  <a:lnTo>
                    <a:pt x="326" y="173"/>
                  </a:lnTo>
                </a:path>
              </a:pathLst>
            </a:custGeom>
            <a:solidFill>
              <a:srgbClr val="000000"/>
            </a:solidFill>
            <a:ln w="15840">
              <a:noFill/>
            </a:ln>
          </p:spPr>
        </p:sp>
        <p:sp>
          <p:nvSpPr>
            <p:cNvPr id="1215" name="Freeform 213"/>
            <p:cNvSpPr/>
            <p:nvPr/>
          </p:nvSpPr>
          <p:spPr>
            <a:xfrm>
              <a:off x="2754720" y="5807160"/>
              <a:ext cx="78480" cy="182520"/>
            </a:xfrm>
            <a:custGeom>
              <a:avLst/>
              <a:gdLst/>
              <a:ahLst/>
              <a:rect l="0" t="0" r="r" b="b"/>
              <a:pathLst>
                <a:path w="218" h="507">
                  <a:moveTo>
                    <a:pt x="217" y="255"/>
                  </a:moveTo>
                  <a:cubicBezTo>
                    <a:pt x="217" y="195"/>
                    <a:pt x="215" y="137"/>
                    <a:pt x="196" y="82"/>
                  </a:cubicBezTo>
                  <a:cubicBezTo>
                    <a:pt x="173" y="11"/>
                    <a:pt x="131" y="0"/>
                    <a:pt x="109" y="0"/>
                  </a:cubicBezTo>
                  <a:cubicBezTo>
                    <a:pt x="78" y="0"/>
                    <a:pt x="40" y="18"/>
                    <a:pt x="19" y="87"/>
                  </a:cubicBezTo>
                  <a:cubicBezTo>
                    <a:pt x="2" y="138"/>
                    <a:pt x="0" y="195"/>
                    <a:pt x="0" y="255"/>
                  </a:cubicBezTo>
                  <a:cubicBezTo>
                    <a:pt x="0" y="310"/>
                    <a:pt x="2" y="376"/>
                    <a:pt x="23" y="432"/>
                  </a:cubicBezTo>
                  <a:cubicBezTo>
                    <a:pt x="45" y="491"/>
                    <a:pt x="83" y="506"/>
                    <a:pt x="109" y="506"/>
                  </a:cubicBezTo>
                  <a:cubicBezTo>
                    <a:pt x="137" y="506"/>
                    <a:pt x="175" y="491"/>
                    <a:pt x="198" y="421"/>
                  </a:cubicBezTo>
                  <a:cubicBezTo>
                    <a:pt x="215" y="371"/>
                    <a:pt x="217" y="312"/>
                    <a:pt x="217" y="255"/>
                  </a:cubicBezTo>
                  <a:moveTo>
                    <a:pt x="109" y="491"/>
                  </a:moveTo>
                  <a:cubicBezTo>
                    <a:pt x="89" y="491"/>
                    <a:pt x="57" y="473"/>
                    <a:pt x="48" y="401"/>
                  </a:cubicBezTo>
                  <a:cubicBezTo>
                    <a:pt x="43" y="357"/>
                    <a:pt x="43" y="289"/>
                    <a:pt x="43" y="245"/>
                  </a:cubicBezTo>
                  <a:cubicBezTo>
                    <a:pt x="43" y="199"/>
                    <a:pt x="43" y="150"/>
                    <a:pt x="47" y="110"/>
                  </a:cubicBezTo>
                  <a:cubicBezTo>
                    <a:pt x="57" y="23"/>
                    <a:pt x="96" y="16"/>
                    <a:pt x="109" y="16"/>
                  </a:cubicBezTo>
                  <a:cubicBezTo>
                    <a:pt x="125" y="16"/>
                    <a:pt x="159" y="30"/>
                    <a:pt x="169" y="102"/>
                  </a:cubicBezTo>
                  <a:cubicBezTo>
                    <a:pt x="174" y="143"/>
                    <a:pt x="174" y="199"/>
                    <a:pt x="174" y="245"/>
                  </a:cubicBezTo>
                  <a:cubicBezTo>
                    <a:pt x="174" y="300"/>
                    <a:pt x="174" y="351"/>
                    <a:pt x="168" y="397"/>
                  </a:cubicBezTo>
                  <a:cubicBezTo>
                    <a:pt x="161" y="468"/>
                    <a:pt x="132" y="491"/>
                    <a:pt x="109" y="491"/>
                  </a:cubicBezTo>
                </a:path>
              </a:pathLst>
            </a:custGeom>
            <a:solidFill>
              <a:srgbClr val="000000"/>
            </a:solidFill>
            <a:ln w="15840">
              <a:noFill/>
            </a:ln>
          </p:spPr>
        </p:sp>
      </p:grpSp>
      <p:sp>
        <p:nvSpPr>
          <p:cNvPr id="1216" name="TextShape 214"/>
          <p:cNvSpPr txBox="1"/>
          <p:nvPr/>
        </p:nvSpPr>
        <p:spPr>
          <a:xfrm>
            <a:off x="3566160" y="5249880"/>
            <a:ext cx="2926080" cy="346320"/>
          </a:xfrm>
          <a:prstGeom prst="rect">
            <a:avLst/>
          </a:prstGeom>
          <a:noFill/>
          <a:ln>
            <a:noFill/>
          </a:ln>
        </p:spPr>
        <p:txBody>
          <a:bodyPr lIns="90000" rIns="90000" tIns="45000" bIns="45000"/>
          <a:p>
            <a:r>
              <a:rPr b="0" lang="en-US" sz="1800" spc="-1" strike="noStrike">
                <a:latin typeface="Arial"/>
              </a:rPr>
              <a:t>Keep the reference model</a:t>
            </a:r>
            <a:endParaRPr b="0" lang="en-US" sz="1800" spc="-1" strike="noStrike">
              <a:latin typeface="Arial"/>
            </a:endParaRPr>
          </a:p>
        </p:txBody>
      </p:sp>
      <p:sp>
        <p:nvSpPr>
          <p:cNvPr id="1217" name="TextShape 215"/>
          <p:cNvSpPr txBox="1"/>
          <p:nvPr/>
        </p:nvSpPr>
        <p:spPr>
          <a:xfrm>
            <a:off x="3566160" y="5707080"/>
            <a:ext cx="4754880" cy="602280"/>
          </a:xfrm>
          <a:prstGeom prst="rect">
            <a:avLst/>
          </a:prstGeom>
          <a:noFill/>
          <a:ln>
            <a:noFill/>
          </a:ln>
        </p:spPr>
        <p:txBody>
          <a:bodyPr lIns="90000" rIns="90000" tIns="45000" bIns="45000"/>
          <a:p>
            <a:r>
              <a:rPr b="0" lang="en-US" sz="1800" spc="-1" strike="noStrike">
                <a:latin typeface="Arial"/>
              </a:rPr>
              <a:t>Mine  a new model from positive instances</a:t>
            </a:r>
            <a:endParaRPr b="0" lang="en-US" sz="1800" spc="-1" strike="noStrike">
              <a:latin typeface="Arial"/>
            </a:endParaRPr>
          </a:p>
        </p:txBody>
      </p:sp>
      <p:sp>
        <p:nvSpPr>
          <p:cNvPr id="1218" name="CustomShape 216"/>
          <p:cNvSpPr/>
          <p:nvPr/>
        </p:nvSpPr>
        <p:spPr>
          <a:xfrm>
            <a:off x="3017520" y="5322960"/>
            <a:ext cx="457200" cy="182880"/>
          </a:xfrm>
          <a:custGeom>
            <a:avLst/>
            <a:gdLst/>
            <a:ahLst/>
            <a:rect l="0" t="0" r="r" b="b"/>
            <a:pathLst>
              <a:path w="1272" h="510">
                <a:moveTo>
                  <a:pt x="0" y="127"/>
                </a:moveTo>
                <a:lnTo>
                  <a:pt x="953" y="127"/>
                </a:lnTo>
                <a:lnTo>
                  <a:pt x="953" y="0"/>
                </a:lnTo>
                <a:lnTo>
                  <a:pt x="1271" y="254"/>
                </a:lnTo>
                <a:lnTo>
                  <a:pt x="953" y="509"/>
                </a:lnTo>
                <a:lnTo>
                  <a:pt x="953" y="381"/>
                </a:lnTo>
                <a:lnTo>
                  <a:pt x="0" y="381"/>
                </a:lnTo>
                <a:lnTo>
                  <a:pt x="0" y="127"/>
                </a:lnTo>
              </a:path>
            </a:pathLst>
          </a:custGeom>
          <a:solidFill>
            <a:srgbClr val="729fcf"/>
          </a:solidFill>
          <a:ln>
            <a:solidFill>
              <a:srgbClr val="3465a4"/>
            </a:solidFill>
          </a:ln>
        </p:spPr>
        <p:style>
          <a:lnRef idx="0"/>
          <a:fillRef idx="0"/>
          <a:effectRef idx="0"/>
          <a:fontRef idx="minor"/>
        </p:style>
      </p:sp>
      <p:sp>
        <p:nvSpPr>
          <p:cNvPr id="1219" name="CustomShape 217"/>
          <p:cNvSpPr/>
          <p:nvPr/>
        </p:nvSpPr>
        <p:spPr>
          <a:xfrm>
            <a:off x="3017520" y="5816160"/>
            <a:ext cx="457200" cy="182880"/>
          </a:xfrm>
          <a:custGeom>
            <a:avLst/>
            <a:gdLst/>
            <a:ahLst/>
            <a:rect l="0" t="0" r="r" b="b"/>
            <a:pathLst>
              <a:path w="1272" h="510">
                <a:moveTo>
                  <a:pt x="0" y="127"/>
                </a:moveTo>
                <a:lnTo>
                  <a:pt x="953" y="127"/>
                </a:lnTo>
                <a:lnTo>
                  <a:pt x="953" y="0"/>
                </a:lnTo>
                <a:lnTo>
                  <a:pt x="1271" y="254"/>
                </a:lnTo>
                <a:lnTo>
                  <a:pt x="953" y="509"/>
                </a:lnTo>
                <a:lnTo>
                  <a:pt x="953" y="381"/>
                </a:lnTo>
                <a:lnTo>
                  <a:pt x="0" y="381"/>
                </a:lnTo>
                <a:lnTo>
                  <a:pt x="0" y="127"/>
                </a:lnTo>
              </a:path>
            </a:pathLst>
          </a:custGeom>
          <a:solidFill>
            <a:srgbClr val="729fcf"/>
          </a:solidFill>
          <a:ln>
            <a:solidFill>
              <a:srgbClr val="3465a4"/>
            </a:solidFill>
          </a:ln>
        </p:spPr>
        <p:style>
          <a:lnRef idx="0"/>
          <a:fillRef idx="0"/>
          <a:effectRef idx="0"/>
          <a:fontRef idx="minor"/>
        </p:style>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0" name="" descr=""/>
          <p:cNvPicPr/>
          <p:nvPr/>
        </p:nvPicPr>
        <p:blipFill>
          <a:blip r:embed="rId1"/>
          <a:stretch/>
        </p:blipFill>
        <p:spPr>
          <a:xfrm>
            <a:off x="2259720" y="4898880"/>
            <a:ext cx="3135240" cy="1720800"/>
          </a:xfrm>
          <a:prstGeom prst="rect">
            <a:avLst/>
          </a:prstGeom>
          <a:ln>
            <a:noFill/>
          </a:ln>
        </p:spPr>
      </p:pic>
      <p:sp>
        <p:nvSpPr>
          <p:cNvPr id="122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Generate Petri net</a:t>
            </a:r>
            <a:endParaRPr b="1" lang="en-US" sz="3600" spc="-1" strike="noStrike">
              <a:solidFill>
                <a:srgbClr val="0066ff"/>
              </a:solidFill>
              <a:latin typeface="Arial"/>
            </a:endParaRPr>
          </a:p>
        </p:txBody>
      </p:sp>
      <p:pic>
        <p:nvPicPr>
          <p:cNvPr id="1222" name="" descr=""/>
          <p:cNvPicPr/>
          <p:nvPr/>
        </p:nvPicPr>
        <p:blipFill>
          <a:blip r:embed="rId2"/>
          <a:stretch/>
        </p:blipFill>
        <p:spPr>
          <a:xfrm>
            <a:off x="7370640" y="457200"/>
            <a:ext cx="2504880" cy="1866600"/>
          </a:xfrm>
          <a:prstGeom prst="rect">
            <a:avLst/>
          </a:prstGeom>
          <a:ln>
            <a:noFill/>
          </a:ln>
        </p:spPr>
      </p:pic>
      <p:pic>
        <p:nvPicPr>
          <p:cNvPr id="1223" name="" descr=""/>
          <p:cNvPicPr/>
          <p:nvPr/>
        </p:nvPicPr>
        <p:blipFill>
          <a:blip r:embed="rId3"/>
          <a:stretch/>
        </p:blipFill>
        <p:spPr>
          <a:xfrm>
            <a:off x="6123600" y="2834640"/>
            <a:ext cx="3660480" cy="2377440"/>
          </a:xfrm>
          <a:prstGeom prst="rect">
            <a:avLst/>
          </a:prstGeom>
          <a:ln>
            <a:noFill/>
          </a:ln>
        </p:spPr>
      </p:pic>
      <p:pic>
        <p:nvPicPr>
          <p:cNvPr id="1224" name="" descr=""/>
          <p:cNvPicPr/>
          <p:nvPr/>
        </p:nvPicPr>
        <p:blipFill>
          <a:blip r:embed="rId4"/>
          <a:stretch/>
        </p:blipFill>
        <p:spPr>
          <a:xfrm>
            <a:off x="6035040" y="5577840"/>
            <a:ext cx="3657600" cy="924480"/>
          </a:xfrm>
          <a:prstGeom prst="rect">
            <a:avLst/>
          </a:prstGeom>
          <a:ln>
            <a:noFill/>
          </a:ln>
        </p:spPr>
      </p:pic>
      <p:sp>
        <p:nvSpPr>
          <p:cNvPr id="1225" name="TextShape 2"/>
          <p:cNvSpPr txBox="1"/>
          <p:nvPr/>
        </p:nvSpPr>
        <p:spPr>
          <a:xfrm>
            <a:off x="438480" y="1005840"/>
            <a:ext cx="5047920" cy="4241520"/>
          </a:xfrm>
          <a:prstGeom prst="rect">
            <a:avLst/>
          </a:prstGeom>
          <a:noFill/>
          <a:ln>
            <a:noFill/>
          </a:ln>
        </p:spPr>
        <p:txBody>
          <a:bodyPr lIns="0" rIns="0" tIns="0" bIns="0"/>
          <a:p>
            <a:pPr marL="432000" indent="-324000">
              <a:spcBef>
                <a:spcPts val="1417"/>
              </a:spcBef>
              <a:buClr>
                <a:srgbClr val="000000"/>
              </a:buClr>
              <a:buSzPct val="45000"/>
              <a:buFont typeface="Wingdings" charset="2"/>
              <a:buChar char=""/>
            </a:pPr>
            <a:r>
              <a:rPr b="1" lang="en-US" sz="1800" spc="-1" strike="noStrike">
                <a:latin typeface="Arial"/>
                <a:ea typeface="Noto Sans CJK SC Regular"/>
              </a:rPr>
              <a:t>Choose directly-follows relation</a:t>
            </a:r>
            <a:endParaRPr b="1" lang="en-US" sz="1800" spc="-1" strike="noStrike">
              <a:latin typeface="Arial"/>
            </a:endParaRPr>
          </a:p>
          <a:p>
            <a:pPr lvl="1" marL="864000" indent="-324000">
              <a:spcBef>
                <a:spcPts val="1417"/>
              </a:spcBef>
              <a:buClr>
                <a:srgbClr val="000000"/>
              </a:buClr>
              <a:buSzPct val="75000"/>
              <a:buFont typeface="Symbol" charset="2"/>
              <a:buChar char=""/>
            </a:pPr>
            <a:endParaRPr b="0" lang="en-US" sz="1800" spc="-1" strike="noStrike">
              <a:latin typeface="Arial"/>
            </a:endParaRPr>
          </a:p>
          <a:p>
            <a:pPr lvl="1" marL="864000" indent="-324000">
              <a:spcBef>
                <a:spcPts val="1417"/>
              </a:spcBef>
              <a:buClr>
                <a:srgbClr val="000000"/>
              </a:buClr>
              <a:buSzPct val="75000"/>
              <a:buFont typeface="Symbol" charset="2"/>
              <a:buChar char=""/>
            </a:pPr>
            <a:r>
              <a:rPr b="0" lang="en-US" sz="1800" spc="-1" strike="noStrike">
                <a:latin typeface="Arial"/>
                <a:ea typeface="Noto Sans CJK SC Regular"/>
              </a:rPr>
              <a:t>t=0</a:t>
            </a:r>
            <a:endParaRPr b="0" lang="en-US" sz="1800" spc="-1" strike="noStrike">
              <a:latin typeface="Arial"/>
            </a:endParaRPr>
          </a:p>
          <a:p>
            <a:pPr marL="432000" indent="-324000">
              <a:spcBef>
                <a:spcPts val="1417"/>
              </a:spcBef>
              <a:buClr>
                <a:srgbClr val="000000"/>
              </a:buClr>
              <a:buSzPct val="45000"/>
              <a:buFont typeface="Wingdings" charset="2"/>
              <a:buChar char=""/>
            </a:pPr>
            <a:r>
              <a:rPr b="1" lang="en-US" sz="1800" spc="-1" strike="noStrike">
                <a:latin typeface="Arial"/>
                <a:ea typeface="Noto Sans CJK SC Regular"/>
              </a:rPr>
              <a:t>Assign normal cardinality back</a:t>
            </a:r>
            <a:endParaRPr b="1" lang="en-US" sz="1800" spc="-1" strike="noStrike">
              <a:latin typeface="Arial"/>
            </a:endParaRPr>
          </a:p>
          <a:p>
            <a:pPr lvl="1" marL="864000" indent="-324000">
              <a:spcBef>
                <a:spcPts val="1417"/>
              </a:spcBef>
              <a:buClr>
                <a:srgbClr val="000000"/>
              </a:buClr>
              <a:buSzPct val="75000"/>
              <a:buFont typeface="Symbol" charset="2"/>
              <a:buChar char=""/>
            </a:pPr>
            <a:r>
              <a:rPr b="1" lang="en-US" sz="1800" spc="-1" strike="noStrike">
                <a:latin typeface="Arial"/>
                <a:ea typeface="Noto Sans CJK SC Regular"/>
              </a:rPr>
              <a:t> </a:t>
            </a:r>
            <a:endParaRPr b="0" lang="en-US" sz="1800" spc="-1" strike="noStrike">
              <a:latin typeface="Arial"/>
            </a:endParaRPr>
          </a:p>
          <a:p>
            <a:pPr marL="432000" indent="-324000">
              <a:spcBef>
                <a:spcPts val="1417"/>
              </a:spcBef>
              <a:buClr>
                <a:srgbClr val="000000"/>
              </a:buClr>
              <a:buSzPct val="45000"/>
              <a:buFont typeface="Wingdings" charset="2"/>
              <a:buChar char=""/>
            </a:pPr>
            <a:endParaRPr b="1" lang="en-US" sz="1800" spc="-1" strike="noStrike">
              <a:latin typeface="Arial"/>
            </a:endParaRPr>
          </a:p>
          <a:p>
            <a:pPr marL="432000" indent="-324000">
              <a:spcBef>
                <a:spcPts val="1417"/>
              </a:spcBef>
              <a:buClr>
                <a:srgbClr val="000000"/>
              </a:buClr>
              <a:buSzPct val="45000"/>
              <a:buFont typeface="Wingdings" charset="2"/>
              <a:buChar char=""/>
            </a:pPr>
            <a:r>
              <a:rPr b="1" lang="en-US" sz="1800" spc="-1" strike="noStrike">
                <a:latin typeface="Arial"/>
                <a:ea typeface="Noto Sans CJK SC Regular"/>
              </a:rPr>
              <a:t>IM discovery algorithm</a:t>
            </a:r>
            <a:endParaRPr b="1" lang="en-US" sz="18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Directly-follows graph</a:t>
            </a: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Process tree</a:t>
            </a: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Petri net</a:t>
            </a:r>
            <a:endParaRPr b="0" lang="en-US" sz="1500" spc="-1" strike="noStrike">
              <a:latin typeface="Arial"/>
            </a:endParaRPr>
          </a:p>
        </p:txBody>
      </p:sp>
      <p:grpSp>
        <p:nvGrpSpPr>
          <p:cNvPr id="1226" name="Group 3"/>
          <p:cNvGrpSpPr/>
          <p:nvPr/>
        </p:nvGrpSpPr>
        <p:grpSpPr>
          <a:xfrm>
            <a:off x="1767600" y="1380600"/>
            <a:ext cx="1432800" cy="205560"/>
            <a:chOff x="1767600" y="1380600"/>
            <a:chExt cx="1432800" cy="205560"/>
          </a:xfrm>
        </p:grpSpPr>
        <p:sp>
          <p:nvSpPr>
            <p:cNvPr id="1227" name="Freeform 4"/>
            <p:cNvSpPr/>
            <p:nvPr/>
          </p:nvSpPr>
          <p:spPr>
            <a:xfrm>
              <a:off x="1767600" y="1380600"/>
              <a:ext cx="1433160" cy="205200"/>
            </a:xfrm>
            <a:custGeom>
              <a:avLst/>
              <a:gdLst/>
              <a:ahLst/>
              <a:rect l="0" t="0" r="r" b="b"/>
              <a:pathLst>
                <a:path w="3981" h="570">
                  <a:moveTo>
                    <a:pt x="1991" y="569"/>
                  </a:moveTo>
                  <a:lnTo>
                    <a:pt x="0" y="569"/>
                  </a:lnTo>
                  <a:lnTo>
                    <a:pt x="0" y="0"/>
                  </a:lnTo>
                  <a:lnTo>
                    <a:pt x="3980" y="0"/>
                  </a:lnTo>
                  <a:lnTo>
                    <a:pt x="3980" y="569"/>
                  </a:lnTo>
                  <a:lnTo>
                    <a:pt x="1991" y="569"/>
                  </a:lnTo>
                </a:path>
              </a:pathLst>
            </a:custGeom>
            <a:solidFill>
              <a:srgbClr val="ffffff"/>
            </a:solidFill>
            <a:ln w="15840">
              <a:noFill/>
            </a:ln>
          </p:spPr>
        </p:sp>
        <p:sp>
          <p:nvSpPr>
            <p:cNvPr id="1228" name="Freeform 5"/>
            <p:cNvSpPr/>
            <p:nvPr/>
          </p:nvSpPr>
          <p:spPr>
            <a:xfrm>
              <a:off x="1775880" y="1443240"/>
              <a:ext cx="145800" cy="93600"/>
            </a:xfrm>
            <a:custGeom>
              <a:avLst/>
              <a:gdLst/>
              <a:ahLst/>
              <a:rect l="0" t="0" r="r" b="b"/>
              <a:pathLst>
                <a:path w="405" h="260">
                  <a:moveTo>
                    <a:pt x="253" y="220"/>
                  </a:moveTo>
                  <a:cubicBezTo>
                    <a:pt x="262" y="245"/>
                    <a:pt x="289" y="259"/>
                    <a:pt x="322" y="259"/>
                  </a:cubicBezTo>
                  <a:cubicBezTo>
                    <a:pt x="349" y="259"/>
                    <a:pt x="368" y="246"/>
                    <a:pt x="381" y="228"/>
                  </a:cubicBezTo>
                  <a:cubicBezTo>
                    <a:pt x="393" y="207"/>
                    <a:pt x="404" y="173"/>
                    <a:pt x="404" y="171"/>
                  </a:cubicBezTo>
                  <a:cubicBezTo>
                    <a:pt x="404" y="166"/>
                    <a:pt x="397" y="166"/>
                    <a:pt x="395" y="166"/>
                  </a:cubicBezTo>
                  <a:cubicBezTo>
                    <a:pt x="386" y="166"/>
                    <a:pt x="386" y="167"/>
                    <a:pt x="382" y="176"/>
                  </a:cubicBezTo>
                  <a:cubicBezTo>
                    <a:pt x="372" y="207"/>
                    <a:pt x="358" y="246"/>
                    <a:pt x="324" y="246"/>
                  </a:cubicBezTo>
                  <a:cubicBezTo>
                    <a:pt x="308" y="246"/>
                    <a:pt x="301" y="239"/>
                    <a:pt x="301" y="220"/>
                  </a:cubicBezTo>
                  <a:cubicBezTo>
                    <a:pt x="301" y="207"/>
                    <a:pt x="310" y="182"/>
                    <a:pt x="315" y="160"/>
                  </a:cubicBezTo>
                  <a:lnTo>
                    <a:pt x="338" y="98"/>
                  </a:lnTo>
                  <a:cubicBezTo>
                    <a:pt x="340" y="91"/>
                    <a:pt x="347" y="69"/>
                    <a:pt x="351" y="60"/>
                  </a:cubicBezTo>
                  <a:cubicBezTo>
                    <a:pt x="354" y="47"/>
                    <a:pt x="363" y="25"/>
                    <a:pt x="363" y="22"/>
                  </a:cubicBezTo>
                  <a:cubicBezTo>
                    <a:pt x="363" y="12"/>
                    <a:pt x="352" y="7"/>
                    <a:pt x="340" y="7"/>
                  </a:cubicBezTo>
                  <a:cubicBezTo>
                    <a:pt x="336" y="7"/>
                    <a:pt x="315" y="7"/>
                    <a:pt x="310" y="26"/>
                  </a:cubicBezTo>
                  <a:cubicBezTo>
                    <a:pt x="293" y="69"/>
                    <a:pt x="260" y="168"/>
                    <a:pt x="251" y="198"/>
                  </a:cubicBezTo>
                  <a:cubicBezTo>
                    <a:pt x="249" y="201"/>
                    <a:pt x="219" y="246"/>
                    <a:pt x="160" y="246"/>
                  </a:cubicBezTo>
                  <a:cubicBezTo>
                    <a:pt x="121" y="246"/>
                    <a:pt x="113" y="220"/>
                    <a:pt x="113" y="199"/>
                  </a:cubicBezTo>
                  <a:cubicBezTo>
                    <a:pt x="113" y="167"/>
                    <a:pt x="134" y="122"/>
                    <a:pt x="155" y="83"/>
                  </a:cubicBezTo>
                  <a:cubicBezTo>
                    <a:pt x="164" y="66"/>
                    <a:pt x="167" y="59"/>
                    <a:pt x="167" y="47"/>
                  </a:cubicBezTo>
                  <a:cubicBezTo>
                    <a:pt x="167" y="21"/>
                    <a:pt x="142" y="0"/>
                    <a:pt x="104" y="0"/>
                  </a:cubicBezTo>
                  <a:cubicBezTo>
                    <a:pt x="29" y="0"/>
                    <a:pt x="0" y="83"/>
                    <a:pt x="0" y="88"/>
                  </a:cubicBezTo>
                  <a:cubicBezTo>
                    <a:pt x="0" y="94"/>
                    <a:pt x="8" y="94"/>
                    <a:pt x="9" y="94"/>
                  </a:cubicBezTo>
                  <a:cubicBezTo>
                    <a:pt x="18" y="94"/>
                    <a:pt x="18" y="94"/>
                    <a:pt x="21" y="83"/>
                  </a:cubicBezTo>
                  <a:cubicBezTo>
                    <a:pt x="42" y="34"/>
                    <a:pt x="71" y="13"/>
                    <a:pt x="102" y="13"/>
                  </a:cubicBezTo>
                  <a:cubicBezTo>
                    <a:pt x="109" y="13"/>
                    <a:pt x="121" y="13"/>
                    <a:pt x="121" y="31"/>
                  </a:cubicBezTo>
                  <a:cubicBezTo>
                    <a:pt x="121" y="46"/>
                    <a:pt x="113" y="63"/>
                    <a:pt x="107" y="70"/>
                  </a:cubicBezTo>
                  <a:cubicBezTo>
                    <a:pt x="79" y="127"/>
                    <a:pt x="63" y="162"/>
                    <a:pt x="63" y="190"/>
                  </a:cubicBezTo>
                  <a:cubicBezTo>
                    <a:pt x="63" y="245"/>
                    <a:pt x="116" y="259"/>
                    <a:pt x="159" y="259"/>
                  </a:cubicBezTo>
                  <a:cubicBezTo>
                    <a:pt x="210" y="259"/>
                    <a:pt x="239" y="233"/>
                    <a:pt x="253" y="220"/>
                  </a:cubicBezTo>
                </a:path>
              </a:pathLst>
            </a:custGeom>
            <a:solidFill>
              <a:srgbClr val="000000"/>
            </a:solidFill>
            <a:ln w="15840">
              <a:noFill/>
            </a:ln>
          </p:spPr>
        </p:sp>
        <p:sp>
          <p:nvSpPr>
            <p:cNvPr id="1229" name="Freeform 6"/>
            <p:cNvSpPr/>
            <p:nvPr/>
          </p:nvSpPr>
          <p:spPr>
            <a:xfrm>
              <a:off x="1937880" y="1386000"/>
              <a:ext cx="121320" cy="65520"/>
            </a:xfrm>
            <a:custGeom>
              <a:avLst/>
              <a:gdLst/>
              <a:ahLst/>
              <a:rect l="0" t="0" r="r" b="b"/>
              <a:pathLst>
                <a:path w="337" h="182">
                  <a:moveTo>
                    <a:pt x="41" y="151"/>
                  </a:moveTo>
                  <a:cubicBezTo>
                    <a:pt x="39" y="156"/>
                    <a:pt x="35" y="167"/>
                    <a:pt x="35" y="168"/>
                  </a:cubicBezTo>
                  <a:cubicBezTo>
                    <a:pt x="35" y="177"/>
                    <a:pt x="46" y="181"/>
                    <a:pt x="55" y="181"/>
                  </a:cubicBezTo>
                  <a:cubicBezTo>
                    <a:pt x="64" y="181"/>
                    <a:pt x="73" y="176"/>
                    <a:pt x="77" y="172"/>
                  </a:cubicBezTo>
                  <a:cubicBezTo>
                    <a:pt x="78" y="168"/>
                    <a:pt x="84" y="155"/>
                    <a:pt x="86" y="147"/>
                  </a:cubicBezTo>
                  <a:cubicBezTo>
                    <a:pt x="89" y="140"/>
                    <a:pt x="94" y="121"/>
                    <a:pt x="98" y="112"/>
                  </a:cubicBezTo>
                  <a:cubicBezTo>
                    <a:pt x="102" y="103"/>
                    <a:pt x="105" y="93"/>
                    <a:pt x="107" y="84"/>
                  </a:cubicBezTo>
                  <a:cubicBezTo>
                    <a:pt x="114" y="68"/>
                    <a:pt x="114" y="65"/>
                    <a:pt x="130" y="48"/>
                  </a:cubicBezTo>
                  <a:cubicBezTo>
                    <a:pt x="146" y="33"/>
                    <a:pt x="170" y="12"/>
                    <a:pt x="213" y="12"/>
                  </a:cubicBezTo>
                  <a:cubicBezTo>
                    <a:pt x="245" y="12"/>
                    <a:pt x="245" y="31"/>
                    <a:pt x="245" y="39"/>
                  </a:cubicBezTo>
                  <a:cubicBezTo>
                    <a:pt x="245" y="63"/>
                    <a:pt x="222" y="107"/>
                    <a:pt x="213" y="125"/>
                  </a:cubicBezTo>
                  <a:cubicBezTo>
                    <a:pt x="206" y="136"/>
                    <a:pt x="204" y="140"/>
                    <a:pt x="204" y="147"/>
                  </a:cubicBezTo>
                  <a:cubicBezTo>
                    <a:pt x="204" y="167"/>
                    <a:pt x="229" y="181"/>
                    <a:pt x="256" y="181"/>
                  </a:cubicBezTo>
                  <a:cubicBezTo>
                    <a:pt x="311" y="181"/>
                    <a:pt x="336" y="125"/>
                    <a:pt x="336" y="119"/>
                  </a:cubicBezTo>
                  <a:cubicBezTo>
                    <a:pt x="336" y="114"/>
                    <a:pt x="328" y="114"/>
                    <a:pt x="327" y="114"/>
                  </a:cubicBezTo>
                  <a:cubicBezTo>
                    <a:pt x="320" y="114"/>
                    <a:pt x="318" y="116"/>
                    <a:pt x="316" y="121"/>
                  </a:cubicBezTo>
                  <a:cubicBezTo>
                    <a:pt x="304" y="153"/>
                    <a:pt x="281" y="169"/>
                    <a:pt x="257" y="169"/>
                  </a:cubicBezTo>
                  <a:cubicBezTo>
                    <a:pt x="247" y="169"/>
                    <a:pt x="245" y="164"/>
                    <a:pt x="245" y="155"/>
                  </a:cubicBezTo>
                  <a:cubicBezTo>
                    <a:pt x="245" y="147"/>
                    <a:pt x="247" y="141"/>
                    <a:pt x="257" y="123"/>
                  </a:cubicBezTo>
                  <a:cubicBezTo>
                    <a:pt x="263" y="110"/>
                    <a:pt x="287" y="68"/>
                    <a:pt x="287" y="46"/>
                  </a:cubicBezTo>
                  <a:cubicBezTo>
                    <a:pt x="287" y="7"/>
                    <a:pt x="244" y="0"/>
                    <a:pt x="215" y="0"/>
                  </a:cubicBezTo>
                  <a:cubicBezTo>
                    <a:pt x="169" y="0"/>
                    <a:pt x="139" y="21"/>
                    <a:pt x="123" y="37"/>
                  </a:cubicBezTo>
                  <a:cubicBezTo>
                    <a:pt x="117" y="9"/>
                    <a:pt x="86" y="0"/>
                    <a:pt x="64" y="0"/>
                  </a:cubicBezTo>
                  <a:cubicBezTo>
                    <a:pt x="39" y="0"/>
                    <a:pt x="27" y="13"/>
                    <a:pt x="19" y="22"/>
                  </a:cubicBezTo>
                  <a:cubicBezTo>
                    <a:pt x="7" y="37"/>
                    <a:pt x="0" y="59"/>
                    <a:pt x="0" y="61"/>
                  </a:cubicBezTo>
                  <a:cubicBezTo>
                    <a:pt x="0" y="66"/>
                    <a:pt x="7" y="66"/>
                    <a:pt x="9" y="66"/>
                  </a:cubicBezTo>
                  <a:cubicBezTo>
                    <a:pt x="18" y="66"/>
                    <a:pt x="18" y="65"/>
                    <a:pt x="21" y="55"/>
                  </a:cubicBezTo>
                  <a:cubicBezTo>
                    <a:pt x="30" y="31"/>
                    <a:pt x="41" y="12"/>
                    <a:pt x="62" y="12"/>
                  </a:cubicBezTo>
                  <a:cubicBezTo>
                    <a:pt x="77" y="12"/>
                    <a:pt x="80" y="20"/>
                    <a:pt x="80" y="31"/>
                  </a:cubicBezTo>
                  <a:cubicBezTo>
                    <a:pt x="80" y="39"/>
                    <a:pt x="74" y="53"/>
                    <a:pt x="71" y="65"/>
                  </a:cubicBezTo>
                  <a:cubicBezTo>
                    <a:pt x="68" y="75"/>
                    <a:pt x="62" y="92"/>
                    <a:pt x="59" y="100"/>
                  </a:cubicBezTo>
                  <a:lnTo>
                    <a:pt x="41" y="151"/>
                  </a:lnTo>
                </a:path>
              </a:pathLst>
            </a:custGeom>
            <a:solidFill>
              <a:srgbClr val="000000"/>
            </a:solidFill>
            <a:ln w="15840">
              <a:noFill/>
            </a:ln>
          </p:spPr>
        </p:sp>
        <p:sp>
          <p:nvSpPr>
            <p:cNvPr id="1230" name="Freeform 7"/>
            <p:cNvSpPr/>
            <p:nvPr/>
          </p:nvSpPr>
          <p:spPr>
            <a:xfrm>
              <a:off x="1937880" y="1521000"/>
              <a:ext cx="145080" cy="65520"/>
            </a:xfrm>
            <a:custGeom>
              <a:avLst/>
              <a:gdLst/>
              <a:ahLst/>
              <a:rect l="0" t="0" r="r" b="b"/>
              <a:pathLst>
                <a:path w="403" h="182">
                  <a:moveTo>
                    <a:pt x="263" y="49"/>
                  </a:moveTo>
                  <a:cubicBezTo>
                    <a:pt x="266" y="38"/>
                    <a:pt x="274" y="19"/>
                    <a:pt x="274" y="16"/>
                  </a:cubicBezTo>
                  <a:cubicBezTo>
                    <a:pt x="274" y="9"/>
                    <a:pt x="265" y="4"/>
                    <a:pt x="256" y="4"/>
                  </a:cubicBezTo>
                  <a:cubicBezTo>
                    <a:pt x="245" y="4"/>
                    <a:pt x="235" y="9"/>
                    <a:pt x="231" y="15"/>
                  </a:cubicBezTo>
                  <a:cubicBezTo>
                    <a:pt x="229" y="19"/>
                    <a:pt x="224" y="36"/>
                    <a:pt x="220" y="46"/>
                  </a:cubicBezTo>
                  <a:cubicBezTo>
                    <a:pt x="213" y="68"/>
                    <a:pt x="213" y="70"/>
                    <a:pt x="204" y="92"/>
                  </a:cubicBezTo>
                  <a:cubicBezTo>
                    <a:pt x="197" y="114"/>
                    <a:pt x="197" y="117"/>
                    <a:pt x="195" y="129"/>
                  </a:cubicBezTo>
                  <a:cubicBezTo>
                    <a:pt x="199" y="137"/>
                    <a:pt x="194" y="145"/>
                    <a:pt x="182" y="156"/>
                  </a:cubicBezTo>
                  <a:cubicBezTo>
                    <a:pt x="174" y="163"/>
                    <a:pt x="161" y="169"/>
                    <a:pt x="144" y="169"/>
                  </a:cubicBezTo>
                  <a:cubicBezTo>
                    <a:pt x="123" y="169"/>
                    <a:pt x="94" y="164"/>
                    <a:pt x="94" y="132"/>
                  </a:cubicBezTo>
                  <a:cubicBezTo>
                    <a:pt x="94" y="112"/>
                    <a:pt x="111" y="82"/>
                    <a:pt x="121" y="62"/>
                  </a:cubicBezTo>
                  <a:cubicBezTo>
                    <a:pt x="130" y="45"/>
                    <a:pt x="132" y="41"/>
                    <a:pt x="132" y="35"/>
                  </a:cubicBezTo>
                  <a:cubicBezTo>
                    <a:pt x="132" y="15"/>
                    <a:pt x="111" y="0"/>
                    <a:pt x="80" y="0"/>
                  </a:cubicBezTo>
                  <a:cubicBezTo>
                    <a:pt x="25" y="0"/>
                    <a:pt x="0" y="54"/>
                    <a:pt x="0" y="62"/>
                  </a:cubicBezTo>
                  <a:cubicBezTo>
                    <a:pt x="0" y="67"/>
                    <a:pt x="7" y="67"/>
                    <a:pt x="9" y="67"/>
                  </a:cubicBezTo>
                  <a:cubicBezTo>
                    <a:pt x="18" y="67"/>
                    <a:pt x="18" y="64"/>
                    <a:pt x="19" y="60"/>
                  </a:cubicBezTo>
                  <a:cubicBezTo>
                    <a:pt x="34" y="27"/>
                    <a:pt x="56" y="11"/>
                    <a:pt x="78" y="11"/>
                  </a:cubicBezTo>
                  <a:cubicBezTo>
                    <a:pt x="87" y="11"/>
                    <a:pt x="93" y="15"/>
                    <a:pt x="93" y="26"/>
                  </a:cubicBezTo>
                  <a:cubicBezTo>
                    <a:pt x="93" y="35"/>
                    <a:pt x="87" y="44"/>
                    <a:pt x="86" y="49"/>
                  </a:cubicBezTo>
                  <a:cubicBezTo>
                    <a:pt x="53" y="107"/>
                    <a:pt x="53" y="115"/>
                    <a:pt x="53" y="128"/>
                  </a:cubicBezTo>
                  <a:cubicBezTo>
                    <a:pt x="53" y="174"/>
                    <a:pt x="112" y="181"/>
                    <a:pt x="142" y="181"/>
                  </a:cubicBezTo>
                  <a:cubicBezTo>
                    <a:pt x="153" y="181"/>
                    <a:pt x="179" y="181"/>
                    <a:pt x="204" y="154"/>
                  </a:cubicBezTo>
                  <a:cubicBezTo>
                    <a:pt x="217" y="172"/>
                    <a:pt x="247" y="181"/>
                    <a:pt x="281" y="181"/>
                  </a:cubicBezTo>
                  <a:cubicBezTo>
                    <a:pt x="328" y="181"/>
                    <a:pt x="354" y="150"/>
                    <a:pt x="364" y="132"/>
                  </a:cubicBezTo>
                  <a:cubicBezTo>
                    <a:pt x="387" y="99"/>
                    <a:pt x="402" y="50"/>
                    <a:pt x="402" y="31"/>
                  </a:cubicBezTo>
                  <a:cubicBezTo>
                    <a:pt x="402" y="1"/>
                    <a:pt x="379" y="0"/>
                    <a:pt x="375" y="0"/>
                  </a:cubicBezTo>
                  <a:cubicBezTo>
                    <a:pt x="361" y="0"/>
                    <a:pt x="345" y="10"/>
                    <a:pt x="345" y="20"/>
                  </a:cubicBezTo>
                  <a:cubicBezTo>
                    <a:pt x="345" y="28"/>
                    <a:pt x="350" y="31"/>
                    <a:pt x="355" y="33"/>
                  </a:cubicBezTo>
                  <a:cubicBezTo>
                    <a:pt x="368" y="41"/>
                    <a:pt x="375" y="53"/>
                    <a:pt x="375" y="66"/>
                  </a:cubicBezTo>
                  <a:cubicBezTo>
                    <a:pt x="375" y="71"/>
                    <a:pt x="352" y="169"/>
                    <a:pt x="282" y="169"/>
                  </a:cubicBezTo>
                  <a:cubicBezTo>
                    <a:pt x="238" y="169"/>
                    <a:pt x="238" y="141"/>
                    <a:pt x="238" y="134"/>
                  </a:cubicBezTo>
                  <a:cubicBezTo>
                    <a:pt x="238" y="123"/>
                    <a:pt x="240" y="116"/>
                    <a:pt x="247" y="94"/>
                  </a:cubicBezTo>
                  <a:lnTo>
                    <a:pt x="263" y="49"/>
                  </a:lnTo>
                </a:path>
              </a:pathLst>
            </a:custGeom>
            <a:solidFill>
              <a:srgbClr val="000000"/>
            </a:solidFill>
            <a:ln w="15840">
              <a:noFill/>
            </a:ln>
          </p:spPr>
        </p:sp>
        <p:sp>
          <p:nvSpPr>
            <p:cNvPr id="1231" name="Freeform 8"/>
            <p:cNvSpPr/>
            <p:nvPr/>
          </p:nvSpPr>
          <p:spPr>
            <a:xfrm>
              <a:off x="2138040" y="1380600"/>
              <a:ext cx="66240" cy="205200"/>
            </a:xfrm>
            <a:custGeom>
              <a:avLst/>
              <a:gdLst/>
              <a:ahLst/>
              <a:rect l="0" t="0" r="r" b="b"/>
              <a:pathLst>
                <a:path w="184" h="570">
                  <a:moveTo>
                    <a:pt x="183" y="563"/>
                  </a:moveTo>
                  <a:cubicBezTo>
                    <a:pt x="183" y="562"/>
                    <a:pt x="183" y="560"/>
                    <a:pt x="169" y="551"/>
                  </a:cubicBezTo>
                  <a:cubicBezTo>
                    <a:pt x="71" y="479"/>
                    <a:pt x="46" y="372"/>
                    <a:pt x="46" y="284"/>
                  </a:cubicBezTo>
                  <a:cubicBezTo>
                    <a:pt x="46" y="186"/>
                    <a:pt x="77" y="86"/>
                    <a:pt x="173" y="15"/>
                  </a:cubicBezTo>
                  <a:cubicBezTo>
                    <a:pt x="183" y="9"/>
                    <a:pt x="183" y="8"/>
                    <a:pt x="183" y="5"/>
                  </a:cubicBezTo>
                  <a:cubicBezTo>
                    <a:pt x="183" y="2"/>
                    <a:pt x="179" y="0"/>
                    <a:pt x="174" y="0"/>
                  </a:cubicBezTo>
                  <a:cubicBezTo>
                    <a:pt x="167" y="0"/>
                    <a:pt x="96" y="39"/>
                    <a:pt x="50" y="111"/>
                  </a:cubicBezTo>
                  <a:cubicBezTo>
                    <a:pt x="9" y="173"/>
                    <a:pt x="0" y="237"/>
                    <a:pt x="0" y="284"/>
                  </a:cubicBezTo>
                  <a:cubicBezTo>
                    <a:pt x="0" y="329"/>
                    <a:pt x="9" y="398"/>
                    <a:pt x="52" y="463"/>
                  </a:cubicBezTo>
                  <a:cubicBezTo>
                    <a:pt x="99" y="532"/>
                    <a:pt x="167" y="569"/>
                    <a:pt x="174" y="569"/>
                  </a:cubicBezTo>
                  <a:cubicBezTo>
                    <a:pt x="179" y="569"/>
                    <a:pt x="183" y="567"/>
                    <a:pt x="183" y="563"/>
                  </a:cubicBezTo>
                </a:path>
              </a:pathLst>
            </a:custGeom>
            <a:solidFill>
              <a:srgbClr val="000000"/>
            </a:solidFill>
            <a:ln w="15840">
              <a:noFill/>
            </a:ln>
          </p:spPr>
        </p:sp>
        <p:sp>
          <p:nvSpPr>
            <p:cNvPr id="1232" name="Freeform 9"/>
            <p:cNvSpPr/>
            <p:nvPr/>
          </p:nvSpPr>
          <p:spPr>
            <a:xfrm>
              <a:off x="2230920" y="1443240"/>
              <a:ext cx="129600" cy="93600"/>
            </a:xfrm>
            <a:custGeom>
              <a:avLst/>
              <a:gdLst/>
              <a:ahLst/>
              <a:rect l="0" t="0" r="r" b="b"/>
              <a:pathLst>
                <a:path w="360" h="260">
                  <a:moveTo>
                    <a:pt x="261" y="37"/>
                  </a:moveTo>
                  <a:cubicBezTo>
                    <a:pt x="247" y="16"/>
                    <a:pt x="223" y="0"/>
                    <a:pt x="188" y="0"/>
                  </a:cubicBezTo>
                  <a:cubicBezTo>
                    <a:pt x="97" y="0"/>
                    <a:pt x="0" y="85"/>
                    <a:pt x="0" y="167"/>
                  </a:cubicBezTo>
                  <a:cubicBezTo>
                    <a:pt x="0" y="221"/>
                    <a:pt x="42" y="259"/>
                    <a:pt x="105" y="259"/>
                  </a:cubicBezTo>
                  <a:cubicBezTo>
                    <a:pt x="121" y="259"/>
                    <a:pt x="159" y="256"/>
                    <a:pt x="205" y="217"/>
                  </a:cubicBezTo>
                  <a:cubicBezTo>
                    <a:pt x="213" y="239"/>
                    <a:pt x="239" y="259"/>
                    <a:pt x="277" y="259"/>
                  </a:cubicBezTo>
                  <a:cubicBezTo>
                    <a:pt x="305" y="259"/>
                    <a:pt x="323" y="246"/>
                    <a:pt x="335" y="228"/>
                  </a:cubicBezTo>
                  <a:cubicBezTo>
                    <a:pt x="348" y="207"/>
                    <a:pt x="359" y="173"/>
                    <a:pt x="359" y="171"/>
                  </a:cubicBezTo>
                  <a:cubicBezTo>
                    <a:pt x="359" y="166"/>
                    <a:pt x="351" y="166"/>
                    <a:pt x="350" y="166"/>
                  </a:cubicBezTo>
                  <a:cubicBezTo>
                    <a:pt x="341" y="166"/>
                    <a:pt x="341" y="167"/>
                    <a:pt x="339" y="176"/>
                  </a:cubicBezTo>
                  <a:cubicBezTo>
                    <a:pt x="325" y="212"/>
                    <a:pt x="310" y="246"/>
                    <a:pt x="279" y="246"/>
                  </a:cubicBezTo>
                  <a:cubicBezTo>
                    <a:pt x="257" y="246"/>
                    <a:pt x="255" y="232"/>
                    <a:pt x="255" y="220"/>
                  </a:cubicBezTo>
                  <a:cubicBezTo>
                    <a:pt x="255" y="207"/>
                    <a:pt x="257" y="203"/>
                    <a:pt x="266" y="177"/>
                  </a:cubicBezTo>
                  <a:cubicBezTo>
                    <a:pt x="275" y="154"/>
                    <a:pt x="275" y="148"/>
                    <a:pt x="282" y="127"/>
                  </a:cubicBezTo>
                  <a:lnTo>
                    <a:pt x="310" y="47"/>
                  </a:lnTo>
                  <a:cubicBezTo>
                    <a:pt x="316" y="30"/>
                    <a:pt x="316" y="30"/>
                    <a:pt x="316" y="28"/>
                  </a:cubicBezTo>
                  <a:cubicBezTo>
                    <a:pt x="316" y="17"/>
                    <a:pt x="307" y="12"/>
                    <a:pt x="295" y="12"/>
                  </a:cubicBezTo>
                  <a:cubicBezTo>
                    <a:pt x="275" y="12"/>
                    <a:pt x="263" y="25"/>
                    <a:pt x="261" y="37"/>
                  </a:cubicBezTo>
                  <a:moveTo>
                    <a:pt x="209" y="185"/>
                  </a:moveTo>
                  <a:cubicBezTo>
                    <a:pt x="205" y="195"/>
                    <a:pt x="205" y="195"/>
                    <a:pt x="193" y="206"/>
                  </a:cubicBezTo>
                  <a:cubicBezTo>
                    <a:pt x="159" y="237"/>
                    <a:pt x="128" y="246"/>
                    <a:pt x="106" y="246"/>
                  </a:cubicBezTo>
                  <a:cubicBezTo>
                    <a:pt x="67" y="246"/>
                    <a:pt x="54" y="215"/>
                    <a:pt x="54" y="193"/>
                  </a:cubicBezTo>
                  <a:cubicBezTo>
                    <a:pt x="54" y="164"/>
                    <a:pt x="79" y="94"/>
                    <a:pt x="99" y="68"/>
                  </a:cubicBezTo>
                  <a:cubicBezTo>
                    <a:pt x="122" y="34"/>
                    <a:pt x="158" y="13"/>
                    <a:pt x="190" y="13"/>
                  </a:cubicBezTo>
                  <a:cubicBezTo>
                    <a:pt x="242" y="13"/>
                    <a:pt x="252" y="60"/>
                    <a:pt x="252" y="63"/>
                  </a:cubicBezTo>
                  <a:cubicBezTo>
                    <a:pt x="252" y="66"/>
                    <a:pt x="251" y="70"/>
                    <a:pt x="248" y="72"/>
                  </a:cubicBezTo>
                  <a:lnTo>
                    <a:pt x="209" y="185"/>
                  </a:lnTo>
                </a:path>
              </a:pathLst>
            </a:custGeom>
            <a:solidFill>
              <a:srgbClr val="000000"/>
            </a:solidFill>
            <a:ln w="15840">
              <a:noFill/>
            </a:ln>
          </p:spPr>
        </p:sp>
        <p:sp>
          <p:nvSpPr>
            <p:cNvPr id="1233" name="Freeform 10"/>
            <p:cNvSpPr/>
            <p:nvPr/>
          </p:nvSpPr>
          <p:spPr>
            <a:xfrm>
              <a:off x="2392920" y="1512360"/>
              <a:ext cx="33840" cy="61560"/>
            </a:xfrm>
            <a:custGeom>
              <a:avLst/>
              <a:gdLst/>
              <a:ahLst/>
              <a:rect l="0" t="0" r="r" b="b"/>
              <a:pathLst>
                <a:path w="94" h="171">
                  <a:moveTo>
                    <a:pt x="93" y="59"/>
                  </a:moveTo>
                  <a:cubicBezTo>
                    <a:pt x="93" y="21"/>
                    <a:pt x="73" y="0"/>
                    <a:pt x="43" y="0"/>
                  </a:cubicBezTo>
                  <a:cubicBezTo>
                    <a:pt x="16" y="0"/>
                    <a:pt x="0" y="14"/>
                    <a:pt x="0" y="29"/>
                  </a:cubicBezTo>
                  <a:cubicBezTo>
                    <a:pt x="0" y="45"/>
                    <a:pt x="16" y="60"/>
                    <a:pt x="43" y="60"/>
                  </a:cubicBezTo>
                  <a:cubicBezTo>
                    <a:pt x="52" y="60"/>
                    <a:pt x="62" y="58"/>
                    <a:pt x="69" y="53"/>
                  </a:cubicBezTo>
                  <a:cubicBezTo>
                    <a:pt x="73" y="51"/>
                    <a:pt x="73" y="51"/>
                    <a:pt x="74" y="51"/>
                  </a:cubicBezTo>
                  <a:cubicBezTo>
                    <a:pt x="74" y="51"/>
                    <a:pt x="77" y="51"/>
                    <a:pt x="77" y="59"/>
                  </a:cubicBezTo>
                  <a:cubicBezTo>
                    <a:pt x="77" y="102"/>
                    <a:pt x="48" y="137"/>
                    <a:pt x="21" y="154"/>
                  </a:cubicBezTo>
                  <a:cubicBezTo>
                    <a:pt x="12" y="161"/>
                    <a:pt x="12" y="163"/>
                    <a:pt x="12" y="163"/>
                  </a:cubicBezTo>
                  <a:cubicBezTo>
                    <a:pt x="12" y="169"/>
                    <a:pt x="16" y="170"/>
                    <a:pt x="21" y="170"/>
                  </a:cubicBezTo>
                  <a:cubicBezTo>
                    <a:pt x="30" y="170"/>
                    <a:pt x="93" y="126"/>
                    <a:pt x="93" y="59"/>
                  </a:cubicBezTo>
                </a:path>
              </a:pathLst>
            </a:custGeom>
            <a:solidFill>
              <a:srgbClr val="000000"/>
            </a:solidFill>
            <a:ln w="15840">
              <a:noFill/>
            </a:ln>
          </p:spPr>
        </p:sp>
        <p:sp>
          <p:nvSpPr>
            <p:cNvPr id="1234" name="Freeform 11"/>
            <p:cNvSpPr/>
            <p:nvPr/>
          </p:nvSpPr>
          <p:spPr>
            <a:xfrm>
              <a:off x="2506680" y="1392480"/>
              <a:ext cx="104760" cy="145080"/>
            </a:xfrm>
            <a:custGeom>
              <a:avLst/>
              <a:gdLst/>
              <a:ahLst/>
              <a:rect l="0" t="0" r="r" b="b"/>
              <a:pathLst>
                <a:path w="291" h="403">
                  <a:moveTo>
                    <a:pt x="151" y="6"/>
                  </a:moveTo>
                  <a:cubicBezTo>
                    <a:pt x="151" y="5"/>
                    <a:pt x="151" y="0"/>
                    <a:pt x="141" y="0"/>
                  </a:cubicBezTo>
                  <a:cubicBezTo>
                    <a:pt x="123" y="0"/>
                    <a:pt x="66" y="5"/>
                    <a:pt x="45" y="5"/>
                  </a:cubicBezTo>
                  <a:cubicBezTo>
                    <a:pt x="39" y="6"/>
                    <a:pt x="30" y="6"/>
                    <a:pt x="30" y="16"/>
                  </a:cubicBezTo>
                  <a:cubicBezTo>
                    <a:pt x="30" y="24"/>
                    <a:pt x="37" y="24"/>
                    <a:pt x="48" y="24"/>
                  </a:cubicBezTo>
                  <a:cubicBezTo>
                    <a:pt x="88" y="24"/>
                    <a:pt x="89" y="28"/>
                    <a:pt x="89" y="33"/>
                  </a:cubicBezTo>
                  <a:cubicBezTo>
                    <a:pt x="89" y="37"/>
                    <a:pt x="82" y="56"/>
                    <a:pt x="77" y="68"/>
                  </a:cubicBezTo>
                  <a:lnTo>
                    <a:pt x="12" y="254"/>
                  </a:lnTo>
                  <a:cubicBezTo>
                    <a:pt x="4" y="282"/>
                    <a:pt x="0" y="292"/>
                    <a:pt x="0" y="312"/>
                  </a:cubicBezTo>
                  <a:cubicBezTo>
                    <a:pt x="0" y="365"/>
                    <a:pt x="42" y="402"/>
                    <a:pt x="100" y="402"/>
                  </a:cubicBezTo>
                  <a:cubicBezTo>
                    <a:pt x="192" y="402"/>
                    <a:pt x="290" y="316"/>
                    <a:pt x="290" y="235"/>
                  </a:cubicBezTo>
                  <a:cubicBezTo>
                    <a:pt x="290" y="182"/>
                    <a:pt x="247" y="143"/>
                    <a:pt x="185" y="143"/>
                  </a:cubicBezTo>
                  <a:cubicBezTo>
                    <a:pt x="150" y="143"/>
                    <a:pt x="116" y="160"/>
                    <a:pt x="93" y="178"/>
                  </a:cubicBezTo>
                  <a:lnTo>
                    <a:pt x="151" y="6"/>
                  </a:lnTo>
                  <a:moveTo>
                    <a:pt x="77" y="220"/>
                  </a:moveTo>
                  <a:cubicBezTo>
                    <a:pt x="82" y="209"/>
                    <a:pt x="82" y="207"/>
                    <a:pt x="89" y="201"/>
                  </a:cubicBezTo>
                  <a:cubicBezTo>
                    <a:pt x="129" y="163"/>
                    <a:pt x="164" y="156"/>
                    <a:pt x="184" y="156"/>
                  </a:cubicBezTo>
                  <a:cubicBezTo>
                    <a:pt x="212" y="156"/>
                    <a:pt x="234" y="172"/>
                    <a:pt x="234" y="209"/>
                  </a:cubicBezTo>
                  <a:cubicBezTo>
                    <a:pt x="234" y="242"/>
                    <a:pt x="206" y="308"/>
                    <a:pt x="192" y="330"/>
                  </a:cubicBezTo>
                  <a:cubicBezTo>
                    <a:pt x="167" y="368"/>
                    <a:pt x="130" y="389"/>
                    <a:pt x="100" y="389"/>
                  </a:cubicBezTo>
                  <a:cubicBezTo>
                    <a:pt x="73" y="389"/>
                    <a:pt x="48" y="373"/>
                    <a:pt x="48" y="332"/>
                  </a:cubicBezTo>
                  <a:cubicBezTo>
                    <a:pt x="48" y="320"/>
                    <a:pt x="48" y="310"/>
                    <a:pt x="61" y="273"/>
                  </a:cubicBezTo>
                  <a:lnTo>
                    <a:pt x="77" y="220"/>
                  </a:lnTo>
                </a:path>
              </a:pathLst>
            </a:custGeom>
            <a:solidFill>
              <a:srgbClr val="000000"/>
            </a:solidFill>
            <a:ln w="15840">
              <a:noFill/>
            </a:ln>
          </p:spPr>
        </p:sp>
        <p:sp>
          <p:nvSpPr>
            <p:cNvPr id="1235" name="Freeform 12"/>
            <p:cNvSpPr/>
            <p:nvPr/>
          </p:nvSpPr>
          <p:spPr>
            <a:xfrm>
              <a:off x="2630160" y="1380600"/>
              <a:ext cx="66600" cy="205200"/>
            </a:xfrm>
            <a:custGeom>
              <a:avLst/>
              <a:gdLst/>
              <a:ahLst/>
              <a:rect l="0" t="0" r="r" b="b"/>
              <a:pathLst>
                <a:path w="185" h="570">
                  <a:moveTo>
                    <a:pt x="184" y="284"/>
                  </a:moveTo>
                  <a:cubicBezTo>
                    <a:pt x="184" y="240"/>
                    <a:pt x="175" y="172"/>
                    <a:pt x="132" y="107"/>
                  </a:cubicBezTo>
                  <a:cubicBezTo>
                    <a:pt x="84" y="37"/>
                    <a:pt x="17" y="0"/>
                    <a:pt x="8" y="0"/>
                  </a:cubicBezTo>
                  <a:cubicBezTo>
                    <a:pt x="4" y="0"/>
                    <a:pt x="0" y="2"/>
                    <a:pt x="0" y="5"/>
                  </a:cubicBezTo>
                  <a:cubicBezTo>
                    <a:pt x="0" y="8"/>
                    <a:pt x="0" y="9"/>
                    <a:pt x="15" y="20"/>
                  </a:cubicBezTo>
                  <a:cubicBezTo>
                    <a:pt x="93" y="75"/>
                    <a:pt x="138" y="165"/>
                    <a:pt x="138" y="284"/>
                  </a:cubicBezTo>
                  <a:cubicBezTo>
                    <a:pt x="138" y="381"/>
                    <a:pt x="109" y="482"/>
                    <a:pt x="11" y="553"/>
                  </a:cubicBezTo>
                  <a:cubicBezTo>
                    <a:pt x="0" y="560"/>
                    <a:pt x="0" y="562"/>
                    <a:pt x="0" y="563"/>
                  </a:cubicBezTo>
                  <a:cubicBezTo>
                    <a:pt x="0" y="567"/>
                    <a:pt x="4" y="569"/>
                    <a:pt x="8" y="569"/>
                  </a:cubicBezTo>
                  <a:cubicBezTo>
                    <a:pt x="17" y="569"/>
                    <a:pt x="88" y="529"/>
                    <a:pt x="134" y="457"/>
                  </a:cubicBezTo>
                  <a:cubicBezTo>
                    <a:pt x="175" y="395"/>
                    <a:pt x="184" y="332"/>
                    <a:pt x="184" y="284"/>
                  </a:cubicBezTo>
                </a:path>
              </a:pathLst>
            </a:custGeom>
            <a:solidFill>
              <a:srgbClr val="000000"/>
            </a:solidFill>
            <a:ln w="15840">
              <a:noFill/>
            </a:ln>
          </p:spPr>
        </p:sp>
        <p:sp>
          <p:nvSpPr>
            <p:cNvPr id="1236" name="Freeform 13"/>
            <p:cNvSpPr/>
            <p:nvPr/>
          </p:nvSpPr>
          <p:spPr>
            <a:xfrm>
              <a:off x="2824560" y="1423440"/>
              <a:ext cx="172440" cy="119520"/>
            </a:xfrm>
            <a:custGeom>
              <a:avLst/>
              <a:gdLst/>
              <a:ahLst/>
              <a:rect l="0" t="0" r="r" b="b"/>
              <a:pathLst>
                <a:path w="479" h="332">
                  <a:moveTo>
                    <a:pt x="464" y="178"/>
                  </a:moveTo>
                  <a:cubicBezTo>
                    <a:pt x="473" y="174"/>
                    <a:pt x="478" y="172"/>
                    <a:pt x="478" y="165"/>
                  </a:cubicBezTo>
                  <a:cubicBezTo>
                    <a:pt x="478" y="159"/>
                    <a:pt x="473" y="155"/>
                    <a:pt x="464" y="152"/>
                  </a:cubicBezTo>
                  <a:lnTo>
                    <a:pt x="30" y="4"/>
                  </a:lnTo>
                  <a:cubicBezTo>
                    <a:pt x="20" y="0"/>
                    <a:pt x="18" y="0"/>
                    <a:pt x="17" y="0"/>
                  </a:cubicBezTo>
                  <a:cubicBezTo>
                    <a:pt x="8" y="0"/>
                    <a:pt x="0" y="5"/>
                    <a:pt x="0" y="11"/>
                  </a:cubicBezTo>
                  <a:cubicBezTo>
                    <a:pt x="0" y="17"/>
                    <a:pt x="4" y="20"/>
                    <a:pt x="15" y="24"/>
                  </a:cubicBezTo>
                  <a:lnTo>
                    <a:pt x="427" y="165"/>
                  </a:lnTo>
                  <a:lnTo>
                    <a:pt x="15" y="306"/>
                  </a:lnTo>
                  <a:cubicBezTo>
                    <a:pt x="4" y="310"/>
                    <a:pt x="0" y="314"/>
                    <a:pt x="0" y="319"/>
                  </a:cubicBezTo>
                  <a:cubicBezTo>
                    <a:pt x="0" y="325"/>
                    <a:pt x="8" y="331"/>
                    <a:pt x="17" y="331"/>
                  </a:cubicBezTo>
                  <a:cubicBezTo>
                    <a:pt x="18" y="331"/>
                    <a:pt x="20" y="331"/>
                    <a:pt x="30" y="327"/>
                  </a:cubicBezTo>
                  <a:lnTo>
                    <a:pt x="464" y="178"/>
                  </a:lnTo>
                </a:path>
              </a:pathLst>
            </a:custGeom>
            <a:solidFill>
              <a:srgbClr val="000000"/>
            </a:solidFill>
            <a:ln w="15840">
              <a:noFill/>
            </a:ln>
          </p:spPr>
        </p:sp>
        <p:sp>
          <p:nvSpPr>
            <p:cNvPr id="1237" name="Freeform 14"/>
            <p:cNvSpPr/>
            <p:nvPr/>
          </p:nvSpPr>
          <p:spPr>
            <a:xfrm>
              <a:off x="3104640" y="1405800"/>
              <a:ext cx="87480" cy="131040"/>
            </a:xfrm>
            <a:custGeom>
              <a:avLst/>
              <a:gdLst/>
              <a:ahLst/>
              <a:rect l="0" t="0" r="r" b="b"/>
              <a:pathLst>
                <a:path w="243" h="364">
                  <a:moveTo>
                    <a:pt x="143" y="129"/>
                  </a:moveTo>
                  <a:lnTo>
                    <a:pt x="218" y="129"/>
                  </a:lnTo>
                  <a:cubicBezTo>
                    <a:pt x="233" y="129"/>
                    <a:pt x="242" y="129"/>
                    <a:pt x="242" y="117"/>
                  </a:cubicBezTo>
                  <a:cubicBezTo>
                    <a:pt x="242" y="111"/>
                    <a:pt x="233" y="111"/>
                    <a:pt x="218" y="111"/>
                  </a:cubicBezTo>
                  <a:lnTo>
                    <a:pt x="151" y="111"/>
                  </a:lnTo>
                  <a:cubicBezTo>
                    <a:pt x="177" y="29"/>
                    <a:pt x="183" y="19"/>
                    <a:pt x="183" y="15"/>
                  </a:cubicBezTo>
                  <a:cubicBezTo>
                    <a:pt x="183" y="5"/>
                    <a:pt x="172" y="0"/>
                    <a:pt x="159" y="0"/>
                  </a:cubicBezTo>
                  <a:cubicBezTo>
                    <a:pt x="156" y="0"/>
                    <a:pt x="134" y="0"/>
                    <a:pt x="128" y="20"/>
                  </a:cubicBezTo>
                  <a:lnTo>
                    <a:pt x="97" y="111"/>
                  </a:lnTo>
                  <a:lnTo>
                    <a:pt x="23" y="111"/>
                  </a:lnTo>
                  <a:cubicBezTo>
                    <a:pt x="7" y="111"/>
                    <a:pt x="0" y="111"/>
                    <a:pt x="0" y="121"/>
                  </a:cubicBezTo>
                  <a:cubicBezTo>
                    <a:pt x="0" y="129"/>
                    <a:pt x="7" y="129"/>
                    <a:pt x="21" y="129"/>
                  </a:cubicBezTo>
                  <a:lnTo>
                    <a:pt x="90" y="129"/>
                  </a:lnTo>
                  <a:cubicBezTo>
                    <a:pt x="34" y="290"/>
                    <a:pt x="32" y="299"/>
                    <a:pt x="32" y="310"/>
                  </a:cubicBezTo>
                  <a:cubicBezTo>
                    <a:pt x="32" y="341"/>
                    <a:pt x="62" y="363"/>
                    <a:pt x="103" y="363"/>
                  </a:cubicBezTo>
                  <a:cubicBezTo>
                    <a:pt x="184" y="363"/>
                    <a:pt x="229" y="279"/>
                    <a:pt x="229" y="275"/>
                  </a:cubicBezTo>
                  <a:cubicBezTo>
                    <a:pt x="229" y="270"/>
                    <a:pt x="222" y="270"/>
                    <a:pt x="218" y="270"/>
                  </a:cubicBezTo>
                  <a:cubicBezTo>
                    <a:pt x="213" y="270"/>
                    <a:pt x="211" y="271"/>
                    <a:pt x="208" y="277"/>
                  </a:cubicBezTo>
                  <a:cubicBezTo>
                    <a:pt x="174" y="337"/>
                    <a:pt x="131" y="350"/>
                    <a:pt x="105" y="350"/>
                  </a:cubicBezTo>
                  <a:cubicBezTo>
                    <a:pt x="88" y="350"/>
                    <a:pt x="81" y="342"/>
                    <a:pt x="81" y="324"/>
                  </a:cubicBezTo>
                  <a:cubicBezTo>
                    <a:pt x="81" y="310"/>
                    <a:pt x="81" y="306"/>
                    <a:pt x="85" y="297"/>
                  </a:cubicBezTo>
                  <a:lnTo>
                    <a:pt x="143" y="129"/>
                  </a:lnTo>
                </a:path>
              </a:pathLst>
            </a:custGeom>
            <a:solidFill>
              <a:srgbClr val="000000"/>
            </a:solidFill>
            <a:ln w="15840">
              <a:noFill/>
            </a:ln>
          </p:spPr>
        </p:sp>
      </p:grpSp>
      <p:grpSp>
        <p:nvGrpSpPr>
          <p:cNvPr id="1238" name="Group 15"/>
          <p:cNvGrpSpPr/>
          <p:nvPr/>
        </p:nvGrpSpPr>
        <p:grpSpPr>
          <a:xfrm>
            <a:off x="1234800" y="2743200"/>
            <a:ext cx="4160160" cy="299160"/>
            <a:chOff x="1234800" y="2743200"/>
            <a:chExt cx="4160160" cy="299160"/>
          </a:xfrm>
        </p:grpSpPr>
        <p:sp>
          <p:nvSpPr>
            <p:cNvPr id="1239" name="Freeform 16"/>
            <p:cNvSpPr/>
            <p:nvPr/>
          </p:nvSpPr>
          <p:spPr>
            <a:xfrm>
              <a:off x="1234800" y="2743200"/>
              <a:ext cx="4160520" cy="298800"/>
            </a:xfrm>
            <a:custGeom>
              <a:avLst/>
              <a:gdLst/>
              <a:ahLst/>
              <a:rect l="0" t="0" r="r" b="b"/>
              <a:pathLst>
                <a:path w="11557" h="830">
                  <a:moveTo>
                    <a:pt x="5778" y="829"/>
                  </a:moveTo>
                  <a:lnTo>
                    <a:pt x="0" y="829"/>
                  </a:lnTo>
                  <a:lnTo>
                    <a:pt x="0" y="0"/>
                  </a:lnTo>
                  <a:lnTo>
                    <a:pt x="11556" y="0"/>
                  </a:lnTo>
                  <a:lnTo>
                    <a:pt x="11556" y="829"/>
                  </a:lnTo>
                  <a:lnTo>
                    <a:pt x="5778" y="829"/>
                  </a:lnTo>
                </a:path>
              </a:pathLst>
            </a:custGeom>
            <a:solidFill>
              <a:srgbClr val="ffffff"/>
            </a:solidFill>
            <a:ln w="15840">
              <a:noFill/>
            </a:ln>
          </p:spPr>
        </p:sp>
        <p:sp>
          <p:nvSpPr>
            <p:cNvPr id="1240" name="Freeform 17"/>
            <p:cNvSpPr/>
            <p:nvPr/>
          </p:nvSpPr>
          <p:spPr>
            <a:xfrm>
              <a:off x="1246680" y="2853360"/>
              <a:ext cx="113400" cy="123840"/>
            </a:xfrm>
            <a:custGeom>
              <a:avLst/>
              <a:gdLst/>
              <a:ahLst/>
              <a:rect l="0" t="0" r="r" b="b"/>
              <a:pathLst>
                <a:path w="315" h="344">
                  <a:moveTo>
                    <a:pt x="286" y="46"/>
                  </a:moveTo>
                  <a:cubicBezTo>
                    <a:pt x="274" y="46"/>
                    <a:pt x="263" y="46"/>
                    <a:pt x="250" y="58"/>
                  </a:cubicBezTo>
                  <a:cubicBezTo>
                    <a:pt x="237" y="69"/>
                    <a:pt x="235" y="82"/>
                    <a:pt x="235" y="88"/>
                  </a:cubicBezTo>
                  <a:cubicBezTo>
                    <a:pt x="235" y="105"/>
                    <a:pt x="250" y="113"/>
                    <a:pt x="267" y="113"/>
                  </a:cubicBezTo>
                  <a:cubicBezTo>
                    <a:pt x="290" y="113"/>
                    <a:pt x="312" y="96"/>
                    <a:pt x="312" y="65"/>
                  </a:cubicBezTo>
                  <a:cubicBezTo>
                    <a:pt x="312" y="27"/>
                    <a:pt x="274" y="0"/>
                    <a:pt x="215" y="0"/>
                  </a:cubicBezTo>
                  <a:cubicBezTo>
                    <a:pt x="108" y="0"/>
                    <a:pt x="0" y="108"/>
                    <a:pt x="0" y="215"/>
                  </a:cubicBezTo>
                  <a:cubicBezTo>
                    <a:pt x="0" y="283"/>
                    <a:pt x="48" y="343"/>
                    <a:pt x="132" y="343"/>
                  </a:cubicBezTo>
                  <a:cubicBezTo>
                    <a:pt x="246" y="343"/>
                    <a:pt x="314" y="263"/>
                    <a:pt x="314" y="254"/>
                  </a:cubicBezTo>
                  <a:cubicBezTo>
                    <a:pt x="314" y="249"/>
                    <a:pt x="308" y="244"/>
                    <a:pt x="304" y="244"/>
                  </a:cubicBezTo>
                  <a:cubicBezTo>
                    <a:pt x="299" y="244"/>
                    <a:pt x="299" y="246"/>
                    <a:pt x="293" y="252"/>
                  </a:cubicBezTo>
                  <a:cubicBezTo>
                    <a:pt x="230" y="326"/>
                    <a:pt x="143" y="326"/>
                    <a:pt x="132" y="326"/>
                  </a:cubicBezTo>
                  <a:cubicBezTo>
                    <a:pt x="82" y="326"/>
                    <a:pt x="60" y="290"/>
                    <a:pt x="60" y="244"/>
                  </a:cubicBezTo>
                  <a:cubicBezTo>
                    <a:pt x="60" y="213"/>
                    <a:pt x="76" y="139"/>
                    <a:pt x="104" y="93"/>
                  </a:cubicBezTo>
                  <a:cubicBezTo>
                    <a:pt x="128" y="50"/>
                    <a:pt x="173" y="17"/>
                    <a:pt x="217" y="17"/>
                  </a:cubicBezTo>
                  <a:cubicBezTo>
                    <a:pt x="245" y="17"/>
                    <a:pt x="276" y="26"/>
                    <a:pt x="286" y="46"/>
                  </a:cubicBezTo>
                </a:path>
              </a:pathLst>
            </a:custGeom>
            <a:solidFill>
              <a:srgbClr val="000000"/>
            </a:solidFill>
            <a:ln w="15840">
              <a:noFill/>
            </a:ln>
          </p:spPr>
        </p:sp>
        <p:sp>
          <p:nvSpPr>
            <p:cNvPr id="1241" name="Freeform 18"/>
            <p:cNvSpPr/>
            <p:nvPr/>
          </p:nvSpPr>
          <p:spPr>
            <a:xfrm>
              <a:off x="1369440" y="2777040"/>
              <a:ext cx="124560" cy="86760"/>
            </a:xfrm>
            <a:custGeom>
              <a:avLst/>
              <a:gdLst/>
              <a:ahLst/>
              <a:rect l="0" t="0" r="r" b="b"/>
              <a:pathLst>
                <a:path w="346" h="241">
                  <a:moveTo>
                    <a:pt x="42" y="201"/>
                  </a:moveTo>
                  <a:cubicBezTo>
                    <a:pt x="41" y="208"/>
                    <a:pt x="37" y="221"/>
                    <a:pt x="37" y="223"/>
                  </a:cubicBezTo>
                  <a:cubicBezTo>
                    <a:pt x="37" y="235"/>
                    <a:pt x="48" y="240"/>
                    <a:pt x="56" y="240"/>
                  </a:cubicBezTo>
                  <a:cubicBezTo>
                    <a:pt x="65" y="240"/>
                    <a:pt x="75" y="234"/>
                    <a:pt x="78" y="228"/>
                  </a:cubicBezTo>
                  <a:cubicBezTo>
                    <a:pt x="80" y="223"/>
                    <a:pt x="86" y="206"/>
                    <a:pt x="87" y="196"/>
                  </a:cubicBezTo>
                  <a:cubicBezTo>
                    <a:pt x="91" y="185"/>
                    <a:pt x="97" y="161"/>
                    <a:pt x="100" y="148"/>
                  </a:cubicBezTo>
                  <a:cubicBezTo>
                    <a:pt x="104" y="136"/>
                    <a:pt x="108" y="124"/>
                    <a:pt x="109" y="112"/>
                  </a:cubicBezTo>
                  <a:cubicBezTo>
                    <a:pt x="117" y="89"/>
                    <a:pt x="117" y="86"/>
                    <a:pt x="133" y="64"/>
                  </a:cubicBezTo>
                  <a:cubicBezTo>
                    <a:pt x="150" y="43"/>
                    <a:pt x="175" y="15"/>
                    <a:pt x="219" y="15"/>
                  </a:cubicBezTo>
                  <a:cubicBezTo>
                    <a:pt x="252" y="15"/>
                    <a:pt x="252" y="41"/>
                    <a:pt x="252" y="52"/>
                  </a:cubicBezTo>
                  <a:cubicBezTo>
                    <a:pt x="252" y="84"/>
                    <a:pt x="228" y="143"/>
                    <a:pt x="219" y="165"/>
                  </a:cubicBezTo>
                  <a:cubicBezTo>
                    <a:pt x="212" y="180"/>
                    <a:pt x="210" y="185"/>
                    <a:pt x="210" y="194"/>
                  </a:cubicBezTo>
                  <a:cubicBezTo>
                    <a:pt x="210" y="221"/>
                    <a:pt x="235" y="240"/>
                    <a:pt x="263" y="240"/>
                  </a:cubicBezTo>
                  <a:cubicBezTo>
                    <a:pt x="319" y="240"/>
                    <a:pt x="345" y="167"/>
                    <a:pt x="345" y="158"/>
                  </a:cubicBezTo>
                  <a:cubicBezTo>
                    <a:pt x="345" y="151"/>
                    <a:pt x="337" y="151"/>
                    <a:pt x="336" y="151"/>
                  </a:cubicBezTo>
                  <a:cubicBezTo>
                    <a:pt x="328" y="151"/>
                    <a:pt x="326" y="155"/>
                    <a:pt x="325" y="161"/>
                  </a:cubicBezTo>
                  <a:cubicBezTo>
                    <a:pt x="312" y="203"/>
                    <a:pt x="288" y="225"/>
                    <a:pt x="265" y="225"/>
                  </a:cubicBezTo>
                  <a:cubicBezTo>
                    <a:pt x="254" y="225"/>
                    <a:pt x="252" y="218"/>
                    <a:pt x="252" y="206"/>
                  </a:cubicBezTo>
                  <a:cubicBezTo>
                    <a:pt x="252" y="194"/>
                    <a:pt x="254" y="187"/>
                    <a:pt x="265" y="163"/>
                  </a:cubicBezTo>
                  <a:cubicBezTo>
                    <a:pt x="270" y="146"/>
                    <a:pt x="293" y="91"/>
                    <a:pt x="293" y="60"/>
                  </a:cubicBezTo>
                  <a:cubicBezTo>
                    <a:pt x="293" y="9"/>
                    <a:pt x="250" y="0"/>
                    <a:pt x="221" y="0"/>
                  </a:cubicBezTo>
                  <a:cubicBezTo>
                    <a:pt x="173" y="0"/>
                    <a:pt x="143" y="27"/>
                    <a:pt x="126" y="48"/>
                  </a:cubicBezTo>
                  <a:cubicBezTo>
                    <a:pt x="121" y="12"/>
                    <a:pt x="87" y="0"/>
                    <a:pt x="65" y="0"/>
                  </a:cubicBezTo>
                  <a:cubicBezTo>
                    <a:pt x="41" y="0"/>
                    <a:pt x="28" y="17"/>
                    <a:pt x="20" y="29"/>
                  </a:cubicBezTo>
                  <a:cubicBezTo>
                    <a:pt x="7" y="48"/>
                    <a:pt x="0" y="79"/>
                    <a:pt x="0" y="81"/>
                  </a:cubicBezTo>
                  <a:cubicBezTo>
                    <a:pt x="0" y="88"/>
                    <a:pt x="7" y="88"/>
                    <a:pt x="9" y="88"/>
                  </a:cubicBezTo>
                  <a:cubicBezTo>
                    <a:pt x="18" y="88"/>
                    <a:pt x="18" y="86"/>
                    <a:pt x="22" y="72"/>
                  </a:cubicBezTo>
                  <a:cubicBezTo>
                    <a:pt x="31" y="41"/>
                    <a:pt x="42" y="15"/>
                    <a:pt x="64" y="15"/>
                  </a:cubicBezTo>
                  <a:cubicBezTo>
                    <a:pt x="78" y="15"/>
                    <a:pt x="82" y="26"/>
                    <a:pt x="82" y="41"/>
                  </a:cubicBezTo>
                  <a:cubicBezTo>
                    <a:pt x="82" y="52"/>
                    <a:pt x="76" y="70"/>
                    <a:pt x="73" y="86"/>
                  </a:cubicBezTo>
                  <a:cubicBezTo>
                    <a:pt x="69" y="100"/>
                    <a:pt x="64" y="122"/>
                    <a:pt x="60" y="132"/>
                  </a:cubicBezTo>
                  <a:lnTo>
                    <a:pt x="42" y="201"/>
                  </a:lnTo>
                </a:path>
              </a:pathLst>
            </a:custGeom>
            <a:solidFill>
              <a:srgbClr val="000000"/>
            </a:solidFill>
            <a:ln w="15840">
              <a:noFill/>
            </a:ln>
          </p:spPr>
        </p:sp>
        <p:sp>
          <p:nvSpPr>
            <p:cNvPr id="1242" name="Freeform 19"/>
            <p:cNvSpPr/>
            <p:nvPr/>
          </p:nvSpPr>
          <p:spPr>
            <a:xfrm>
              <a:off x="1545120" y="2769120"/>
              <a:ext cx="68040" cy="272160"/>
            </a:xfrm>
            <a:custGeom>
              <a:avLst/>
              <a:gdLst/>
              <a:ahLst/>
              <a:rect l="0" t="0" r="r" b="b"/>
              <a:pathLst>
                <a:path w="189" h="756">
                  <a:moveTo>
                    <a:pt x="188" y="749"/>
                  </a:moveTo>
                  <a:cubicBezTo>
                    <a:pt x="188" y="747"/>
                    <a:pt x="188" y="745"/>
                    <a:pt x="173" y="731"/>
                  </a:cubicBezTo>
                  <a:cubicBezTo>
                    <a:pt x="73" y="637"/>
                    <a:pt x="48" y="494"/>
                    <a:pt x="48" y="378"/>
                  </a:cubicBezTo>
                  <a:cubicBezTo>
                    <a:pt x="48" y="247"/>
                    <a:pt x="78" y="115"/>
                    <a:pt x="177" y="21"/>
                  </a:cubicBezTo>
                  <a:cubicBezTo>
                    <a:pt x="188" y="12"/>
                    <a:pt x="188" y="10"/>
                    <a:pt x="188" y="7"/>
                  </a:cubicBezTo>
                  <a:cubicBezTo>
                    <a:pt x="188" y="2"/>
                    <a:pt x="184" y="0"/>
                    <a:pt x="179" y="0"/>
                  </a:cubicBezTo>
                  <a:cubicBezTo>
                    <a:pt x="171" y="0"/>
                    <a:pt x="99" y="52"/>
                    <a:pt x="52" y="148"/>
                  </a:cubicBezTo>
                  <a:cubicBezTo>
                    <a:pt x="9" y="230"/>
                    <a:pt x="0" y="314"/>
                    <a:pt x="0" y="378"/>
                  </a:cubicBezTo>
                  <a:cubicBezTo>
                    <a:pt x="0" y="438"/>
                    <a:pt x="9" y="529"/>
                    <a:pt x="54" y="615"/>
                  </a:cubicBezTo>
                  <a:cubicBezTo>
                    <a:pt x="102" y="707"/>
                    <a:pt x="171" y="755"/>
                    <a:pt x="179" y="755"/>
                  </a:cubicBezTo>
                  <a:cubicBezTo>
                    <a:pt x="184" y="755"/>
                    <a:pt x="188" y="754"/>
                    <a:pt x="188" y="749"/>
                  </a:cubicBezTo>
                </a:path>
              </a:pathLst>
            </a:custGeom>
            <a:solidFill>
              <a:srgbClr val="000000"/>
            </a:solidFill>
            <a:ln w="15840">
              <a:noFill/>
            </a:ln>
          </p:spPr>
        </p:sp>
        <p:sp>
          <p:nvSpPr>
            <p:cNvPr id="1243" name="Freeform 20"/>
            <p:cNvSpPr/>
            <p:nvPr/>
          </p:nvSpPr>
          <p:spPr>
            <a:xfrm>
              <a:off x="1640520" y="2853360"/>
              <a:ext cx="133200" cy="123840"/>
            </a:xfrm>
            <a:custGeom>
              <a:avLst/>
              <a:gdLst/>
              <a:ahLst/>
              <a:rect l="0" t="0" r="r" b="b"/>
              <a:pathLst>
                <a:path w="370" h="344">
                  <a:moveTo>
                    <a:pt x="268" y="48"/>
                  </a:moveTo>
                  <a:cubicBezTo>
                    <a:pt x="254" y="21"/>
                    <a:pt x="230" y="0"/>
                    <a:pt x="193" y="0"/>
                  </a:cubicBezTo>
                  <a:cubicBezTo>
                    <a:pt x="100" y="0"/>
                    <a:pt x="0" y="112"/>
                    <a:pt x="0" y="221"/>
                  </a:cubicBezTo>
                  <a:cubicBezTo>
                    <a:pt x="0" y="294"/>
                    <a:pt x="44" y="343"/>
                    <a:pt x="107" y="343"/>
                  </a:cubicBezTo>
                  <a:cubicBezTo>
                    <a:pt x="124" y="343"/>
                    <a:pt x="164" y="340"/>
                    <a:pt x="211" y="287"/>
                  </a:cubicBezTo>
                  <a:cubicBezTo>
                    <a:pt x="219" y="318"/>
                    <a:pt x="246" y="343"/>
                    <a:pt x="284" y="343"/>
                  </a:cubicBezTo>
                  <a:cubicBezTo>
                    <a:pt x="313" y="343"/>
                    <a:pt x="332" y="326"/>
                    <a:pt x="345" y="302"/>
                  </a:cubicBezTo>
                  <a:cubicBezTo>
                    <a:pt x="357" y="275"/>
                    <a:pt x="369" y="228"/>
                    <a:pt x="369" y="227"/>
                  </a:cubicBezTo>
                  <a:cubicBezTo>
                    <a:pt x="369" y="220"/>
                    <a:pt x="361" y="220"/>
                    <a:pt x="359" y="220"/>
                  </a:cubicBezTo>
                  <a:cubicBezTo>
                    <a:pt x="350" y="220"/>
                    <a:pt x="350" y="221"/>
                    <a:pt x="348" y="234"/>
                  </a:cubicBezTo>
                  <a:cubicBezTo>
                    <a:pt x="334" y="282"/>
                    <a:pt x="319" y="326"/>
                    <a:pt x="286" y="326"/>
                  </a:cubicBezTo>
                  <a:cubicBezTo>
                    <a:pt x="265" y="326"/>
                    <a:pt x="263" y="307"/>
                    <a:pt x="263" y="292"/>
                  </a:cubicBezTo>
                  <a:cubicBezTo>
                    <a:pt x="263" y="275"/>
                    <a:pt x="265" y="270"/>
                    <a:pt x="274" y="235"/>
                  </a:cubicBezTo>
                  <a:cubicBezTo>
                    <a:pt x="282" y="204"/>
                    <a:pt x="282" y="196"/>
                    <a:pt x="289" y="168"/>
                  </a:cubicBezTo>
                  <a:lnTo>
                    <a:pt x="319" y="62"/>
                  </a:lnTo>
                  <a:cubicBezTo>
                    <a:pt x="324" y="39"/>
                    <a:pt x="324" y="39"/>
                    <a:pt x="324" y="36"/>
                  </a:cubicBezTo>
                  <a:cubicBezTo>
                    <a:pt x="324" y="22"/>
                    <a:pt x="315" y="15"/>
                    <a:pt x="302" y="15"/>
                  </a:cubicBezTo>
                  <a:cubicBezTo>
                    <a:pt x="282" y="15"/>
                    <a:pt x="270" y="33"/>
                    <a:pt x="268" y="48"/>
                  </a:cubicBezTo>
                  <a:moveTo>
                    <a:pt x="215" y="246"/>
                  </a:moveTo>
                  <a:cubicBezTo>
                    <a:pt x="211" y="259"/>
                    <a:pt x="211" y="259"/>
                    <a:pt x="198" y="273"/>
                  </a:cubicBezTo>
                  <a:cubicBezTo>
                    <a:pt x="164" y="314"/>
                    <a:pt x="131" y="326"/>
                    <a:pt x="109" y="326"/>
                  </a:cubicBezTo>
                  <a:cubicBezTo>
                    <a:pt x="69" y="326"/>
                    <a:pt x="56" y="285"/>
                    <a:pt x="56" y="256"/>
                  </a:cubicBezTo>
                  <a:cubicBezTo>
                    <a:pt x="56" y="218"/>
                    <a:pt x="82" y="124"/>
                    <a:pt x="102" y="89"/>
                  </a:cubicBezTo>
                  <a:cubicBezTo>
                    <a:pt x="126" y="45"/>
                    <a:pt x="163" y="17"/>
                    <a:pt x="195" y="17"/>
                  </a:cubicBezTo>
                  <a:cubicBezTo>
                    <a:pt x="248" y="17"/>
                    <a:pt x="259" y="79"/>
                    <a:pt x="259" y="84"/>
                  </a:cubicBezTo>
                  <a:cubicBezTo>
                    <a:pt x="259" y="88"/>
                    <a:pt x="257" y="93"/>
                    <a:pt x="255" y="96"/>
                  </a:cubicBezTo>
                  <a:lnTo>
                    <a:pt x="215" y="246"/>
                  </a:lnTo>
                </a:path>
              </a:pathLst>
            </a:custGeom>
            <a:solidFill>
              <a:srgbClr val="000000"/>
            </a:solidFill>
            <a:ln w="15840">
              <a:noFill/>
            </a:ln>
          </p:spPr>
        </p:sp>
        <p:sp>
          <p:nvSpPr>
            <p:cNvPr id="1244" name="Freeform 21"/>
            <p:cNvSpPr/>
            <p:nvPr/>
          </p:nvSpPr>
          <p:spPr>
            <a:xfrm>
              <a:off x="1806120" y="2944080"/>
              <a:ext cx="34200" cy="82080"/>
            </a:xfrm>
            <a:custGeom>
              <a:avLst/>
              <a:gdLst/>
              <a:ahLst/>
              <a:rect l="0" t="0" r="r" b="b"/>
              <a:pathLst>
                <a:path w="95" h="228">
                  <a:moveTo>
                    <a:pt x="94" y="79"/>
                  </a:moveTo>
                  <a:cubicBezTo>
                    <a:pt x="94" y="29"/>
                    <a:pt x="74" y="0"/>
                    <a:pt x="44" y="0"/>
                  </a:cubicBezTo>
                  <a:cubicBezTo>
                    <a:pt x="16" y="0"/>
                    <a:pt x="0" y="19"/>
                    <a:pt x="0" y="39"/>
                  </a:cubicBezTo>
                  <a:cubicBezTo>
                    <a:pt x="0" y="60"/>
                    <a:pt x="16" y="81"/>
                    <a:pt x="44" y="81"/>
                  </a:cubicBezTo>
                  <a:cubicBezTo>
                    <a:pt x="53" y="81"/>
                    <a:pt x="63" y="77"/>
                    <a:pt x="70" y="70"/>
                  </a:cubicBezTo>
                  <a:cubicBezTo>
                    <a:pt x="74" y="69"/>
                    <a:pt x="74" y="69"/>
                    <a:pt x="76" y="69"/>
                  </a:cubicBezTo>
                  <a:cubicBezTo>
                    <a:pt x="76" y="69"/>
                    <a:pt x="78" y="69"/>
                    <a:pt x="78" y="79"/>
                  </a:cubicBezTo>
                  <a:cubicBezTo>
                    <a:pt x="78" y="136"/>
                    <a:pt x="49" y="182"/>
                    <a:pt x="22" y="206"/>
                  </a:cubicBezTo>
                  <a:cubicBezTo>
                    <a:pt x="12" y="215"/>
                    <a:pt x="12" y="216"/>
                    <a:pt x="12" y="218"/>
                  </a:cubicBezTo>
                  <a:cubicBezTo>
                    <a:pt x="12" y="225"/>
                    <a:pt x="16" y="227"/>
                    <a:pt x="22" y="227"/>
                  </a:cubicBezTo>
                  <a:cubicBezTo>
                    <a:pt x="31" y="227"/>
                    <a:pt x="94" y="168"/>
                    <a:pt x="94" y="79"/>
                  </a:cubicBezTo>
                </a:path>
              </a:pathLst>
            </a:custGeom>
            <a:solidFill>
              <a:srgbClr val="000000"/>
            </a:solidFill>
            <a:ln w="15840">
              <a:noFill/>
            </a:ln>
          </p:spPr>
        </p:sp>
        <p:sp>
          <p:nvSpPr>
            <p:cNvPr id="1245" name="Freeform 22"/>
            <p:cNvSpPr/>
            <p:nvPr/>
          </p:nvSpPr>
          <p:spPr>
            <a:xfrm>
              <a:off x="1922760" y="2784600"/>
              <a:ext cx="107280" cy="192600"/>
            </a:xfrm>
            <a:custGeom>
              <a:avLst/>
              <a:gdLst/>
              <a:ahLst/>
              <a:rect l="0" t="0" r="r" b="b"/>
              <a:pathLst>
                <a:path w="298" h="535">
                  <a:moveTo>
                    <a:pt x="155" y="9"/>
                  </a:moveTo>
                  <a:cubicBezTo>
                    <a:pt x="155" y="7"/>
                    <a:pt x="155" y="0"/>
                    <a:pt x="144" y="0"/>
                  </a:cubicBezTo>
                  <a:cubicBezTo>
                    <a:pt x="126" y="0"/>
                    <a:pt x="67" y="7"/>
                    <a:pt x="46" y="7"/>
                  </a:cubicBezTo>
                  <a:cubicBezTo>
                    <a:pt x="40" y="9"/>
                    <a:pt x="31" y="9"/>
                    <a:pt x="31" y="22"/>
                  </a:cubicBezTo>
                  <a:cubicBezTo>
                    <a:pt x="31" y="33"/>
                    <a:pt x="39" y="33"/>
                    <a:pt x="50" y="33"/>
                  </a:cubicBezTo>
                  <a:cubicBezTo>
                    <a:pt x="89" y="33"/>
                    <a:pt x="91" y="38"/>
                    <a:pt x="91" y="45"/>
                  </a:cubicBezTo>
                  <a:cubicBezTo>
                    <a:pt x="91" y="50"/>
                    <a:pt x="84" y="76"/>
                    <a:pt x="78" y="91"/>
                  </a:cubicBezTo>
                  <a:lnTo>
                    <a:pt x="13" y="338"/>
                  </a:lnTo>
                  <a:cubicBezTo>
                    <a:pt x="4" y="376"/>
                    <a:pt x="0" y="388"/>
                    <a:pt x="0" y="416"/>
                  </a:cubicBezTo>
                  <a:cubicBezTo>
                    <a:pt x="0" y="486"/>
                    <a:pt x="42" y="534"/>
                    <a:pt x="102" y="534"/>
                  </a:cubicBezTo>
                  <a:cubicBezTo>
                    <a:pt x="197" y="534"/>
                    <a:pt x="297" y="421"/>
                    <a:pt x="297" y="312"/>
                  </a:cubicBezTo>
                  <a:cubicBezTo>
                    <a:pt x="297" y="242"/>
                    <a:pt x="254" y="191"/>
                    <a:pt x="189" y="191"/>
                  </a:cubicBezTo>
                  <a:cubicBezTo>
                    <a:pt x="153" y="191"/>
                    <a:pt x="119" y="213"/>
                    <a:pt x="95" y="237"/>
                  </a:cubicBezTo>
                  <a:lnTo>
                    <a:pt x="155" y="9"/>
                  </a:lnTo>
                  <a:moveTo>
                    <a:pt x="78" y="294"/>
                  </a:moveTo>
                  <a:cubicBezTo>
                    <a:pt x="84" y="278"/>
                    <a:pt x="84" y="276"/>
                    <a:pt x="91" y="268"/>
                  </a:cubicBezTo>
                  <a:cubicBezTo>
                    <a:pt x="131" y="218"/>
                    <a:pt x="167" y="208"/>
                    <a:pt x="188" y="208"/>
                  </a:cubicBezTo>
                  <a:cubicBezTo>
                    <a:pt x="217" y="208"/>
                    <a:pt x="239" y="230"/>
                    <a:pt x="239" y="278"/>
                  </a:cubicBezTo>
                  <a:cubicBezTo>
                    <a:pt x="239" y="323"/>
                    <a:pt x="211" y="410"/>
                    <a:pt x="197" y="440"/>
                  </a:cubicBezTo>
                  <a:cubicBezTo>
                    <a:pt x="171" y="489"/>
                    <a:pt x="133" y="517"/>
                    <a:pt x="102" y="517"/>
                  </a:cubicBezTo>
                  <a:cubicBezTo>
                    <a:pt x="74" y="517"/>
                    <a:pt x="50" y="496"/>
                    <a:pt x="50" y="441"/>
                  </a:cubicBezTo>
                  <a:cubicBezTo>
                    <a:pt x="50" y="426"/>
                    <a:pt x="50" y="412"/>
                    <a:pt x="62" y="364"/>
                  </a:cubicBezTo>
                  <a:lnTo>
                    <a:pt x="78" y="294"/>
                  </a:lnTo>
                </a:path>
              </a:pathLst>
            </a:custGeom>
            <a:solidFill>
              <a:srgbClr val="000000"/>
            </a:solidFill>
            <a:ln w="15840">
              <a:noFill/>
            </a:ln>
          </p:spPr>
        </p:sp>
        <p:sp>
          <p:nvSpPr>
            <p:cNvPr id="1246" name="Freeform 23"/>
            <p:cNvSpPr/>
            <p:nvPr/>
          </p:nvSpPr>
          <p:spPr>
            <a:xfrm>
              <a:off x="2049480" y="2769120"/>
              <a:ext cx="68040" cy="272160"/>
            </a:xfrm>
            <a:custGeom>
              <a:avLst/>
              <a:gdLst/>
              <a:ahLst/>
              <a:rect l="0" t="0" r="r" b="b"/>
              <a:pathLst>
                <a:path w="189" h="756">
                  <a:moveTo>
                    <a:pt x="188" y="378"/>
                  </a:moveTo>
                  <a:cubicBezTo>
                    <a:pt x="188" y="319"/>
                    <a:pt x="178" y="228"/>
                    <a:pt x="135" y="143"/>
                  </a:cubicBezTo>
                  <a:cubicBezTo>
                    <a:pt x="86" y="50"/>
                    <a:pt x="17" y="0"/>
                    <a:pt x="7" y="0"/>
                  </a:cubicBezTo>
                  <a:cubicBezTo>
                    <a:pt x="4" y="0"/>
                    <a:pt x="0" y="3"/>
                    <a:pt x="0" y="7"/>
                  </a:cubicBezTo>
                  <a:cubicBezTo>
                    <a:pt x="0" y="10"/>
                    <a:pt x="0" y="12"/>
                    <a:pt x="15" y="26"/>
                  </a:cubicBezTo>
                  <a:cubicBezTo>
                    <a:pt x="95" y="100"/>
                    <a:pt x="141" y="220"/>
                    <a:pt x="141" y="378"/>
                  </a:cubicBezTo>
                  <a:cubicBezTo>
                    <a:pt x="141" y="506"/>
                    <a:pt x="111" y="640"/>
                    <a:pt x="11" y="735"/>
                  </a:cubicBezTo>
                  <a:cubicBezTo>
                    <a:pt x="0" y="745"/>
                    <a:pt x="0" y="747"/>
                    <a:pt x="0" y="749"/>
                  </a:cubicBezTo>
                  <a:cubicBezTo>
                    <a:pt x="0" y="754"/>
                    <a:pt x="4" y="755"/>
                    <a:pt x="7" y="755"/>
                  </a:cubicBezTo>
                  <a:cubicBezTo>
                    <a:pt x="17" y="755"/>
                    <a:pt x="89" y="704"/>
                    <a:pt x="137" y="608"/>
                  </a:cubicBezTo>
                  <a:cubicBezTo>
                    <a:pt x="178" y="525"/>
                    <a:pt x="188" y="441"/>
                    <a:pt x="188" y="378"/>
                  </a:cubicBezTo>
                </a:path>
              </a:pathLst>
            </a:custGeom>
            <a:solidFill>
              <a:srgbClr val="000000"/>
            </a:solidFill>
            <a:ln w="15840">
              <a:noFill/>
            </a:ln>
          </p:spPr>
        </p:sp>
        <p:sp>
          <p:nvSpPr>
            <p:cNvPr id="1247" name="Freeform 24"/>
            <p:cNvSpPr/>
            <p:nvPr/>
          </p:nvSpPr>
          <p:spPr>
            <a:xfrm>
              <a:off x="2241720" y="2873520"/>
              <a:ext cx="192600" cy="64800"/>
            </a:xfrm>
            <a:custGeom>
              <a:avLst/>
              <a:gdLst/>
              <a:ahLst/>
              <a:rect l="0" t="0" r="r" b="b"/>
              <a:pathLst>
                <a:path w="535" h="180">
                  <a:moveTo>
                    <a:pt x="507" y="31"/>
                  </a:moveTo>
                  <a:cubicBezTo>
                    <a:pt x="519" y="31"/>
                    <a:pt x="534" y="31"/>
                    <a:pt x="534" y="15"/>
                  </a:cubicBezTo>
                  <a:cubicBezTo>
                    <a:pt x="534" y="0"/>
                    <a:pt x="519" y="0"/>
                    <a:pt x="508" y="0"/>
                  </a:cubicBezTo>
                  <a:lnTo>
                    <a:pt x="28" y="0"/>
                  </a:lnTo>
                  <a:cubicBezTo>
                    <a:pt x="15" y="0"/>
                    <a:pt x="0" y="0"/>
                    <a:pt x="0" y="15"/>
                  </a:cubicBezTo>
                  <a:cubicBezTo>
                    <a:pt x="0" y="31"/>
                    <a:pt x="15" y="31"/>
                    <a:pt x="28" y="31"/>
                  </a:cubicBezTo>
                  <a:lnTo>
                    <a:pt x="507" y="31"/>
                  </a:lnTo>
                  <a:moveTo>
                    <a:pt x="508" y="179"/>
                  </a:moveTo>
                  <a:cubicBezTo>
                    <a:pt x="519" y="179"/>
                    <a:pt x="534" y="179"/>
                    <a:pt x="534" y="163"/>
                  </a:cubicBezTo>
                  <a:cubicBezTo>
                    <a:pt x="534" y="148"/>
                    <a:pt x="519" y="148"/>
                    <a:pt x="507" y="148"/>
                  </a:cubicBezTo>
                  <a:lnTo>
                    <a:pt x="28" y="148"/>
                  </a:lnTo>
                  <a:cubicBezTo>
                    <a:pt x="15" y="148"/>
                    <a:pt x="0" y="148"/>
                    <a:pt x="0" y="163"/>
                  </a:cubicBezTo>
                  <a:cubicBezTo>
                    <a:pt x="0" y="179"/>
                    <a:pt x="15" y="179"/>
                    <a:pt x="28" y="179"/>
                  </a:cubicBezTo>
                  <a:lnTo>
                    <a:pt x="508" y="179"/>
                  </a:lnTo>
                </a:path>
              </a:pathLst>
            </a:custGeom>
            <a:solidFill>
              <a:srgbClr val="000000"/>
            </a:solidFill>
            <a:ln w="15840">
              <a:noFill/>
            </a:ln>
          </p:spPr>
        </p:sp>
        <p:sp>
          <p:nvSpPr>
            <p:cNvPr id="1248" name="Freeform 25"/>
            <p:cNvSpPr/>
            <p:nvPr/>
          </p:nvSpPr>
          <p:spPr>
            <a:xfrm>
              <a:off x="2537640" y="2853360"/>
              <a:ext cx="149040" cy="123840"/>
            </a:xfrm>
            <a:custGeom>
              <a:avLst/>
              <a:gdLst/>
              <a:ahLst/>
              <a:rect l="0" t="0" r="r" b="b"/>
              <a:pathLst>
                <a:path w="414" h="344">
                  <a:moveTo>
                    <a:pt x="259" y="292"/>
                  </a:moveTo>
                  <a:cubicBezTo>
                    <a:pt x="268" y="325"/>
                    <a:pt x="295" y="343"/>
                    <a:pt x="330" y="343"/>
                  </a:cubicBezTo>
                  <a:cubicBezTo>
                    <a:pt x="357" y="343"/>
                    <a:pt x="378" y="326"/>
                    <a:pt x="390" y="302"/>
                  </a:cubicBezTo>
                  <a:cubicBezTo>
                    <a:pt x="402" y="275"/>
                    <a:pt x="413" y="228"/>
                    <a:pt x="413" y="227"/>
                  </a:cubicBezTo>
                  <a:cubicBezTo>
                    <a:pt x="413" y="220"/>
                    <a:pt x="406" y="220"/>
                    <a:pt x="404" y="220"/>
                  </a:cubicBezTo>
                  <a:cubicBezTo>
                    <a:pt x="395" y="220"/>
                    <a:pt x="395" y="221"/>
                    <a:pt x="391" y="234"/>
                  </a:cubicBezTo>
                  <a:cubicBezTo>
                    <a:pt x="381" y="275"/>
                    <a:pt x="367" y="326"/>
                    <a:pt x="332" y="326"/>
                  </a:cubicBezTo>
                  <a:cubicBezTo>
                    <a:pt x="315" y="326"/>
                    <a:pt x="308" y="318"/>
                    <a:pt x="308" y="292"/>
                  </a:cubicBezTo>
                  <a:cubicBezTo>
                    <a:pt x="308" y="275"/>
                    <a:pt x="317" y="240"/>
                    <a:pt x="322" y="213"/>
                  </a:cubicBezTo>
                  <a:lnTo>
                    <a:pt x="346" y="130"/>
                  </a:lnTo>
                  <a:cubicBezTo>
                    <a:pt x="348" y="120"/>
                    <a:pt x="357" y="91"/>
                    <a:pt x="359" y="79"/>
                  </a:cubicBezTo>
                  <a:cubicBezTo>
                    <a:pt x="363" y="62"/>
                    <a:pt x="372" y="33"/>
                    <a:pt x="372" y="29"/>
                  </a:cubicBezTo>
                  <a:cubicBezTo>
                    <a:pt x="372" y="15"/>
                    <a:pt x="361" y="9"/>
                    <a:pt x="348" y="9"/>
                  </a:cubicBezTo>
                  <a:cubicBezTo>
                    <a:pt x="345" y="9"/>
                    <a:pt x="322" y="9"/>
                    <a:pt x="317" y="34"/>
                  </a:cubicBezTo>
                  <a:cubicBezTo>
                    <a:pt x="300" y="91"/>
                    <a:pt x="266" y="223"/>
                    <a:pt x="257" y="263"/>
                  </a:cubicBezTo>
                  <a:cubicBezTo>
                    <a:pt x="255" y="266"/>
                    <a:pt x="224" y="326"/>
                    <a:pt x="164" y="326"/>
                  </a:cubicBezTo>
                  <a:cubicBezTo>
                    <a:pt x="124" y="326"/>
                    <a:pt x="115" y="292"/>
                    <a:pt x="115" y="264"/>
                  </a:cubicBezTo>
                  <a:cubicBezTo>
                    <a:pt x="115" y="221"/>
                    <a:pt x="137" y="161"/>
                    <a:pt x="159" y="110"/>
                  </a:cubicBezTo>
                  <a:cubicBezTo>
                    <a:pt x="167" y="88"/>
                    <a:pt x="171" y="77"/>
                    <a:pt x="171" y="62"/>
                  </a:cubicBezTo>
                  <a:cubicBezTo>
                    <a:pt x="171" y="27"/>
                    <a:pt x="146" y="0"/>
                    <a:pt x="106" y="0"/>
                  </a:cubicBezTo>
                  <a:cubicBezTo>
                    <a:pt x="29" y="0"/>
                    <a:pt x="0" y="110"/>
                    <a:pt x="0" y="117"/>
                  </a:cubicBezTo>
                  <a:cubicBezTo>
                    <a:pt x="0" y="124"/>
                    <a:pt x="7" y="124"/>
                    <a:pt x="9" y="124"/>
                  </a:cubicBezTo>
                  <a:cubicBezTo>
                    <a:pt x="18" y="124"/>
                    <a:pt x="18" y="124"/>
                    <a:pt x="22" y="110"/>
                  </a:cubicBezTo>
                  <a:cubicBezTo>
                    <a:pt x="42" y="45"/>
                    <a:pt x="72" y="17"/>
                    <a:pt x="104" y="17"/>
                  </a:cubicBezTo>
                  <a:cubicBezTo>
                    <a:pt x="111" y="17"/>
                    <a:pt x="124" y="17"/>
                    <a:pt x="124" y="41"/>
                  </a:cubicBezTo>
                  <a:cubicBezTo>
                    <a:pt x="124" y="60"/>
                    <a:pt x="115" y="82"/>
                    <a:pt x="109" y="93"/>
                  </a:cubicBezTo>
                  <a:cubicBezTo>
                    <a:pt x="80" y="168"/>
                    <a:pt x="63" y="215"/>
                    <a:pt x="63" y="252"/>
                  </a:cubicBezTo>
                  <a:cubicBezTo>
                    <a:pt x="63" y="325"/>
                    <a:pt x="118" y="343"/>
                    <a:pt x="163" y="343"/>
                  </a:cubicBezTo>
                  <a:cubicBezTo>
                    <a:pt x="215" y="343"/>
                    <a:pt x="244" y="309"/>
                    <a:pt x="259" y="292"/>
                  </a:cubicBezTo>
                </a:path>
              </a:pathLst>
            </a:custGeom>
            <a:solidFill>
              <a:srgbClr val="000000"/>
            </a:solidFill>
            <a:ln w="15840">
              <a:noFill/>
            </a:ln>
          </p:spPr>
        </p:sp>
        <p:sp>
          <p:nvSpPr>
            <p:cNvPr id="1249" name="Freeform 26"/>
            <p:cNvSpPr/>
            <p:nvPr/>
          </p:nvSpPr>
          <p:spPr>
            <a:xfrm>
              <a:off x="2704320" y="2777040"/>
              <a:ext cx="124560" cy="86760"/>
            </a:xfrm>
            <a:custGeom>
              <a:avLst/>
              <a:gdLst/>
              <a:ahLst/>
              <a:rect l="0" t="0" r="r" b="b"/>
              <a:pathLst>
                <a:path w="346" h="241">
                  <a:moveTo>
                    <a:pt x="42" y="201"/>
                  </a:moveTo>
                  <a:cubicBezTo>
                    <a:pt x="41" y="208"/>
                    <a:pt x="37" y="221"/>
                    <a:pt x="37" y="223"/>
                  </a:cubicBezTo>
                  <a:cubicBezTo>
                    <a:pt x="37" y="235"/>
                    <a:pt x="48" y="240"/>
                    <a:pt x="56" y="240"/>
                  </a:cubicBezTo>
                  <a:cubicBezTo>
                    <a:pt x="65" y="240"/>
                    <a:pt x="75" y="234"/>
                    <a:pt x="78" y="228"/>
                  </a:cubicBezTo>
                  <a:cubicBezTo>
                    <a:pt x="80" y="223"/>
                    <a:pt x="86" y="206"/>
                    <a:pt x="87" y="196"/>
                  </a:cubicBezTo>
                  <a:cubicBezTo>
                    <a:pt x="91" y="185"/>
                    <a:pt x="97" y="161"/>
                    <a:pt x="100" y="148"/>
                  </a:cubicBezTo>
                  <a:cubicBezTo>
                    <a:pt x="104" y="136"/>
                    <a:pt x="108" y="124"/>
                    <a:pt x="109" y="112"/>
                  </a:cubicBezTo>
                  <a:cubicBezTo>
                    <a:pt x="117" y="89"/>
                    <a:pt x="117" y="86"/>
                    <a:pt x="133" y="64"/>
                  </a:cubicBezTo>
                  <a:cubicBezTo>
                    <a:pt x="150" y="43"/>
                    <a:pt x="175" y="15"/>
                    <a:pt x="219" y="15"/>
                  </a:cubicBezTo>
                  <a:cubicBezTo>
                    <a:pt x="252" y="15"/>
                    <a:pt x="252" y="41"/>
                    <a:pt x="252" y="52"/>
                  </a:cubicBezTo>
                  <a:cubicBezTo>
                    <a:pt x="252" y="84"/>
                    <a:pt x="228" y="143"/>
                    <a:pt x="219" y="165"/>
                  </a:cubicBezTo>
                  <a:cubicBezTo>
                    <a:pt x="212" y="180"/>
                    <a:pt x="210" y="185"/>
                    <a:pt x="210" y="194"/>
                  </a:cubicBezTo>
                  <a:cubicBezTo>
                    <a:pt x="210" y="221"/>
                    <a:pt x="235" y="240"/>
                    <a:pt x="263" y="240"/>
                  </a:cubicBezTo>
                  <a:cubicBezTo>
                    <a:pt x="319" y="240"/>
                    <a:pt x="345" y="167"/>
                    <a:pt x="345" y="158"/>
                  </a:cubicBezTo>
                  <a:cubicBezTo>
                    <a:pt x="345" y="151"/>
                    <a:pt x="337" y="151"/>
                    <a:pt x="336" y="151"/>
                  </a:cubicBezTo>
                  <a:cubicBezTo>
                    <a:pt x="328" y="151"/>
                    <a:pt x="326" y="155"/>
                    <a:pt x="325" y="161"/>
                  </a:cubicBezTo>
                  <a:cubicBezTo>
                    <a:pt x="312" y="203"/>
                    <a:pt x="288" y="225"/>
                    <a:pt x="265" y="225"/>
                  </a:cubicBezTo>
                  <a:cubicBezTo>
                    <a:pt x="254" y="225"/>
                    <a:pt x="252" y="218"/>
                    <a:pt x="252" y="206"/>
                  </a:cubicBezTo>
                  <a:cubicBezTo>
                    <a:pt x="252" y="194"/>
                    <a:pt x="254" y="187"/>
                    <a:pt x="265" y="163"/>
                  </a:cubicBezTo>
                  <a:cubicBezTo>
                    <a:pt x="270" y="146"/>
                    <a:pt x="293" y="91"/>
                    <a:pt x="293" y="60"/>
                  </a:cubicBezTo>
                  <a:cubicBezTo>
                    <a:pt x="293" y="9"/>
                    <a:pt x="250" y="0"/>
                    <a:pt x="221" y="0"/>
                  </a:cubicBezTo>
                  <a:cubicBezTo>
                    <a:pt x="173" y="0"/>
                    <a:pt x="143" y="27"/>
                    <a:pt x="126" y="48"/>
                  </a:cubicBezTo>
                  <a:cubicBezTo>
                    <a:pt x="121" y="12"/>
                    <a:pt x="87" y="0"/>
                    <a:pt x="65" y="0"/>
                  </a:cubicBezTo>
                  <a:cubicBezTo>
                    <a:pt x="41" y="0"/>
                    <a:pt x="28" y="17"/>
                    <a:pt x="20" y="29"/>
                  </a:cubicBezTo>
                  <a:cubicBezTo>
                    <a:pt x="7" y="48"/>
                    <a:pt x="0" y="79"/>
                    <a:pt x="0" y="81"/>
                  </a:cubicBezTo>
                  <a:cubicBezTo>
                    <a:pt x="0" y="88"/>
                    <a:pt x="7" y="88"/>
                    <a:pt x="9" y="88"/>
                  </a:cubicBezTo>
                  <a:cubicBezTo>
                    <a:pt x="18" y="88"/>
                    <a:pt x="18" y="86"/>
                    <a:pt x="22" y="72"/>
                  </a:cubicBezTo>
                  <a:cubicBezTo>
                    <a:pt x="31" y="41"/>
                    <a:pt x="42" y="15"/>
                    <a:pt x="64" y="15"/>
                  </a:cubicBezTo>
                  <a:cubicBezTo>
                    <a:pt x="78" y="15"/>
                    <a:pt x="82" y="26"/>
                    <a:pt x="82" y="41"/>
                  </a:cubicBezTo>
                  <a:cubicBezTo>
                    <a:pt x="82" y="52"/>
                    <a:pt x="76" y="70"/>
                    <a:pt x="73" y="86"/>
                  </a:cubicBezTo>
                  <a:cubicBezTo>
                    <a:pt x="69" y="100"/>
                    <a:pt x="64" y="122"/>
                    <a:pt x="60" y="132"/>
                  </a:cubicBezTo>
                  <a:lnTo>
                    <a:pt x="42" y="201"/>
                  </a:lnTo>
                </a:path>
              </a:pathLst>
            </a:custGeom>
            <a:solidFill>
              <a:srgbClr val="000000"/>
            </a:solidFill>
            <a:ln w="15840">
              <a:noFill/>
            </a:ln>
          </p:spPr>
        </p:sp>
        <p:sp>
          <p:nvSpPr>
            <p:cNvPr id="1250" name="Freeform 27"/>
            <p:cNvSpPr/>
            <p:nvPr/>
          </p:nvSpPr>
          <p:spPr>
            <a:xfrm>
              <a:off x="2704320" y="2955960"/>
              <a:ext cx="148680" cy="86760"/>
            </a:xfrm>
            <a:custGeom>
              <a:avLst/>
              <a:gdLst/>
              <a:ahLst/>
              <a:rect l="0" t="0" r="r" b="b"/>
              <a:pathLst>
                <a:path w="413" h="241">
                  <a:moveTo>
                    <a:pt x="270" y="65"/>
                  </a:moveTo>
                  <a:cubicBezTo>
                    <a:pt x="274" y="52"/>
                    <a:pt x="280" y="26"/>
                    <a:pt x="280" y="22"/>
                  </a:cubicBezTo>
                  <a:cubicBezTo>
                    <a:pt x="280" y="12"/>
                    <a:pt x="272" y="5"/>
                    <a:pt x="263" y="5"/>
                  </a:cubicBezTo>
                  <a:cubicBezTo>
                    <a:pt x="252" y="5"/>
                    <a:pt x="241" y="12"/>
                    <a:pt x="237" y="21"/>
                  </a:cubicBezTo>
                  <a:cubicBezTo>
                    <a:pt x="235" y="26"/>
                    <a:pt x="230" y="48"/>
                    <a:pt x="226" y="62"/>
                  </a:cubicBezTo>
                  <a:cubicBezTo>
                    <a:pt x="219" y="91"/>
                    <a:pt x="219" y="93"/>
                    <a:pt x="210" y="122"/>
                  </a:cubicBezTo>
                  <a:cubicBezTo>
                    <a:pt x="202" y="151"/>
                    <a:pt x="202" y="156"/>
                    <a:pt x="200" y="172"/>
                  </a:cubicBezTo>
                  <a:cubicBezTo>
                    <a:pt x="204" y="182"/>
                    <a:pt x="199" y="192"/>
                    <a:pt x="186" y="208"/>
                  </a:cubicBezTo>
                  <a:cubicBezTo>
                    <a:pt x="178" y="216"/>
                    <a:pt x="166" y="225"/>
                    <a:pt x="148" y="225"/>
                  </a:cubicBezTo>
                  <a:cubicBezTo>
                    <a:pt x="126" y="225"/>
                    <a:pt x="97" y="218"/>
                    <a:pt x="97" y="177"/>
                  </a:cubicBezTo>
                  <a:cubicBezTo>
                    <a:pt x="97" y="149"/>
                    <a:pt x="113" y="110"/>
                    <a:pt x="124" y="82"/>
                  </a:cubicBezTo>
                  <a:cubicBezTo>
                    <a:pt x="133" y="60"/>
                    <a:pt x="135" y="55"/>
                    <a:pt x="135" y="46"/>
                  </a:cubicBezTo>
                  <a:cubicBezTo>
                    <a:pt x="135" y="21"/>
                    <a:pt x="113" y="0"/>
                    <a:pt x="82" y="0"/>
                  </a:cubicBezTo>
                  <a:cubicBezTo>
                    <a:pt x="26" y="0"/>
                    <a:pt x="0" y="72"/>
                    <a:pt x="0" y="82"/>
                  </a:cubicBezTo>
                  <a:cubicBezTo>
                    <a:pt x="0" y="89"/>
                    <a:pt x="7" y="89"/>
                    <a:pt x="9" y="89"/>
                  </a:cubicBezTo>
                  <a:cubicBezTo>
                    <a:pt x="18" y="89"/>
                    <a:pt x="18" y="86"/>
                    <a:pt x="20" y="81"/>
                  </a:cubicBezTo>
                  <a:cubicBezTo>
                    <a:pt x="35" y="36"/>
                    <a:pt x="58" y="15"/>
                    <a:pt x="80" y="15"/>
                  </a:cubicBezTo>
                  <a:cubicBezTo>
                    <a:pt x="89" y="15"/>
                    <a:pt x="95" y="21"/>
                    <a:pt x="95" y="34"/>
                  </a:cubicBezTo>
                  <a:cubicBezTo>
                    <a:pt x="95" y="46"/>
                    <a:pt x="89" y="58"/>
                    <a:pt x="87" y="65"/>
                  </a:cubicBezTo>
                  <a:cubicBezTo>
                    <a:pt x="55" y="143"/>
                    <a:pt x="55" y="153"/>
                    <a:pt x="55" y="170"/>
                  </a:cubicBezTo>
                  <a:cubicBezTo>
                    <a:pt x="55" y="232"/>
                    <a:pt x="115" y="240"/>
                    <a:pt x="146" y="240"/>
                  </a:cubicBezTo>
                  <a:cubicBezTo>
                    <a:pt x="157" y="240"/>
                    <a:pt x="184" y="240"/>
                    <a:pt x="210" y="204"/>
                  </a:cubicBezTo>
                  <a:cubicBezTo>
                    <a:pt x="223" y="228"/>
                    <a:pt x="254" y="240"/>
                    <a:pt x="288" y="240"/>
                  </a:cubicBezTo>
                  <a:cubicBezTo>
                    <a:pt x="337" y="240"/>
                    <a:pt x="363" y="199"/>
                    <a:pt x="374" y="177"/>
                  </a:cubicBezTo>
                  <a:cubicBezTo>
                    <a:pt x="397" y="132"/>
                    <a:pt x="412" y="67"/>
                    <a:pt x="412" y="41"/>
                  </a:cubicBezTo>
                  <a:cubicBezTo>
                    <a:pt x="412" y="2"/>
                    <a:pt x="389" y="0"/>
                    <a:pt x="385" y="0"/>
                  </a:cubicBezTo>
                  <a:cubicBezTo>
                    <a:pt x="371" y="0"/>
                    <a:pt x="354" y="14"/>
                    <a:pt x="354" y="27"/>
                  </a:cubicBezTo>
                  <a:cubicBezTo>
                    <a:pt x="354" y="38"/>
                    <a:pt x="360" y="41"/>
                    <a:pt x="365" y="45"/>
                  </a:cubicBezTo>
                  <a:cubicBezTo>
                    <a:pt x="378" y="55"/>
                    <a:pt x="385" y="70"/>
                    <a:pt x="385" y="88"/>
                  </a:cubicBezTo>
                  <a:cubicBezTo>
                    <a:pt x="385" y="94"/>
                    <a:pt x="361" y="225"/>
                    <a:pt x="290" y="225"/>
                  </a:cubicBezTo>
                  <a:cubicBezTo>
                    <a:pt x="245" y="225"/>
                    <a:pt x="245" y="187"/>
                    <a:pt x="245" y="179"/>
                  </a:cubicBezTo>
                  <a:cubicBezTo>
                    <a:pt x="245" y="163"/>
                    <a:pt x="246" y="155"/>
                    <a:pt x="254" y="125"/>
                  </a:cubicBezTo>
                  <a:lnTo>
                    <a:pt x="270" y="65"/>
                  </a:lnTo>
                </a:path>
              </a:pathLst>
            </a:custGeom>
            <a:solidFill>
              <a:srgbClr val="000000"/>
            </a:solidFill>
            <a:ln w="15840">
              <a:noFill/>
            </a:ln>
          </p:spPr>
        </p:sp>
        <p:sp>
          <p:nvSpPr>
            <p:cNvPr id="1251" name="Freeform 28"/>
            <p:cNvSpPr/>
            <p:nvPr/>
          </p:nvSpPr>
          <p:spPr>
            <a:xfrm>
              <a:off x="2909880" y="2769120"/>
              <a:ext cx="67680" cy="272160"/>
            </a:xfrm>
            <a:custGeom>
              <a:avLst/>
              <a:gdLst/>
              <a:ahLst/>
              <a:rect l="0" t="0" r="r" b="b"/>
              <a:pathLst>
                <a:path w="188" h="756">
                  <a:moveTo>
                    <a:pt x="187" y="749"/>
                  </a:moveTo>
                  <a:cubicBezTo>
                    <a:pt x="187" y="747"/>
                    <a:pt x="187" y="745"/>
                    <a:pt x="173" y="731"/>
                  </a:cubicBezTo>
                  <a:cubicBezTo>
                    <a:pt x="73" y="637"/>
                    <a:pt x="48" y="494"/>
                    <a:pt x="48" y="378"/>
                  </a:cubicBezTo>
                  <a:cubicBezTo>
                    <a:pt x="48" y="247"/>
                    <a:pt x="78" y="115"/>
                    <a:pt x="176" y="21"/>
                  </a:cubicBezTo>
                  <a:cubicBezTo>
                    <a:pt x="187" y="12"/>
                    <a:pt x="187" y="10"/>
                    <a:pt x="187" y="7"/>
                  </a:cubicBezTo>
                  <a:cubicBezTo>
                    <a:pt x="187" y="2"/>
                    <a:pt x="184" y="0"/>
                    <a:pt x="178" y="0"/>
                  </a:cubicBezTo>
                  <a:cubicBezTo>
                    <a:pt x="171" y="0"/>
                    <a:pt x="98" y="52"/>
                    <a:pt x="51" y="148"/>
                  </a:cubicBezTo>
                  <a:cubicBezTo>
                    <a:pt x="9" y="230"/>
                    <a:pt x="0" y="314"/>
                    <a:pt x="0" y="378"/>
                  </a:cubicBezTo>
                  <a:cubicBezTo>
                    <a:pt x="0" y="438"/>
                    <a:pt x="9" y="529"/>
                    <a:pt x="53" y="615"/>
                  </a:cubicBezTo>
                  <a:cubicBezTo>
                    <a:pt x="102" y="707"/>
                    <a:pt x="171" y="755"/>
                    <a:pt x="178" y="755"/>
                  </a:cubicBezTo>
                  <a:cubicBezTo>
                    <a:pt x="184" y="755"/>
                    <a:pt x="187" y="754"/>
                    <a:pt x="187" y="749"/>
                  </a:cubicBezTo>
                </a:path>
              </a:pathLst>
            </a:custGeom>
            <a:solidFill>
              <a:srgbClr val="000000"/>
            </a:solidFill>
            <a:ln w="15840">
              <a:noFill/>
            </a:ln>
          </p:spPr>
        </p:sp>
        <p:sp>
          <p:nvSpPr>
            <p:cNvPr id="1252" name="Freeform 29"/>
            <p:cNvSpPr/>
            <p:nvPr/>
          </p:nvSpPr>
          <p:spPr>
            <a:xfrm>
              <a:off x="3005280" y="2853360"/>
              <a:ext cx="132840" cy="123840"/>
            </a:xfrm>
            <a:custGeom>
              <a:avLst/>
              <a:gdLst/>
              <a:ahLst/>
              <a:rect l="0" t="0" r="r" b="b"/>
              <a:pathLst>
                <a:path w="369" h="344">
                  <a:moveTo>
                    <a:pt x="268" y="48"/>
                  </a:moveTo>
                  <a:cubicBezTo>
                    <a:pt x="253" y="21"/>
                    <a:pt x="229" y="0"/>
                    <a:pt x="193" y="0"/>
                  </a:cubicBezTo>
                  <a:cubicBezTo>
                    <a:pt x="100" y="0"/>
                    <a:pt x="0" y="112"/>
                    <a:pt x="0" y="221"/>
                  </a:cubicBezTo>
                  <a:cubicBezTo>
                    <a:pt x="0" y="294"/>
                    <a:pt x="44" y="343"/>
                    <a:pt x="107" y="343"/>
                  </a:cubicBezTo>
                  <a:cubicBezTo>
                    <a:pt x="124" y="343"/>
                    <a:pt x="164" y="340"/>
                    <a:pt x="211" y="287"/>
                  </a:cubicBezTo>
                  <a:cubicBezTo>
                    <a:pt x="218" y="318"/>
                    <a:pt x="246" y="343"/>
                    <a:pt x="284" y="343"/>
                  </a:cubicBezTo>
                  <a:cubicBezTo>
                    <a:pt x="313" y="343"/>
                    <a:pt x="331" y="326"/>
                    <a:pt x="344" y="302"/>
                  </a:cubicBezTo>
                  <a:cubicBezTo>
                    <a:pt x="357" y="275"/>
                    <a:pt x="368" y="228"/>
                    <a:pt x="368" y="227"/>
                  </a:cubicBezTo>
                  <a:cubicBezTo>
                    <a:pt x="368" y="220"/>
                    <a:pt x="361" y="220"/>
                    <a:pt x="359" y="220"/>
                  </a:cubicBezTo>
                  <a:cubicBezTo>
                    <a:pt x="350" y="220"/>
                    <a:pt x="350" y="221"/>
                    <a:pt x="348" y="234"/>
                  </a:cubicBezTo>
                  <a:cubicBezTo>
                    <a:pt x="333" y="282"/>
                    <a:pt x="319" y="326"/>
                    <a:pt x="286" y="326"/>
                  </a:cubicBezTo>
                  <a:cubicBezTo>
                    <a:pt x="264" y="326"/>
                    <a:pt x="263" y="307"/>
                    <a:pt x="263" y="292"/>
                  </a:cubicBezTo>
                  <a:cubicBezTo>
                    <a:pt x="263" y="275"/>
                    <a:pt x="264" y="270"/>
                    <a:pt x="274" y="235"/>
                  </a:cubicBezTo>
                  <a:cubicBezTo>
                    <a:pt x="282" y="204"/>
                    <a:pt x="282" y="196"/>
                    <a:pt x="289" y="168"/>
                  </a:cubicBezTo>
                  <a:lnTo>
                    <a:pt x="319" y="62"/>
                  </a:lnTo>
                  <a:cubicBezTo>
                    <a:pt x="324" y="39"/>
                    <a:pt x="324" y="39"/>
                    <a:pt x="324" y="36"/>
                  </a:cubicBezTo>
                  <a:cubicBezTo>
                    <a:pt x="324" y="22"/>
                    <a:pt x="315" y="15"/>
                    <a:pt x="302" y="15"/>
                  </a:cubicBezTo>
                  <a:cubicBezTo>
                    <a:pt x="282" y="15"/>
                    <a:pt x="270" y="33"/>
                    <a:pt x="268" y="48"/>
                  </a:cubicBezTo>
                  <a:moveTo>
                    <a:pt x="215" y="246"/>
                  </a:moveTo>
                  <a:cubicBezTo>
                    <a:pt x="211" y="259"/>
                    <a:pt x="211" y="259"/>
                    <a:pt x="200" y="273"/>
                  </a:cubicBezTo>
                  <a:cubicBezTo>
                    <a:pt x="164" y="314"/>
                    <a:pt x="131" y="326"/>
                    <a:pt x="109" y="326"/>
                  </a:cubicBezTo>
                  <a:cubicBezTo>
                    <a:pt x="69" y="326"/>
                    <a:pt x="56" y="285"/>
                    <a:pt x="56" y="256"/>
                  </a:cubicBezTo>
                  <a:cubicBezTo>
                    <a:pt x="56" y="218"/>
                    <a:pt x="81" y="124"/>
                    <a:pt x="102" y="89"/>
                  </a:cubicBezTo>
                  <a:cubicBezTo>
                    <a:pt x="126" y="45"/>
                    <a:pt x="162" y="17"/>
                    <a:pt x="195" y="17"/>
                  </a:cubicBezTo>
                  <a:cubicBezTo>
                    <a:pt x="248" y="17"/>
                    <a:pt x="259" y="79"/>
                    <a:pt x="259" y="84"/>
                  </a:cubicBezTo>
                  <a:cubicBezTo>
                    <a:pt x="259" y="88"/>
                    <a:pt x="257" y="93"/>
                    <a:pt x="255" y="96"/>
                  </a:cubicBezTo>
                  <a:lnTo>
                    <a:pt x="215" y="246"/>
                  </a:lnTo>
                </a:path>
              </a:pathLst>
            </a:custGeom>
            <a:solidFill>
              <a:srgbClr val="000000"/>
            </a:solidFill>
            <a:ln w="15840">
              <a:noFill/>
            </a:ln>
          </p:spPr>
        </p:sp>
        <p:sp>
          <p:nvSpPr>
            <p:cNvPr id="1253" name="Freeform 30"/>
            <p:cNvSpPr/>
            <p:nvPr/>
          </p:nvSpPr>
          <p:spPr>
            <a:xfrm>
              <a:off x="3170520" y="2944080"/>
              <a:ext cx="34560" cy="82080"/>
            </a:xfrm>
            <a:custGeom>
              <a:avLst/>
              <a:gdLst/>
              <a:ahLst/>
              <a:rect l="0" t="0" r="r" b="b"/>
              <a:pathLst>
                <a:path w="96" h="228">
                  <a:moveTo>
                    <a:pt x="95" y="79"/>
                  </a:moveTo>
                  <a:cubicBezTo>
                    <a:pt x="95" y="29"/>
                    <a:pt x="75" y="0"/>
                    <a:pt x="44" y="0"/>
                  </a:cubicBezTo>
                  <a:cubicBezTo>
                    <a:pt x="17" y="0"/>
                    <a:pt x="0" y="19"/>
                    <a:pt x="0" y="39"/>
                  </a:cubicBezTo>
                  <a:cubicBezTo>
                    <a:pt x="0" y="60"/>
                    <a:pt x="17" y="81"/>
                    <a:pt x="44" y="81"/>
                  </a:cubicBezTo>
                  <a:cubicBezTo>
                    <a:pt x="54" y="81"/>
                    <a:pt x="64" y="77"/>
                    <a:pt x="71" y="70"/>
                  </a:cubicBezTo>
                  <a:cubicBezTo>
                    <a:pt x="75" y="69"/>
                    <a:pt x="75" y="69"/>
                    <a:pt x="77" y="69"/>
                  </a:cubicBezTo>
                  <a:cubicBezTo>
                    <a:pt x="77" y="69"/>
                    <a:pt x="78" y="69"/>
                    <a:pt x="78" y="79"/>
                  </a:cubicBezTo>
                  <a:cubicBezTo>
                    <a:pt x="78" y="136"/>
                    <a:pt x="50" y="182"/>
                    <a:pt x="22" y="206"/>
                  </a:cubicBezTo>
                  <a:cubicBezTo>
                    <a:pt x="13" y="215"/>
                    <a:pt x="13" y="216"/>
                    <a:pt x="13" y="218"/>
                  </a:cubicBezTo>
                  <a:cubicBezTo>
                    <a:pt x="13" y="225"/>
                    <a:pt x="17" y="227"/>
                    <a:pt x="22" y="227"/>
                  </a:cubicBezTo>
                  <a:cubicBezTo>
                    <a:pt x="31" y="227"/>
                    <a:pt x="95" y="168"/>
                    <a:pt x="95" y="79"/>
                  </a:cubicBezTo>
                </a:path>
              </a:pathLst>
            </a:custGeom>
            <a:solidFill>
              <a:srgbClr val="000000"/>
            </a:solidFill>
            <a:ln w="15840">
              <a:noFill/>
            </a:ln>
          </p:spPr>
        </p:sp>
        <p:sp>
          <p:nvSpPr>
            <p:cNvPr id="1254" name="Freeform 31"/>
            <p:cNvSpPr/>
            <p:nvPr/>
          </p:nvSpPr>
          <p:spPr>
            <a:xfrm>
              <a:off x="3288240" y="2784600"/>
              <a:ext cx="106920" cy="192600"/>
            </a:xfrm>
            <a:custGeom>
              <a:avLst/>
              <a:gdLst/>
              <a:ahLst/>
              <a:rect l="0" t="0" r="r" b="b"/>
              <a:pathLst>
                <a:path w="297" h="535">
                  <a:moveTo>
                    <a:pt x="155" y="9"/>
                  </a:moveTo>
                  <a:cubicBezTo>
                    <a:pt x="155" y="7"/>
                    <a:pt x="155" y="0"/>
                    <a:pt x="144" y="0"/>
                  </a:cubicBezTo>
                  <a:cubicBezTo>
                    <a:pt x="125" y="0"/>
                    <a:pt x="67" y="7"/>
                    <a:pt x="46" y="7"/>
                  </a:cubicBezTo>
                  <a:cubicBezTo>
                    <a:pt x="40" y="9"/>
                    <a:pt x="31" y="9"/>
                    <a:pt x="31" y="22"/>
                  </a:cubicBezTo>
                  <a:cubicBezTo>
                    <a:pt x="31" y="33"/>
                    <a:pt x="38" y="33"/>
                    <a:pt x="49" y="33"/>
                  </a:cubicBezTo>
                  <a:cubicBezTo>
                    <a:pt x="89" y="33"/>
                    <a:pt x="91" y="38"/>
                    <a:pt x="91" y="45"/>
                  </a:cubicBezTo>
                  <a:cubicBezTo>
                    <a:pt x="91" y="50"/>
                    <a:pt x="83" y="76"/>
                    <a:pt x="78" y="91"/>
                  </a:cubicBezTo>
                  <a:lnTo>
                    <a:pt x="12" y="338"/>
                  </a:lnTo>
                  <a:cubicBezTo>
                    <a:pt x="3" y="376"/>
                    <a:pt x="0" y="388"/>
                    <a:pt x="0" y="416"/>
                  </a:cubicBezTo>
                  <a:cubicBezTo>
                    <a:pt x="0" y="486"/>
                    <a:pt x="42" y="534"/>
                    <a:pt x="102" y="534"/>
                  </a:cubicBezTo>
                  <a:cubicBezTo>
                    <a:pt x="196" y="534"/>
                    <a:pt x="296" y="421"/>
                    <a:pt x="296" y="312"/>
                  </a:cubicBezTo>
                  <a:cubicBezTo>
                    <a:pt x="296" y="242"/>
                    <a:pt x="253" y="191"/>
                    <a:pt x="189" y="191"/>
                  </a:cubicBezTo>
                  <a:cubicBezTo>
                    <a:pt x="153" y="191"/>
                    <a:pt x="118" y="213"/>
                    <a:pt x="94" y="237"/>
                  </a:cubicBezTo>
                  <a:lnTo>
                    <a:pt x="155" y="9"/>
                  </a:lnTo>
                  <a:moveTo>
                    <a:pt x="78" y="294"/>
                  </a:moveTo>
                  <a:cubicBezTo>
                    <a:pt x="83" y="278"/>
                    <a:pt x="83" y="276"/>
                    <a:pt x="91" y="268"/>
                  </a:cubicBezTo>
                  <a:cubicBezTo>
                    <a:pt x="131" y="218"/>
                    <a:pt x="167" y="208"/>
                    <a:pt x="187" y="208"/>
                  </a:cubicBezTo>
                  <a:cubicBezTo>
                    <a:pt x="216" y="208"/>
                    <a:pt x="239" y="230"/>
                    <a:pt x="239" y="278"/>
                  </a:cubicBezTo>
                  <a:cubicBezTo>
                    <a:pt x="239" y="323"/>
                    <a:pt x="211" y="410"/>
                    <a:pt x="196" y="440"/>
                  </a:cubicBezTo>
                  <a:cubicBezTo>
                    <a:pt x="171" y="489"/>
                    <a:pt x="133" y="517"/>
                    <a:pt x="102" y="517"/>
                  </a:cubicBezTo>
                  <a:cubicBezTo>
                    <a:pt x="74" y="517"/>
                    <a:pt x="49" y="496"/>
                    <a:pt x="49" y="441"/>
                  </a:cubicBezTo>
                  <a:cubicBezTo>
                    <a:pt x="49" y="426"/>
                    <a:pt x="49" y="412"/>
                    <a:pt x="61" y="364"/>
                  </a:cubicBezTo>
                  <a:lnTo>
                    <a:pt x="78" y="294"/>
                  </a:lnTo>
                </a:path>
              </a:pathLst>
            </a:custGeom>
            <a:solidFill>
              <a:srgbClr val="000000"/>
            </a:solidFill>
            <a:ln w="15840">
              <a:noFill/>
            </a:ln>
          </p:spPr>
        </p:sp>
        <p:sp>
          <p:nvSpPr>
            <p:cNvPr id="1255" name="Freeform 32"/>
            <p:cNvSpPr/>
            <p:nvPr/>
          </p:nvSpPr>
          <p:spPr>
            <a:xfrm>
              <a:off x="3414960" y="2769120"/>
              <a:ext cx="67680" cy="272160"/>
            </a:xfrm>
            <a:custGeom>
              <a:avLst/>
              <a:gdLst/>
              <a:ahLst/>
              <a:rect l="0" t="0" r="r" b="b"/>
              <a:pathLst>
                <a:path w="188" h="756">
                  <a:moveTo>
                    <a:pt x="187" y="378"/>
                  </a:moveTo>
                  <a:cubicBezTo>
                    <a:pt x="187" y="319"/>
                    <a:pt x="178" y="228"/>
                    <a:pt x="135" y="143"/>
                  </a:cubicBezTo>
                  <a:cubicBezTo>
                    <a:pt x="85" y="50"/>
                    <a:pt x="16" y="0"/>
                    <a:pt x="7" y="0"/>
                  </a:cubicBezTo>
                  <a:cubicBezTo>
                    <a:pt x="3" y="0"/>
                    <a:pt x="0" y="3"/>
                    <a:pt x="0" y="7"/>
                  </a:cubicBezTo>
                  <a:cubicBezTo>
                    <a:pt x="0" y="10"/>
                    <a:pt x="0" y="12"/>
                    <a:pt x="14" y="26"/>
                  </a:cubicBezTo>
                  <a:cubicBezTo>
                    <a:pt x="94" y="100"/>
                    <a:pt x="140" y="220"/>
                    <a:pt x="140" y="378"/>
                  </a:cubicBezTo>
                  <a:cubicBezTo>
                    <a:pt x="140" y="506"/>
                    <a:pt x="111" y="640"/>
                    <a:pt x="11" y="735"/>
                  </a:cubicBezTo>
                  <a:cubicBezTo>
                    <a:pt x="0" y="745"/>
                    <a:pt x="0" y="747"/>
                    <a:pt x="0" y="749"/>
                  </a:cubicBezTo>
                  <a:cubicBezTo>
                    <a:pt x="0" y="754"/>
                    <a:pt x="3" y="755"/>
                    <a:pt x="7" y="755"/>
                  </a:cubicBezTo>
                  <a:cubicBezTo>
                    <a:pt x="16" y="755"/>
                    <a:pt x="89" y="704"/>
                    <a:pt x="137" y="608"/>
                  </a:cubicBezTo>
                  <a:cubicBezTo>
                    <a:pt x="178" y="525"/>
                    <a:pt x="187" y="441"/>
                    <a:pt x="187" y="378"/>
                  </a:cubicBezTo>
                </a:path>
              </a:pathLst>
            </a:custGeom>
            <a:solidFill>
              <a:srgbClr val="000000"/>
            </a:solidFill>
            <a:ln w="15840">
              <a:noFill/>
            </a:ln>
          </p:spPr>
        </p:sp>
        <p:sp>
          <p:nvSpPr>
            <p:cNvPr id="1256" name="Freeform 33"/>
            <p:cNvSpPr/>
            <p:nvPr/>
          </p:nvSpPr>
          <p:spPr>
            <a:xfrm>
              <a:off x="3599280" y="2890800"/>
              <a:ext cx="31680" cy="29880"/>
            </a:xfrm>
            <a:custGeom>
              <a:avLst/>
              <a:gdLst/>
              <a:ahLst/>
              <a:rect l="0" t="0" r="r" b="b"/>
              <a:pathLst>
                <a:path w="88" h="83">
                  <a:moveTo>
                    <a:pt x="87" y="41"/>
                  </a:moveTo>
                  <a:cubicBezTo>
                    <a:pt x="87" y="19"/>
                    <a:pt x="67" y="0"/>
                    <a:pt x="44" y="0"/>
                  </a:cubicBezTo>
                  <a:cubicBezTo>
                    <a:pt x="20" y="0"/>
                    <a:pt x="0" y="19"/>
                    <a:pt x="0" y="41"/>
                  </a:cubicBezTo>
                  <a:cubicBezTo>
                    <a:pt x="0" y="64"/>
                    <a:pt x="20" y="82"/>
                    <a:pt x="44" y="82"/>
                  </a:cubicBezTo>
                  <a:cubicBezTo>
                    <a:pt x="67" y="82"/>
                    <a:pt x="87" y="64"/>
                    <a:pt x="87" y="41"/>
                  </a:cubicBezTo>
                </a:path>
              </a:pathLst>
            </a:custGeom>
            <a:solidFill>
              <a:srgbClr val="000000"/>
            </a:solidFill>
            <a:ln w="15840">
              <a:noFill/>
            </a:ln>
          </p:spPr>
        </p:sp>
        <p:sp>
          <p:nvSpPr>
            <p:cNvPr id="1257" name="Freeform 34"/>
            <p:cNvSpPr/>
            <p:nvPr/>
          </p:nvSpPr>
          <p:spPr>
            <a:xfrm>
              <a:off x="3746880" y="2769120"/>
              <a:ext cx="67680" cy="272160"/>
            </a:xfrm>
            <a:custGeom>
              <a:avLst/>
              <a:gdLst/>
              <a:ahLst/>
              <a:rect l="0" t="0" r="r" b="b"/>
              <a:pathLst>
                <a:path w="188" h="756">
                  <a:moveTo>
                    <a:pt x="187" y="749"/>
                  </a:moveTo>
                  <a:cubicBezTo>
                    <a:pt x="187" y="747"/>
                    <a:pt x="187" y="745"/>
                    <a:pt x="172" y="731"/>
                  </a:cubicBezTo>
                  <a:cubicBezTo>
                    <a:pt x="72" y="637"/>
                    <a:pt x="47" y="494"/>
                    <a:pt x="47" y="378"/>
                  </a:cubicBezTo>
                  <a:cubicBezTo>
                    <a:pt x="47" y="247"/>
                    <a:pt x="78" y="115"/>
                    <a:pt x="176" y="21"/>
                  </a:cubicBezTo>
                  <a:cubicBezTo>
                    <a:pt x="187" y="12"/>
                    <a:pt x="187" y="10"/>
                    <a:pt x="187" y="7"/>
                  </a:cubicBezTo>
                  <a:cubicBezTo>
                    <a:pt x="187" y="2"/>
                    <a:pt x="183" y="0"/>
                    <a:pt x="178" y="0"/>
                  </a:cubicBezTo>
                  <a:cubicBezTo>
                    <a:pt x="171" y="0"/>
                    <a:pt x="98" y="52"/>
                    <a:pt x="51" y="148"/>
                  </a:cubicBezTo>
                  <a:cubicBezTo>
                    <a:pt x="9" y="230"/>
                    <a:pt x="0" y="314"/>
                    <a:pt x="0" y="378"/>
                  </a:cubicBezTo>
                  <a:cubicBezTo>
                    <a:pt x="0" y="438"/>
                    <a:pt x="9" y="529"/>
                    <a:pt x="53" y="615"/>
                  </a:cubicBezTo>
                  <a:cubicBezTo>
                    <a:pt x="102" y="707"/>
                    <a:pt x="171" y="755"/>
                    <a:pt x="178" y="755"/>
                  </a:cubicBezTo>
                  <a:cubicBezTo>
                    <a:pt x="183" y="755"/>
                    <a:pt x="187" y="754"/>
                    <a:pt x="187" y="749"/>
                  </a:cubicBezTo>
                </a:path>
              </a:pathLst>
            </a:custGeom>
            <a:solidFill>
              <a:srgbClr val="000000"/>
            </a:solidFill>
            <a:ln w="15840">
              <a:noFill/>
            </a:ln>
          </p:spPr>
        </p:sp>
        <p:sp>
          <p:nvSpPr>
            <p:cNvPr id="1258" name="Freeform 35"/>
            <p:cNvSpPr/>
            <p:nvPr/>
          </p:nvSpPr>
          <p:spPr>
            <a:xfrm>
              <a:off x="3864960" y="2769120"/>
              <a:ext cx="12960" cy="272160"/>
            </a:xfrm>
            <a:custGeom>
              <a:avLst/>
              <a:gdLst/>
              <a:ahLst/>
              <a:rect l="0" t="0" r="r" b="b"/>
              <a:pathLst>
                <a:path w="36" h="756">
                  <a:moveTo>
                    <a:pt x="35" y="27"/>
                  </a:moveTo>
                  <a:cubicBezTo>
                    <a:pt x="35" y="14"/>
                    <a:pt x="35" y="0"/>
                    <a:pt x="16" y="0"/>
                  </a:cubicBezTo>
                  <a:cubicBezTo>
                    <a:pt x="0" y="0"/>
                    <a:pt x="0" y="14"/>
                    <a:pt x="0" y="27"/>
                  </a:cubicBezTo>
                  <a:lnTo>
                    <a:pt x="0" y="728"/>
                  </a:lnTo>
                  <a:cubicBezTo>
                    <a:pt x="0" y="742"/>
                    <a:pt x="0" y="755"/>
                    <a:pt x="16" y="755"/>
                  </a:cubicBezTo>
                  <a:cubicBezTo>
                    <a:pt x="35" y="755"/>
                    <a:pt x="35" y="742"/>
                    <a:pt x="35" y="728"/>
                  </a:cubicBezTo>
                  <a:lnTo>
                    <a:pt x="35" y="27"/>
                  </a:lnTo>
                </a:path>
              </a:pathLst>
            </a:custGeom>
            <a:solidFill>
              <a:srgbClr val="000000"/>
            </a:solidFill>
            <a:ln w="15840">
              <a:noFill/>
            </a:ln>
          </p:spPr>
        </p:sp>
        <p:sp>
          <p:nvSpPr>
            <p:cNvPr id="1259" name="Freeform 36"/>
            <p:cNvSpPr/>
            <p:nvPr/>
          </p:nvSpPr>
          <p:spPr>
            <a:xfrm>
              <a:off x="3922200" y="2787840"/>
              <a:ext cx="174960" cy="186480"/>
            </a:xfrm>
            <a:custGeom>
              <a:avLst/>
              <a:gdLst/>
              <a:ahLst/>
              <a:rect l="0" t="0" r="r" b="b"/>
              <a:pathLst>
                <a:path w="486" h="518">
                  <a:moveTo>
                    <a:pt x="270" y="58"/>
                  </a:moveTo>
                  <a:cubicBezTo>
                    <a:pt x="277" y="33"/>
                    <a:pt x="278" y="24"/>
                    <a:pt x="354" y="24"/>
                  </a:cubicBezTo>
                  <a:cubicBezTo>
                    <a:pt x="379" y="24"/>
                    <a:pt x="385" y="24"/>
                    <a:pt x="385" y="9"/>
                  </a:cubicBezTo>
                  <a:cubicBezTo>
                    <a:pt x="385" y="0"/>
                    <a:pt x="376" y="0"/>
                    <a:pt x="372" y="0"/>
                  </a:cubicBezTo>
                  <a:cubicBezTo>
                    <a:pt x="346" y="0"/>
                    <a:pt x="278" y="2"/>
                    <a:pt x="253" y="2"/>
                  </a:cubicBezTo>
                  <a:cubicBezTo>
                    <a:pt x="230" y="2"/>
                    <a:pt x="169" y="0"/>
                    <a:pt x="146" y="0"/>
                  </a:cubicBezTo>
                  <a:cubicBezTo>
                    <a:pt x="140" y="0"/>
                    <a:pt x="131" y="0"/>
                    <a:pt x="131" y="15"/>
                  </a:cubicBezTo>
                  <a:cubicBezTo>
                    <a:pt x="131" y="24"/>
                    <a:pt x="139" y="24"/>
                    <a:pt x="153" y="24"/>
                  </a:cubicBezTo>
                  <a:cubicBezTo>
                    <a:pt x="155" y="24"/>
                    <a:pt x="169" y="24"/>
                    <a:pt x="184" y="26"/>
                  </a:cubicBezTo>
                  <a:cubicBezTo>
                    <a:pt x="198" y="26"/>
                    <a:pt x="206" y="27"/>
                    <a:pt x="206" y="38"/>
                  </a:cubicBezTo>
                  <a:cubicBezTo>
                    <a:pt x="206" y="39"/>
                    <a:pt x="204" y="43"/>
                    <a:pt x="202" y="52"/>
                  </a:cubicBezTo>
                  <a:lnTo>
                    <a:pt x="94" y="458"/>
                  </a:lnTo>
                  <a:cubicBezTo>
                    <a:pt x="87" y="488"/>
                    <a:pt x="85" y="493"/>
                    <a:pt x="22" y="493"/>
                  </a:cubicBezTo>
                  <a:cubicBezTo>
                    <a:pt x="7" y="493"/>
                    <a:pt x="0" y="493"/>
                    <a:pt x="0" y="508"/>
                  </a:cubicBezTo>
                  <a:cubicBezTo>
                    <a:pt x="0" y="517"/>
                    <a:pt x="7" y="517"/>
                    <a:pt x="22" y="517"/>
                  </a:cubicBezTo>
                  <a:lnTo>
                    <a:pt x="393" y="517"/>
                  </a:lnTo>
                  <a:cubicBezTo>
                    <a:pt x="413" y="517"/>
                    <a:pt x="413" y="517"/>
                    <a:pt x="419" y="505"/>
                  </a:cubicBezTo>
                  <a:lnTo>
                    <a:pt x="483" y="340"/>
                  </a:lnTo>
                  <a:cubicBezTo>
                    <a:pt x="485" y="333"/>
                    <a:pt x="485" y="331"/>
                    <a:pt x="485" y="330"/>
                  </a:cubicBezTo>
                  <a:cubicBezTo>
                    <a:pt x="485" y="326"/>
                    <a:pt x="483" y="321"/>
                    <a:pt x="476" y="321"/>
                  </a:cubicBezTo>
                  <a:cubicBezTo>
                    <a:pt x="468" y="321"/>
                    <a:pt x="468" y="326"/>
                    <a:pt x="463" y="338"/>
                  </a:cubicBezTo>
                  <a:cubicBezTo>
                    <a:pt x="435" y="407"/>
                    <a:pt x="399" y="493"/>
                    <a:pt x="261" y="493"/>
                  </a:cubicBezTo>
                  <a:lnTo>
                    <a:pt x="184" y="493"/>
                  </a:lnTo>
                  <a:cubicBezTo>
                    <a:pt x="173" y="493"/>
                    <a:pt x="171" y="493"/>
                    <a:pt x="167" y="493"/>
                  </a:cubicBezTo>
                  <a:cubicBezTo>
                    <a:pt x="159" y="493"/>
                    <a:pt x="157" y="491"/>
                    <a:pt x="157" y="486"/>
                  </a:cubicBezTo>
                  <a:cubicBezTo>
                    <a:pt x="157" y="482"/>
                    <a:pt x="157" y="481"/>
                    <a:pt x="161" y="467"/>
                  </a:cubicBezTo>
                  <a:lnTo>
                    <a:pt x="270" y="58"/>
                  </a:lnTo>
                </a:path>
              </a:pathLst>
            </a:custGeom>
            <a:solidFill>
              <a:srgbClr val="000000"/>
            </a:solidFill>
            <a:ln w="15840">
              <a:noFill/>
            </a:ln>
          </p:spPr>
        </p:sp>
        <p:sp>
          <p:nvSpPr>
            <p:cNvPr id="1260" name="Freeform 37"/>
            <p:cNvSpPr/>
            <p:nvPr/>
          </p:nvSpPr>
          <p:spPr>
            <a:xfrm>
              <a:off x="4120920" y="2743200"/>
              <a:ext cx="149400" cy="141120"/>
            </a:xfrm>
            <a:custGeom>
              <a:avLst/>
              <a:gdLst/>
              <a:ahLst/>
              <a:rect l="0" t="0" r="r" b="b"/>
              <a:pathLst>
                <a:path w="415" h="392">
                  <a:moveTo>
                    <a:pt x="221" y="208"/>
                  </a:moveTo>
                  <a:lnTo>
                    <a:pt x="394" y="208"/>
                  </a:lnTo>
                  <a:cubicBezTo>
                    <a:pt x="401" y="208"/>
                    <a:pt x="414" y="208"/>
                    <a:pt x="414" y="196"/>
                  </a:cubicBezTo>
                  <a:cubicBezTo>
                    <a:pt x="414" y="182"/>
                    <a:pt x="401" y="182"/>
                    <a:pt x="394" y="182"/>
                  </a:cubicBezTo>
                  <a:lnTo>
                    <a:pt x="221" y="182"/>
                  </a:lnTo>
                  <a:lnTo>
                    <a:pt x="221" y="19"/>
                  </a:lnTo>
                  <a:cubicBezTo>
                    <a:pt x="221" y="12"/>
                    <a:pt x="221" y="0"/>
                    <a:pt x="208" y="0"/>
                  </a:cubicBezTo>
                  <a:cubicBezTo>
                    <a:pt x="193" y="0"/>
                    <a:pt x="193" y="12"/>
                    <a:pt x="193" y="19"/>
                  </a:cubicBezTo>
                  <a:lnTo>
                    <a:pt x="193" y="182"/>
                  </a:lnTo>
                  <a:lnTo>
                    <a:pt x="20" y="182"/>
                  </a:lnTo>
                  <a:cubicBezTo>
                    <a:pt x="13" y="182"/>
                    <a:pt x="0" y="182"/>
                    <a:pt x="0" y="196"/>
                  </a:cubicBezTo>
                  <a:cubicBezTo>
                    <a:pt x="0" y="208"/>
                    <a:pt x="13" y="208"/>
                    <a:pt x="20" y="208"/>
                  </a:cubicBezTo>
                  <a:lnTo>
                    <a:pt x="193" y="208"/>
                  </a:lnTo>
                  <a:lnTo>
                    <a:pt x="193" y="371"/>
                  </a:lnTo>
                  <a:cubicBezTo>
                    <a:pt x="193" y="378"/>
                    <a:pt x="193" y="391"/>
                    <a:pt x="208" y="391"/>
                  </a:cubicBezTo>
                  <a:cubicBezTo>
                    <a:pt x="221" y="391"/>
                    <a:pt x="221" y="379"/>
                    <a:pt x="221" y="371"/>
                  </a:cubicBezTo>
                  <a:lnTo>
                    <a:pt x="221" y="208"/>
                  </a:lnTo>
                </a:path>
              </a:pathLst>
            </a:custGeom>
            <a:solidFill>
              <a:srgbClr val="000000"/>
            </a:solidFill>
            <a:ln w="15840">
              <a:noFill/>
            </a:ln>
          </p:spPr>
        </p:sp>
        <p:sp>
          <p:nvSpPr>
            <p:cNvPr id="1261" name="Freeform 38"/>
            <p:cNvSpPr/>
            <p:nvPr/>
          </p:nvSpPr>
          <p:spPr>
            <a:xfrm>
              <a:off x="4332240" y="2769120"/>
              <a:ext cx="12960" cy="272160"/>
            </a:xfrm>
            <a:custGeom>
              <a:avLst/>
              <a:gdLst/>
              <a:ahLst/>
              <a:rect l="0" t="0" r="r" b="b"/>
              <a:pathLst>
                <a:path w="36" h="756">
                  <a:moveTo>
                    <a:pt x="35" y="27"/>
                  </a:moveTo>
                  <a:cubicBezTo>
                    <a:pt x="35" y="14"/>
                    <a:pt x="35" y="0"/>
                    <a:pt x="17" y="0"/>
                  </a:cubicBezTo>
                  <a:cubicBezTo>
                    <a:pt x="0" y="0"/>
                    <a:pt x="0" y="14"/>
                    <a:pt x="0" y="27"/>
                  </a:cubicBezTo>
                  <a:lnTo>
                    <a:pt x="0" y="728"/>
                  </a:lnTo>
                  <a:cubicBezTo>
                    <a:pt x="0" y="742"/>
                    <a:pt x="0" y="755"/>
                    <a:pt x="17" y="755"/>
                  </a:cubicBezTo>
                  <a:cubicBezTo>
                    <a:pt x="35" y="755"/>
                    <a:pt x="35" y="742"/>
                    <a:pt x="35" y="728"/>
                  </a:cubicBezTo>
                  <a:lnTo>
                    <a:pt x="35" y="27"/>
                  </a:lnTo>
                </a:path>
              </a:pathLst>
            </a:custGeom>
            <a:solidFill>
              <a:srgbClr val="000000"/>
            </a:solidFill>
            <a:ln w="15840">
              <a:noFill/>
            </a:ln>
          </p:spPr>
        </p:sp>
        <p:sp>
          <p:nvSpPr>
            <p:cNvPr id="1262" name="Freeform 39"/>
            <p:cNvSpPr/>
            <p:nvPr/>
          </p:nvSpPr>
          <p:spPr>
            <a:xfrm>
              <a:off x="4458240" y="2814840"/>
              <a:ext cx="192600" cy="182160"/>
            </a:xfrm>
            <a:custGeom>
              <a:avLst/>
              <a:gdLst/>
              <a:ahLst/>
              <a:rect l="0" t="0" r="r" b="b"/>
              <a:pathLst>
                <a:path w="535" h="506">
                  <a:moveTo>
                    <a:pt x="284" y="268"/>
                  </a:moveTo>
                  <a:lnTo>
                    <a:pt x="508" y="268"/>
                  </a:lnTo>
                  <a:cubicBezTo>
                    <a:pt x="519" y="268"/>
                    <a:pt x="534" y="268"/>
                    <a:pt x="534" y="252"/>
                  </a:cubicBezTo>
                  <a:cubicBezTo>
                    <a:pt x="534" y="237"/>
                    <a:pt x="519" y="237"/>
                    <a:pt x="508" y="237"/>
                  </a:cubicBezTo>
                  <a:lnTo>
                    <a:pt x="284" y="237"/>
                  </a:lnTo>
                  <a:lnTo>
                    <a:pt x="284" y="26"/>
                  </a:lnTo>
                  <a:cubicBezTo>
                    <a:pt x="284" y="14"/>
                    <a:pt x="284" y="0"/>
                    <a:pt x="268" y="0"/>
                  </a:cubicBezTo>
                  <a:cubicBezTo>
                    <a:pt x="252" y="0"/>
                    <a:pt x="252" y="14"/>
                    <a:pt x="252" y="26"/>
                  </a:cubicBezTo>
                  <a:lnTo>
                    <a:pt x="252" y="237"/>
                  </a:lnTo>
                  <a:lnTo>
                    <a:pt x="27" y="237"/>
                  </a:lnTo>
                  <a:cubicBezTo>
                    <a:pt x="14" y="237"/>
                    <a:pt x="0" y="237"/>
                    <a:pt x="0" y="252"/>
                  </a:cubicBezTo>
                  <a:cubicBezTo>
                    <a:pt x="0" y="268"/>
                    <a:pt x="14" y="268"/>
                    <a:pt x="27" y="268"/>
                  </a:cubicBezTo>
                  <a:lnTo>
                    <a:pt x="252" y="268"/>
                  </a:lnTo>
                  <a:lnTo>
                    <a:pt x="252" y="479"/>
                  </a:lnTo>
                  <a:cubicBezTo>
                    <a:pt x="252" y="489"/>
                    <a:pt x="252" y="505"/>
                    <a:pt x="268" y="505"/>
                  </a:cubicBezTo>
                  <a:cubicBezTo>
                    <a:pt x="284" y="505"/>
                    <a:pt x="284" y="489"/>
                    <a:pt x="284" y="479"/>
                  </a:cubicBezTo>
                  <a:lnTo>
                    <a:pt x="284" y="268"/>
                  </a:lnTo>
                </a:path>
              </a:pathLst>
            </a:custGeom>
            <a:solidFill>
              <a:srgbClr val="000000"/>
            </a:solidFill>
            <a:ln w="15840">
              <a:noFill/>
            </a:ln>
          </p:spPr>
        </p:sp>
        <p:sp>
          <p:nvSpPr>
            <p:cNvPr id="1263" name="Freeform 40"/>
            <p:cNvSpPr/>
            <p:nvPr/>
          </p:nvSpPr>
          <p:spPr>
            <a:xfrm>
              <a:off x="4764960" y="2769120"/>
              <a:ext cx="12960" cy="272160"/>
            </a:xfrm>
            <a:custGeom>
              <a:avLst/>
              <a:gdLst/>
              <a:ahLst/>
              <a:rect l="0" t="0" r="r" b="b"/>
              <a:pathLst>
                <a:path w="36" h="756">
                  <a:moveTo>
                    <a:pt x="35" y="27"/>
                  </a:moveTo>
                  <a:cubicBezTo>
                    <a:pt x="35" y="14"/>
                    <a:pt x="35" y="0"/>
                    <a:pt x="16" y="0"/>
                  </a:cubicBezTo>
                  <a:cubicBezTo>
                    <a:pt x="0" y="0"/>
                    <a:pt x="0" y="14"/>
                    <a:pt x="0" y="27"/>
                  </a:cubicBezTo>
                  <a:lnTo>
                    <a:pt x="0" y="728"/>
                  </a:lnTo>
                  <a:cubicBezTo>
                    <a:pt x="0" y="742"/>
                    <a:pt x="0" y="755"/>
                    <a:pt x="16" y="755"/>
                  </a:cubicBezTo>
                  <a:cubicBezTo>
                    <a:pt x="35" y="755"/>
                    <a:pt x="35" y="742"/>
                    <a:pt x="35" y="728"/>
                  </a:cubicBezTo>
                  <a:lnTo>
                    <a:pt x="35" y="27"/>
                  </a:lnTo>
                </a:path>
              </a:pathLst>
            </a:custGeom>
            <a:solidFill>
              <a:srgbClr val="000000"/>
            </a:solidFill>
            <a:ln w="15840">
              <a:noFill/>
            </a:ln>
          </p:spPr>
        </p:sp>
        <p:sp>
          <p:nvSpPr>
            <p:cNvPr id="1264" name="Freeform 41"/>
            <p:cNvSpPr/>
            <p:nvPr/>
          </p:nvSpPr>
          <p:spPr>
            <a:xfrm>
              <a:off x="4821840" y="2787840"/>
              <a:ext cx="174960" cy="186480"/>
            </a:xfrm>
            <a:custGeom>
              <a:avLst/>
              <a:gdLst/>
              <a:ahLst/>
              <a:rect l="0" t="0" r="r" b="b"/>
              <a:pathLst>
                <a:path w="486" h="518">
                  <a:moveTo>
                    <a:pt x="270" y="58"/>
                  </a:moveTo>
                  <a:cubicBezTo>
                    <a:pt x="278" y="33"/>
                    <a:pt x="278" y="24"/>
                    <a:pt x="354" y="24"/>
                  </a:cubicBezTo>
                  <a:cubicBezTo>
                    <a:pt x="380" y="24"/>
                    <a:pt x="385" y="24"/>
                    <a:pt x="385" y="9"/>
                  </a:cubicBezTo>
                  <a:cubicBezTo>
                    <a:pt x="385" y="0"/>
                    <a:pt x="376" y="0"/>
                    <a:pt x="372" y="0"/>
                  </a:cubicBezTo>
                  <a:cubicBezTo>
                    <a:pt x="347" y="0"/>
                    <a:pt x="278" y="2"/>
                    <a:pt x="254" y="2"/>
                  </a:cubicBezTo>
                  <a:cubicBezTo>
                    <a:pt x="230" y="2"/>
                    <a:pt x="169" y="0"/>
                    <a:pt x="146" y="0"/>
                  </a:cubicBezTo>
                  <a:cubicBezTo>
                    <a:pt x="141" y="0"/>
                    <a:pt x="131" y="0"/>
                    <a:pt x="131" y="15"/>
                  </a:cubicBezTo>
                  <a:cubicBezTo>
                    <a:pt x="131" y="24"/>
                    <a:pt x="139" y="24"/>
                    <a:pt x="153" y="24"/>
                  </a:cubicBezTo>
                  <a:cubicBezTo>
                    <a:pt x="155" y="24"/>
                    <a:pt x="169" y="24"/>
                    <a:pt x="184" y="26"/>
                  </a:cubicBezTo>
                  <a:cubicBezTo>
                    <a:pt x="199" y="26"/>
                    <a:pt x="206" y="27"/>
                    <a:pt x="206" y="38"/>
                  </a:cubicBezTo>
                  <a:cubicBezTo>
                    <a:pt x="206" y="39"/>
                    <a:pt x="204" y="43"/>
                    <a:pt x="202" y="52"/>
                  </a:cubicBezTo>
                  <a:lnTo>
                    <a:pt x="95" y="458"/>
                  </a:lnTo>
                  <a:cubicBezTo>
                    <a:pt x="87" y="488"/>
                    <a:pt x="85" y="493"/>
                    <a:pt x="22" y="493"/>
                  </a:cubicBezTo>
                  <a:cubicBezTo>
                    <a:pt x="7" y="493"/>
                    <a:pt x="0" y="493"/>
                    <a:pt x="0" y="508"/>
                  </a:cubicBezTo>
                  <a:cubicBezTo>
                    <a:pt x="0" y="517"/>
                    <a:pt x="7" y="517"/>
                    <a:pt x="22" y="517"/>
                  </a:cubicBezTo>
                  <a:lnTo>
                    <a:pt x="393" y="517"/>
                  </a:lnTo>
                  <a:cubicBezTo>
                    <a:pt x="414" y="517"/>
                    <a:pt x="414" y="517"/>
                    <a:pt x="419" y="505"/>
                  </a:cubicBezTo>
                  <a:lnTo>
                    <a:pt x="483" y="340"/>
                  </a:lnTo>
                  <a:cubicBezTo>
                    <a:pt x="485" y="333"/>
                    <a:pt x="485" y="331"/>
                    <a:pt x="485" y="330"/>
                  </a:cubicBezTo>
                  <a:cubicBezTo>
                    <a:pt x="485" y="326"/>
                    <a:pt x="483" y="321"/>
                    <a:pt x="476" y="321"/>
                  </a:cubicBezTo>
                  <a:cubicBezTo>
                    <a:pt x="469" y="321"/>
                    <a:pt x="469" y="326"/>
                    <a:pt x="463" y="338"/>
                  </a:cubicBezTo>
                  <a:cubicBezTo>
                    <a:pt x="436" y="407"/>
                    <a:pt x="399" y="493"/>
                    <a:pt x="261" y="493"/>
                  </a:cubicBezTo>
                  <a:lnTo>
                    <a:pt x="184" y="493"/>
                  </a:lnTo>
                  <a:cubicBezTo>
                    <a:pt x="173" y="493"/>
                    <a:pt x="171" y="493"/>
                    <a:pt x="167" y="493"/>
                  </a:cubicBezTo>
                  <a:cubicBezTo>
                    <a:pt x="159" y="493"/>
                    <a:pt x="157" y="491"/>
                    <a:pt x="157" y="486"/>
                  </a:cubicBezTo>
                  <a:cubicBezTo>
                    <a:pt x="157" y="482"/>
                    <a:pt x="157" y="481"/>
                    <a:pt x="161" y="467"/>
                  </a:cubicBezTo>
                  <a:lnTo>
                    <a:pt x="270" y="58"/>
                  </a:lnTo>
                </a:path>
              </a:pathLst>
            </a:custGeom>
            <a:solidFill>
              <a:srgbClr val="000000"/>
            </a:solidFill>
            <a:ln w="15840">
              <a:noFill/>
            </a:ln>
          </p:spPr>
        </p:sp>
        <p:sp>
          <p:nvSpPr>
            <p:cNvPr id="1265" name="Freeform 42"/>
            <p:cNvSpPr/>
            <p:nvPr/>
          </p:nvSpPr>
          <p:spPr>
            <a:xfrm>
              <a:off x="5028480" y="2808720"/>
              <a:ext cx="137880" cy="10080"/>
            </a:xfrm>
            <a:custGeom>
              <a:avLst/>
              <a:gdLst/>
              <a:ahLst/>
              <a:rect l="0" t="0" r="r" b="b"/>
              <a:pathLst>
                <a:path w="383" h="28">
                  <a:moveTo>
                    <a:pt x="360" y="27"/>
                  </a:moveTo>
                  <a:cubicBezTo>
                    <a:pt x="367" y="27"/>
                    <a:pt x="382" y="27"/>
                    <a:pt x="382" y="14"/>
                  </a:cubicBezTo>
                  <a:cubicBezTo>
                    <a:pt x="382" y="0"/>
                    <a:pt x="369" y="0"/>
                    <a:pt x="360" y="0"/>
                  </a:cubicBezTo>
                  <a:lnTo>
                    <a:pt x="23" y="0"/>
                  </a:lnTo>
                  <a:cubicBezTo>
                    <a:pt x="13" y="0"/>
                    <a:pt x="0" y="0"/>
                    <a:pt x="0" y="14"/>
                  </a:cubicBezTo>
                  <a:cubicBezTo>
                    <a:pt x="0" y="27"/>
                    <a:pt x="13" y="27"/>
                    <a:pt x="23" y="27"/>
                  </a:cubicBezTo>
                  <a:lnTo>
                    <a:pt x="360" y="27"/>
                  </a:lnTo>
                </a:path>
              </a:pathLst>
            </a:custGeom>
            <a:solidFill>
              <a:srgbClr val="000000"/>
            </a:solidFill>
            <a:ln w="15840">
              <a:noFill/>
            </a:ln>
          </p:spPr>
        </p:sp>
        <p:sp>
          <p:nvSpPr>
            <p:cNvPr id="1266" name="Freeform 43"/>
            <p:cNvSpPr/>
            <p:nvPr/>
          </p:nvSpPr>
          <p:spPr>
            <a:xfrm>
              <a:off x="5236200" y="2769120"/>
              <a:ext cx="12960" cy="272160"/>
            </a:xfrm>
            <a:custGeom>
              <a:avLst/>
              <a:gdLst/>
              <a:ahLst/>
              <a:rect l="0" t="0" r="r" b="b"/>
              <a:pathLst>
                <a:path w="36" h="756">
                  <a:moveTo>
                    <a:pt x="35" y="27"/>
                  </a:moveTo>
                  <a:cubicBezTo>
                    <a:pt x="35" y="14"/>
                    <a:pt x="35" y="0"/>
                    <a:pt x="16" y="0"/>
                  </a:cubicBezTo>
                  <a:cubicBezTo>
                    <a:pt x="0" y="0"/>
                    <a:pt x="0" y="14"/>
                    <a:pt x="0" y="27"/>
                  </a:cubicBezTo>
                  <a:lnTo>
                    <a:pt x="0" y="728"/>
                  </a:lnTo>
                  <a:cubicBezTo>
                    <a:pt x="0" y="742"/>
                    <a:pt x="0" y="755"/>
                    <a:pt x="16" y="755"/>
                  </a:cubicBezTo>
                  <a:cubicBezTo>
                    <a:pt x="35" y="755"/>
                    <a:pt x="35" y="742"/>
                    <a:pt x="35" y="728"/>
                  </a:cubicBezTo>
                  <a:lnTo>
                    <a:pt x="35" y="27"/>
                  </a:lnTo>
                </a:path>
              </a:pathLst>
            </a:custGeom>
            <a:solidFill>
              <a:srgbClr val="000000"/>
            </a:solidFill>
            <a:ln w="15840">
              <a:noFill/>
            </a:ln>
          </p:spPr>
        </p:sp>
        <p:sp>
          <p:nvSpPr>
            <p:cNvPr id="1267" name="Freeform 44"/>
            <p:cNvSpPr/>
            <p:nvPr/>
          </p:nvSpPr>
          <p:spPr>
            <a:xfrm>
              <a:off x="5298480" y="2769120"/>
              <a:ext cx="67680" cy="272160"/>
            </a:xfrm>
            <a:custGeom>
              <a:avLst/>
              <a:gdLst/>
              <a:ahLst/>
              <a:rect l="0" t="0" r="r" b="b"/>
              <a:pathLst>
                <a:path w="188" h="756">
                  <a:moveTo>
                    <a:pt x="187" y="378"/>
                  </a:moveTo>
                  <a:cubicBezTo>
                    <a:pt x="187" y="319"/>
                    <a:pt x="178" y="228"/>
                    <a:pt x="135" y="143"/>
                  </a:cubicBezTo>
                  <a:cubicBezTo>
                    <a:pt x="85" y="50"/>
                    <a:pt x="16" y="0"/>
                    <a:pt x="7" y="0"/>
                  </a:cubicBezTo>
                  <a:cubicBezTo>
                    <a:pt x="3" y="0"/>
                    <a:pt x="0" y="3"/>
                    <a:pt x="0" y="7"/>
                  </a:cubicBezTo>
                  <a:cubicBezTo>
                    <a:pt x="0" y="10"/>
                    <a:pt x="0" y="12"/>
                    <a:pt x="14" y="26"/>
                  </a:cubicBezTo>
                  <a:cubicBezTo>
                    <a:pt x="94" y="100"/>
                    <a:pt x="140" y="220"/>
                    <a:pt x="140" y="378"/>
                  </a:cubicBezTo>
                  <a:cubicBezTo>
                    <a:pt x="140" y="506"/>
                    <a:pt x="111" y="640"/>
                    <a:pt x="11" y="735"/>
                  </a:cubicBezTo>
                  <a:cubicBezTo>
                    <a:pt x="0" y="745"/>
                    <a:pt x="0" y="747"/>
                    <a:pt x="0" y="749"/>
                  </a:cubicBezTo>
                  <a:cubicBezTo>
                    <a:pt x="0" y="754"/>
                    <a:pt x="3" y="755"/>
                    <a:pt x="7" y="755"/>
                  </a:cubicBezTo>
                  <a:cubicBezTo>
                    <a:pt x="16" y="755"/>
                    <a:pt x="89" y="704"/>
                    <a:pt x="137" y="608"/>
                  </a:cubicBezTo>
                  <a:cubicBezTo>
                    <a:pt x="178" y="525"/>
                    <a:pt x="187" y="441"/>
                    <a:pt x="187" y="378"/>
                  </a:cubicBezTo>
                </a:path>
              </a:pathLst>
            </a:custGeom>
            <a:solidFill>
              <a:srgbClr val="000000"/>
            </a:solidFill>
            <a:ln w="15840">
              <a:noFill/>
            </a:ln>
          </p:spPr>
        </p:sp>
      </p:gr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Post Process Petri net</a:t>
            </a:r>
            <a:endParaRPr b="1" lang="en-US" sz="3600" spc="-1" strike="noStrike">
              <a:solidFill>
                <a:srgbClr val="0066ff"/>
              </a:solidFill>
              <a:latin typeface="Arial"/>
            </a:endParaRPr>
          </a:p>
        </p:txBody>
      </p:sp>
      <p:sp>
        <p:nvSpPr>
          <p:cNvPr id="1269" name="TextShape 2"/>
          <p:cNvSpPr txBox="1"/>
          <p:nvPr/>
        </p:nvSpPr>
        <p:spPr>
          <a:xfrm>
            <a:off x="438120" y="1005840"/>
            <a:ext cx="486540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Long-term dependency</a:t>
            </a:r>
            <a:endParaRPr b="1" lang="en-US" sz="20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Choices dependency</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Exclusive choices: xor blocks/braches</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Strong correlation</a:t>
            </a:r>
            <a:endParaRPr b="0" lang="en-US" sz="1800" spc="-1" strike="noStrike">
              <a:latin typeface="Arial"/>
            </a:endParaRPr>
          </a:p>
          <a:p>
            <a:pPr lvl="1" marL="864000" indent="-324000">
              <a:spcBef>
                <a:spcPts val="1134"/>
              </a:spcBef>
              <a:buClr>
                <a:srgbClr val="000000"/>
              </a:buClr>
              <a:buSzPct val="75000"/>
              <a:buFont typeface="Symbol" charset="2"/>
              <a:buChar char=""/>
            </a:pPr>
            <a:endParaRPr b="0" lang="en-US" sz="1800" spc="-1" strike="noStrike">
              <a:latin typeface="Arial"/>
            </a:endParaRPr>
          </a:p>
        </p:txBody>
      </p:sp>
      <p:pic>
        <p:nvPicPr>
          <p:cNvPr id="1270" name="" descr=""/>
          <p:cNvPicPr/>
          <p:nvPr/>
        </p:nvPicPr>
        <p:blipFill>
          <a:blip r:embed="rId1"/>
          <a:stretch/>
        </p:blipFill>
        <p:spPr>
          <a:xfrm>
            <a:off x="7772400" y="761400"/>
            <a:ext cx="2011680" cy="6645240"/>
          </a:xfrm>
          <a:prstGeom prst="rect">
            <a:avLst/>
          </a:prstGeom>
          <a:ln>
            <a:noFill/>
          </a:ln>
        </p:spPr>
      </p:pic>
      <p:grpSp>
        <p:nvGrpSpPr>
          <p:cNvPr id="1271" name="Group 3"/>
          <p:cNvGrpSpPr/>
          <p:nvPr/>
        </p:nvGrpSpPr>
        <p:grpSpPr>
          <a:xfrm>
            <a:off x="1350000" y="3225960"/>
            <a:ext cx="3749040" cy="1469880"/>
            <a:chOff x="1350000" y="3225960"/>
            <a:chExt cx="3749040" cy="1469880"/>
          </a:xfrm>
        </p:grpSpPr>
        <p:sp>
          <p:nvSpPr>
            <p:cNvPr id="1272" name="Freeform 4"/>
            <p:cNvSpPr/>
            <p:nvPr/>
          </p:nvSpPr>
          <p:spPr>
            <a:xfrm>
              <a:off x="1350000" y="3229200"/>
              <a:ext cx="3749400" cy="1467000"/>
            </a:xfrm>
            <a:custGeom>
              <a:avLst/>
              <a:gdLst/>
              <a:ahLst/>
              <a:rect l="0" t="0" r="r" b="b"/>
              <a:pathLst>
                <a:path w="10415" h="4075">
                  <a:moveTo>
                    <a:pt x="5206" y="4074"/>
                  </a:moveTo>
                  <a:lnTo>
                    <a:pt x="0" y="4074"/>
                  </a:lnTo>
                  <a:lnTo>
                    <a:pt x="0" y="0"/>
                  </a:lnTo>
                  <a:lnTo>
                    <a:pt x="10414" y="0"/>
                  </a:lnTo>
                  <a:lnTo>
                    <a:pt x="10414" y="4074"/>
                  </a:lnTo>
                  <a:lnTo>
                    <a:pt x="5206" y="4074"/>
                  </a:lnTo>
                </a:path>
              </a:pathLst>
            </a:custGeom>
            <a:solidFill>
              <a:srgbClr val="ffffff"/>
            </a:solidFill>
            <a:ln w="15840">
              <a:noFill/>
            </a:ln>
          </p:spPr>
        </p:sp>
        <p:sp>
          <p:nvSpPr>
            <p:cNvPr id="1273" name="Freeform 5"/>
            <p:cNvSpPr/>
            <p:nvPr/>
          </p:nvSpPr>
          <p:spPr>
            <a:xfrm>
              <a:off x="1358640" y="3281040"/>
              <a:ext cx="136800" cy="164520"/>
            </a:xfrm>
            <a:custGeom>
              <a:avLst/>
              <a:gdLst/>
              <a:ahLst/>
              <a:rect l="0" t="0" r="r" b="b"/>
              <a:pathLst>
                <a:path w="380" h="457">
                  <a:moveTo>
                    <a:pt x="211" y="51"/>
                  </a:moveTo>
                  <a:cubicBezTo>
                    <a:pt x="217" y="29"/>
                    <a:pt x="218" y="21"/>
                    <a:pt x="276" y="21"/>
                  </a:cubicBezTo>
                  <a:cubicBezTo>
                    <a:pt x="296" y="21"/>
                    <a:pt x="301" y="21"/>
                    <a:pt x="301" y="8"/>
                  </a:cubicBezTo>
                  <a:cubicBezTo>
                    <a:pt x="301" y="0"/>
                    <a:pt x="294" y="0"/>
                    <a:pt x="291" y="0"/>
                  </a:cubicBezTo>
                  <a:cubicBezTo>
                    <a:pt x="271" y="0"/>
                    <a:pt x="218" y="2"/>
                    <a:pt x="198" y="2"/>
                  </a:cubicBezTo>
                  <a:cubicBezTo>
                    <a:pt x="180" y="2"/>
                    <a:pt x="133" y="0"/>
                    <a:pt x="114" y="0"/>
                  </a:cubicBezTo>
                  <a:cubicBezTo>
                    <a:pt x="110" y="0"/>
                    <a:pt x="103" y="0"/>
                    <a:pt x="103" y="14"/>
                  </a:cubicBezTo>
                  <a:cubicBezTo>
                    <a:pt x="103" y="21"/>
                    <a:pt x="108" y="21"/>
                    <a:pt x="120" y="21"/>
                  </a:cubicBezTo>
                  <a:cubicBezTo>
                    <a:pt x="121" y="21"/>
                    <a:pt x="133" y="21"/>
                    <a:pt x="144" y="23"/>
                  </a:cubicBezTo>
                  <a:cubicBezTo>
                    <a:pt x="155" y="23"/>
                    <a:pt x="161" y="24"/>
                    <a:pt x="161" y="33"/>
                  </a:cubicBezTo>
                  <a:cubicBezTo>
                    <a:pt x="161" y="35"/>
                    <a:pt x="160" y="38"/>
                    <a:pt x="158" y="45"/>
                  </a:cubicBezTo>
                  <a:lnTo>
                    <a:pt x="74" y="404"/>
                  </a:lnTo>
                  <a:cubicBezTo>
                    <a:pt x="68" y="430"/>
                    <a:pt x="67" y="434"/>
                    <a:pt x="17" y="434"/>
                  </a:cubicBezTo>
                  <a:cubicBezTo>
                    <a:pt x="6" y="434"/>
                    <a:pt x="0" y="434"/>
                    <a:pt x="0" y="448"/>
                  </a:cubicBezTo>
                  <a:cubicBezTo>
                    <a:pt x="0" y="456"/>
                    <a:pt x="6" y="456"/>
                    <a:pt x="17" y="456"/>
                  </a:cubicBezTo>
                  <a:lnTo>
                    <a:pt x="308" y="456"/>
                  </a:lnTo>
                  <a:cubicBezTo>
                    <a:pt x="324" y="456"/>
                    <a:pt x="324" y="456"/>
                    <a:pt x="328" y="445"/>
                  </a:cubicBezTo>
                  <a:lnTo>
                    <a:pt x="378" y="300"/>
                  </a:lnTo>
                  <a:cubicBezTo>
                    <a:pt x="379" y="294"/>
                    <a:pt x="379" y="292"/>
                    <a:pt x="379" y="291"/>
                  </a:cubicBezTo>
                  <a:cubicBezTo>
                    <a:pt x="379" y="288"/>
                    <a:pt x="378" y="283"/>
                    <a:pt x="372" y="283"/>
                  </a:cubicBezTo>
                  <a:cubicBezTo>
                    <a:pt x="366" y="283"/>
                    <a:pt x="366" y="288"/>
                    <a:pt x="362" y="298"/>
                  </a:cubicBezTo>
                  <a:cubicBezTo>
                    <a:pt x="341" y="359"/>
                    <a:pt x="312" y="434"/>
                    <a:pt x="204" y="434"/>
                  </a:cubicBezTo>
                  <a:lnTo>
                    <a:pt x="144" y="434"/>
                  </a:lnTo>
                  <a:cubicBezTo>
                    <a:pt x="135" y="434"/>
                    <a:pt x="134" y="434"/>
                    <a:pt x="131" y="434"/>
                  </a:cubicBezTo>
                  <a:cubicBezTo>
                    <a:pt x="124" y="434"/>
                    <a:pt x="123" y="433"/>
                    <a:pt x="123" y="428"/>
                  </a:cubicBezTo>
                  <a:cubicBezTo>
                    <a:pt x="123" y="425"/>
                    <a:pt x="123" y="424"/>
                    <a:pt x="125" y="412"/>
                  </a:cubicBezTo>
                  <a:lnTo>
                    <a:pt x="211" y="51"/>
                  </a:lnTo>
                </a:path>
              </a:pathLst>
            </a:custGeom>
            <a:solidFill>
              <a:srgbClr val="000000"/>
            </a:solidFill>
            <a:ln w="15840">
              <a:noFill/>
            </a:ln>
          </p:spPr>
        </p:sp>
        <p:sp>
          <p:nvSpPr>
            <p:cNvPr id="1274" name="Freeform 6"/>
            <p:cNvSpPr/>
            <p:nvPr/>
          </p:nvSpPr>
          <p:spPr>
            <a:xfrm>
              <a:off x="1512000" y="3368880"/>
              <a:ext cx="73080" cy="115200"/>
            </a:xfrm>
            <a:custGeom>
              <a:avLst/>
              <a:gdLst/>
              <a:ahLst/>
              <a:rect l="0" t="0" r="r" b="b"/>
              <a:pathLst>
                <a:path w="203" h="320">
                  <a:moveTo>
                    <a:pt x="97" y="154"/>
                  </a:moveTo>
                  <a:cubicBezTo>
                    <a:pt x="131" y="154"/>
                    <a:pt x="155" y="180"/>
                    <a:pt x="155" y="230"/>
                  </a:cubicBezTo>
                  <a:cubicBezTo>
                    <a:pt x="155" y="288"/>
                    <a:pt x="124" y="304"/>
                    <a:pt x="98" y="304"/>
                  </a:cubicBezTo>
                  <a:cubicBezTo>
                    <a:pt x="81" y="304"/>
                    <a:pt x="41" y="300"/>
                    <a:pt x="23" y="273"/>
                  </a:cubicBezTo>
                  <a:cubicBezTo>
                    <a:pt x="44" y="271"/>
                    <a:pt x="48" y="256"/>
                    <a:pt x="48" y="247"/>
                  </a:cubicBezTo>
                  <a:cubicBezTo>
                    <a:pt x="48" y="232"/>
                    <a:pt x="38" y="221"/>
                    <a:pt x="24" y="221"/>
                  </a:cubicBezTo>
                  <a:cubicBezTo>
                    <a:pt x="13" y="221"/>
                    <a:pt x="0" y="229"/>
                    <a:pt x="0" y="247"/>
                  </a:cubicBezTo>
                  <a:cubicBezTo>
                    <a:pt x="0" y="292"/>
                    <a:pt x="46" y="319"/>
                    <a:pt x="100" y="319"/>
                  </a:cubicBezTo>
                  <a:cubicBezTo>
                    <a:pt x="161" y="319"/>
                    <a:pt x="202" y="277"/>
                    <a:pt x="202" y="230"/>
                  </a:cubicBezTo>
                  <a:cubicBezTo>
                    <a:pt x="202" y="194"/>
                    <a:pt x="175" y="157"/>
                    <a:pt x="127" y="145"/>
                  </a:cubicBezTo>
                  <a:cubicBezTo>
                    <a:pt x="172" y="129"/>
                    <a:pt x="190" y="92"/>
                    <a:pt x="190" y="65"/>
                  </a:cubicBezTo>
                  <a:cubicBezTo>
                    <a:pt x="190" y="27"/>
                    <a:pt x="150" y="0"/>
                    <a:pt x="100" y="0"/>
                  </a:cubicBezTo>
                  <a:cubicBezTo>
                    <a:pt x="51" y="0"/>
                    <a:pt x="14" y="26"/>
                    <a:pt x="14" y="62"/>
                  </a:cubicBezTo>
                  <a:cubicBezTo>
                    <a:pt x="14" y="79"/>
                    <a:pt x="23" y="88"/>
                    <a:pt x="37" y="88"/>
                  </a:cubicBezTo>
                  <a:cubicBezTo>
                    <a:pt x="50" y="88"/>
                    <a:pt x="60" y="77"/>
                    <a:pt x="60" y="64"/>
                  </a:cubicBezTo>
                  <a:cubicBezTo>
                    <a:pt x="60" y="50"/>
                    <a:pt x="50" y="41"/>
                    <a:pt x="37" y="39"/>
                  </a:cubicBezTo>
                  <a:cubicBezTo>
                    <a:pt x="53" y="18"/>
                    <a:pt x="83" y="14"/>
                    <a:pt x="98" y="14"/>
                  </a:cubicBezTo>
                  <a:cubicBezTo>
                    <a:pt x="118" y="14"/>
                    <a:pt x="147" y="24"/>
                    <a:pt x="147" y="65"/>
                  </a:cubicBezTo>
                  <a:cubicBezTo>
                    <a:pt x="147" y="85"/>
                    <a:pt x="141" y="106"/>
                    <a:pt x="128" y="120"/>
                  </a:cubicBezTo>
                  <a:cubicBezTo>
                    <a:pt x="114" y="138"/>
                    <a:pt x="103" y="139"/>
                    <a:pt x="80" y="141"/>
                  </a:cubicBezTo>
                  <a:cubicBezTo>
                    <a:pt x="68" y="141"/>
                    <a:pt x="68" y="141"/>
                    <a:pt x="66" y="142"/>
                  </a:cubicBezTo>
                  <a:cubicBezTo>
                    <a:pt x="66" y="142"/>
                    <a:pt x="61" y="142"/>
                    <a:pt x="61" y="148"/>
                  </a:cubicBezTo>
                  <a:cubicBezTo>
                    <a:pt x="61" y="154"/>
                    <a:pt x="66" y="154"/>
                    <a:pt x="73" y="154"/>
                  </a:cubicBezTo>
                  <a:lnTo>
                    <a:pt x="97" y="154"/>
                  </a:lnTo>
                </a:path>
              </a:pathLst>
            </a:custGeom>
            <a:solidFill>
              <a:srgbClr val="000000"/>
            </a:solidFill>
            <a:ln w="15840">
              <a:noFill/>
            </a:ln>
          </p:spPr>
        </p:sp>
        <p:sp>
          <p:nvSpPr>
            <p:cNvPr id="1275" name="Freeform 7"/>
            <p:cNvSpPr/>
            <p:nvPr/>
          </p:nvSpPr>
          <p:spPr>
            <a:xfrm>
              <a:off x="1686600" y="3340800"/>
              <a:ext cx="24840" cy="104040"/>
            </a:xfrm>
            <a:custGeom>
              <a:avLst/>
              <a:gdLst/>
              <a:ahLst/>
              <a:rect l="0" t="0" r="r" b="b"/>
              <a:pathLst>
                <a:path w="69" h="289">
                  <a:moveTo>
                    <a:pt x="68" y="35"/>
                  </a:moveTo>
                  <a:cubicBezTo>
                    <a:pt x="68" y="17"/>
                    <a:pt x="53" y="0"/>
                    <a:pt x="34" y="0"/>
                  </a:cubicBezTo>
                  <a:cubicBezTo>
                    <a:pt x="16" y="0"/>
                    <a:pt x="0" y="17"/>
                    <a:pt x="0" y="35"/>
                  </a:cubicBezTo>
                  <a:cubicBezTo>
                    <a:pt x="0" y="55"/>
                    <a:pt x="16" y="71"/>
                    <a:pt x="34" y="71"/>
                  </a:cubicBezTo>
                  <a:cubicBezTo>
                    <a:pt x="53" y="71"/>
                    <a:pt x="68" y="55"/>
                    <a:pt x="68" y="35"/>
                  </a:cubicBezTo>
                  <a:moveTo>
                    <a:pt x="68" y="253"/>
                  </a:moveTo>
                  <a:cubicBezTo>
                    <a:pt x="68" y="233"/>
                    <a:pt x="53" y="218"/>
                    <a:pt x="34" y="218"/>
                  </a:cubicBezTo>
                  <a:cubicBezTo>
                    <a:pt x="16" y="218"/>
                    <a:pt x="0" y="233"/>
                    <a:pt x="0" y="253"/>
                  </a:cubicBezTo>
                  <a:cubicBezTo>
                    <a:pt x="0" y="273"/>
                    <a:pt x="16" y="288"/>
                    <a:pt x="34" y="288"/>
                  </a:cubicBezTo>
                  <a:cubicBezTo>
                    <a:pt x="53" y="288"/>
                    <a:pt x="68" y="273"/>
                    <a:pt x="68" y="253"/>
                  </a:cubicBezTo>
                </a:path>
              </a:pathLst>
            </a:custGeom>
            <a:solidFill>
              <a:srgbClr val="000000"/>
            </a:solidFill>
            <a:ln w="15840">
              <a:noFill/>
            </a:ln>
          </p:spPr>
        </p:sp>
        <p:sp>
          <p:nvSpPr>
            <p:cNvPr id="1276" name="Freeform 8"/>
            <p:cNvSpPr/>
            <p:nvPr/>
          </p:nvSpPr>
          <p:spPr>
            <a:xfrm>
              <a:off x="1742400" y="3356280"/>
              <a:ext cx="150840" cy="56880"/>
            </a:xfrm>
            <a:custGeom>
              <a:avLst/>
              <a:gdLst/>
              <a:ahLst/>
              <a:rect l="0" t="0" r="r" b="b"/>
              <a:pathLst>
                <a:path w="419" h="158">
                  <a:moveTo>
                    <a:pt x="396" y="27"/>
                  </a:moveTo>
                  <a:cubicBezTo>
                    <a:pt x="406" y="27"/>
                    <a:pt x="418" y="27"/>
                    <a:pt x="418" y="14"/>
                  </a:cubicBezTo>
                  <a:cubicBezTo>
                    <a:pt x="418" y="0"/>
                    <a:pt x="406" y="0"/>
                    <a:pt x="398" y="0"/>
                  </a:cubicBezTo>
                  <a:lnTo>
                    <a:pt x="21" y="0"/>
                  </a:lnTo>
                  <a:cubicBezTo>
                    <a:pt x="11" y="0"/>
                    <a:pt x="0" y="0"/>
                    <a:pt x="0" y="14"/>
                  </a:cubicBezTo>
                  <a:cubicBezTo>
                    <a:pt x="0" y="27"/>
                    <a:pt x="11" y="27"/>
                    <a:pt x="21" y="27"/>
                  </a:cubicBezTo>
                  <a:lnTo>
                    <a:pt x="396" y="27"/>
                  </a:lnTo>
                  <a:moveTo>
                    <a:pt x="398" y="157"/>
                  </a:moveTo>
                  <a:cubicBezTo>
                    <a:pt x="406" y="157"/>
                    <a:pt x="418" y="157"/>
                    <a:pt x="418" y="144"/>
                  </a:cubicBezTo>
                  <a:cubicBezTo>
                    <a:pt x="418" y="130"/>
                    <a:pt x="406" y="130"/>
                    <a:pt x="396" y="130"/>
                  </a:cubicBezTo>
                  <a:lnTo>
                    <a:pt x="21" y="130"/>
                  </a:lnTo>
                  <a:cubicBezTo>
                    <a:pt x="11" y="130"/>
                    <a:pt x="0" y="130"/>
                    <a:pt x="0" y="144"/>
                  </a:cubicBezTo>
                  <a:cubicBezTo>
                    <a:pt x="0" y="157"/>
                    <a:pt x="11" y="157"/>
                    <a:pt x="21" y="157"/>
                  </a:cubicBezTo>
                  <a:lnTo>
                    <a:pt x="398" y="157"/>
                  </a:lnTo>
                </a:path>
              </a:pathLst>
            </a:custGeom>
            <a:solidFill>
              <a:srgbClr val="000000"/>
            </a:solidFill>
            <a:ln w="15840">
              <a:noFill/>
            </a:ln>
          </p:spPr>
        </p:sp>
        <p:sp>
          <p:nvSpPr>
            <p:cNvPr id="1277" name="Freeform 9"/>
            <p:cNvSpPr/>
            <p:nvPr/>
          </p:nvSpPr>
          <p:spPr>
            <a:xfrm>
              <a:off x="1984320" y="3264480"/>
              <a:ext cx="81000" cy="240120"/>
            </a:xfrm>
            <a:custGeom>
              <a:avLst/>
              <a:gdLst/>
              <a:ahLst/>
              <a:rect l="0" t="0" r="r" b="b"/>
              <a:pathLst>
                <a:path w="225" h="667">
                  <a:moveTo>
                    <a:pt x="133" y="89"/>
                  </a:moveTo>
                  <a:cubicBezTo>
                    <a:pt x="133" y="62"/>
                    <a:pt x="150" y="20"/>
                    <a:pt x="218" y="15"/>
                  </a:cubicBezTo>
                  <a:cubicBezTo>
                    <a:pt x="221" y="14"/>
                    <a:pt x="224" y="11"/>
                    <a:pt x="224" y="8"/>
                  </a:cubicBezTo>
                  <a:cubicBezTo>
                    <a:pt x="224" y="0"/>
                    <a:pt x="218" y="0"/>
                    <a:pt x="212" y="0"/>
                  </a:cubicBezTo>
                  <a:cubicBezTo>
                    <a:pt x="148" y="0"/>
                    <a:pt x="91" y="33"/>
                    <a:pt x="91" y="83"/>
                  </a:cubicBezTo>
                  <a:lnTo>
                    <a:pt x="91" y="235"/>
                  </a:lnTo>
                  <a:cubicBezTo>
                    <a:pt x="91" y="262"/>
                    <a:pt x="91" y="283"/>
                    <a:pt x="66" y="304"/>
                  </a:cubicBezTo>
                  <a:cubicBezTo>
                    <a:pt x="43" y="324"/>
                    <a:pt x="20" y="325"/>
                    <a:pt x="6" y="325"/>
                  </a:cubicBezTo>
                  <a:cubicBezTo>
                    <a:pt x="3" y="327"/>
                    <a:pt x="0" y="330"/>
                    <a:pt x="0" y="333"/>
                  </a:cubicBezTo>
                  <a:cubicBezTo>
                    <a:pt x="0" y="341"/>
                    <a:pt x="4" y="341"/>
                    <a:pt x="10" y="341"/>
                  </a:cubicBezTo>
                  <a:cubicBezTo>
                    <a:pt x="51" y="344"/>
                    <a:pt x="81" y="368"/>
                    <a:pt x="88" y="400"/>
                  </a:cubicBezTo>
                  <a:cubicBezTo>
                    <a:pt x="91" y="407"/>
                    <a:pt x="91" y="409"/>
                    <a:pt x="91" y="433"/>
                  </a:cubicBezTo>
                  <a:lnTo>
                    <a:pt x="91" y="565"/>
                  </a:lnTo>
                  <a:cubicBezTo>
                    <a:pt x="91" y="592"/>
                    <a:pt x="91" y="615"/>
                    <a:pt x="121" y="639"/>
                  </a:cubicBezTo>
                  <a:cubicBezTo>
                    <a:pt x="145" y="659"/>
                    <a:pt x="187" y="666"/>
                    <a:pt x="212" y="666"/>
                  </a:cubicBezTo>
                  <a:cubicBezTo>
                    <a:pt x="218" y="666"/>
                    <a:pt x="224" y="666"/>
                    <a:pt x="224" y="659"/>
                  </a:cubicBezTo>
                  <a:cubicBezTo>
                    <a:pt x="224" y="652"/>
                    <a:pt x="219" y="652"/>
                    <a:pt x="214" y="652"/>
                  </a:cubicBezTo>
                  <a:cubicBezTo>
                    <a:pt x="174" y="649"/>
                    <a:pt x="143" y="628"/>
                    <a:pt x="135" y="593"/>
                  </a:cubicBezTo>
                  <a:cubicBezTo>
                    <a:pt x="133" y="587"/>
                    <a:pt x="133" y="586"/>
                    <a:pt x="133" y="563"/>
                  </a:cubicBezTo>
                  <a:lnTo>
                    <a:pt x="133" y="422"/>
                  </a:lnTo>
                  <a:cubicBezTo>
                    <a:pt x="133" y="392"/>
                    <a:pt x="128" y="380"/>
                    <a:pt x="108" y="359"/>
                  </a:cubicBezTo>
                  <a:cubicBezTo>
                    <a:pt x="94" y="345"/>
                    <a:pt x="76" y="339"/>
                    <a:pt x="58" y="333"/>
                  </a:cubicBezTo>
                  <a:cubicBezTo>
                    <a:pt x="110" y="318"/>
                    <a:pt x="133" y="288"/>
                    <a:pt x="133" y="248"/>
                  </a:cubicBezTo>
                  <a:lnTo>
                    <a:pt x="133" y="89"/>
                  </a:lnTo>
                </a:path>
              </a:pathLst>
            </a:custGeom>
            <a:solidFill>
              <a:srgbClr val="000000"/>
            </a:solidFill>
            <a:ln w="15840">
              <a:noFill/>
            </a:ln>
          </p:spPr>
        </p:sp>
        <p:sp>
          <p:nvSpPr>
            <p:cNvPr id="1278" name="Freeform 10"/>
            <p:cNvSpPr/>
            <p:nvPr/>
          </p:nvSpPr>
          <p:spPr>
            <a:xfrm>
              <a:off x="2099160" y="3314880"/>
              <a:ext cx="138240" cy="140040"/>
            </a:xfrm>
            <a:custGeom>
              <a:avLst/>
              <a:gdLst/>
              <a:ahLst/>
              <a:rect l="0" t="0" r="r" b="b"/>
              <a:pathLst>
                <a:path w="384" h="389">
                  <a:moveTo>
                    <a:pt x="372" y="29"/>
                  </a:moveTo>
                  <a:cubicBezTo>
                    <a:pt x="379" y="24"/>
                    <a:pt x="383" y="21"/>
                    <a:pt x="383" y="14"/>
                  </a:cubicBezTo>
                  <a:cubicBezTo>
                    <a:pt x="383" y="6"/>
                    <a:pt x="378" y="0"/>
                    <a:pt x="372" y="0"/>
                  </a:cubicBezTo>
                  <a:cubicBezTo>
                    <a:pt x="369" y="0"/>
                    <a:pt x="368" y="0"/>
                    <a:pt x="361" y="5"/>
                  </a:cubicBezTo>
                  <a:lnTo>
                    <a:pt x="11" y="179"/>
                  </a:lnTo>
                  <a:cubicBezTo>
                    <a:pt x="6" y="182"/>
                    <a:pt x="0" y="186"/>
                    <a:pt x="0" y="194"/>
                  </a:cubicBezTo>
                  <a:cubicBezTo>
                    <a:pt x="0" y="201"/>
                    <a:pt x="6" y="204"/>
                    <a:pt x="11" y="209"/>
                  </a:cubicBezTo>
                  <a:lnTo>
                    <a:pt x="361" y="383"/>
                  </a:lnTo>
                  <a:cubicBezTo>
                    <a:pt x="368" y="388"/>
                    <a:pt x="369" y="388"/>
                    <a:pt x="372" y="388"/>
                  </a:cubicBezTo>
                  <a:cubicBezTo>
                    <a:pt x="378" y="388"/>
                    <a:pt x="383" y="382"/>
                    <a:pt x="383" y="374"/>
                  </a:cubicBezTo>
                  <a:cubicBezTo>
                    <a:pt x="383" y="366"/>
                    <a:pt x="379" y="363"/>
                    <a:pt x="372" y="359"/>
                  </a:cubicBezTo>
                  <a:lnTo>
                    <a:pt x="43" y="194"/>
                  </a:lnTo>
                  <a:lnTo>
                    <a:pt x="372" y="29"/>
                  </a:lnTo>
                </a:path>
              </a:pathLst>
            </a:custGeom>
            <a:solidFill>
              <a:srgbClr val="000000"/>
            </a:solidFill>
            <a:ln w="15840">
              <a:noFill/>
            </a:ln>
          </p:spPr>
        </p:sp>
        <p:sp>
          <p:nvSpPr>
            <p:cNvPr id="1279" name="Freeform 11"/>
            <p:cNvSpPr/>
            <p:nvPr/>
          </p:nvSpPr>
          <p:spPr>
            <a:xfrm>
              <a:off x="2325240" y="3336120"/>
              <a:ext cx="119520" cy="110880"/>
            </a:xfrm>
            <a:custGeom>
              <a:avLst/>
              <a:gdLst/>
              <a:ahLst/>
              <a:rect l="0" t="0" r="r" b="b"/>
              <a:pathLst>
                <a:path w="332" h="308">
                  <a:moveTo>
                    <a:pt x="215" y="251"/>
                  </a:moveTo>
                  <a:cubicBezTo>
                    <a:pt x="215" y="273"/>
                    <a:pt x="215" y="303"/>
                    <a:pt x="281" y="303"/>
                  </a:cubicBezTo>
                  <a:lnTo>
                    <a:pt x="311" y="303"/>
                  </a:lnTo>
                  <a:cubicBezTo>
                    <a:pt x="324" y="303"/>
                    <a:pt x="331" y="303"/>
                    <a:pt x="331" y="286"/>
                  </a:cubicBezTo>
                  <a:cubicBezTo>
                    <a:pt x="331" y="271"/>
                    <a:pt x="322" y="271"/>
                    <a:pt x="315" y="271"/>
                  </a:cubicBezTo>
                  <a:cubicBezTo>
                    <a:pt x="276" y="271"/>
                    <a:pt x="276" y="262"/>
                    <a:pt x="276" y="247"/>
                  </a:cubicBezTo>
                  <a:lnTo>
                    <a:pt x="276" y="103"/>
                  </a:lnTo>
                  <a:cubicBezTo>
                    <a:pt x="276" y="44"/>
                    <a:pt x="231" y="0"/>
                    <a:pt x="138" y="0"/>
                  </a:cubicBezTo>
                  <a:cubicBezTo>
                    <a:pt x="101" y="0"/>
                    <a:pt x="26" y="3"/>
                    <a:pt x="26" y="62"/>
                  </a:cubicBezTo>
                  <a:cubicBezTo>
                    <a:pt x="26" y="91"/>
                    <a:pt x="47" y="103"/>
                    <a:pt x="64" y="103"/>
                  </a:cubicBezTo>
                  <a:cubicBezTo>
                    <a:pt x="84" y="103"/>
                    <a:pt x="104" y="89"/>
                    <a:pt x="104" y="62"/>
                  </a:cubicBezTo>
                  <a:cubicBezTo>
                    <a:pt x="104" y="41"/>
                    <a:pt x="91" y="30"/>
                    <a:pt x="90" y="29"/>
                  </a:cubicBezTo>
                  <a:cubicBezTo>
                    <a:pt x="107" y="24"/>
                    <a:pt x="128" y="24"/>
                    <a:pt x="135" y="24"/>
                  </a:cubicBezTo>
                  <a:cubicBezTo>
                    <a:pt x="182" y="24"/>
                    <a:pt x="204" y="51"/>
                    <a:pt x="204" y="103"/>
                  </a:cubicBezTo>
                  <a:lnTo>
                    <a:pt x="204" y="126"/>
                  </a:lnTo>
                  <a:cubicBezTo>
                    <a:pt x="160" y="127"/>
                    <a:pt x="0" y="133"/>
                    <a:pt x="0" y="230"/>
                  </a:cubicBezTo>
                  <a:cubicBezTo>
                    <a:pt x="0" y="295"/>
                    <a:pt x="78" y="307"/>
                    <a:pt x="121" y="307"/>
                  </a:cubicBezTo>
                  <a:cubicBezTo>
                    <a:pt x="171" y="307"/>
                    <a:pt x="201" y="280"/>
                    <a:pt x="215" y="251"/>
                  </a:cubicBezTo>
                  <a:moveTo>
                    <a:pt x="204" y="147"/>
                  </a:moveTo>
                  <a:lnTo>
                    <a:pt x="204" y="210"/>
                  </a:lnTo>
                  <a:cubicBezTo>
                    <a:pt x="204" y="274"/>
                    <a:pt x="147" y="283"/>
                    <a:pt x="131" y="283"/>
                  </a:cubicBezTo>
                  <a:cubicBezTo>
                    <a:pt x="98" y="283"/>
                    <a:pt x="74" y="259"/>
                    <a:pt x="74" y="230"/>
                  </a:cubicBezTo>
                  <a:cubicBezTo>
                    <a:pt x="74" y="157"/>
                    <a:pt x="172" y="148"/>
                    <a:pt x="204" y="147"/>
                  </a:cubicBezTo>
                </a:path>
              </a:pathLst>
            </a:custGeom>
            <a:solidFill>
              <a:srgbClr val="000000"/>
            </a:solidFill>
            <a:ln w="15840">
              <a:noFill/>
            </a:ln>
          </p:spPr>
        </p:sp>
        <p:sp>
          <p:nvSpPr>
            <p:cNvPr id="1280" name="Freeform 12"/>
            <p:cNvSpPr/>
            <p:nvPr/>
          </p:nvSpPr>
          <p:spPr>
            <a:xfrm>
              <a:off x="2463480" y="3287520"/>
              <a:ext cx="93240" cy="158040"/>
            </a:xfrm>
            <a:custGeom>
              <a:avLst/>
              <a:gdLst/>
              <a:ahLst/>
              <a:rect l="0" t="0" r="r" b="b"/>
              <a:pathLst>
                <a:path w="259" h="439">
                  <a:moveTo>
                    <a:pt x="170" y="21"/>
                  </a:moveTo>
                  <a:cubicBezTo>
                    <a:pt x="170" y="6"/>
                    <a:pt x="170" y="0"/>
                    <a:pt x="152" y="0"/>
                  </a:cubicBezTo>
                  <a:cubicBezTo>
                    <a:pt x="147" y="0"/>
                    <a:pt x="145" y="0"/>
                    <a:pt x="140" y="5"/>
                  </a:cubicBezTo>
                  <a:cubicBezTo>
                    <a:pt x="91" y="42"/>
                    <a:pt x="26" y="42"/>
                    <a:pt x="13" y="42"/>
                  </a:cubicBezTo>
                  <a:lnTo>
                    <a:pt x="0" y="42"/>
                  </a:lnTo>
                  <a:lnTo>
                    <a:pt x="0" y="74"/>
                  </a:lnTo>
                  <a:lnTo>
                    <a:pt x="13" y="74"/>
                  </a:lnTo>
                  <a:cubicBezTo>
                    <a:pt x="23" y="74"/>
                    <a:pt x="57" y="73"/>
                    <a:pt x="94" y="61"/>
                  </a:cubicBezTo>
                  <a:lnTo>
                    <a:pt x="94" y="406"/>
                  </a:lnTo>
                  <a:lnTo>
                    <a:pt x="7" y="406"/>
                  </a:lnTo>
                  <a:lnTo>
                    <a:pt x="7" y="438"/>
                  </a:lnTo>
                  <a:cubicBezTo>
                    <a:pt x="34" y="434"/>
                    <a:pt x="101" y="434"/>
                    <a:pt x="133" y="434"/>
                  </a:cubicBezTo>
                  <a:cubicBezTo>
                    <a:pt x="162" y="434"/>
                    <a:pt x="229" y="434"/>
                    <a:pt x="258" y="438"/>
                  </a:cubicBezTo>
                  <a:lnTo>
                    <a:pt x="258" y="406"/>
                  </a:lnTo>
                  <a:lnTo>
                    <a:pt x="170" y="406"/>
                  </a:lnTo>
                  <a:lnTo>
                    <a:pt x="170" y="21"/>
                  </a:lnTo>
                </a:path>
              </a:pathLst>
            </a:custGeom>
            <a:solidFill>
              <a:srgbClr val="000000"/>
            </a:solidFill>
            <a:ln w="15840">
              <a:noFill/>
            </a:ln>
          </p:spPr>
        </p:sp>
        <p:sp>
          <p:nvSpPr>
            <p:cNvPr id="1281" name="Freeform 13"/>
            <p:cNvSpPr/>
            <p:nvPr/>
          </p:nvSpPr>
          <p:spPr>
            <a:xfrm>
              <a:off x="259308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282" name="Freeform 14"/>
            <p:cNvSpPr/>
            <p:nvPr/>
          </p:nvSpPr>
          <p:spPr>
            <a:xfrm>
              <a:off x="2684520" y="3278160"/>
              <a:ext cx="83880" cy="169920"/>
            </a:xfrm>
            <a:custGeom>
              <a:avLst/>
              <a:gdLst/>
              <a:ahLst/>
              <a:rect l="0" t="0" r="r" b="b"/>
              <a:pathLst>
                <a:path w="233" h="472">
                  <a:moveTo>
                    <a:pt x="121" y="8"/>
                  </a:moveTo>
                  <a:cubicBezTo>
                    <a:pt x="121" y="6"/>
                    <a:pt x="121" y="0"/>
                    <a:pt x="113" y="0"/>
                  </a:cubicBezTo>
                  <a:cubicBezTo>
                    <a:pt x="98" y="0"/>
                    <a:pt x="53" y="6"/>
                    <a:pt x="36" y="6"/>
                  </a:cubicBezTo>
                  <a:cubicBezTo>
                    <a:pt x="31" y="8"/>
                    <a:pt x="24" y="8"/>
                    <a:pt x="24" y="20"/>
                  </a:cubicBezTo>
                  <a:cubicBezTo>
                    <a:pt x="24" y="29"/>
                    <a:pt x="30" y="29"/>
                    <a:pt x="38" y="29"/>
                  </a:cubicBezTo>
                  <a:cubicBezTo>
                    <a:pt x="70" y="29"/>
                    <a:pt x="71" y="33"/>
                    <a:pt x="71" y="39"/>
                  </a:cubicBezTo>
                  <a:cubicBezTo>
                    <a:pt x="71" y="44"/>
                    <a:pt x="66" y="67"/>
                    <a:pt x="61" y="80"/>
                  </a:cubicBezTo>
                  <a:lnTo>
                    <a:pt x="10" y="298"/>
                  </a:lnTo>
                  <a:cubicBezTo>
                    <a:pt x="3" y="332"/>
                    <a:pt x="0" y="342"/>
                    <a:pt x="0" y="366"/>
                  </a:cubicBezTo>
                  <a:cubicBezTo>
                    <a:pt x="0" y="428"/>
                    <a:pt x="33" y="471"/>
                    <a:pt x="80" y="471"/>
                  </a:cubicBezTo>
                  <a:cubicBezTo>
                    <a:pt x="154" y="471"/>
                    <a:pt x="232" y="371"/>
                    <a:pt x="232" y="276"/>
                  </a:cubicBezTo>
                  <a:cubicBezTo>
                    <a:pt x="232" y="213"/>
                    <a:pt x="198" y="168"/>
                    <a:pt x="148" y="168"/>
                  </a:cubicBezTo>
                  <a:cubicBezTo>
                    <a:pt x="120" y="168"/>
                    <a:pt x="93" y="188"/>
                    <a:pt x="74" y="209"/>
                  </a:cubicBezTo>
                  <a:lnTo>
                    <a:pt x="121" y="8"/>
                  </a:lnTo>
                  <a:moveTo>
                    <a:pt x="61" y="259"/>
                  </a:moveTo>
                  <a:cubicBezTo>
                    <a:pt x="66" y="245"/>
                    <a:pt x="66" y="244"/>
                    <a:pt x="71" y="236"/>
                  </a:cubicBezTo>
                  <a:cubicBezTo>
                    <a:pt x="103" y="192"/>
                    <a:pt x="130" y="183"/>
                    <a:pt x="147" y="183"/>
                  </a:cubicBezTo>
                  <a:cubicBezTo>
                    <a:pt x="170" y="183"/>
                    <a:pt x="187" y="203"/>
                    <a:pt x="187" y="245"/>
                  </a:cubicBezTo>
                  <a:cubicBezTo>
                    <a:pt x="187" y="285"/>
                    <a:pt x="165" y="362"/>
                    <a:pt x="154" y="388"/>
                  </a:cubicBezTo>
                  <a:cubicBezTo>
                    <a:pt x="134" y="431"/>
                    <a:pt x="104" y="456"/>
                    <a:pt x="80" y="456"/>
                  </a:cubicBezTo>
                  <a:cubicBezTo>
                    <a:pt x="58" y="456"/>
                    <a:pt x="38" y="438"/>
                    <a:pt x="38" y="389"/>
                  </a:cubicBezTo>
                  <a:cubicBezTo>
                    <a:pt x="38" y="375"/>
                    <a:pt x="38" y="363"/>
                    <a:pt x="48" y="321"/>
                  </a:cubicBezTo>
                  <a:lnTo>
                    <a:pt x="61" y="259"/>
                  </a:lnTo>
                </a:path>
              </a:pathLst>
            </a:custGeom>
            <a:solidFill>
              <a:srgbClr val="000000"/>
            </a:solidFill>
            <a:ln w="15840">
              <a:noFill/>
            </a:ln>
          </p:spPr>
        </p:sp>
        <p:sp>
          <p:nvSpPr>
            <p:cNvPr id="1283" name="Freeform 15"/>
            <p:cNvSpPr/>
            <p:nvPr/>
          </p:nvSpPr>
          <p:spPr>
            <a:xfrm>
              <a:off x="279036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284" name="Freeform 16"/>
            <p:cNvSpPr/>
            <p:nvPr/>
          </p:nvSpPr>
          <p:spPr>
            <a:xfrm>
              <a:off x="2880360" y="3338280"/>
              <a:ext cx="88560" cy="109440"/>
            </a:xfrm>
            <a:custGeom>
              <a:avLst/>
              <a:gdLst/>
              <a:ahLst/>
              <a:rect l="0" t="0" r="r" b="b"/>
              <a:pathLst>
                <a:path w="246" h="304">
                  <a:moveTo>
                    <a:pt x="224" y="41"/>
                  </a:moveTo>
                  <a:cubicBezTo>
                    <a:pt x="214" y="41"/>
                    <a:pt x="205" y="41"/>
                    <a:pt x="195" y="51"/>
                  </a:cubicBezTo>
                  <a:cubicBezTo>
                    <a:pt x="185" y="61"/>
                    <a:pt x="184" y="73"/>
                    <a:pt x="184" y="77"/>
                  </a:cubicBezTo>
                  <a:cubicBezTo>
                    <a:pt x="184" y="92"/>
                    <a:pt x="195" y="100"/>
                    <a:pt x="208" y="100"/>
                  </a:cubicBezTo>
                  <a:cubicBezTo>
                    <a:pt x="227" y="100"/>
                    <a:pt x="244" y="85"/>
                    <a:pt x="244" y="58"/>
                  </a:cubicBezTo>
                  <a:cubicBezTo>
                    <a:pt x="244" y="24"/>
                    <a:pt x="214" y="0"/>
                    <a:pt x="168" y="0"/>
                  </a:cubicBezTo>
                  <a:cubicBezTo>
                    <a:pt x="84" y="0"/>
                    <a:pt x="0" y="95"/>
                    <a:pt x="0" y="189"/>
                  </a:cubicBezTo>
                  <a:cubicBezTo>
                    <a:pt x="0" y="250"/>
                    <a:pt x="37" y="303"/>
                    <a:pt x="103" y="303"/>
                  </a:cubicBezTo>
                  <a:cubicBezTo>
                    <a:pt x="192" y="303"/>
                    <a:pt x="245" y="232"/>
                    <a:pt x="245" y="224"/>
                  </a:cubicBezTo>
                  <a:cubicBezTo>
                    <a:pt x="245" y="220"/>
                    <a:pt x="241" y="215"/>
                    <a:pt x="238" y="215"/>
                  </a:cubicBezTo>
                  <a:cubicBezTo>
                    <a:pt x="234" y="215"/>
                    <a:pt x="232" y="216"/>
                    <a:pt x="229" y="223"/>
                  </a:cubicBezTo>
                  <a:cubicBezTo>
                    <a:pt x="180" y="288"/>
                    <a:pt x="111" y="288"/>
                    <a:pt x="103" y="288"/>
                  </a:cubicBezTo>
                  <a:cubicBezTo>
                    <a:pt x="64" y="288"/>
                    <a:pt x="47" y="256"/>
                    <a:pt x="47" y="215"/>
                  </a:cubicBezTo>
                  <a:cubicBezTo>
                    <a:pt x="47" y="188"/>
                    <a:pt x="60" y="123"/>
                    <a:pt x="81" y="82"/>
                  </a:cubicBezTo>
                  <a:cubicBezTo>
                    <a:pt x="100" y="44"/>
                    <a:pt x="135" y="15"/>
                    <a:pt x="170" y="15"/>
                  </a:cubicBezTo>
                  <a:cubicBezTo>
                    <a:pt x="191" y="15"/>
                    <a:pt x="215" y="23"/>
                    <a:pt x="224" y="41"/>
                  </a:cubicBezTo>
                </a:path>
              </a:pathLst>
            </a:custGeom>
            <a:solidFill>
              <a:srgbClr val="000000"/>
            </a:solidFill>
            <a:ln w="15840">
              <a:noFill/>
            </a:ln>
          </p:spPr>
        </p:sp>
        <p:sp>
          <p:nvSpPr>
            <p:cNvPr id="1285" name="Freeform 17"/>
            <p:cNvSpPr/>
            <p:nvPr/>
          </p:nvSpPr>
          <p:spPr>
            <a:xfrm>
              <a:off x="298764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286" name="Freeform 18"/>
            <p:cNvSpPr/>
            <p:nvPr/>
          </p:nvSpPr>
          <p:spPr>
            <a:xfrm>
              <a:off x="3077640" y="3278160"/>
              <a:ext cx="127440" cy="168840"/>
            </a:xfrm>
            <a:custGeom>
              <a:avLst/>
              <a:gdLst/>
              <a:ahLst/>
              <a:rect l="0" t="0" r="r" b="b"/>
              <a:pathLst>
                <a:path w="354" h="469">
                  <a:moveTo>
                    <a:pt x="239" y="434"/>
                  </a:moveTo>
                  <a:lnTo>
                    <a:pt x="239" y="468"/>
                  </a:lnTo>
                  <a:lnTo>
                    <a:pt x="353" y="463"/>
                  </a:lnTo>
                  <a:lnTo>
                    <a:pt x="353" y="431"/>
                  </a:lnTo>
                  <a:cubicBezTo>
                    <a:pt x="315" y="431"/>
                    <a:pt x="311" y="431"/>
                    <a:pt x="311" y="406"/>
                  </a:cubicBezTo>
                  <a:lnTo>
                    <a:pt x="311" y="0"/>
                  </a:lnTo>
                  <a:lnTo>
                    <a:pt x="200" y="6"/>
                  </a:lnTo>
                  <a:lnTo>
                    <a:pt x="200" y="36"/>
                  </a:lnTo>
                  <a:cubicBezTo>
                    <a:pt x="238" y="36"/>
                    <a:pt x="242" y="36"/>
                    <a:pt x="242" y="62"/>
                  </a:cubicBezTo>
                  <a:lnTo>
                    <a:pt x="242" y="192"/>
                  </a:lnTo>
                  <a:cubicBezTo>
                    <a:pt x="211" y="167"/>
                    <a:pt x="178" y="164"/>
                    <a:pt x="158" y="164"/>
                  </a:cubicBezTo>
                  <a:cubicBezTo>
                    <a:pt x="66" y="164"/>
                    <a:pt x="0" y="221"/>
                    <a:pt x="0" y="315"/>
                  </a:cubicBezTo>
                  <a:cubicBezTo>
                    <a:pt x="0" y="404"/>
                    <a:pt x="58" y="468"/>
                    <a:pt x="151" y="468"/>
                  </a:cubicBezTo>
                  <a:cubicBezTo>
                    <a:pt x="190" y="468"/>
                    <a:pt x="219" y="451"/>
                    <a:pt x="239" y="434"/>
                  </a:cubicBezTo>
                  <a:moveTo>
                    <a:pt x="239" y="227"/>
                  </a:moveTo>
                  <a:lnTo>
                    <a:pt x="239" y="394"/>
                  </a:lnTo>
                  <a:cubicBezTo>
                    <a:pt x="231" y="406"/>
                    <a:pt x="205" y="444"/>
                    <a:pt x="157" y="444"/>
                  </a:cubicBezTo>
                  <a:cubicBezTo>
                    <a:pt x="80" y="444"/>
                    <a:pt x="80" y="362"/>
                    <a:pt x="80" y="315"/>
                  </a:cubicBezTo>
                  <a:cubicBezTo>
                    <a:pt x="80" y="283"/>
                    <a:pt x="80" y="248"/>
                    <a:pt x="97" y="221"/>
                  </a:cubicBezTo>
                  <a:cubicBezTo>
                    <a:pt x="115" y="194"/>
                    <a:pt x="144" y="186"/>
                    <a:pt x="164" y="186"/>
                  </a:cubicBezTo>
                  <a:cubicBezTo>
                    <a:pt x="200" y="186"/>
                    <a:pt x="225" y="209"/>
                    <a:pt x="239" y="227"/>
                  </a:cubicBezTo>
                </a:path>
              </a:pathLst>
            </a:custGeom>
            <a:solidFill>
              <a:srgbClr val="000000"/>
            </a:solidFill>
            <a:ln w="15840">
              <a:noFill/>
            </a:ln>
          </p:spPr>
        </p:sp>
        <p:sp>
          <p:nvSpPr>
            <p:cNvPr id="1287" name="Freeform 19"/>
            <p:cNvSpPr/>
            <p:nvPr/>
          </p:nvSpPr>
          <p:spPr>
            <a:xfrm>
              <a:off x="3232080" y="3287520"/>
              <a:ext cx="93240" cy="158040"/>
            </a:xfrm>
            <a:custGeom>
              <a:avLst/>
              <a:gdLst/>
              <a:ahLst/>
              <a:rect l="0" t="0" r="r" b="b"/>
              <a:pathLst>
                <a:path w="259" h="439">
                  <a:moveTo>
                    <a:pt x="170" y="21"/>
                  </a:moveTo>
                  <a:cubicBezTo>
                    <a:pt x="170" y="6"/>
                    <a:pt x="170" y="0"/>
                    <a:pt x="152" y="0"/>
                  </a:cubicBezTo>
                  <a:cubicBezTo>
                    <a:pt x="147" y="0"/>
                    <a:pt x="145" y="0"/>
                    <a:pt x="140" y="5"/>
                  </a:cubicBezTo>
                  <a:cubicBezTo>
                    <a:pt x="91" y="42"/>
                    <a:pt x="26" y="42"/>
                    <a:pt x="13" y="42"/>
                  </a:cubicBezTo>
                  <a:lnTo>
                    <a:pt x="0" y="42"/>
                  </a:lnTo>
                  <a:lnTo>
                    <a:pt x="0" y="74"/>
                  </a:lnTo>
                  <a:lnTo>
                    <a:pt x="13" y="74"/>
                  </a:lnTo>
                  <a:cubicBezTo>
                    <a:pt x="23" y="74"/>
                    <a:pt x="57" y="73"/>
                    <a:pt x="94" y="61"/>
                  </a:cubicBezTo>
                  <a:lnTo>
                    <a:pt x="94" y="406"/>
                  </a:lnTo>
                  <a:lnTo>
                    <a:pt x="7" y="406"/>
                  </a:lnTo>
                  <a:lnTo>
                    <a:pt x="7" y="438"/>
                  </a:lnTo>
                  <a:cubicBezTo>
                    <a:pt x="34" y="434"/>
                    <a:pt x="101" y="434"/>
                    <a:pt x="133" y="434"/>
                  </a:cubicBezTo>
                  <a:cubicBezTo>
                    <a:pt x="162" y="434"/>
                    <a:pt x="229" y="434"/>
                    <a:pt x="258" y="438"/>
                  </a:cubicBezTo>
                  <a:lnTo>
                    <a:pt x="258" y="406"/>
                  </a:lnTo>
                  <a:lnTo>
                    <a:pt x="170" y="406"/>
                  </a:lnTo>
                  <a:lnTo>
                    <a:pt x="170" y="21"/>
                  </a:lnTo>
                </a:path>
              </a:pathLst>
            </a:custGeom>
            <a:solidFill>
              <a:srgbClr val="000000"/>
            </a:solidFill>
            <a:ln w="15840">
              <a:noFill/>
            </a:ln>
          </p:spPr>
        </p:sp>
        <p:sp>
          <p:nvSpPr>
            <p:cNvPr id="1288" name="Freeform 20"/>
            <p:cNvSpPr/>
            <p:nvPr/>
          </p:nvSpPr>
          <p:spPr>
            <a:xfrm>
              <a:off x="336168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289" name="Freeform 21"/>
            <p:cNvSpPr/>
            <p:nvPr/>
          </p:nvSpPr>
          <p:spPr>
            <a:xfrm>
              <a:off x="3453120" y="333828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290" name="Freeform 22"/>
            <p:cNvSpPr/>
            <p:nvPr/>
          </p:nvSpPr>
          <p:spPr>
            <a:xfrm>
              <a:off x="3567600" y="3285000"/>
              <a:ext cx="75240" cy="160560"/>
            </a:xfrm>
            <a:custGeom>
              <a:avLst/>
              <a:gdLst/>
              <a:ahLst/>
              <a:rect l="0" t="0" r="r" b="b"/>
              <a:pathLst>
                <a:path w="209" h="446">
                  <a:moveTo>
                    <a:pt x="130" y="17"/>
                  </a:moveTo>
                  <a:cubicBezTo>
                    <a:pt x="130" y="2"/>
                    <a:pt x="130" y="0"/>
                    <a:pt x="114" y="0"/>
                  </a:cubicBezTo>
                  <a:cubicBezTo>
                    <a:pt x="76" y="42"/>
                    <a:pt x="20" y="42"/>
                    <a:pt x="0" y="42"/>
                  </a:cubicBezTo>
                  <a:lnTo>
                    <a:pt x="0" y="64"/>
                  </a:lnTo>
                  <a:cubicBezTo>
                    <a:pt x="13" y="64"/>
                    <a:pt x="50" y="64"/>
                    <a:pt x="83" y="45"/>
                  </a:cubicBezTo>
                  <a:lnTo>
                    <a:pt x="83" y="392"/>
                  </a:lnTo>
                  <a:cubicBezTo>
                    <a:pt x="83" y="416"/>
                    <a:pt x="81" y="424"/>
                    <a:pt x="24" y="424"/>
                  </a:cubicBezTo>
                  <a:lnTo>
                    <a:pt x="4" y="424"/>
                  </a:lnTo>
                  <a:lnTo>
                    <a:pt x="4" y="445"/>
                  </a:lnTo>
                  <a:cubicBezTo>
                    <a:pt x="26" y="442"/>
                    <a:pt x="81" y="442"/>
                    <a:pt x="105" y="442"/>
                  </a:cubicBezTo>
                  <a:cubicBezTo>
                    <a:pt x="131" y="442"/>
                    <a:pt x="185" y="442"/>
                    <a:pt x="208" y="445"/>
                  </a:cubicBezTo>
                  <a:lnTo>
                    <a:pt x="208" y="424"/>
                  </a:lnTo>
                  <a:lnTo>
                    <a:pt x="188" y="424"/>
                  </a:lnTo>
                  <a:cubicBezTo>
                    <a:pt x="131" y="424"/>
                    <a:pt x="130" y="416"/>
                    <a:pt x="130" y="392"/>
                  </a:cubicBezTo>
                  <a:lnTo>
                    <a:pt x="130" y="17"/>
                  </a:lnTo>
                </a:path>
              </a:pathLst>
            </a:custGeom>
            <a:solidFill>
              <a:srgbClr val="000000"/>
            </a:solidFill>
            <a:ln w="15840">
              <a:noFill/>
            </a:ln>
          </p:spPr>
        </p:sp>
        <p:sp>
          <p:nvSpPr>
            <p:cNvPr id="1291" name="Freeform 23"/>
            <p:cNvSpPr/>
            <p:nvPr/>
          </p:nvSpPr>
          <p:spPr>
            <a:xfrm>
              <a:off x="367920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292" name="Freeform 24"/>
            <p:cNvSpPr/>
            <p:nvPr/>
          </p:nvSpPr>
          <p:spPr>
            <a:xfrm>
              <a:off x="3770640" y="333828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293" name="Freeform 25"/>
            <p:cNvSpPr/>
            <p:nvPr/>
          </p:nvSpPr>
          <p:spPr>
            <a:xfrm>
              <a:off x="3876480" y="3285000"/>
              <a:ext cx="90720" cy="160560"/>
            </a:xfrm>
            <a:custGeom>
              <a:avLst/>
              <a:gdLst/>
              <a:ahLst/>
              <a:rect l="0" t="0" r="r" b="b"/>
              <a:pathLst>
                <a:path w="252" h="446">
                  <a:moveTo>
                    <a:pt x="48" y="394"/>
                  </a:moveTo>
                  <a:lnTo>
                    <a:pt x="115" y="324"/>
                  </a:lnTo>
                  <a:cubicBezTo>
                    <a:pt x="214" y="232"/>
                    <a:pt x="251" y="197"/>
                    <a:pt x="251" y="130"/>
                  </a:cubicBezTo>
                  <a:cubicBezTo>
                    <a:pt x="251" y="53"/>
                    <a:pt x="195" y="0"/>
                    <a:pt x="118" y="0"/>
                  </a:cubicBezTo>
                  <a:cubicBezTo>
                    <a:pt x="47" y="0"/>
                    <a:pt x="0" y="62"/>
                    <a:pt x="0" y="121"/>
                  </a:cubicBezTo>
                  <a:cubicBezTo>
                    <a:pt x="0" y="157"/>
                    <a:pt x="31" y="157"/>
                    <a:pt x="33" y="157"/>
                  </a:cubicBezTo>
                  <a:cubicBezTo>
                    <a:pt x="44" y="157"/>
                    <a:pt x="66" y="150"/>
                    <a:pt x="66" y="123"/>
                  </a:cubicBezTo>
                  <a:cubicBezTo>
                    <a:pt x="66" y="106"/>
                    <a:pt x="54" y="88"/>
                    <a:pt x="33" y="88"/>
                  </a:cubicBezTo>
                  <a:cubicBezTo>
                    <a:pt x="27" y="88"/>
                    <a:pt x="27" y="88"/>
                    <a:pt x="24" y="89"/>
                  </a:cubicBezTo>
                  <a:cubicBezTo>
                    <a:pt x="38" y="45"/>
                    <a:pt x="73" y="21"/>
                    <a:pt x="110" y="21"/>
                  </a:cubicBezTo>
                  <a:cubicBezTo>
                    <a:pt x="167" y="21"/>
                    <a:pt x="194" y="74"/>
                    <a:pt x="194" y="130"/>
                  </a:cubicBezTo>
                  <a:cubicBezTo>
                    <a:pt x="194" y="183"/>
                    <a:pt x="162" y="236"/>
                    <a:pt x="128" y="277"/>
                  </a:cubicBezTo>
                  <a:lnTo>
                    <a:pt x="7" y="419"/>
                  </a:lnTo>
                  <a:cubicBezTo>
                    <a:pt x="0" y="427"/>
                    <a:pt x="0" y="428"/>
                    <a:pt x="0" y="445"/>
                  </a:cubicBezTo>
                  <a:lnTo>
                    <a:pt x="234" y="445"/>
                  </a:lnTo>
                  <a:lnTo>
                    <a:pt x="251" y="329"/>
                  </a:lnTo>
                  <a:lnTo>
                    <a:pt x="235" y="329"/>
                  </a:lnTo>
                  <a:cubicBezTo>
                    <a:pt x="232" y="348"/>
                    <a:pt x="228" y="378"/>
                    <a:pt x="222" y="388"/>
                  </a:cubicBezTo>
                  <a:cubicBezTo>
                    <a:pt x="217" y="394"/>
                    <a:pt x="175" y="394"/>
                    <a:pt x="162" y="394"/>
                  </a:cubicBezTo>
                  <a:lnTo>
                    <a:pt x="48" y="394"/>
                  </a:lnTo>
                </a:path>
              </a:pathLst>
            </a:custGeom>
            <a:solidFill>
              <a:srgbClr val="000000"/>
            </a:solidFill>
            <a:ln w="15840">
              <a:noFill/>
            </a:ln>
          </p:spPr>
        </p:sp>
        <p:sp>
          <p:nvSpPr>
            <p:cNvPr id="1294" name="Freeform 26"/>
            <p:cNvSpPr/>
            <p:nvPr/>
          </p:nvSpPr>
          <p:spPr>
            <a:xfrm>
              <a:off x="399744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295" name="Freeform 27"/>
            <p:cNvSpPr/>
            <p:nvPr/>
          </p:nvSpPr>
          <p:spPr>
            <a:xfrm>
              <a:off x="4090320" y="3275640"/>
              <a:ext cx="113400" cy="218880"/>
            </a:xfrm>
            <a:custGeom>
              <a:avLst/>
              <a:gdLst/>
              <a:ahLst/>
              <a:rect l="0" t="0" r="r" b="b"/>
              <a:pathLst>
                <a:path w="315" h="608">
                  <a:moveTo>
                    <a:pt x="198" y="203"/>
                  </a:moveTo>
                  <a:lnTo>
                    <a:pt x="252" y="203"/>
                  </a:lnTo>
                  <a:cubicBezTo>
                    <a:pt x="264" y="203"/>
                    <a:pt x="271" y="203"/>
                    <a:pt x="271" y="191"/>
                  </a:cubicBezTo>
                  <a:cubicBezTo>
                    <a:pt x="271" y="183"/>
                    <a:pt x="264" y="183"/>
                    <a:pt x="254" y="183"/>
                  </a:cubicBezTo>
                  <a:lnTo>
                    <a:pt x="201" y="183"/>
                  </a:lnTo>
                  <a:lnTo>
                    <a:pt x="214" y="106"/>
                  </a:lnTo>
                  <a:cubicBezTo>
                    <a:pt x="217" y="92"/>
                    <a:pt x="225" y="45"/>
                    <a:pt x="229" y="38"/>
                  </a:cubicBezTo>
                  <a:cubicBezTo>
                    <a:pt x="235" y="24"/>
                    <a:pt x="247" y="15"/>
                    <a:pt x="259" y="15"/>
                  </a:cubicBezTo>
                  <a:cubicBezTo>
                    <a:pt x="262" y="15"/>
                    <a:pt x="278" y="15"/>
                    <a:pt x="289" y="27"/>
                  </a:cubicBezTo>
                  <a:cubicBezTo>
                    <a:pt x="262" y="29"/>
                    <a:pt x="257" y="53"/>
                    <a:pt x="257" y="62"/>
                  </a:cubicBezTo>
                  <a:cubicBezTo>
                    <a:pt x="257" y="79"/>
                    <a:pt x="268" y="86"/>
                    <a:pt x="279" y="86"/>
                  </a:cubicBezTo>
                  <a:cubicBezTo>
                    <a:pt x="295" y="86"/>
                    <a:pt x="314" y="71"/>
                    <a:pt x="314" y="45"/>
                  </a:cubicBezTo>
                  <a:cubicBezTo>
                    <a:pt x="314" y="15"/>
                    <a:pt x="285" y="0"/>
                    <a:pt x="259" y="0"/>
                  </a:cubicBezTo>
                  <a:cubicBezTo>
                    <a:pt x="238" y="0"/>
                    <a:pt x="198" y="12"/>
                    <a:pt x="180" y="79"/>
                  </a:cubicBezTo>
                  <a:cubicBezTo>
                    <a:pt x="175" y="92"/>
                    <a:pt x="174" y="98"/>
                    <a:pt x="158" y="183"/>
                  </a:cubicBezTo>
                  <a:lnTo>
                    <a:pt x="115" y="183"/>
                  </a:lnTo>
                  <a:cubicBezTo>
                    <a:pt x="103" y="183"/>
                    <a:pt x="97" y="183"/>
                    <a:pt x="97" y="195"/>
                  </a:cubicBezTo>
                  <a:cubicBezTo>
                    <a:pt x="97" y="203"/>
                    <a:pt x="101" y="203"/>
                    <a:pt x="114" y="203"/>
                  </a:cubicBezTo>
                  <a:lnTo>
                    <a:pt x="155" y="203"/>
                  </a:lnTo>
                  <a:lnTo>
                    <a:pt x="108" y="466"/>
                  </a:lnTo>
                  <a:cubicBezTo>
                    <a:pt x="97" y="531"/>
                    <a:pt x="86" y="592"/>
                    <a:pt x="54" y="592"/>
                  </a:cubicBezTo>
                  <a:cubicBezTo>
                    <a:pt x="51" y="592"/>
                    <a:pt x="36" y="592"/>
                    <a:pt x="23" y="580"/>
                  </a:cubicBezTo>
                  <a:cubicBezTo>
                    <a:pt x="53" y="578"/>
                    <a:pt x="58" y="554"/>
                    <a:pt x="58" y="543"/>
                  </a:cubicBezTo>
                  <a:cubicBezTo>
                    <a:pt x="58" y="528"/>
                    <a:pt x="47" y="521"/>
                    <a:pt x="34" y="521"/>
                  </a:cubicBezTo>
                  <a:cubicBezTo>
                    <a:pt x="19" y="521"/>
                    <a:pt x="0" y="536"/>
                    <a:pt x="0" y="560"/>
                  </a:cubicBezTo>
                  <a:cubicBezTo>
                    <a:pt x="0" y="590"/>
                    <a:pt x="27" y="607"/>
                    <a:pt x="54" y="607"/>
                  </a:cubicBezTo>
                  <a:cubicBezTo>
                    <a:pt x="88" y="607"/>
                    <a:pt x="113" y="568"/>
                    <a:pt x="124" y="542"/>
                  </a:cubicBezTo>
                  <a:cubicBezTo>
                    <a:pt x="144" y="500"/>
                    <a:pt x="160" y="419"/>
                    <a:pt x="160" y="415"/>
                  </a:cubicBezTo>
                  <a:lnTo>
                    <a:pt x="198" y="203"/>
                  </a:lnTo>
                </a:path>
              </a:pathLst>
            </a:custGeom>
            <a:solidFill>
              <a:srgbClr val="000000"/>
            </a:solidFill>
            <a:ln w="15840">
              <a:noFill/>
            </a:ln>
          </p:spPr>
        </p:sp>
        <p:sp>
          <p:nvSpPr>
            <p:cNvPr id="1296" name="Freeform 28"/>
            <p:cNvSpPr/>
            <p:nvPr/>
          </p:nvSpPr>
          <p:spPr>
            <a:xfrm>
              <a:off x="4294080" y="3314880"/>
              <a:ext cx="138240" cy="140040"/>
            </a:xfrm>
            <a:custGeom>
              <a:avLst/>
              <a:gdLst/>
              <a:ahLst/>
              <a:rect l="0" t="0" r="r" b="b"/>
              <a:pathLst>
                <a:path w="384" h="389">
                  <a:moveTo>
                    <a:pt x="372" y="209"/>
                  </a:moveTo>
                  <a:cubicBezTo>
                    <a:pt x="379" y="204"/>
                    <a:pt x="383" y="201"/>
                    <a:pt x="383" y="194"/>
                  </a:cubicBezTo>
                  <a:cubicBezTo>
                    <a:pt x="383" y="186"/>
                    <a:pt x="379" y="182"/>
                    <a:pt x="372" y="179"/>
                  </a:cubicBezTo>
                  <a:lnTo>
                    <a:pt x="24" y="5"/>
                  </a:lnTo>
                  <a:cubicBezTo>
                    <a:pt x="16" y="0"/>
                    <a:pt x="14" y="0"/>
                    <a:pt x="13" y="0"/>
                  </a:cubicBezTo>
                  <a:cubicBezTo>
                    <a:pt x="6" y="0"/>
                    <a:pt x="0" y="6"/>
                    <a:pt x="0" y="14"/>
                  </a:cubicBezTo>
                  <a:cubicBezTo>
                    <a:pt x="0" y="20"/>
                    <a:pt x="3" y="23"/>
                    <a:pt x="11" y="29"/>
                  </a:cubicBezTo>
                  <a:lnTo>
                    <a:pt x="342" y="194"/>
                  </a:lnTo>
                  <a:lnTo>
                    <a:pt x="11" y="359"/>
                  </a:lnTo>
                  <a:cubicBezTo>
                    <a:pt x="3" y="363"/>
                    <a:pt x="0" y="368"/>
                    <a:pt x="0" y="374"/>
                  </a:cubicBezTo>
                  <a:cubicBezTo>
                    <a:pt x="0" y="382"/>
                    <a:pt x="6" y="388"/>
                    <a:pt x="13" y="388"/>
                  </a:cubicBezTo>
                  <a:cubicBezTo>
                    <a:pt x="14" y="388"/>
                    <a:pt x="16" y="388"/>
                    <a:pt x="24" y="383"/>
                  </a:cubicBezTo>
                  <a:lnTo>
                    <a:pt x="372" y="209"/>
                  </a:lnTo>
                </a:path>
              </a:pathLst>
            </a:custGeom>
            <a:solidFill>
              <a:srgbClr val="000000"/>
            </a:solidFill>
            <a:ln w="15840">
              <a:noFill/>
            </a:ln>
          </p:spPr>
        </p:sp>
        <p:sp>
          <p:nvSpPr>
            <p:cNvPr id="1297" name="Freeform 29"/>
            <p:cNvSpPr/>
            <p:nvPr/>
          </p:nvSpPr>
          <p:spPr>
            <a:xfrm>
              <a:off x="4460760" y="3225960"/>
              <a:ext cx="70560" cy="115200"/>
            </a:xfrm>
            <a:custGeom>
              <a:avLst/>
              <a:gdLst/>
              <a:ahLst/>
              <a:rect l="0" t="0" r="r" b="b"/>
              <a:pathLst>
                <a:path w="196" h="320">
                  <a:moveTo>
                    <a:pt x="41" y="50"/>
                  </a:moveTo>
                  <a:cubicBezTo>
                    <a:pt x="63" y="56"/>
                    <a:pt x="77" y="56"/>
                    <a:pt x="84" y="56"/>
                  </a:cubicBezTo>
                  <a:cubicBezTo>
                    <a:pt x="141" y="56"/>
                    <a:pt x="177" y="14"/>
                    <a:pt x="177" y="6"/>
                  </a:cubicBezTo>
                  <a:cubicBezTo>
                    <a:pt x="177" y="2"/>
                    <a:pt x="172" y="0"/>
                    <a:pt x="171" y="0"/>
                  </a:cubicBezTo>
                  <a:cubicBezTo>
                    <a:pt x="170" y="0"/>
                    <a:pt x="170" y="0"/>
                    <a:pt x="167" y="2"/>
                  </a:cubicBezTo>
                  <a:cubicBezTo>
                    <a:pt x="157" y="6"/>
                    <a:pt x="134" y="15"/>
                    <a:pt x="101" y="15"/>
                  </a:cubicBezTo>
                  <a:cubicBezTo>
                    <a:pt x="88" y="15"/>
                    <a:pt x="66" y="14"/>
                    <a:pt x="36" y="3"/>
                  </a:cubicBezTo>
                  <a:cubicBezTo>
                    <a:pt x="31" y="0"/>
                    <a:pt x="31" y="0"/>
                    <a:pt x="30" y="0"/>
                  </a:cubicBezTo>
                  <a:cubicBezTo>
                    <a:pt x="24" y="0"/>
                    <a:pt x="24" y="5"/>
                    <a:pt x="24" y="12"/>
                  </a:cubicBezTo>
                  <a:lnTo>
                    <a:pt x="24" y="150"/>
                  </a:lnTo>
                  <a:cubicBezTo>
                    <a:pt x="24" y="159"/>
                    <a:pt x="24" y="164"/>
                    <a:pt x="31" y="164"/>
                  </a:cubicBezTo>
                  <a:cubicBezTo>
                    <a:pt x="36" y="164"/>
                    <a:pt x="36" y="164"/>
                    <a:pt x="41" y="157"/>
                  </a:cubicBezTo>
                  <a:cubicBezTo>
                    <a:pt x="60" y="132"/>
                    <a:pt x="87" y="129"/>
                    <a:pt x="103" y="129"/>
                  </a:cubicBezTo>
                  <a:cubicBezTo>
                    <a:pt x="128" y="129"/>
                    <a:pt x="141" y="150"/>
                    <a:pt x="143" y="154"/>
                  </a:cubicBezTo>
                  <a:cubicBezTo>
                    <a:pt x="151" y="170"/>
                    <a:pt x="152" y="188"/>
                    <a:pt x="152" y="215"/>
                  </a:cubicBezTo>
                  <a:cubicBezTo>
                    <a:pt x="152" y="229"/>
                    <a:pt x="152" y="256"/>
                    <a:pt x="140" y="277"/>
                  </a:cubicBezTo>
                  <a:cubicBezTo>
                    <a:pt x="128" y="294"/>
                    <a:pt x="110" y="304"/>
                    <a:pt x="88" y="304"/>
                  </a:cubicBezTo>
                  <a:cubicBezTo>
                    <a:pt x="60" y="304"/>
                    <a:pt x="30" y="288"/>
                    <a:pt x="19" y="257"/>
                  </a:cubicBezTo>
                  <a:cubicBezTo>
                    <a:pt x="36" y="259"/>
                    <a:pt x="44" y="247"/>
                    <a:pt x="44" y="235"/>
                  </a:cubicBezTo>
                  <a:cubicBezTo>
                    <a:pt x="44" y="215"/>
                    <a:pt x="29" y="210"/>
                    <a:pt x="23" y="210"/>
                  </a:cubicBezTo>
                  <a:cubicBezTo>
                    <a:pt x="21" y="210"/>
                    <a:pt x="0" y="210"/>
                    <a:pt x="0" y="236"/>
                  </a:cubicBezTo>
                  <a:cubicBezTo>
                    <a:pt x="0" y="279"/>
                    <a:pt x="36" y="319"/>
                    <a:pt x="90" y="319"/>
                  </a:cubicBezTo>
                  <a:cubicBezTo>
                    <a:pt x="145" y="319"/>
                    <a:pt x="195" y="276"/>
                    <a:pt x="195" y="216"/>
                  </a:cubicBezTo>
                  <a:cubicBezTo>
                    <a:pt x="195" y="164"/>
                    <a:pt x="157" y="115"/>
                    <a:pt x="103" y="115"/>
                  </a:cubicBezTo>
                  <a:cubicBezTo>
                    <a:pt x="83" y="115"/>
                    <a:pt x="60" y="120"/>
                    <a:pt x="41" y="138"/>
                  </a:cubicBezTo>
                  <a:lnTo>
                    <a:pt x="41" y="50"/>
                  </a:lnTo>
                </a:path>
              </a:pathLst>
            </a:custGeom>
            <a:solidFill>
              <a:srgbClr val="000000"/>
            </a:solidFill>
            <a:ln w="15840">
              <a:noFill/>
            </a:ln>
          </p:spPr>
        </p:sp>
        <p:sp>
          <p:nvSpPr>
            <p:cNvPr id="1298" name="Freeform 30"/>
            <p:cNvSpPr/>
            <p:nvPr/>
          </p:nvSpPr>
          <p:spPr>
            <a:xfrm>
              <a:off x="4548960" y="3225960"/>
              <a:ext cx="74160" cy="115200"/>
            </a:xfrm>
            <a:custGeom>
              <a:avLst/>
              <a:gdLst/>
              <a:ahLst/>
              <a:rect l="0" t="0" r="r" b="b"/>
              <a:pathLst>
                <a:path w="206" h="320">
                  <a:moveTo>
                    <a:pt x="205" y="162"/>
                  </a:moveTo>
                  <a:cubicBezTo>
                    <a:pt x="205" y="111"/>
                    <a:pt x="200" y="73"/>
                    <a:pt x="178" y="41"/>
                  </a:cubicBezTo>
                  <a:cubicBezTo>
                    <a:pt x="165" y="18"/>
                    <a:pt x="138" y="0"/>
                    <a:pt x="103" y="0"/>
                  </a:cubicBezTo>
                  <a:cubicBezTo>
                    <a:pt x="0" y="0"/>
                    <a:pt x="0" y="127"/>
                    <a:pt x="0" y="162"/>
                  </a:cubicBezTo>
                  <a:cubicBezTo>
                    <a:pt x="0" y="195"/>
                    <a:pt x="0" y="319"/>
                    <a:pt x="103" y="319"/>
                  </a:cubicBezTo>
                  <a:cubicBezTo>
                    <a:pt x="205" y="319"/>
                    <a:pt x="205" y="195"/>
                    <a:pt x="205" y="162"/>
                  </a:cubicBezTo>
                  <a:moveTo>
                    <a:pt x="103" y="307"/>
                  </a:moveTo>
                  <a:cubicBezTo>
                    <a:pt x="83" y="307"/>
                    <a:pt x="56" y="294"/>
                    <a:pt x="47" y="256"/>
                  </a:cubicBezTo>
                  <a:cubicBezTo>
                    <a:pt x="40" y="229"/>
                    <a:pt x="40" y="189"/>
                    <a:pt x="40" y="156"/>
                  </a:cubicBezTo>
                  <a:cubicBezTo>
                    <a:pt x="40" y="121"/>
                    <a:pt x="40" y="86"/>
                    <a:pt x="47" y="61"/>
                  </a:cubicBezTo>
                  <a:cubicBezTo>
                    <a:pt x="56" y="23"/>
                    <a:pt x="84" y="14"/>
                    <a:pt x="103" y="14"/>
                  </a:cubicBezTo>
                  <a:cubicBezTo>
                    <a:pt x="127" y="14"/>
                    <a:pt x="150" y="29"/>
                    <a:pt x="157" y="56"/>
                  </a:cubicBezTo>
                  <a:cubicBezTo>
                    <a:pt x="164" y="80"/>
                    <a:pt x="164" y="115"/>
                    <a:pt x="164" y="156"/>
                  </a:cubicBezTo>
                  <a:cubicBezTo>
                    <a:pt x="164" y="189"/>
                    <a:pt x="164" y="224"/>
                    <a:pt x="158" y="254"/>
                  </a:cubicBezTo>
                  <a:cubicBezTo>
                    <a:pt x="150" y="297"/>
                    <a:pt x="120" y="307"/>
                    <a:pt x="103" y="307"/>
                  </a:cubicBezTo>
                </a:path>
              </a:pathLst>
            </a:custGeom>
            <a:solidFill>
              <a:srgbClr val="000000"/>
            </a:solidFill>
            <a:ln w="15840">
              <a:noFill/>
            </a:ln>
          </p:spPr>
        </p:sp>
        <p:sp>
          <p:nvSpPr>
            <p:cNvPr id="1299" name="Freeform 31"/>
            <p:cNvSpPr/>
            <p:nvPr/>
          </p:nvSpPr>
          <p:spPr>
            <a:xfrm>
              <a:off x="4647960" y="3318120"/>
              <a:ext cx="20880" cy="52560"/>
            </a:xfrm>
            <a:custGeom>
              <a:avLst/>
              <a:gdLst/>
              <a:ahLst/>
              <a:rect l="0" t="0" r="r" b="b"/>
              <a:pathLst>
                <a:path w="58" h="146">
                  <a:moveTo>
                    <a:pt x="44" y="47"/>
                  </a:moveTo>
                  <a:cubicBezTo>
                    <a:pt x="44" y="73"/>
                    <a:pt x="40" y="103"/>
                    <a:pt x="10" y="133"/>
                  </a:cubicBezTo>
                  <a:cubicBezTo>
                    <a:pt x="7" y="135"/>
                    <a:pt x="6" y="136"/>
                    <a:pt x="6" y="138"/>
                  </a:cubicBezTo>
                  <a:cubicBezTo>
                    <a:pt x="6" y="142"/>
                    <a:pt x="10" y="145"/>
                    <a:pt x="13" y="145"/>
                  </a:cubicBezTo>
                  <a:cubicBezTo>
                    <a:pt x="19" y="145"/>
                    <a:pt x="57" y="107"/>
                    <a:pt x="57" y="51"/>
                  </a:cubicBezTo>
                  <a:cubicBezTo>
                    <a:pt x="57" y="23"/>
                    <a:pt x="47" y="0"/>
                    <a:pt x="26" y="0"/>
                  </a:cubicBezTo>
                  <a:cubicBezTo>
                    <a:pt x="11" y="0"/>
                    <a:pt x="0" y="12"/>
                    <a:pt x="0" y="27"/>
                  </a:cubicBezTo>
                  <a:cubicBezTo>
                    <a:pt x="0" y="42"/>
                    <a:pt x="10" y="55"/>
                    <a:pt x="26" y="55"/>
                  </a:cubicBezTo>
                  <a:cubicBezTo>
                    <a:pt x="37" y="55"/>
                    <a:pt x="44" y="47"/>
                    <a:pt x="44" y="47"/>
                  </a:cubicBezTo>
                </a:path>
              </a:pathLst>
            </a:custGeom>
            <a:solidFill>
              <a:srgbClr val="000000"/>
            </a:solidFill>
            <a:ln w="15840">
              <a:noFill/>
            </a:ln>
          </p:spPr>
        </p:sp>
        <p:sp>
          <p:nvSpPr>
            <p:cNvPr id="1300" name="Freeform 32"/>
            <p:cNvSpPr/>
            <p:nvPr/>
          </p:nvSpPr>
          <p:spPr>
            <a:xfrm>
              <a:off x="4683960" y="3263400"/>
              <a:ext cx="89280" cy="107280"/>
            </a:xfrm>
            <a:custGeom>
              <a:avLst/>
              <a:gdLst/>
              <a:ahLst/>
              <a:rect l="0" t="0" r="r" b="b"/>
              <a:pathLst>
                <a:path w="248" h="298">
                  <a:moveTo>
                    <a:pt x="34" y="263"/>
                  </a:moveTo>
                  <a:cubicBezTo>
                    <a:pt x="30" y="277"/>
                    <a:pt x="30" y="280"/>
                    <a:pt x="11" y="280"/>
                  </a:cubicBezTo>
                  <a:cubicBezTo>
                    <a:pt x="6" y="280"/>
                    <a:pt x="0" y="280"/>
                    <a:pt x="0" y="291"/>
                  </a:cubicBezTo>
                  <a:cubicBezTo>
                    <a:pt x="0" y="295"/>
                    <a:pt x="4" y="297"/>
                    <a:pt x="6" y="297"/>
                  </a:cubicBezTo>
                  <a:cubicBezTo>
                    <a:pt x="17" y="297"/>
                    <a:pt x="33" y="295"/>
                    <a:pt x="44" y="295"/>
                  </a:cubicBezTo>
                  <a:cubicBezTo>
                    <a:pt x="58" y="295"/>
                    <a:pt x="76" y="297"/>
                    <a:pt x="90" y="297"/>
                  </a:cubicBezTo>
                  <a:cubicBezTo>
                    <a:pt x="94" y="297"/>
                    <a:pt x="100" y="295"/>
                    <a:pt x="100" y="286"/>
                  </a:cubicBezTo>
                  <a:cubicBezTo>
                    <a:pt x="100" y="280"/>
                    <a:pt x="93" y="280"/>
                    <a:pt x="88" y="280"/>
                  </a:cubicBezTo>
                  <a:cubicBezTo>
                    <a:pt x="78" y="280"/>
                    <a:pt x="66" y="280"/>
                    <a:pt x="66" y="274"/>
                  </a:cubicBezTo>
                  <a:cubicBezTo>
                    <a:pt x="66" y="273"/>
                    <a:pt x="70" y="260"/>
                    <a:pt x="71" y="253"/>
                  </a:cubicBezTo>
                  <a:cubicBezTo>
                    <a:pt x="77" y="229"/>
                    <a:pt x="83" y="203"/>
                    <a:pt x="87" y="183"/>
                  </a:cubicBezTo>
                  <a:cubicBezTo>
                    <a:pt x="93" y="192"/>
                    <a:pt x="107" y="210"/>
                    <a:pt x="133" y="210"/>
                  </a:cubicBezTo>
                  <a:cubicBezTo>
                    <a:pt x="187" y="210"/>
                    <a:pt x="247" y="148"/>
                    <a:pt x="247" y="79"/>
                  </a:cubicBezTo>
                  <a:cubicBezTo>
                    <a:pt x="247" y="23"/>
                    <a:pt x="211" y="0"/>
                    <a:pt x="180" y="0"/>
                  </a:cubicBezTo>
                  <a:cubicBezTo>
                    <a:pt x="152" y="0"/>
                    <a:pt x="130" y="20"/>
                    <a:pt x="117" y="33"/>
                  </a:cubicBezTo>
                  <a:cubicBezTo>
                    <a:pt x="110" y="6"/>
                    <a:pt x="86" y="0"/>
                    <a:pt x="71" y="0"/>
                  </a:cubicBezTo>
                  <a:cubicBezTo>
                    <a:pt x="54" y="0"/>
                    <a:pt x="44" y="12"/>
                    <a:pt x="37" y="24"/>
                  </a:cubicBezTo>
                  <a:cubicBezTo>
                    <a:pt x="29" y="41"/>
                    <a:pt x="21" y="68"/>
                    <a:pt x="21" y="71"/>
                  </a:cubicBezTo>
                  <a:cubicBezTo>
                    <a:pt x="21" y="77"/>
                    <a:pt x="27" y="77"/>
                    <a:pt x="29" y="77"/>
                  </a:cubicBezTo>
                  <a:cubicBezTo>
                    <a:pt x="34" y="77"/>
                    <a:pt x="36" y="76"/>
                    <a:pt x="38" y="64"/>
                  </a:cubicBezTo>
                  <a:cubicBezTo>
                    <a:pt x="46" y="36"/>
                    <a:pt x="53" y="14"/>
                    <a:pt x="70" y="14"/>
                  </a:cubicBezTo>
                  <a:cubicBezTo>
                    <a:pt x="83" y="14"/>
                    <a:pt x="86" y="23"/>
                    <a:pt x="86" y="36"/>
                  </a:cubicBezTo>
                  <a:cubicBezTo>
                    <a:pt x="86" y="41"/>
                    <a:pt x="84" y="47"/>
                    <a:pt x="84" y="50"/>
                  </a:cubicBezTo>
                  <a:lnTo>
                    <a:pt x="34" y="263"/>
                  </a:lnTo>
                  <a:moveTo>
                    <a:pt x="117" y="56"/>
                  </a:moveTo>
                  <a:cubicBezTo>
                    <a:pt x="143" y="20"/>
                    <a:pt x="164" y="14"/>
                    <a:pt x="178" y="14"/>
                  </a:cubicBezTo>
                  <a:cubicBezTo>
                    <a:pt x="195" y="14"/>
                    <a:pt x="211" y="27"/>
                    <a:pt x="211" y="59"/>
                  </a:cubicBezTo>
                  <a:cubicBezTo>
                    <a:pt x="211" y="77"/>
                    <a:pt x="201" y="126"/>
                    <a:pt x="188" y="153"/>
                  </a:cubicBezTo>
                  <a:cubicBezTo>
                    <a:pt x="177" y="176"/>
                    <a:pt x="155" y="198"/>
                    <a:pt x="133" y="198"/>
                  </a:cubicBezTo>
                  <a:cubicBezTo>
                    <a:pt x="101" y="198"/>
                    <a:pt x="94" y="162"/>
                    <a:pt x="94" y="157"/>
                  </a:cubicBezTo>
                  <a:cubicBezTo>
                    <a:pt x="94" y="156"/>
                    <a:pt x="94" y="151"/>
                    <a:pt x="95" y="150"/>
                  </a:cubicBezTo>
                  <a:lnTo>
                    <a:pt x="117" y="56"/>
                  </a:lnTo>
                </a:path>
              </a:pathLst>
            </a:custGeom>
            <a:solidFill>
              <a:srgbClr val="000000"/>
            </a:solidFill>
            <a:ln w="15840">
              <a:noFill/>
            </a:ln>
          </p:spPr>
        </p:sp>
        <p:sp>
          <p:nvSpPr>
            <p:cNvPr id="1301" name="Freeform 33"/>
            <p:cNvSpPr/>
            <p:nvPr/>
          </p:nvSpPr>
          <p:spPr>
            <a:xfrm>
              <a:off x="4786560" y="3263400"/>
              <a:ext cx="74880" cy="76680"/>
            </a:xfrm>
            <a:custGeom>
              <a:avLst/>
              <a:gdLst/>
              <a:ahLst/>
              <a:rect l="0" t="0" r="r" b="b"/>
              <a:pathLst>
                <a:path w="208" h="213">
                  <a:moveTo>
                    <a:pt x="207" y="82"/>
                  </a:moveTo>
                  <a:cubicBezTo>
                    <a:pt x="207" y="30"/>
                    <a:pt x="171" y="0"/>
                    <a:pt x="127" y="0"/>
                  </a:cubicBezTo>
                  <a:cubicBezTo>
                    <a:pt x="61" y="0"/>
                    <a:pt x="0" y="65"/>
                    <a:pt x="0" y="129"/>
                  </a:cubicBezTo>
                  <a:cubicBezTo>
                    <a:pt x="0" y="176"/>
                    <a:pt x="33" y="212"/>
                    <a:pt x="80" y="212"/>
                  </a:cubicBezTo>
                  <a:cubicBezTo>
                    <a:pt x="144" y="212"/>
                    <a:pt x="207" y="150"/>
                    <a:pt x="207" y="82"/>
                  </a:cubicBezTo>
                  <a:moveTo>
                    <a:pt x="81" y="198"/>
                  </a:moveTo>
                  <a:cubicBezTo>
                    <a:pt x="58" y="198"/>
                    <a:pt x="37" y="183"/>
                    <a:pt x="37" y="147"/>
                  </a:cubicBezTo>
                  <a:cubicBezTo>
                    <a:pt x="37" y="127"/>
                    <a:pt x="46" y="82"/>
                    <a:pt x="63" y="55"/>
                  </a:cubicBezTo>
                  <a:cubicBezTo>
                    <a:pt x="81" y="26"/>
                    <a:pt x="107" y="14"/>
                    <a:pt x="127" y="14"/>
                  </a:cubicBezTo>
                  <a:cubicBezTo>
                    <a:pt x="151" y="14"/>
                    <a:pt x="171" y="30"/>
                    <a:pt x="171" y="65"/>
                  </a:cubicBezTo>
                  <a:cubicBezTo>
                    <a:pt x="171" y="76"/>
                    <a:pt x="165" y="123"/>
                    <a:pt x="145" y="156"/>
                  </a:cubicBezTo>
                  <a:cubicBezTo>
                    <a:pt x="130" y="183"/>
                    <a:pt x="103" y="198"/>
                    <a:pt x="81" y="198"/>
                  </a:cubicBezTo>
                </a:path>
              </a:pathLst>
            </a:custGeom>
            <a:solidFill>
              <a:srgbClr val="000000"/>
            </a:solidFill>
            <a:ln w="15840">
              <a:noFill/>
            </a:ln>
          </p:spPr>
        </p:sp>
        <p:sp>
          <p:nvSpPr>
            <p:cNvPr id="1302" name="Freeform 34"/>
            <p:cNvSpPr/>
            <p:nvPr/>
          </p:nvSpPr>
          <p:spPr>
            <a:xfrm>
              <a:off x="4876920" y="3263400"/>
              <a:ext cx="64080" cy="76680"/>
            </a:xfrm>
            <a:custGeom>
              <a:avLst/>
              <a:gdLst/>
              <a:ahLst/>
              <a:rect l="0" t="0" r="r" b="b"/>
              <a:pathLst>
                <a:path w="178" h="213">
                  <a:moveTo>
                    <a:pt x="160" y="30"/>
                  </a:moveTo>
                  <a:cubicBezTo>
                    <a:pt x="148" y="33"/>
                    <a:pt x="141" y="42"/>
                    <a:pt x="141" y="53"/>
                  </a:cubicBezTo>
                  <a:cubicBezTo>
                    <a:pt x="141" y="64"/>
                    <a:pt x="150" y="68"/>
                    <a:pt x="155" y="68"/>
                  </a:cubicBezTo>
                  <a:cubicBezTo>
                    <a:pt x="160" y="68"/>
                    <a:pt x="177" y="65"/>
                    <a:pt x="177" y="41"/>
                  </a:cubicBezTo>
                  <a:cubicBezTo>
                    <a:pt x="177" y="11"/>
                    <a:pt x="144" y="0"/>
                    <a:pt x="117" y="0"/>
                  </a:cubicBezTo>
                  <a:cubicBezTo>
                    <a:pt x="48" y="0"/>
                    <a:pt x="36" y="55"/>
                    <a:pt x="36" y="68"/>
                  </a:cubicBezTo>
                  <a:cubicBezTo>
                    <a:pt x="36" y="86"/>
                    <a:pt x="46" y="97"/>
                    <a:pt x="51" y="103"/>
                  </a:cubicBezTo>
                  <a:cubicBezTo>
                    <a:pt x="63" y="112"/>
                    <a:pt x="71" y="114"/>
                    <a:pt x="101" y="120"/>
                  </a:cubicBezTo>
                  <a:cubicBezTo>
                    <a:pt x="111" y="121"/>
                    <a:pt x="140" y="127"/>
                    <a:pt x="140" y="150"/>
                  </a:cubicBezTo>
                  <a:cubicBezTo>
                    <a:pt x="140" y="159"/>
                    <a:pt x="134" y="176"/>
                    <a:pt x="115" y="188"/>
                  </a:cubicBezTo>
                  <a:cubicBezTo>
                    <a:pt x="98" y="198"/>
                    <a:pt x="77" y="198"/>
                    <a:pt x="71" y="198"/>
                  </a:cubicBezTo>
                  <a:cubicBezTo>
                    <a:pt x="54" y="198"/>
                    <a:pt x="29" y="194"/>
                    <a:pt x="19" y="179"/>
                  </a:cubicBezTo>
                  <a:cubicBezTo>
                    <a:pt x="33" y="177"/>
                    <a:pt x="43" y="165"/>
                    <a:pt x="43" y="151"/>
                  </a:cubicBezTo>
                  <a:cubicBezTo>
                    <a:pt x="43" y="141"/>
                    <a:pt x="34" y="135"/>
                    <a:pt x="26" y="135"/>
                  </a:cubicBezTo>
                  <a:cubicBezTo>
                    <a:pt x="13" y="135"/>
                    <a:pt x="0" y="145"/>
                    <a:pt x="0" y="167"/>
                  </a:cubicBezTo>
                  <a:cubicBezTo>
                    <a:pt x="0" y="194"/>
                    <a:pt x="29" y="212"/>
                    <a:pt x="71" y="212"/>
                  </a:cubicBezTo>
                  <a:cubicBezTo>
                    <a:pt x="152" y="212"/>
                    <a:pt x="167" y="153"/>
                    <a:pt x="167" y="135"/>
                  </a:cubicBezTo>
                  <a:cubicBezTo>
                    <a:pt x="167" y="91"/>
                    <a:pt x="123" y="83"/>
                    <a:pt x="107" y="79"/>
                  </a:cubicBezTo>
                  <a:cubicBezTo>
                    <a:pt x="103" y="79"/>
                    <a:pt x="91" y="76"/>
                    <a:pt x="88" y="76"/>
                  </a:cubicBezTo>
                  <a:cubicBezTo>
                    <a:pt x="73" y="73"/>
                    <a:pt x="64" y="62"/>
                    <a:pt x="64" y="51"/>
                  </a:cubicBezTo>
                  <a:cubicBezTo>
                    <a:pt x="64" y="41"/>
                    <a:pt x="73" y="29"/>
                    <a:pt x="83" y="23"/>
                  </a:cubicBezTo>
                  <a:cubicBezTo>
                    <a:pt x="94" y="14"/>
                    <a:pt x="110" y="14"/>
                    <a:pt x="117" y="14"/>
                  </a:cubicBezTo>
                  <a:cubicBezTo>
                    <a:pt x="127" y="14"/>
                    <a:pt x="150" y="15"/>
                    <a:pt x="160" y="30"/>
                  </a:cubicBezTo>
                </a:path>
              </a:pathLst>
            </a:custGeom>
            <a:solidFill>
              <a:srgbClr val="000000"/>
            </a:solidFill>
            <a:ln w="15840">
              <a:noFill/>
            </a:ln>
          </p:spPr>
        </p:sp>
        <p:sp>
          <p:nvSpPr>
            <p:cNvPr id="1303" name="Freeform 35"/>
            <p:cNvSpPr/>
            <p:nvPr/>
          </p:nvSpPr>
          <p:spPr>
            <a:xfrm>
              <a:off x="4981680" y="341892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04" name="Freeform 36"/>
            <p:cNvSpPr/>
            <p:nvPr/>
          </p:nvSpPr>
          <p:spPr>
            <a:xfrm>
              <a:off x="2099160" y="3711960"/>
              <a:ext cx="138240" cy="140040"/>
            </a:xfrm>
            <a:custGeom>
              <a:avLst/>
              <a:gdLst/>
              <a:ahLst/>
              <a:rect l="0" t="0" r="r" b="b"/>
              <a:pathLst>
                <a:path w="384" h="389">
                  <a:moveTo>
                    <a:pt x="372" y="29"/>
                  </a:moveTo>
                  <a:cubicBezTo>
                    <a:pt x="379" y="24"/>
                    <a:pt x="383" y="21"/>
                    <a:pt x="383" y="14"/>
                  </a:cubicBezTo>
                  <a:cubicBezTo>
                    <a:pt x="383" y="6"/>
                    <a:pt x="378" y="0"/>
                    <a:pt x="372" y="0"/>
                  </a:cubicBezTo>
                  <a:cubicBezTo>
                    <a:pt x="369" y="0"/>
                    <a:pt x="368" y="0"/>
                    <a:pt x="361" y="5"/>
                  </a:cubicBezTo>
                  <a:lnTo>
                    <a:pt x="11" y="179"/>
                  </a:lnTo>
                  <a:cubicBezTo>
                    <a:pt x="6" y="182"/>
                    <a:pt x="0" y="186"/>
                    <a:pt x="0" y="194"/>
                  </a:cubicBezTo>
                  <a:cubicBezTo>
                    <a:pt x="0" y="201"/>
                    <a:pt x="6" y="204"/>
                    <a:pt x="11" y="209"/>
                  </a:cubicBezTo>
                  <a:lnTo>
                    <a:pt x="361" y="383"/>
                  </a:lnTo>
                  <a:cubicBezTo>
                    <a:pt x="368" y="388"/>
                    <a:pt x="369" y="388"/>
                    <a:pt x="372" y="388"/>
                  </a:cubicBezTo>
                  <a:cubicBezTo>
                    <a:pt x="378" y="388"/>
                    <a:pt x="383" y="382"/>
                    <a:pt x="383" y="374"/>
                  </a:cubicBezTo>
                  <a:cubicBezTo>
                    <a:pt x="383" y="366"/>
                    <a:pt x="379" y="363"/>
                    <a:pt x="372" y="359"/>
                  </a:cubicBezTo>
                  <a:lnTo>
                    <a:pt x="43" y="194"/>
                  </a:lnTo>
                  <a:lnTo>
                    <a:pt x="372" y="29"/>
                  </a:lnTo>
                </a:path>
              </a:pathLst>
            </a:custGeom>
            <a:solidFill>
              <a:srgbClr val="000000"/>
            </a:solidFill>
            <a:ln w="15840">
              <a:noFill/>
            </a:ln>
          </p:spPr>
        </p:sp>
        <p:sp>
          <p:nvSpPr>
            <p:cNvPr id="1305" name="Freeform 37"/>
            <p:cNvSpPr/>
            <p:nvPr/>
          </p:nvSpPr>
          <p:spPr>
            <a:xfrm>
              <a:off x="2325240" y="3732840"/>
              <a:ext cx="119520" cy="110880"/>
            </a:xfrm>
            <a:custGeom>
              <a:avLst/>
              <a:gdLst/>
              <a:ahLst/>
              <a:rect l="0" t="0" r="r" b="b"/>
              <a:pathLst>
                <a:path w="332" h="308">
                  <a:moveTo>
                    <a:pt x="215" y="251"/>
                  </a:moveTo>
                  <a:cubicBezTo>
                    <a:pt x="215" y="273"/>
                    <a:pt x="215" y="303"/>
                    <a:pt x="281" y="303"/>
                  </a:cubicBezTo>
                  <a:lnTo>
                    <a:pt x="311" y="303"/>
                  </a:lnTo>
                  <a:cubicBezTo>
                    <a:pt x="324" y="303"/>
                    <a:pt x="331" y="303"/>
                    <a:pt x="331" y="286"/>
                  </a:cubicBezTo>
                  <a:cubicBezTo>
                    <a:pt x="331" y="271"/>
                    <a:pt x="322" y="271"/>
                    <a:pt x="315" y="271"/>
                  </a:cubicBezTo>
                  <a:cubicBezTo>
                    <a:pt x="276" y="271"/>
                    <a:pt x="276" y="262"/>
                    <a:pt x="276" y="247"/>
                  </a:cubicBezTo>
                  <a:lnTo>
                    <a:pt x="276" y="103"/>
                  </a:lnTo>
                  <a:cubicBezTo>
                    <a:pt x="276" y="44"/>
                    <a:pt x="231" y="0"/>
                    <a:pt x="138" y="0"/>
                  </a:cubicBezTo>
                  <a:cubicBezTo>
                    <a:pt x="101" y="0"/>
                    <a:pt x="26" y="3"/>
                    <a:pt x="26" y="62"/>
                  </a:cubicBezTo>
                  <a:cubicBezTo>
                    <a:pt x="26" y="91"/>
                    <a:pt x="47" y="103"/>
                    <a:pt x="64" y="103"/>
                  </a:cubicBezTo>
                  <a:cubicBezTo>
                    <a:pt x="84" y="103"/>
                    <a:pt x="104" y="89"/>
                    <a:pt x="104" y="62"/>
                  </a:cubicBezTo>
                  <a:cubicBezTo>
                    <a:pt x="104" y="41"/>
                    <a:pt x="91" y="30"/>
                    <a:pt x="90" y="29"/>
                  </a:cubicBezTo>
                  <a:cubicBezTo>
                    <a:pt x="107" y="24"/>
                    <a:pt x="128" y="24"/>
                    <a:pt x="135" y="24"/>
                  </a:cubicBezTo>
                  <a:cubicBezTo>
                    <a:pt x="182" y="24"/>
                    <a:pt x="204" y="51"/>
                    <a:pt x="204" y="103"/>
                  </a:cubicBezTo>
                  <a:lnTo>
                    <a:pt x="204" y="126"/>
                  </a:lnTo>
                  <a:cubicBezTo>
                    <a:pt x="160" y="127"/>
                    <a:pt x="0" y="133"/>
                    <a:pt x="0" y="230"/>
                  </a:cubicBezTo>
                  <a:cubicBezTo>
                    <a:pt x="0" y="295"/>
                    <a:pt x="78" y="307"/>
                    <a:pt x="121" y="307"/>
                  </a:cubicBezTo>
                  <a:cubicBezTo>
                    <a:pt x="171" y="307"/>
                    <a:pt x="201" y="280"/>
                    <a:pt x="215" y="251"/>
                  </a:cubicBezTo>
                  <a:moveTo>
                    <a:pt x="204" y="147"/>
                  </a:moveTo>
                  <a:lnTo>
                    <a:pt x="204" y="210"/>
                  </a:lnTo>
                  <a:cubicBezTo>
                    <a:pt x="204" y="274"/>
                    <a:pt x="147" y="283"/>
                    <a:pt x="131" y="283"/>
                  </a:cubicBezTo>
                  <a:cubicBezTo>
                    <a:pt x="98" y="283"/>
                    <a:pt x="74" y="259"/>
                    <a:pt x="74" y="230"/>
                  </a:cubicBezTo>
                  <a:cubicBezTo>
                    <a:pt x="74" y="157"/>
                    <a:pt x="172" y="148"/>
                    <a:pt x="204" y="147"/>
                  </a:cubicBezTo>
                </a:path>
              </a:pathLst>
            </a:custGeom>
            <a:solidFill>
              <a:srgbClr val="000000"/>
            </a:solidFill>
            <a:ln w="15840">
              <a:noFill/>
            </a:ln>
          </p:spPr>
        </p:sp>
        <p:sp>
          <p:nvSpPr>
            <p:cNvPr id="1306" name="Freeform 38"/>
            <p:cNvSpPr/>
            <p:nvPr/>
          </p:nvSpPr>
          <p:spPr>
            <a:xfrm>
              <a:off x="2457360" y="3684240"/>
              <a:ext cx="104400" cy="158040"/>
            </a:xfrm>
            <a:custGeom>
              <a:avLst/>
              <a:gdLst/>
              <a:ahLst/>
              <a:rect l="0" t="0" r="r" b="b"/>
              <a:pathLst>
                <a:path w="290" h="439">
                  <a:moveTo>
                    <a:pt x="289" y="289"/>
                  </a:moveTo>
                  <a:lnTo>
                    <a:pt x="259" y="289"/>
                  </a:lnTo>
                  <a:cubicBezTo>
                    <a:pt x="258" y="303"/>
                    <a:pt x="252" y="345"/>
                    <a:pt x="244" y="350"/>
                  </a:cubicBezTo>
                  <a:cubicBezTo>
                    <a:pt x="237" y="354"/>
                    <a:pt x="190" y="354"/>
                    <a:pt x="180" y="354"/>
                  </a:cubicBezTo>
                  <a:lnTo>
                    <a:pt x="87" y="354"/>
                  </a:lnTo>
                  <a:cubicBezTo>
                    <a:pt x="117" y="327"/>
                    <a:pt x="150" y="300"/>
                    <a:pt x="178" y="277"/>
                  </a:cubicBezTo>
                  <a:cubicBezTo>
                    <a:pt x="249" y="221"/>
                    <a:pt x="289" y="189"/>
                    <a:pt x="289" y="126"/>
                  </a:cubicBezTo>
                  <a:cubicBezTo>
                    <a:pt x="289" y="50"/>
                    <a:pt x="224" y="0"/>
                    <a:pt x="135" y="0"/>
                  </a:cubicBezTo>
                  <a:cubicBezTo>
                    <a:pt x="60" y="0"/>
                    <a:pt x="0" y="41"/>
                    <a:pt x="0" y="101"/>
                  </a:cubicBezTo>
                  <a:cubicBezTo>
                    <a:pt x="0" y="141"/>
                    <a:pt x="30" y="151"/>
                    <a:pt x="46" y="151"/>
                  </a:cubicBezTo>
                  <a:cubicBezTo>
                    <a:pt x="66" y="151"/>
                    <a:pt x="91" y="136"/>
                    <a:pt x="91" y="103"/>
                  </a:cubicBezTo>
                  <a:cubicBezTo>
                    <a:pt x="91" y="68"/>
                    <a:pt x="64" y="58"/>
                    <a:pt x="54" y="55"/>
                  </a:cubicBezTo>
                  <a:cubicBezTo>
                    <a:pt x="73" y="39"/>
                    <a:pt x="97" y="32"/>
                    <a:pt x="120" y="32"/>
                  </a:cubicBezTo>
                  <a:cubicBezTo>
                    <a:pt x="174" y="32"/>
                    <a:pt x="202" y="77"/>
                    <a:pt x="202" y="127"/>
                  </a:cubicBezTo>
                  <a:cubicBezTo>
                    <a:pt x="202" y="173"/>
                    <a:pt x="178" y="218"/>
                    <a:pt x="134" y="265"/>
                  </a:cubicBezTo>
                  <a:lnTo>
                    <a:pt x="9" y="403"/>
                  </a:lnTo>
                  <a:cubicBezTo>
                    <a:pt x="0" y="410"/>
                    <a:pt x="0" y="412"/>
                    <a:pt x="0" y="425"/>
                  </a:cubicBezTo>
                  <a:lnTo>
                    <a:pt x="0" y="438"/>
                  </a:lnTo>
                  <a:lnTo>
                    <a:pt x="269" y="438"/>
                  </a:lnTo>
                  <a:lnTo>
                    <a:pt x="289" y="289"/>
                  </a:lnTo>
                </a:path>
              </a:pathLst>
            </a:custGeom>
            <a:solidFill>
              <a:srgbClr val="000000"/>
            </a:solidFill>
            <a:ln w="15840">
              <a:noFill/>
            </a:ln>
          </p:spPr>
        </p:sp>
        <p:sp>
          <p:nvSpPr>
            <p:cNvPr id="1307" name="Freeform 39"/>
            <p:cNvSpPr/>
            <p:nvPr/>
          </p:nvSpPr>
          <p:spPr>
            <a:xfrm>
              <a:off x="2593080" y="38163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08" name="Freeform 40"/>
            <p:cNvSpPr/>
            <p:nvPr/>
          </p:nvSpPr>
          <p:spPr>
            <a:xfrm>
              <a:off x="2684520" y="3674880"/>
              <a:ext cx="83880" cy="169920"/>
            </a:xfrm>
            <a:custGeom>
              <a:avLst/>
              <a:gdLst/>
              <a:ahLst/>
              <a:rect l="0" t="0" r="r" b="b"/>
              <a:pathLst>
                <a:path w="233" h="472">
                  <a:moveTo>
                    <a:pt x="121" y="8"/>
                  </a:moveTo>
                  <a:cubicBezTo>
                    <a:pt x="121" y="6"/>
                    <a:pt x="121" y="0"/>
                    <a:pt x="113" y="0"/>
                  </a:cubicBezTo>
                  <a:cubicBezTo>
                    <a:pt x="98" y="0"/>
                    <a:pt x="53" y="6"/>
                    <a:pt x="36" y="6"/>
                  </a:cubicBezTo>
                  <a:cubicBezTo>
                    <a:pt x="31" y="8"/>
                    <a:pt x="24" y="8"/>
                    <a:pt x="24" y="20"/>
                  </a:cubicBezTo>
                  <a:cubicBezTo>
                    <a:pt x="24" y="29"/>
                    <a:pt x="30" y="29"/>
                    <a:pt x="38" y="29"/>
                  </a:cubicBezTo>
                  <a:cubicBezTo>
                    <a:pt x="70" y="29"/>
                    <a:pt x="71" y="33"/>
                    <a:pt x="71" y="39"/>
                  </a:cubicBezTo>
                  <a:cubicBezTo>
                    <a:pt x="71" y="44"/>
                    <a:pt x="66" y="67"/>
                    <a:pt x="61" y="80"/>
                  </a:cubicBezTo>
                  <a:lnTo>
                    <a:pt x="10" y="298"/>
                  </a:lnTo>
                  <a:cubicBezTo>
                    <a:pt x="3" y="332"/>
                    <a:pt x="0" y="342"/>
                    <a:pt x="0" y="366"/>
                  </a:cubicBezTo>
                  <a:cubicBezTo>
                    <a:pt x="0" y="428"/>
                    <a:pt x="33" y="471"/>
                    <a:pt x="80" y="471"/>
                  </a:cubicBezTo>
                  <a:cubicBezTo>
                    <a:pt x="154" y="471"/>
                    <a:pt x="232" y="371"/>
                    <a:pt x="232" y="276"/>
                  </a:cubicBezTo>
                  <a:cubicBezTo>
                    <a:pt x="232" y="213"/>
                    <a:pt x="198" y="168"/>
                    <a:pt x="148" y="168"/>
                  </a:cubicBezTo>
                  <a:cubicBezTo>
                    <a:pt x="120" y="168"/>
                    <a:pt x="93" y="188"/>
                    <a:pt x="74" y="209"/>
                  </a:cubicBezTo>
                  <a:lnTo>
                    <a:pt x="121" y="8"/>
                  </a:lnTo>
                  <a:moveTo>
                    <a:pt x="61" y="259"/>
                  </a:moveTo>
                  <a:cubicBezTo>
                    <a:pt x="66" y="245"/>
                    <a:pt x="66" y="244"/>
                    <a:pt x="71" y="236"/>
                  </a:cubicBezTo>
                  <a:cubicBezTo>
                    <a:pt x="103" y="192"/>
                    <a:pt x="130" y="183"/>
                    <a:pt x="147" y="183"/>
                  </a:cubicBezTo>
                  <a:cubicBezTo>
                    <a:pt x="170" y="183"/>
                    <a:pt x="187" y="203"/>
                    <a:pt x="187" y="245"/>
                  </a:cubicBezTo>
                  <a:cubicBezTo>
                    <a:pt x="187" y="285"/>
                    <a:pt x="165" y="362"/>
                    <a:pt x="154" y="388"/>
                  </a:cubicBezTo>
                  <a:cubicBezTo>
                    <a:pt x="134" y="431"/>
                    <a:pt x="104" y="456"/>
                    <a:pt x="80" y="456"/>
                  </a:cubicBezTo>
                  <a:cubicBezTo>
                    <a:pt x="58" y="456"/>
                    <a:pt x="38" y="438"/>
                    <a:pt x="38" y="389"/>
                  </a:cubicBezTo>
                  <a:cubicBezTo>
                    <a:pt x="38" y="375"/>
                    <a:pt x="38" y="363"/>
                    <a:pt x="48" y="321"/>
                  </a:cubicBezTo>
                  <a:lnTo>
                    <a:pt x="61" y="259"/>
                  </a:lnTo>
                </a:path>
              </a:pathLst>
            </a:custGeom>
            <a:solidFill>
              <a:srgbClr val="000000"/>
            </a:solidFill>
            <a:ln w="15840">
              <a:noFill/>
            </a:ln>
          </p:spPr>
        </p:sp>
        <p:sp>
          <p:nvSpPr>
            <p:cNvPr id="1309" name="Freeform 41"/>
            <p:cNvSpPr/>
            <p:nvPr/>
          </p:nvSpPr>
          <p:spPr>
            <a:xfrm>
              <a:off x="2790360" y="38163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10" name="Freeform 42"/>
            <p:cNvSpPr/>
            <p:nvPr/>
          </p:nvSpPr>
          <p:spPr>
            <a:xfrm>
              <a:off x="2880360" y="3735720"/>
              <a:ext cx="88560" cy="109440"/>
            </a:xfrm>
            <a:custGeom>
              <a:avLst/>
              <a:gdLst/>
              <a:ahLst/>
              <a:rect l="0" t="0" r="r" b="b"/>
              <a:pathLst>
                <a:path w="246" h="304">
                  <a:moveTo>
                    <a:pt x="224" y="41"/>
                  </a:moveTo>
                  <a:cubicBezTo>
                    <a:pt x="214" y="41"/>
                    <a:pt x="205" y="41"/>
                    <a:pt x="195" y="51"/>
                  </a:cubicBezTo>
                  <a:cubicBezTo>
                    <a:pt x="185" y="61"/>
                    <a:pt x="184" y="73"/>
                    <a:pt x="184" y="77"/>
                  </a:cubicBezTo>
                  <a:cubicBezTo>
                    <a:pt x="184" y="92"/>
                    <a:pt x="195" y="100"/>
                    <a:pt x="208" y="100"/>
                  </a:cubicBezTo>
                  <a:cubicBezTo>
                    <a:pt x="227" y="100"/>
                    <a:pt x="244" y="85"/>
                    <a:pt x="244" y="58"/>
                  </a:cubicBezTo>
                  <a:cubicBezTo>
                    <a:pt x="244" y="24"/>
                    <a:pt x="214" y="0"/>
                    <a:pt x="168" y="0"/>
                  </a:cubicBezTo>
                  <a:cubicBezTo>
                    <a:pt x="84" y="0"/>
                    <a:pt x="0" y="95"/>
                    <a:pt x="0" y="189"/>
                  </a:cubicBezTo>
                  <a:cubicBezTo>
                    <a:pt x="0" y="250"/>
                    <a:pt x="37" y="303"/>
                    <a:pt x="103" y="303"/>
                  </a:cubicBezTo>
                  <a:cubicBezTo>
                    <a:pt x="192" y="303"/>
                    <a:pt x="245" y="232"/>
                    <a:pt x="245" y="224"/>
                  </a:cubicBezTo>
                  <a:cubicBezTo>
                    <a:pt x="245" y="220"/>
                    <a:pt x="241" y="215"/>
                    <a:pt x="238" y="215"/>
                  </a:cubicBezTo>
                  <a:cubicBezTo>
                    <a:pt x="234" y="215"/>
                    <a:pt x="232" y="216"/>
                    <a:pt x="229" y="223"/>
                  </a:cubicBezTo>
                  <a:cubicBezTo>
                    <a:pt x="180" y="288"/>
                    <a:pt x="111" y="288"/>
                    <a:pt x="103" y="288"/>
                  </a:cubicBezTo>
                  <a:cubicBezTo>
                    <a:pt x="64" y="288"/>
                    <a:pt x="47" y="256"/>
                    <a:pt x="47" y="215"/>
                  </a:cubicBezTo>
                  <a:cubicBezTo>
                    <a:pt x="47" y="188"/>
                    <a:pt x="60" y="123"/>
                    <a:pt x="81" y="82"/>
                  </a:cubicBezTo>
                  <a:cubicBezTo>
                    <a:pt x="100" y="44"/>
                    <a:pt x="135" y="15"/>
                    <a:pt x="170" y="15"/>
                  </a:cubicBezTo>
                  <a:cubicBezTo>
                    <a:pt x="191" y="15"/>
                    <a:pt x="215" y="23"/>
                    <a:pt x="224" y="41"/>
                  </a:cubicBezTo>
                </a:path>
              </a:pathLst>
            </a:custGeom>
            <a:solidFill>
              <a:srgbClr val="000000"/>
            </a:solidFill>
            <a:ln w="15840">
              <a:noFill/>
            </a:ln>
          </p:spPr>
        </p:sp>
        <p:sp>
          <p:nvSpPr>
            <p:cNvPr id="1311" name="Freeform 43"/>
            <p:cNvSpPr/>
            <p:nvPr/>
          </p:nvSpPr>
          <p:spPr>
            <a:xfrm>
              <a:off x="2987640" y="38163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12" name="Freeform 44"/>
            <p:cNvSpPr/>
            <p:nvPr/>
          </p:nvSpPr>
          <p:spPr>
            <a:xfrm>
              <a:off x="3077640" y="3674880"/>
              <a:ext cx="127440" cy="168840"/>
            </a:xfrm>
            <a:custGeom>
              <a:avLst/>
              <a:gdLst/>
              <a:ahLst/>
              <a:rect l="0" t="0" r="r" b="b"/>
              <a:pathLst>
                <a:path w="354" h="469">
                  <a:moveTo>
                    <a:pt x="239" y="434"/>
                  </a:moveTo>
                  <a:lnTo>
                    <a:pt x="239" y="468"/>
                  </a:lnTo>
                  <a:lnTo>
                    <a:pt x="353" y="463"/>
                  </a:lnTo>
                  <a:lnTo>
                    <a:pt x="353" y="431"/>
                  </a:lnTo>
                  <a:cubicBezTo>
                    <a:pt x="315" y="431"/>
                    <a:pt x="311" y="431"/>
                    <a:pt x="311" y="406"/>
                  </a:cubicBezTo>
                  <a:lnTo>
                    <a:pt x="311" y="0"/>
                  </a:lnTo>
                  <a:lnTo>
                    <a:pt x="200" y="6"/>
                  </a:lnTo>
                  <a:lnTo>
                    <a:pt x="200" y="36"/>
                  </a:lnTo>
                  <a:cubicBezTo>
                    <a:pt x="238" y="36"/>
                    <a:pt x="242" y="36"/>
                    <a:pt x="242" y="62"/>
                  </a:cubicBezTo>
                  <a:lnTo>
                    <a:pt x="242" y="192"/>
                  </a:lnTo>
                  <a:cubicBezTo>
                    <a:pt x="211" y="167"/>
                    <a:pt x="178" y="164"/>
                    <a:pt x="158" y="164"/>
                  </a:cubicBezTo>
                  <a:cubicBezTo>
                    <a:pt x="66" y="164"/>
                    <a:pt x="0" y="221"/>
                    <a:pt x="0" y="315"/>
                  </a:cubicBezTo>
                  <a:cubicBezTo>
                    <a:pt x="0" y="404"/>
                    <a:pt x="58" y="468"/>
                    <a:pt x="151" y="468"/>
                  </a:cubicBezTo>
                  <a:cubicBezTo>
                    <a:pt x="190" y="468"/>
                    <a:pt x="219" y="451"/>
                    <a:pt x="239" y="434"/>
                  </a:cubicBezTo>
                  <a:moveTo>
                    <a:pt x="239" y="227"/>
                  </a:moveTo>
                  <a:lnTo>
                    <a:pt x="239" y="394"/>
                  </a:lnTo>
                  <a:cubicBezTo>
                    <a:pt x="231" y="406"/>
                    <a:pt x="205" y="444"/>
                    <a:pt x="157" y="444"/>
                  </a:cubicBezTo>
                  <a:cubicBezTo>
                    <a:pt x="80" y="444"/>
                    <a:pt x="80" y="362"/>
                    <a:pt x="80" y="315"/>
                  </a:cubicBezTo>
                  <a:cubicBezTo>
                    <a:pt x="80" y="283"/>
                    <a:pt x="80" y="248"/>
                    <a:pt x="97" y="221"/>
                  </a:cubicBezTo>
                  <a:cubicBezTo>
                    <a:pt x="115" y="194"/>
                    <a:pt x="144" y="186"/>
                    <a:pt x="164" y="186"/>
                  </a:cubicBezTo>
                  <a:cubicBezTo>
                    <a:pt x="200" y="186"/>
                    <a:pt x="225" y="209"/>
                    <a:pt x="239" y="227"/>
                  </a:cubicBezTo>
                </a:path>
              </a:pathLst>
            </a:custGeom>
            <a:solidFill>
              <a:srgbClr val="000000"/>
            </a:solidFill>
            <a:ln w="15840">
              <a:noFill/>
            </a:ln>
          </p:spPr>
        </p:sp>
        <p:sp>
          <p:nvSpPr>
            <p:cNvPr id="1313" name="Freeform 45"/>
            <p:cNvSpPr/>
            <p:nvPr/>
          </p:nvSpPr>
          <p:spPr>
            <a:xfrm>
              <a:off x="3225960" y="3684240"/>
              <a:ext cx="104400" cy="158040"/>
            </a:xfrm>
            <a:custGeom>
              <a:avLst/>
              <a:gdLst/>
              <a:ahLst/>
              <a:rect l="0" t="0" r="r" b="b"/>
              <a:pathLst>
                <a:path w="290" h="439">
                  <a:moveTo>
                    <a:pt x="289" y="289"/>
                  </a:moveTo>
                  <a:lnTo>
                    <a:pt x="259" y="289"/>
                  </a:lnTo>
                  <a:cubicBezTo>
                    <a:pt x="258" y="303"/>
                    <a:pt x="252" y="345"/>
                    <a:pt x="244" y="350"/>
                  </a:cubicBezTo>
                  <a:cubicBezTo>
                    <a:pt x="237" y="354"/>
                    <a:pt x="190" y="354"/>
                    <a:pt x="180" y="354"/>
                  </a:cubicBezTo>
                  <a:lnTo>
                    <a:pt x="87" y="354"/>
                  </a:lnTo>
                  <a:cubicBezTo>
                    <a:pt x="117" y="327"/>
                    <a:pt x="150" y="300"/>
                    <a:pt x="178" y="277"/>
                  </a:cubicBezTo>
                  <a:cubicBezTo>
                    <a:pt x="249" y="221"/>
                    <a:pt x="289" y="189"/>
                    <a:pt x="289" y="126"/>
                  </a:cubicBezTo>
                  <a:cubicBezTo>
                    <a:pt x="289" y="50"/>
                    <a:pt x="224" y="0"/>
                    <a:pt x="135" y="0"/>
                  </a:cubicBezTo>
                  <a:cubicBezTo>
                    <a:pt x="60" y="0"/>
                    <a:pt x="0" y="41"/>
                    <a:pt x="0" y="101"/>
                  </a:cubicBezTo>
                  <a:cubicBezTo>
                    <a:pt x="0" y="141"/>
                    <a:pt x="30" y="151"/>
                    <a:pt x="46" y="151"/>
                  </a:cubicBezTo>
                  <a:cubicBezTo>
                    <a:pt x="66" y="151"/>
                    <a:pt x="91" y="136"/>
                    <a:pt x="91" y="103"/>
                  </a:cubicBezTo>
                  <a:cubicBezTo>
                    <a:pt x="91" y="68"/>
                    <a:pt x="64" y="58"/>
                    <a:pt x="54" y="55"/>
                  </a:cubicBezTo>
                  <a:cubicBezTo>
                    <a:pt x="73" y="39"/>
                    <a:pt x="97" y="32"/>
                    <a:pt x="120" y="32"/>
                  </a:cubicBezTo>
                  <a:cubicBezTo>
                    <a:pt x="174" y="32"/>
                    <a:pt x="202" y="77"/>
                    <a:pt x="202" y="127"/>
                  </a:cubicBezTo>
                  <a:cubicBezTo>
                    <a:pt x="202" y="173"/>
                    <a:pt x="178" y="218"/>
                    <a:pt x="134" y="265"/>
                  </a:cubicBezTo>
                  <a:lnTo>
                    <a:pt x="9" y="403"/>
                  </a:lnTo>
                  <a:cubicBezTo>
                    <a:pt x="0" y="410"/>
                    <a:pt x="0" y="412"/>
                    <a:pt x="0" y="425"/>
                  </a:cubicBezTo>
                  <a:lnTo>
                    <a:pt x="0" y="438"/>
                  </a:lnTo>
                  <a:lnTo>
                    <a:pt x="269" y="438"/>
                  </a:lnTo>
                  <a:lnTo>
                    <a:pt x="289" y="289"/>
                  </a:lnTo>
                </a:path>
              </a:pathLst>
            </a:custGeom>
            <a:solidFill>
              <a:srgbClr val="000000"/>
            </a:solidFill>
            <a:ln w="15840">
              <a:noFill/>
            </a:ln>
          </p:spPr>
        </p:sp>
        <p:sp>
          <p:nvSpPr>
            <p:cNvPr id="1314" name="Freeform 46"/>
            <p:cNvSpPr/>
            <p:nvPr/>
          </p:nvSpPr>
          <p:spPr>
            <a:xfrm>
              <a:off x="3361680" y="38163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15" name="Freeform 47"/>
            <p:cNvSpPr/>
            <p:nvPr/>
          </p:nvSpPr>
          <p:spPr>
            <a:xfrm>
              <a:off x="3453120" y="373572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316" name="Freeform 48"/>
            <p:cNvSpPr/>
            <p:nvPr/>
          </p:nvSpPr>
          <p:spPr>
            <a:xfrm>
              <a:off x="3567600" y="3682080"/>
              <a:ext cx="75240" cy="160560"/>
            </a:xfrm>
            <a:custGeom>
              <a:avLst/>
              <a:gdLst/>
              <a:ahLst/>
              <a:rect l="0" t="0" r="r" b="b"/>
              <a:pathLst>
                <a:path w="209" h="446">
                  <a:moveTo>
                    <a:pt x="130" y="17"/>
                  </a:moveTo>
                  <a:cubicBezTo>
                    <a:pt x="130" y="2"/>
                    <a:pt x="130" y="0"/>
                    <a:pt x="114" y="0"/>
                  </a:cubicBezTo>
                  <a:cubicBezTo>
                    <a:pt x="76" y="42"/>
                    <a:pt x="20" y="42"/>
                    <a:pt x="0" y="42"/>
                  </a:cubicBezTo>
                  <a:lnTo>
                    <a:pt x="0" y="64"/>
                  </a:lnTo>
                  <a:cubicBezTo>
                    <a:pt x="13" y="64"/>
                    <a:pt x="50" y="64"/>
                    <a:pt x="83" y="45"/>
                  </a:cubicBezTo>
                  <a:lnTo>
                    <a:pt x="83" y="392"/>
                  </a:lnTo>
                  <a:cubicBezTo>
                    <a:pt x="83" y="416"/>
                    <a:pt x="81" y="424"/>
                    <a:pt x="24" y="424"/>
                  </a:cubicBezTo>
                  <a:lnTo>
                    <a:pt x="4" y="424"/>
                  </a:lnTo>
                  <a:lnTo>
                    <a:pt x="4" y="445"/>
                  </a:lnTo>
                  <a:cubicBezTo>
                    <a:pt x="26" y="442"/>
                    <a:pt x="81" y="442"/>
                    <a:pt x="105" y="442"/>
                  </a:cubicBezTo>
                  <a:cubicBezTo>
                    <a:pt x="131" y="442"/>
                    <a:pt x="185" y="442"/>
                    <a:pt x="208" y="445"/>
                  </a:cubicBezTo>
                  <a:lnTo>
                    <a:pt x="208" y="424"/>
                  </a:lnTo>
                  <a:lnTo>
                    <a:pt x="188" y="424"/>
                  </a:lnTo>
                  <a:cubicBezTo>
                    <a:pt x="131" y="424"/>
                    <a:pt x="130" y="416"/>
                    <a:pt x="130" y="392"/>
                  </a:cubicBezTo>
                  <a:lnTo>
                    <a:pt x="130" y="17"/>
                  </a:lnTo>
                </a:path>
              </a:pathLst>
            </a:custGeom>
            <a:solidFill>
              <a:srgbClr val="000000"/>
            </a:solidFill>
            <a:ln w="15840">
              <a:noFill/>
            </a:ln>
          </p:spPr>
        </p:sp>
        <p:sp>
          <p:nvSpPr>
            <p:cNvPr id="1317" name="Freeform 49"/>
            <p:cNvSpPr/>
            <p:nvPr/>
          </p:nvSpPr>
          <p:spPr>
            <a:xfrm>
              <a:off x="3679200" y="38163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18" name="Freeform 50"/>
            <p:cNvSpPr/>
            <p:nvPr/>
          </p:nvSpPr>
          <p:spPr>
            <a:xfrm>
              <a:off x="3770640" y="373572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319" name="Freeform 51"/>
            <p:cNvSpPr/>
            <p:nvPr/>
          </p:nvSpPr>
          <p:spPr>
            <a:xfrm>
              <a:off x="3876480" y="3682080"/>
              <a:ext cx="90720" cy="160560"/>
            </a:xfrm>
            <a:custGeom>
              <a:avLst/>
              <a:gdLst/>
              <a:ahLst/>
              <a:rect l="0" t="0" r="r" b="b"/>
              <a:pathLst>
                <a:path w="252" h="446">
                  <a:moveTo>
                    <a:pt x="48" y="394"/>
                  </a:moveTo>
                  <a:lnTo>
                    <a:pt x="115" y="324"/>
                  </a:lnTo>
                  <a:cubicBezTo>
                    <a:pt x="214" y="232"/>
                    <a:pt x="251" y="197"/>
                    <a:pt x="251" y="130"/>
                  </a:cubicBezTo>
                  <a:cubicBezTo>
                    <a:pt x="251" y="53"/>
                    <a:pt x="195" y="0"/>
                    <a:pt x="118" y="0"/>
                  </a:cubicBezTo>
                  <a:cubicBezTo>
                    <a:pt x="47" y="0"/>
                    <a:pt x="0" y="62"/>
                    <a:pt x="0" y="121"/>
                  </a:cubicBezTo>
                  <a:cubicBezTo>
                    <a:pt x="0" y="157"/>
                    <a:pt x="31" y="157"/>
                    <a:pt x="33" y="157"/>
                  </a:cubicBezTo>
                  <a:cubicBezTo>
                    <a:pt x="44" y="157"/>
                    <a:pt x="66" y="150"/>
                    <a:pt x="66" y="123"/>
                  </a:cubicBezTo>
                  <a:cubicBezTo>
                    <a:pt x="66" y="106"/>
                    <a:pt x="54" y="88"/>
                    <a:pt x="33" y="88"/>
                  </a:cubicBezTo>
                  <a:cubicBezTo>
                    <a:pt x="27" y="88"/>
                    <a:pt x="27" y="88"/>
                    <a:pt x="24" y="89"/>
                  </a:cubicBezTo>
                  <a:cubicBezTo>
                    <a:pt x="38" y="45"/>
                    <a:pt x="73" y="21"/>
                    <a:pt x="110" y="21"/>
                  </a:cubicBezTo>
                  <a:cubicBezTo>
                    <a:pt x="167" y="21"/>
                    <a:pt x="194" y="74"/>
                    <a:pt x="194" y="130"/>
                  </a:cubicBezTo>
                  <a:cubicBezTo>
                    <a:pt x="194" y="183"/>
                    <a:pt x="162" y="236"/>
                    <a:pt x="128" y="277"/>
                  </a:cubicBezTo>
                  <a:lnTo>
                    <a:pt x="7" y="419"/>
                  </a:lnTo>
                  <a:cubicBezTo>
                    <a:pt x="0" y="427"/>
                    <a:pt x="0" y="428"/>
                    <a:pt x="0" y="445"/>
                  </a:cubicBezTo>
                  <a:lnTo>
                    <a:pt x="234" y="445"/>
                  </a:lnTo>
                  <a:lnTo>
                    <a:pt x="251" y="329"/>
                  </a:lnTo>
                  <a:lnTo>
                    <a:pt x="235" y="329"/>
                  </a:lnTo>
                  <a:cubicBezTo>
                    <a:pt x="232" y="348"/>
                    <a:pt x="228" y="378"/>
                    <a:pt x="222" y="388"/>
                  </a:cubicBezTo>
                  <a:cubicBezTo>
                    <a:pt x="217" y="394"/>
                    <a:pt x="175" y="394"/>
                    <a:pt x="162" y="394"/>
                  </a:cubicBezTo>
                  <a:lnTo>
                    <a:pt x="48" y="394"/>
                  </a:lnTo>
                </a:path>
              </a:pathLst>
            </a:custGeom>
            <a:solidFill>
              <a:srgbClr val="000000"/>
            </a:solidFill>
            <a:ln w="15840">
              <a:noFill/>
            </a:ln>
          </p:spPr>
        </p:sp>
        <p:sp>
          <p:nvSpPr>
            <p:cNvPr id="1320" name="Freeform 52"/>
            <p:cNvSpPr/>
            <p:nvPr/>
          </p:nvSpPr>
          <p:spPr>
            <a:xfrm>
              <a:off x="3997440" y="38163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21" name="Freeform 53"/>
            <p:cNvSpPr/>
            <p:nvPr/>
          </p:nvSpPr>
          <p:spPr>
            <a:xfrm>
              <a:off x="4090320" y="3672360"/>
              <a:ext cx="113400" cy="218880"/>
            </a:xfrm>
            <a:custGeom>
              <a:avLst/>
              <a:gdLst/>
              <a:ahLst/>
              <a:rect l="0" t="0" r="r" b="b"/>
              <a:pathLst>
                <a:path w="315" h="608">
                  <a:moveTo>
                    <a:pt x="198" y="203"/>
                  </a:moveTo>
                  <a:lnTo>
                    <a:pt x="252" y="203"/>
                  </a:lnTo>
                  <a:cubicBezTo>
                    <a:pt x="264" y="203"/>
                    <a:pt x="271" y="203"/>
                    <a:pt x="271" y="191"/>
                  </a:cubicBezTo>
                  <a:cubicBezTo>
                    <a:pt x="271" y="183"/>
                    <a:pt x="264" y="183"/>
                    <a:pt x="254" y="183"/>
                  </a:cubicBezTo>
                  <a:lnTo>
                    <a:pt x="201" y="183"/>
                  </a:lnTo>
                  <a:lnTo>
                    <a:pt x="214" y="106"/>
                  </a:lnTo>
                  <a:cubicBezTo>
                    <a:pt x="217" y="92"/>
                    <a:pt x="225" y="45"/>
                    <a:pt x="229" y="38"/>
                  </a:cubicBezTo>
                  <a:cubicBezTo>
                    <a:pt x="235" y="24"/>
                    <a:pt x="247" y="15"/>
                    <a:pt x="259" y="15"/>
                  </a:cubicBezTo>
                  <a:cubicBezTo>
                    <a:pt x="262" y="15"/>
                    <a:pt x="278" y="15"/>
                    <a:pt x="289" y="27"/>
                  </a:cubicBezTo>
                  <a:cubicBezTo>
                    <a:pt x="262" y="29"/>
                    <a:pt x="257" y="53"/>
                    <a:pt x="257" y="62"/>
                  </a:cubicBezTo>
                  <a:cubicBezTo>
                    <a:pt x="257" y="79"/>
                    <a:pt x="268" y="86"/>
                    <a:pt x="279" y="86"/>
                  </a:cubicBezTo>
                  <a:cubicBezTo>
                    <a:pt x="295" y="86"/>
                    <a:pt x="314" y="71"/>
                    <a:pt x="314" y="45"/>
                  </a:cubicBezTo>
                  <a:cubicBezTo>
                    <a:pt x="314" y="15"/>
                    <a:pt x="285" y="0"/>
                    <a:pt x="259" y="0"/>
                  </a:cubicBezTo>
                  <a:cubicBezTo>
                    <a:pt x="238" y="0"/>
                    <a:pt x="198" y="12"/>
                    <a:pt x="180" y="79"/>
                  </a:cubicBezTo>
                  <a:cubicBezTo>
                    <a:pt x="175" y="92"/>
                    <a:pt x="174" y="98"/>
                    <a:pt x="158" y="183"/>
                  </a:cubicBezTo>
                  <a:lnTo>
                    <a:pt x="115" y="183"/>
                  </a:lnTo>
                  <a:cubicBezTo>
                    <a:pt x="103" y="183"/>
                    <a:pt x="97" y="183"/>
                    <a:pt x="97" y="195"/>
                  </a:cubicBezTo>
                  <a:cubicBezTo>
                    <a:pt x="97" y="203"/>
                    <a:pt x="101" y="203"/>
                    <a:pt x="114" y="203"/>
                  </a:cubicBezTo>
                  <a:lnTo>
                    <a:pt x="155" y="203"/>
                  </a:lnTo>
                  <a:lnTo>
                    <a:pt x="108" y="466"/>
                  </a:lnTo>
                  <a:cubicBezTo>
                    <a:pt x="97" y="531"/>
                    <a:pt x="86" y="592"/>
                    <a:pt x="54" y="592"/>
                  </a:cubicBezTo>
                  <a:cubicBezTo>
                    <a:pt x="51" y="592"/>
                    <a:pt x="36" y="592"/>
                    <a:pt x="23" y="580"/>
                  </a:cubicBezTo>
                  <a:cubicBezTo>
                    <a:pt x="53" y="578"/>
                    <a:pt x="58" y="554"/>
                    <a:pt x="58" y="543"/>
                  </a:cubicBezTo>
                  <a:cubicBezTo>
                    <a:pt x="58" y="528"/>
                    <a:pt x="47" y="521"/>
                    <a:pt x="34" y="521"/>
                  </a:cubicBezTo>
                  <a:cubicBezTo>
                    <a:pt x="19" y="521"/>
                    <a:pt x="0" y="536"/>
                    <a:pt x="0" y="560"/>
                  </a:cubicBezTo>
                  <a:cubicBezTo>
                    <a:pt x="0" y="590"/>
                    <a:pt x="27" y="607"/>
                    <a:pt x="54" y="607"/>
                  </a:cubicBezTo>
                  <a:cubicBezTo>
                    <a:pt x="88" y="607"/>
                    <a:pt x="113" y="568"/>
                    <a:pt x="124" y="542"/>
                  </a:cubicBezTo>
                  <a:cubicBezTo>
                    <a:pt x="144" y="500"/>
                    <a:pt x="160" y="419"/>
                    <a:pt x="160" y="415"/>
                  </a:cubicBezTo>
                  <a:lnTo>
                    <a:pt x="198" y="203"/>
                  </a:lnTo>
                </a:path>
              </a:pathLst>
            </a:custGeom>
            <a:solidFill>
              <a:srgbClr val="000000"/>
            </a:solidFill>
            <a:ln w="15840">
              <a:noFill/>
            </a:ln>
          </p:spPr>
        </p:sp>
        <p:sp>
          <p:nvSpPr>
            <p:cNvPr id="1322" name="Freeform 54"/>
            <p:cNvSpPr/>
            <p:nvPr/>
          </p:nvSpPr>
          <p:spPr>
            <a:xfrm>
              <a:off x="4294080" y="3711960"/>
              <a:ext cx="138240" cy="140040"/>
            </a:xfrm>
            <a:custGeom>
              <a:avLst/>
              <a:gdLst/>
              <a:ahLst/>
              <a:rect l="0" t="0" r="r" b="b"/>
              <a:pathLst>
                <a:path w="384" h="389">
                  <a:moveTo>
                    <a:pt x="372" y="209"/>
                  </a:moveTo>
                  <a:cubicBezTo>
                    <a:pt x="379" y="204"/>
                    <a:pt x="383" y="201"/>
                    <a:pt x="383" y="194"/>
                  </a:cubicBezTo>
                  <a:cubicBezTo>
                    <a:pt x="383" y="186"/>
                    <a:pt x="379" y="182"/>
                    <a:pt x="372" y="179"/>
                  </a:cubicBezTo>
                  <a:lnTo>
                    <a:pt x="24" y="5"/>
                  </a:lnTo>
                  <a:cubicBezTo>
                    <a:pt x="16" y="0"/>
                    <a:pt x="14" y="0"/>
                    <a:pt x="13" y="0"/>
                  </a:cubicBezTo>
                  <a:cubicBezTo>
                    <a:pt x="6" y="0"/>
                    <a:pt x="0" y="6"/>
                    <a:pt x="0" y="14"/>
                  </a:cubicBezTo>
                  <a:cubicBezTo>
                    <a:pt x="0" y="20"/>
                    <a:pt x="3" y="23"/>
                    <a:pt x="11" y="29"/>
                  </a:cubicBezTo>
                  <a:lnTo>
                    <a:pt x="342" y="194"/>
                  </a:lnTo>
                  <a:lnTo>
                    <a:pt x="11" y="359"/>
                  </a:lnTo>
                  <a:cubicBezTo>
                    <a:pt x="3" y="363"/>
                    <a:pt x="0" y="368"/>
                    <a:pt x="0" y="374"/>
                  </a:cubicBezTo>
                  <a:cubicBezTo>
                    <a:pt x="0" y="382"/>
                    <a:pt x="6" y="388"/>
                    <a:pt x="13" y="388"/>
                  </a:cubicBezTo>
                  <a:cubicBezTo>
                    <a:pt x="14" y="388"/>
                    <a:pt x="16" y="388"/>
                    <a:pt x="24" y="383"/>
                  </a:cubicBezTo>
                  <a:lnTo>
                    <a:pt x="372" y="209"/>
                  </a:lnTo>
                </a:path>
              </a:pathLst>
            </a:custGeom>
            <a:solidFill>
              <a:srgbClr val="000000"/>
            </a:solidFill>
            <a:ln w="15840">
              <a:noFill/>
            </a:ln>
          </p:spPr>
        </p:sp>
        <p:sp>
          <p:nvSpPr>
            <p:cNvPr id="1323" name="Freeform 55"/>
            <p:cNvSpPr/>
            <p:nvPr/>
          </p:nvSpPr>
          <p:spPr>
            <a:xfrm>
              <a:off x="4460760" y="3623400"/>
              <a:ext cx="70560" cy="115200"/>
            </a:xfrm>
            <a:custGeom>
              <a:avLst/>
              <a:gdLst/>
              <a:ahLst/>
              <a:rect l="0" t="0" r="r" b="b"/>
              <a:pathLst>
                <a:path w="196" h="320">
                  <a:moveTo>
                    <a:pt x="41" y="50"/>
                  </a:moveTo>
                  <a:cubicBezTo>
                    <a:pt x="63" y="56"/>
                    <a:pt x="77" y="56"/>
                    <a:pt x="84" y="56"/>
                  </a:cubicBezTo>
                  <a:cubicBezTo>
                    <a:pt x="141" y="56"/>
                    <a:pt x="177" y="14"/>
                    <a:pt x="177" y="6"/>
                  </a:cubicBezTo>
                  <a:cubicBezTo>
                    <a:pt x="177" y="2"/>
                    <a:pt x="172" y="0"/>
                    <a:pt x="171" y="0"/>
                  </a:cubicBezTo>
                  <a:cubicBezTo>
                    <a:pt x="170" y="0"/>
                    <a:pt x="170" y="0"/>
                    <a:pt x="167" y="2"/>
                  </a:cubicBezTo>
                  <a:cubicBezTo>
                    <a:pt x="157" y="6"/>
                    <a:pt x="134" y="15"/>
                    <a:pt x="101" y="15"/>
                  </a:cubicBezTo>
                  <a:cubicBezTo>
                    <a:pt x="88" y="15"/>
                    <a:pt x="66" y="14"/>
                    <a:pt x="36" y="3"/>
                  </a:cubicBezTo>
                  <a:cubicBezTo>
                    <a:pt x="31" y="0"/>
                    <a:pt x="31" y="0"/>
                    <a:pt x="30" y="0"/>
                  </a:cubicBezTo>
                  <a:cubicBezTo>
                    <a:pt x="24" y="0"/>
                    <a:pt x="24" y="5"/>
                    <a:pt x="24" y="12"/>
                  </a:cubicBezTo>
                  <a:lnTo>
                    <a:pt x="24" y="150"/>
                  </a:lnTo>
                  <a:cubicBezTo>
                    <a:pt x="24" y="159"/>
                    <a:pt x="24" y="164"/>
                    <a:pt x="31" y="164"/>
                  </a:cubicBezTo>
                  <a:cubicBezTo>
                    <a:pt x="36" y="164"/>
                    <a:pt x="36" y="164"/>
                    <a:pt x="41" y="157"/>
                  </a:cubicBezTo>
                  <a:cubicBezTo>
                    <a:pt x="60" y="132"/>
                    <a:pt x="87" y="129"/>
                    <a:pt x="103" y="129"/>
                  </a:cubicBezTo>
                  <a:cubicBezTo>
                    <a:pt x="128" y="129"/>
                    <a:pt x="141" y="150"/>
                    <a:pt x="143" y="154"/>
                  </a:cubicBezTo>
                  <a:cubicBezTo>
                    <a:pt x="151" y="170"/>
                    <a:pt x="152" y="188"/>
                    <a:pt x="152" y="215"/>
                  </a:cubicBezTo>
                  <a:cubicBezTo>
                    <a:pt x="152" y="229"/>
                    <a:pt x="152" y="256"/>
                    <a:pt x="140" y="277"/>
                  </a:cubicBezTo>
                  <a:cubicBezTo>
                    <a:pt x="128" y="294"/>
                    <a:pt x="110" y="304"/>
                    <a:pt x="88" y="304"/>
                  </a:cubicBezTo>
                  <a:cubicBezTo>
                    <a:pt x="60" y="304"/>
                    <a:pt x="30" y="288"/>
                    <a:pt x="19" y="257"/>
                  </a:cubicBezTo>
                  <a:cubicBezTo>
                    <a:pt x="36" y="259"/>
                    <a:pt x="44" y="247"/>
                    <a:pt x="44" y="235"/>
                  </a:cubicBezTo>
                  <a:cubicBezTo>
                    <a:pt x="44" y="215"/>
                    <a:pt x="29" y="210"/>
                    <a:pt x="23" y="210"/>
                  </a:cubicBezTo>
                  <a:cubicBezTo>
                    <a:pt x="21" y="210"/>
                    <a:pt x="0" y="210"/>
                    <a:pt x="0" y="236"/>
                  </a:cubicBezTo>
                  <a:cubicBezTo>
                    <a:pt x="0" y="279"/>
                    <a:pt x="36" y="319"/>
                    <a:pt x="90" y="319"/>
                  </a:cubicBezTo>
                  <a:cubicBezTo>
                    <a:pt x="145" y="319"/>
                    <a:pt x="195" y="276"/>
                    <a:pt x="195" y="216"/>
                  </a:cubicBezTo>
                  <a:cubicBezTo>
                    <a:pt x="195" y="164"/>
                    <a:pt x="157" y="115"/>
                    <a:pt x="103" y="115"/>
                  </a:cubicBezTo>
                  <a:cubicBezTo>
                    <a:pt x="83" y="115"/>
                    <a:pt x="60" y="120"/>
                    <a:pt x="41" y="138"/>
                  </a:cubicBezTo>
                  <a:lnTo>
                    <a:pt x="41" y="50"/>
                  </a:lnTo>
                </a:path>
              </a:pathLst>
            </a:custGeom>
            <a:solidFill>
              <a:srgbClr val="000000"/>
            </a:solidFill>
            <a:ln w="15840">
              <a:noFill/>
            </a:ln>
          </p:spPr>
        </p:sp>
        <p:sp>
          <p:nvSpPr>
            <p:cNvPr id="1324" name="Freeform 56"/>
            <p:cNvSpPr/>
            <p:nvPr/>
          </p:nvSpPr>
          <p:spPr>
            <a:xfrm>
              <a:off x="4548960" y="3623400"/>
              <a:ext cx="74160" cy="115200"/>
            </a:xfrm>
            <a:custGeom>
              <a:avLst/>
              <a:gdLst/>
              <a:ahLst/>
              <a:rect l="0" t="0" r="r" b="b"/>
              <a:pathLst>
                <a:path w="206" h="320">
                  <a:moveTo>
                    <a:pt x="205" y="162"/>
                  </a:moveTo>
                  <a:cubicBezTo>
                    <a:pt x="205" y="111"/>
                    <a:pt x="200" y="73"/>
                    <a:pt x="178" y="41"/>
                  </a:cubicBezTo>
                  <a:cubicBezTo>
                    <a:pt x="165" y="18"/>
                    <a:pt x="138" y="0"/>
                    <a:pt x="103" y="0"/>
                  </a:cubicBezTo>
                  <a:cubicBezTo>
                    <a:pt x="0" y="0"/>
                    <a:pt x="0" y="127"/>
                    <a:pt x="0" y="162"/>
                  </a:cubicBezTo>
                  <a:cubicBezTo>
                    <a:pt x="0" y="195"/>
                    <a:pt x="0" y="319"/>
                    <a:pt x="103" y="319"/>
                  </a:cubicBezTo>
                  <a:cubicBezTo>
                    <a:pt x="205" y="319"/>
                    <a:pt x="205" y="195"/>
                    <a:pt x="205" y="162"/>
                  </a:cubicBezTo>
                  <a:moveTo>
                    <a:pt x="103" y="307"/>
                  </a:moveTo>
                  <a:cubicBezTo>
                    <a:pt x="83" y="307"/>
                    <a:pt x="56" y="294"/>
                    <a:pt x="47" y="256"/>
                  </a:cubicBezTo>
                  <a:cubicBezTo>
                    <a:pt x="40" y="229"/>
                    <a:pt x="40" y="189"/>
                    <a:pt x="40" y="156"/>
                  </a:cubicBezTo>
                  <a:cubicBezTo>
                    <a:pt x="40" y="121"/>
                    <a:pt x="40" y="86"/>
                    <a:pt x="47" y="61"/>
                  </a:cubicBezTo>
                  <a:cubicBezTo>
                    <a:pt x="56" y="23"/>
                    <a:pt x="84" y="14"/>
                    <a:pt x="103" y="14"/>
                  </a:cubicBezTo>
                  <a:cubicBezTo>
                    <a:pt x="127" y="14"/>
                    <a:pt x="150" y="29"/>
                    <a:pt x="157" y="56"/>
                  </a:cubicBezTo>
                  <a:cubicBezTo>
                    <a:pt x="164" y="80"/>
                    <a:pt x="164" y="115"/>
                    <a:pt x="164" y="156"/>
                  </a:cubicBezTo>
                  <a:cubicBezTo>
                    <a:pt x="164" y="189"/>
                    <a:pt x="164" y="224"/>
                    <a:pt x="158" y="254"/>
                  </a:cubicBezTo>
                  <a:cubicBezTo>
                    <a:pt x="150" y="297"/>
                    <a:pt x="120" y="307"/>
                    <a:pt x="103" y="307"/>
                  </a:cubicBezTo>
                </a:path>
              </a:pathLst>
            </a:custGeom>
            <a:solidFill>
              <a:srgbClr val="000000"/>
            </a:solidFill>
            <a:ln w="15840">
              <a:noFill/>
            </a:ln>
          </p:spPr>
        </p:sp>
        <p:sp>
          <p:nvSpPr>
            <p:cNvPr id="1325" name="Freeform 57"/>
            <p:cNvSpPr/>
            <p:nvPr/>
          </p:nvSpPr>
          <p:spPr>
            <a:xfrm>
              <a:off x="4647960" y="3714840"/>
              <a:ext cx="20880" cy="52560"/>
            </a:xfrm>
            <a:custGeom>
              <a:avLst/>
              <a:gdLst/>
              <a:ahLst/>
              <a:rect l="0" t="0" r="r" b="b"/>
              <a:pathLst>
                <a:path w="58" h="146">
                  <a:moveTo>
                    <a:pt x="44" y="47"/>
                  </a:moveTo>
                  <a:cubicBezTo>
                    <a:pt x="44" y="73"/>
                    <a:pt x="40" y="103"/>
                    <a:pt x="10" y="133"/>
                  </a:cubicBezTo>
                  <a:cubicBezTo>
                    <a:pt x="7" y="135"/>
                    <a:pt x="6" y="136"/>
                    <a:pt x="6" y="138"/>
                  </a:cubicBezTo>
                  <a:cubicBezTo>
                    <a:pt x="6" y="142"/>
                    <a:pt x="10" y="145"/>
                    <a:pt x="13" y="145"/>
                  </a:cubicBezTo>
                  <a:cubicBezTo>
                    <a:pt x="19" y="145"/>
                    <a:pt x="57" y="107"/>
                    <a:pt x="57" y="51"/>
                  </a:cubicBezTo>
                  <a:cubicBezTo>
                    <a:pt x="57" y="23"/>
                    <a:pt x="47" y="0"/>
                    <a:pt x="26" y="0"/>
                  </a:cubicBezTo>
                  <a:cubicBezTo>
                    <a:pt x="11" y="0"/>
                    <a:pt x="0" y="12"/>
                    <a:pt x="0" y="27"/>
                  </a:cubicBezTo>
                  <a:cubicBezTo>
                    <a:pt x="0" y="42"/>
                    <a:pt x="10" y="55"/>
                    <a:pt x="26" y="55"/>
                  </a:cubicBezTo>
                  <a:cubicBezTo>
                    <a:pt x="37" y="55"/>
                    <a:pt x="44" y="47"/>
                    <a:pt x="44" y="47"/>
                  </a:cubicBezTo>
                </a:path>
              </a:pathLst>
            </a:custGeom>
            <a:solidFill>
              <a:srgbClr val="000000"/>
            </a:solidFill>
            <a:ln w="15840">
              <a:noFill/>
            </a:ln>
          </p:spPr>
        </p:sp>
        <p:sp>
          <p:nvSpPr>
            <p:cNvPr id="1326" name="Freeform 58"/>
            <p:cNvSpPr/>
            <p:nvPr/>
          </p:nvSpPr>
          <p:spPr>
            <a:xfrm>
              <a:off x="4683960" y="3660480"/>
              <a:ext cx="89280" cy="107280"/>
            </a:xfrm>
            <a:custGeom>
              <a:avLst/>
              <a:gdLst/>
              <a:ahLst/>
              <a:rect l="0" t="0" r="r" b="b"/>
              <a:pathLst>
                <a:path w="248" h="298">
                  <a:moveTo>
                    <a:pt x="34" y="263"/>
                  </a:moveTo>
                  <a:cubicBezTo>
                    <a:pt x="30" y="277"/>
                    <a:pt x="30" y="280"/>
                    <a:pt x="11" y="280"/>
                  </a:cubicBezTo>
                  <a:cubicBezTo>
                    <a:pt x="6" y="280"/>
                    <a:pt x="0" y="280"/>
                    <a:pt x="0" y="291"/>
                  </a:cubicBezTo>
                  <a:cubicBezTo>
                    <a:pt x="0" y="295"/>
                    <a:pt x="4" y="297"/>
                    <a:pt x="6" y="297"/>
                  </a:cubicBezTo>
                  <a:cubicBezTo>
                    <a:pt x="17" y="297"/>
                    <a:pt x="33" y="295"/>
                    <a:pt x="44" y="295"/>
                  </a:cubicBezTo>
                  <a:cubicBezTo>
                    <a:pt x="58" y="295"/>
                    <a:pt x="76" y="297"/>
                    <a:pt x="90" y="297"/>
                  </a:cubicBezTo>
                  <a:cubicBezTo>
                    <a:pt x="94" y="297"/>
                    <a:pt x="100" y="295"/>
                    <a:pt x="100" y="286"/>
                  </a:cubicBezTo>
                  <a:cubicBezTo>
                    <a:pt x="100" y="280"/>
                    <a:pt x="93" y="280"/>
                    <a:pt x="88" y="280"/>
                  </a:cubicBezTo>
                  <a:cubicBezTo>
                    <a:pt x="78" y="280"/>
                    <a:pt x="66" y="280"/>
                    <a:pt x="66" y="274"/>
                  </a:cubicBezTo>
                  <a:cubicBezTo>
                    <a:pt x="66" y="273"/>
                    <a:pt x="70" y="260"/>
                    <a:pt x="71" y="253"/>
                  </a:cubicBezTo>
                  <a:cubicBezTo>
                    <a:pt x="77" y="229"/>
                    <a:pt x="83" y="203"/>
                    <a:pt x="87" y="183"/>
                  </a:cubicBezTo>
                  <a:cubicBezTo>
                    <a:pt x="93" y="192"/>
                    <a:pt x="107" y="210"/>
                    <a:pt x="133" y="210"/>
                  </a:cubicBezTo>
                  <a:cubicBezTo>
                    <a:pt x="187" y="210"/>
                    <a:pt x="247" y="148"/>
                    <a:pt x="247" y="79"/>
                  </a:cubicBezTo>
                  <a:cubicBezTo>
                    <a:pt x="247" y="23"/>
                    <a:pt x="211" y="0"/>
                    <a:pt x="180" y="0"/>
                  </a:cubicBezTo>
                  <a:cubicBezTo>
                    <a:pt x="152" y="0"/>
                    <a:pt x="130" y="20"/>
                    <a:pt x="117" y="33"/>
                  </a:cubicBezTo>
                  <a:cubicBezTo>
                    <a:pt x="110" y="6"/>
                    <a:pt x="86" y="0"/>
                    <a:pt x="71" y="0"/>
                  </a:cubicBezTo>
                  <a:cubicBezTo>
                    <a:pt x="54" y="0"/>
                    <a:pt x="44" y="12"/>
                    <a:pt x="37" y="24"/>
                  </a:cubicBezTo>
                  <a:cubicBezTo>
                    <a:pt x="29" y="41"/>
                    <a:pt x="21" y="68"/>
                    <a:pt x="21" y="71"/>
                  </a:cubicBezTo>
                  <a:cubicBezTo>
                    <a:pt x="21" y="77"/>
                    <a:pt x="27" y="77"/>
                    <a:pt x="29" y="77"/>
                  </a:cubicBezTo>
                  <a:cubicBezTo>
                    <a:pt x="34" y="77"/>
                    <a:pt x="36" y="76"/>
                    <a:pt x="38" y="64"/>
                  </a:cubicBezTo>
                  <a:cubicBezTo>
                    <a:pt x="46" y="36"/>
                    <a:pt x="53" y="14"/>
                    <a:pt x="70" y="14"/>
                  </a:cubicBezTo>
                  <a:cubicBezTo>
                    <a:pt x="83" y="14"/>
                    <a:pt x="86" y="23"/>
                    <a:pt x="86" y="36"/>
                  </a:cubicBezTo>
                  <a:cubicBezTo>
                    <a:pt x="86" y="41"/>
                    <a:pt x="84" y="47"/>
                    <a:pt x="84" y="50"/>
                  </a:cubicBezTo>
                  <a:lnTo>
                    <a:pt x="34" y="263"/>
                  </a:lnTo>
                  <a:moveTo>
                    <a:pt x="117" y="56"/>
                  </a:moveTo>
                  <a:cubicBezTo>
                    <a:pt x="143" y="20"/>
                    <a:pt x="164" y="14"/>
                    <a:pt x="178" y="14"/>
                  </a:cubicBezTo>
                  <a:cubicBezTo>
                    <a:pt x="195" y="14"/>
                    <a:pt x="211" y="27"/>
                    <a:pt x="211" y="59"/>
                  </a:cubicBezTo>
                  <a:cubicBezTo>
                    <a:pt x="211" y="77"/>
                    <a:pt x="201" y="126"/>
                    <a:pt x="188" y="153"/>
                  </a:cubicBezTo>
                  <a:cubicBezTo>
                    <a:pt x="177" y="176"/>
                    <a:pt x="155" y="198"/>
                    <a:pt x="133" y="198"/>
                  </a:cubicBezTo>
                  <a:cubicBezTo>
                    <a:pt x="101" y="198"/>
                    <a:pt x="94" y="162"/>
                    <a:pt x="94" y="157"/>
                  </a:cubicBezTo>
                  <a:cubicBezTo>
                    <a:pt x="94" y="156"/>
                    <a:pt x="94" y="151"/>
                    <a:pt x="95" y="150"/>
                  </a:cubicBezTo>
                  <a:lnTo>
                    <a:pt x="117" y="56"/>
                  </a:lnTo>
                </a:path>
              </a:pathLst>
            </a:custGeom>
            <a:solidFill>
              <a:srgbClr val="000000"/>
            </a:solidFill>
            <a:ln w="15840">
              <a:noFill/>
            </a:ln>
          </p:spPr>
        </p:sp>
        <p:sp>
          <p:nvSpPr>
            <p:cNvPr id="1327" name="Freeform 59"/>
            <p:cNvSpPr/>
            <p:nvPr/>
          </p:nvSpPr>
          <p:spPr>
            <a:xfrm>
              <a:off x="4786560" y="3660480"/>
              <a:ext cx="74880" cy="76680"/>
            </a:xfrm>
            <a:custGeom>
              <a:avLst/>
              <a:gdLst/>
              <a:ahLst/>
              <a:rect l="0" t="0" r="r" b="b"/>
              <a:pathLst>
                <a:path w="208" h="213">
                  <a:moveTo>
                    <a:pt x="207" y="82"/>
                  </a:moveTo>
                  <a:cubicBezTo>
                    <a:pt x="207" y="30"/>
                    <a:pt x="171" y="0"/>
                    <a:pt x="127" y="0"/>
                  </a:cubicBezTo>
                  <a:cubicBezTo>
                    <a:pt x="61" y="0"/>
                    <a:pt x="0" y="65"/>
                    <a:pt x="0" y="129"/>
                  </a:cubicBezTo>
                  <a:cubicBezTo>
                    <a:pt x="0" y="176"/>
                    <a:pt x="33" y="212"/>
                    <a:pt x="80" y="212"/>
                  </a:cubicBezTo>
                  <a:cubicBezTo>
                    <a:pt x="144" y="212"/>
                    <a:pt x="207" y="150"/>
                    <a:pt x="207" y="82"/>
                  </a:cubicBezTo>
                  <a:moveTo>
                    <a:pt x="81" y="198"/>
                  </a:moveTo>
                  <a:cubicBezTo>
                    <a:pt x="58" y="198"/>
                    <a:pt x="37" y="183"/>
                    <a:pt x="37" y="147"/>
                  </a:cubicBezTo>
                  <a:cubicBezTo>
                    <a:pt x="37" y="127"/>
                    <a:pt x="46" y="82"/>
                    <a:pt x="63" y="55"/>
                  </a:cubicBezTo>
                  <a:cubicBezTo>
                    <a:pt x="81" y="26"/>
                    <a:pt x="107" y="14"/>
                    <a:pt x="127" y="14"/>
                  </a:cubicBezTo>
                  <a:cubicBezTo>
                    <a:pt x="151" y="14"/>
                    <a:pt x="171" y="30"/>
                    <a:pt x="171" y="65"/>
                  </a:cubicBezTo>
                  <a:cubicBezTo>
                    <a:pt x="171" y="76"/>
                    <a:pt x="165" y="123"/>
                    <a:pt x="145" y="156"/>
                  </a:cubicBezTo>
                  <a:cubicBezTo>
                    <a:pt x="130" y="183"/>
                    <a:pt x="103" y="198"/>
                    <a:pt x="81" y="198"/>
                  </a:cubicBezTo>
                </a:path>
              </a:pathLst>
            </a:custGeom>
            <a:solidFill>
              <a:srgbClr val="000000"/>
            </a:solidFill>
            <a:ln w="15840">
              <a:noFill/>
            </a:ln>
          </p:spPr>
        </p:sp>
        <p:sp>
          <p:nvSpPr>
            <p:cNvPr id="1328" name="Freeform 60"/>
            <p:cNvSpPr/>
            <p:nvPr/>
          </p:nvSpPr>
          <p:spPr>
            <a:xfrm>
              <a:off x="4876920" y="3660480"/>
              <a:ext cx="64080" cy="76680"/>
            </a:xfrm>
            <a:custGeom>
              <a:avLst/>
              <a:gdLst/>
              <a:ahLst/>
              <a:rect l="0" t="0" r="r" b="b"/>
              <a:pathLst>
                <a:path w="178" h="213">
                  <a:moveTo>
                    <a:pt x="160" y="30"/>
                  </a:moveTo>
                  <a:cubicBezTo>
                    <a:pt x="148" y="33"/>
                    <a:pt x="141" y="42"/>
                    <a:pt x="141" y="53"/>
                  </a:cubicBezTo>
                  <a:cubicBezTo>
                    <a:pt x="141" y="64"/>
                    <a:pt x="150" y="68"/>
                    <a:pt x="155" y="68"/>
                  </a:cubicBezTo>
                  <a:cubicBezTo>
                    <a:pt x="160" y="68"/>
                    <a:pt x="177" y="65"/>
                    <a:pt x="177" y="41"/>
                  </a:cubicBezTo>
                  <a:cubicBezTo>
                    <a:pt x="177" y="11"/>
                    <a:pt x="144" y="0"/>
                    <a:pt x="117" y="0"/>
                  </a:cubicBezTo>
                  <a:cubicBezTo>
                    <a:pt x="48" y="0"/>
                    <a:pt x="36" y="55"/>
                    <a:pt x="36" y="68"/>
                  </a:cubicBezTo>
                  <a:cubicBezTo>
                    <a:pt x="36" y="86"/>
                    <a:pt x="46" y="97"/>
                    <a:pt x="51" y="103"/>
                  </a:cubicBezTo>
                  <a:cubicBezTo>
                    <a:pt x="63" y="112"/>
                    <a:pt x="71" y="114"/>
                    <a:pt x="101" y="120"/>
                  </a:cubicBezTo>
                  <a:cubicBezTo>
                    <a:pt x="111" y="121"/>
                    <a:pt x="140" y="127"/>
                    <a:pt x="140" y="150"/>
                  </a:cubicBezTo>
                  <a:cubicBezTo>
                    <a:pt x="140" y="159"/>
                    <a:pt x="134" y="176"/>
                    <a:pt x="115" y="188"/>
                  </a:cubicBezTo>
                  <a:cubicBezTo>
                    <a:pt x="98" y="198"/>
                    <a:pt x="77" y="198"/>
                    <a:pt x="71" y="198"/>
                  </a:cubicBezTo>
                  <a:cubicBezTo>
                    <a:pt x="54" y="198"/>
                    <a:pt x="29" y="194"/>
                    <a:pt x="19" y="179"/>
                  </a:cubicBezTo>
                  <a:cubicBezTo>
                    <a:pt x="33" y="177"/>
                    <a:pt x="43" y="165"/>
                    <a:pt x="43" y="151"/>
                  </a:cubicBezTo>
                  <a:cubicBezTo>
                    <a:pt x="43" y="141"/>
                    <a:pt x="34" y="135"/>
                    <a:pt x="26" y="135"/>
                  </a:cubicBezTo>
                  <a:cubicBezTo>
                    <a:pt x="13" y="135"/>
                    <a:pt x="0" y="145"/>
                    <a:pt x="0" y="167"/>
                  </a:cubicBezTo>
                  <a:cubicBezTo>
                    <a:pt x="0" y="194"/>
                    <a:pt x="29" y="212"/>
                    <a:pt x="71" y="212"/>
                  </a:cubicBezTo>
                  <a:cubicBezTo>
                    <a:pt x="152" y="212"/>
                    <a:pt x="167" y="153"/>
                    <a:pt x="167" y="135"/>
                  </a:cubicBezTo>
                  <a:cubicBezTo>
                    <a:pt x="167" y="91"/>
                    <a:pt x="123" y="83"/>
                    <a:pt x="107" y="79"/>
                  </a:cubicBezTo>
                  <a:cubicBezTo>
                    <a:pt x="103" y="79"/>
                    <a:pt x="91" y="76"/>
                    <a:pt x="88" y="76"/>
                  </a:cubicBezTo>
                  <a:cubicBezTo>
                    <a:pt x="73" y="73"/>
                    <a:pt x="64" y="62"/>
                    <a:pt x="64" y="51"/>
                  </a:cubicBezTo>
                  <a:cubicBezTo>
                    <a:pt x="64" y="41"/>
                    <a:pt x="73" y="29"/>
                    <a:pt x="83" y="23"/>
                  </a:cubicBezTo>
                  <a:cubicBezTo>
                    <a:pt x="94" y="14"/>
                    <a:pt x="110" y="14"/>
                    <a:pt x="117" y="14"/>
                  </a:cubicBezTo>
                  <a:cubicBezTo>
                    <a:pt x="127" y="14"/>
                    <a:pt x="150" y="15"/>
                    <a:pt x="160" y="30"/>
                  </a:cubicBezTo>
                </a:path>
              </a:pathLst>
            </a:custGeom>
            <a:solidFill>
              <a:srgbClr val="000000"/>
            </a:solidFill>
            <a:ln w="15840">
              <a:noFill/>
            </a:ln>
          </p:spPr>
        </p:sp>
        <p:sp>
          <p:nvSpPr>
            <p:cNvPr id="1329" name="Freeform 61"/>
            <p:cNvSpPr/>
            <p:nvPr/>
          </p:nvSpPr>
          <p:spPr>
            <a:xfrm>
              <a:off x="4981680" y="3738240"/>
              <a:ext cx="25560" cy="150120"/>
            </a:xfrm>
            <a:custGeom>
              <a:avLst/>
              <a:gdLst/>
              <a:ahLst/>
              <a:rect l="0" t="0" r="r" b="b"/>
              <a:pathLst>
                <a:path w="71" h="417">
                  <a:moveTo>
                    <a:pt x="68" y="35"/>
                  </a:moveTo>
                  <a:cubicBezTo>
                    <a:pt x="68" y="17"/>
                    <a:pt x="53" y="0"/>
                    <a:pt x="34" y="0"/>
                  </a:cubicBezTo>
                  <a:cubicBezTo>
                    <a:pt x="16" y="0"/>
                    <a:pt x="0" y="17"/>
                    <a:pt x="0" y="35"/>
                  </a:cubicBezTo>
                  <a:cubicBezTo>
                    <a:pt x="0" y="55"/>
                    <a:pt x="16" y="71"/>
                    <a:pt x="34" y="71"/>
                  </a:cubicBezTo>
                  <a:cubicBezTo>
                    <a:pt x="53" y="71"/>
                    <a:pt x="68" y="55"/>
                    <a:pt x="68" y="35"/>
                  </a:cubicBezTo>
                  <a:moveTo>
                    <a:pt x="56" y="280"/>
                  </a:moveTo>
                  <a:cubicBezTo>
                    <a:pt x="56" y="300"/>
                    <a:pt x="56" y="351"/>
                    <a:pt x="14" y="401"/>
                  </a:cubicBezTo>
                  <a:cubicBezTo>
                    <a:pt x="10" y="406"/>
                    <a:pt x="10" y="407"/>
                    <a:pt x="10" y="409"/>
                  </a:cubicBezTo>
                  <a:cubicBezTo>
                    <a:pt x="10" y="413"/>
                    <a:pt x="13" y="416"/>
                    <a:pt x="17" y="416"/>
                  </a:cubicBezTo>
                  <a:cubicBezTo>
                    <a:pt x="24" y="416"/>
                    <a:pt x="70" y="363"/>
                    <a:pt x="70" y="286"/>
                  </a:cubicBezTo>
                  <a:cubicBezTo>
                    <a:pt x="70" y="266"/>
                    <a:pt x="68" y="216"/>
                    <a:pt x="34" y="216"/>
                  </a:cubicBezTo>
                  <a:cubicBezTo>
                    <a:pt x="11" y="216"/>
                    <a:pt x="0" y="235"/>
                    <a:pt x="0" y="253"/>
                  </a:cubicBezTo>
                  <a:cubicBezTo>
                    <a:pt x="0" y="269"/>
                    <a:pt x="11" y="288"/>
                    <a:pt x="34" y="288"/>
                  </a:cubicBezTo>
                  <a:cubicBezTo>
                    <a:pt x="37" y="288"/>
                    <a:pt x="38" y="288"/>
                    <a:pt x="38" y="288"/>
                  </a:cubicBezTo>
                  <a:cubicBezTo>
                    <a:pt x="43" y="286"/>
                    <a:pt x="50" y="285"/>
                    <a:pt x="56" y="280"/>
                  </a:cubicBezTo>
                </a:path>
              </a:pathLst>
            </a:custGeom>
            <a:solidFill>
              <a:srgbClr val="000000"/>
            </a:solidFill>
            <a:ln w="15840">
              <a:noFill/>
            </a:ln>
          </p:spPr>
        </p:sp>
        <p:sp>
          <p:nvSpPr>
            <p:cNvPr id="1330" name="Freeform 62"/>
            <p:cNvSpPr/>
            <p:nvPr/>
          </p:nvSpPr>
          <p:spPr>
            <a:xfrm>
              <a:off x="2099160" y="4109400"/>
              <a:ext cx="138240" cy="140040"/>
            </a:xfrm>
            <a:custGeom>
              <a:avLst/>
              <a:gdLst/>
              <a:ahLst/>
              <a:rect l="0" t="0" r="r" b="b"/>
              <a:pathLst>
                <a:path w="384" h="389">
                  <a:moveTo>
                    <a:pt x="372" y="29"/>
                  </a:moveTo>
                  <a:cubicBezTo>
                    <a:pt x="379" y="24"/>
                    <a:pt x="383" y="21"/>
                    <a:pt x="383" y="14"/>
                  </a:cubicBezTo>
                  <a:cubicBezTo>
                    <a:pt x="383" y="6"/>
                    <a:pt x="378" y="0"/>
                    <a:pt x="372" y="0"/>
                  </a:cubicBezTo>
                  <a:cubicBezTo>
                    <a:pt x="369" y="0"/>
                    <a:pt x="368" y="0"/>
                    <a:pt x="361" y="5"/>
                  </a:cubicBezTo>
                  <a:lnTo>
                    <a:pt x="11" y="179"/>
                  </a:lnTo>
                  <a:cubicBezTo>
                    <a:pt x="6" y="182"/>
                    <a:pt x="0" y="186"/>
                    <a:pt x="0" y="194"/>
                  </a:cubicBezTo>
                  <a:cubicBezTo>
                    <a:pt x="0" y="201"/>
                    <a:pt x="6" y="204"/>
                    <a:pt x="11" y="209"/>
                  </a:cubicBezTo>
                  <a:lnTo>
                    <a:pt x="361" y="383"/>
                  </a:lnTo>
                  <a:cubicBezTo>
                    <a:pt x="368" y="388"/>
                    <a:pt x="369" y="388"/>
                    <a:pt x="372" y="388"/>
                  </a:cubicBezTo>
                  <a:cubicBezTo>
                    <a:pt x="378" y="388"/>
                    <a:pt x="383" y="382"/>
                    <a:pt x="383" y="374"/>
                  </a:cubicBezTo>
                  <a:cubicBezTo>
                    <a:pt x="383" y="366"/>
                    <a:pt x="379" y="363"/>
                    <a:pt x="372" y="359"/>
                  </a:cubicBezTo>
                  <a:lnTo>
                    <a:pt x="43" y="194"/>
                  </a:lnTo>
                  <a:lnTo>
                    <a:pt x="372" y="29"/>
                  </a:lnTo>
                </a:path>
              </a:pathLst>
            </a:custGeom>
            <a:solidFill>
              <a:srgbClr val="000000"/>
            </a:solidFill>
            <a:ln w="15840">
              <a:noFill/>
            </a:ln>
          </p:spPr>
        </p:sp>
        <p:sp>
          <p:nvSpPr>
            <p:cNvPr id="1331" name="Freeform 63"/>
            <p:cNvSpPr/>
            <p:nvPr/>
          </p:nvSpPr>
          <p:spPr>
            <a:xfrm>
              <a:off x="2325240" y="4130280"/>
              <a:ext cx="119520" cy="110880"/>
            </a:xfrm>
            <a:custGeom>
              <a:avLst/>
              <a:gdLst/>
              <a:ahLst/>
              <a:rect l="0" t="0" r="r" b="b"/>
              <a:pathLst>
                <a:path w="332" h="308">
                  <a:moveTo>
                    <a:pt x="215" y="251"/>
                  </a:moveTo>
                  <a:cubicBezTo>
                    <a:pt x="215" y="273"/>
                    <a:pt x="215" y="303"/>
                    <a:pt x="281" y="303"/>
                  </a:cubicBezTo>
                  <a:lnTo>
                    <a:pt x="311" y="303"/>
                  </a:lnTo>
                  <a:cubicBezTo>
                    <a:pt x="324" y="303"/>
                    <a:pt x="331" y="303"/>
                    <a:pt x="331" y="286"/>
                  </a:cubicBezTo>
                  <a:cubicBezTo>
                    <a:pt x="331" y="271"/>
                    <a:pt x="322" y="271"/>
                    <a:pt x="315" y="271"/>
                  </a:cubicBezTo>
                  <a:cubicBezTo>
                    <a:pt x="276" y="271"/>
                    <a:pt x="276" y="262"/>
                    <a:pt x="276" y="247"/>
                  </a:cubicBezTo>
                  <a:lnTo>
                    <a:pt x="276" y="103"/>
                  </a:lnTo>
                  <a:cubicBezTo>
                    <a:pt x="276" y="44"/>
                    <a:pt x="231" y="0"/>
                    <a:pt x="138" y="0"/>
                  </a:cubicBezTo>
                  <a:cubicBezTo>
                    <a:pt x="101" y="0"/>
                    <a:pt x="26" y="3"/>
                    <a:pt x="26" y="62"/>
                  </a:cubicBezTo>
                  <a:cubicBezTo>
                    <a:pt x="26" y="91"/>
                    <a:pt x="47" y="103"/>
                    <a:pt x="64" y="103"/>
                  </a:cubicBezTo>
                  <a:cubicBezTo>
                    <a:pt x="84" y="103"/>
                    <a:pt x="104" y="89"/>
                    <a:pt x="104" y="62"/>
                  </a:cubicBezTo>
                  <a:cubicBezTo>
                    <a:pt x="104" y="41"/>
                    <a:pt x="91" y="30"/>
                    <a:pt x="90" y="29"/>
                  </a:cubicBezTo>
                  <a:cubicBezTo>
                    <a:pt x="107" y="24"/>
                    <a:pt x="128" y="24"/>
                    <a:pt x="135" y="24"/>
                  </a:cubicBezTo>
                  <a:cubicBezTo>
                    <a:pt x="182" y="24"/>
                    <a:pt x="204" y="51"/>
                    <a:pt x="204" y="103"/>
                  </a:cubicBezTo>
                  <a:lnTo>
                    <a:pt x="204" y="126"/>
                  </a:lnTo>
                  <a:cubicBezTo>
                    <a:pt x="160" y="127"/>
                    <a:pt x="0" y="133"/>
                    <a:pt x="0" y="230"/>
                  </a:cubicBezTo>
                  <a:cubicBezTo>
                    <a:pt x="0" y="295"/>
                    <a:pt x="78" y="307"/>
                    <a:pt x="121" y="307"/>
                  </a:cubicBezTo>
                  <a:cubicBezTo>
                    <a:pt x="171" y="307"/>
                    <a:pt x="201" y="280"/>
                    <a:pt x="215" y="251"/>
                  </a:cubicBezTo>
                  <a:moveTo>
                    <a:pt x="204" y="147"/>
                  </a:moveTo>
                  <a:lnTo>
                    <a:pt x="204" y="210"/>
                  </a:lnTo>
                  <a:cubicBezTo>
                    <a:pt x="204" y="274"/>
                    <a:pt x="147" y="283"/>
                    <a:pt x="131" y="283"/>
                  </a:cubicBezTo>
                  <a:cubicBezTo>
                    <a:pt x="98" y="283"/>
                    <a:pt x="74" y="259"/>
                    <a:pt x="74" y="230"/>
                  </a:cubicBezTo>
                  <a:cubicBezTo>
                    <a:pt x="74" y="157"/>
                    <a:pt x="172" y="148"/>
                    <a:pt x="204" y="147"/>
                  </a:cubicBezTo>
                </a:path>
              </a:pathLst>
            </a:custGeom>
            <a:solidFill>
              <a:srgbClr val="000000"/>
            </a:solidFill>
            <a:ln w="15840">
              <a:noFill/>
            </a:ln>
          </p:spPr>
        </p:sp>
        <p:sp>
          <p:nvSpPr>
            <p:cNvPr id="1332" name="Freeform 64"/>
            <p:cNvSpPr/>
            <p:nvPr/>
          </p:nvSpPr>
          <p:spPr>
            <a:xfrm>
              <a:off x="2463480" y="4081680"/>
              <a:ext cx="93240" cy="158040"/>
            </a:xfrm>
            <a:custGeom>
              <a:avLst/>
              <a:gdLst/>
              <a:ahLst/>
              <a:rect l="0" t="0" r="r" b="b"/>
              <a:pathLst>
                <a:path w="259" h="439">
                  <a:moveTo>
                    <a:pt x="170" y="21"/>
                  </a:moveTo>
                  <a:cubicBezTo>
                    <a:pt x="170" y="6"/>
                    <a:pt x="170" y="0"/>
                    <a:pt x="152" y="0"/>
                  </a:cubicBezTo>
                  <a:cubicBezTo>
                    <a:pt x="147" y="0"/>
                    <a:pt x="145" y="0"/>
                    <a:pt x="140" y="5"/>
                  </a:cubicBezTo>
                  <a:cubicBezTo>
                    <a:pt x="91" y="42"/>
                    <a:pt x="26" y="42"/>
                    <a:pt x="13" y="42"/>
                  </a:cubicBezTo>
                  <a:lnTo>
                    <a:pt x="0" y="42"/>
                  </a:lnTo>
                  <a:lnTo>
                    <a:pt x="0" y="74"/>
                  </a:lnTo>
                  <a:lnTo>
                    <a:pt x="13" y="74"/>
                  </a:lnTo>
                  <a:cubicBezTo>
                    <a:pt x="23" y="74"/>
                    <a:pt x="57" y="73"/>
                    <a:pt x="94" y="61"/>
                  </a:cubicBezTo>
                  <a:lnTo>
                    <a:pt x="94" y="406"/>
                  </a:lnTo>
                  <a:lnTo>
                    <a:pt x="7" y="406"/>
                  </a:lnTo>
                  <a:lnTo>
                    <a:pt x="7" y="438"/>
                  </a:lnTo>
                  <a:cubicBezTo>
                    <a:pt x="34" y="434"/>
                    <a:pt x="101" y="434"/>
                    <a:pt x="133" y="434"/>
                  </a:cubicBezTo>
                  <a:cubicBezTo>
                    <a:pt x="162" y="434"/>
                    <a:pt x="229" y="434"/>
                    <a:pt x="258" y="438"/>
                  </a:cubicBezTo>
                  <a:lnTo>
                    <a:pt x="258" y="406"/>
                  </a:lnTo>
                  <a:lnTo>
                    <a:pt x="170" y="406"/>
                  </a:lnTo>
                  <a:lnTo>
                    <a:pt x="170" y="21"/>
                  </a:lnTo>
                </a:path>
              </a:pathLst>
            </a:custGeom>
            <a:solidFill>
              <a:srgbClr val="000000"/>
            </a:solidFill>
            <a:ln w="15840">
              <a:noFill/>
            </a:ln>
          </p:spPr>
        </p:sp>
        <p:sp>
          <p:nvSpPr>
            <p:cNvPr id="1333" name="Freeform 65"/>
            <p:cNvSpPr/>
            <p:nvPr/>
          </p:nvSpPr>
          <p:spPr>
            <a:xfrm>
              <a:off x="259308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34" name="Freeform 66"/>
            <p:cNvSpPr/>
            <p:nvPr/>
          </p:nvSpPr>
          <p:spPr>
            <a:xfrm>
              <a:off x="2684520" y="4072320"/>
              <a:ext cx="83880" cy="169920"/>
            </a:xfrm>
            <a:custGeom>
              <a:avLst/>
              <a:gdLst/>
              <a:ahLst/>
              <a:rect l="0" t="0" r="r" b="b"/>
              <a:pathLst>
                <a:path w="233" h="472">
                  <a:moveTo>
                    <a:pt x="121" y="8"/>
                  </a:moveTo>
                  <a:cubicBezTo>
                    <a:pt x="121" y="6"/>
                    <a:pt x="121" y="0"/>
                    <a:pt x="113" y="0"/>
                  </a:cubicBezTo>
                  <a:cubicBezTo>
                    <a:pt x="98" y="0"/>
                    <a:pt x="53" y="6"/>
                    <a:pt x="36" y="6"/>
                  </a:cubicBezTo>
                  <a:cubicBezTo>
                    <a:pt x="31" y="8"/>
                    <a:pt x="24" y="8"/>
                    <a:pt x="24" y="20"/>
                  </a:cubicBezTo>
                  <a:cubicBezTo>
                    <a:pt x="24" y="29"/>
                    <a:pt x="30" y="29"/>
                    <a:pt x="38" y="29"/>
                  </a:cubicBezTo>
                  <a:cubicBezTo>
                    <a:pt x="70" y="29"/>
                    <a:pt x="71" y="33"/>
                    <a:pt x="71" y="39"/>
                  </a:cubicBezTo>
                  <a:cubicBezTo>
                    <a:pt x="71" y="44"/>
                    <a:pt x="66" y="67"/>
                    <a:pt x="61" y="80"/>
                  </a:cubicBezTo>
                  <a:lnTo>
                    <a:pt x="10" y="298"/>
                  </a:lnTo>
                  <a:cubicBezTo>
                    <a:pt x="3" y="332"/>
                    <a:pt x="0" y="342"/>
                    <a:pt x="0" y="366"/>
                  </a:cubicBezTo>
                  <a:cubicBezTo>
                    <a:pt x="0" y="428"/>
                    <a:pt x="33" y="471"/>
                    <a:pt x="80" y="471"/>
                  </a:cubicBezTo>
                  <a:cubicBezTo>
                    <a:pt x="154" y="471"/>
                    <a:pt x="232" y="371"/>
                    <a:pt x="232" y="276"/>
                  </a:cubicBezTo>
                  <a:cubicBezTo>
                    <a:pt x="232" y="213"/>
                    <a:pt x="198" y="168"/>
                    <a:pt x="148" y="168"/>
                  </a:cubicBezTo>
                  <a:cubicBezTo>
                    <a:pt x="120" y="168"/>
                    <a:pt x="93" y="188"/>
                    <a:pt x="74" y="209"/>
                  </a:cubicBezTo>
                  <a:lnTo>
                    <a:pt x="121" y="8"/>
                  </a:lnTo>
                  <a:moveTo>
                    <a:pt x="61" y="259"/>
                  </a:moveTo>
                  <a:cubicBezTo>
                    <a:pt x="66" y="245"/>
                    <a:pt x="66" y="244"/>
                    <a:pt x="71" y="236"/>
                  </a:cubicBezTo>
                  <a:cubicBezTo>
                    <a:pt x="103" y="192"/>
                    <a:pt x="130" y="183"/>
                    <a:pt x="147" y="183"/>
                  </a:cubicBezTo>
                  <a:cubicBezTo>
                    <a:pt x="170" y="183"/>
                    <a:pt x="187" y="203"/>
                    <a:pt x="187" y="245"/>
                  </a:cubicBezTo>
                  <a:cubicBezTo>
                    <a:pt x="187" y="285"/>
                    <a:pt x="165" y="362"/>
                    <a:pt x="154" y="388"/>
                  </a:cubicBezTo>
                  <a:cubicBezTo>
                    <a:pt x="134" y="431"/>
                    <a:pt x="104" y="456"/>
                    <a:pt x="80" y="456"/>
                  </a:cubicBezTo>
                  <a:cubicBezTo>
                    <a:pt x="58" y="456"/>
                    <a:pt x="38" y="438"/>
                    <a:pt x="38" y="389"/>
                  </a:cubicBezTo>
                  <a:cubicBezTo>
                    <a:pt x="38" y="375"/>
                    <a:pt x="38" y="363"/>
                    <a:pt x="48" y="321"/>
                  </a:cubicBezTo>
                  <a:lnTo>
                    <a:pt x="61" y="259"/>
                  </a:lnTo>
                </a:path>
              </a:pathLst>
            </a:custGeom>
            <a:solidFill>
              <a:srgbClr val="000000"/>
            </a:solidFill>
            <a:ln w="15840">
              <a:noFill/>
            </a:ln>
          </p:spPr>
        </p:sp>
        <p:sp>
          <p:nvSpPr>
            <p:cNvPr id="1335" name="Freeform 67"/>
            <p:cNvSpPr/>
            <p:nvPr/>
          </p:nvSpPr>
          <p:spPr>
            <a:xfrm>
              <a:off x="279036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36" name="Freeform 68"/>
            <p:cNvSpPr/>
            <p:nvPr/>
          </p:nvSpPr>
          <p:spPr>
            <a:xfrm>
              <a:off x="2880360" y="4132800"/>
              <a:ext cx="88560" cy="109440"/>
            </a:xfrm>
            <a:custGeom>
              <a:avLst/>
              <a:gdLst/>
              <a:ahLst/>
              <a:rect l="0" t="0" r="r" b="b"/>
              <a:pathLst>
                <a:path w="246" h="304">
                  <a:moveTo>
                    <a:pt x="224" y="41"/>
                  </a:moveTo>
                  <a:cubicBezTo>
                    <a:pt x="214" y="41"/>
                    <a:pt x="205" y="41"/>
                    <a:pt x="195" y="51"/>
                  </a:cubicBezTo>
                  <a:cubicBezTo>
                    <a:pt x="185" y="61"/>
                    <a:pt x="184" y="73"/>
                    <a:pt x="184" y="77"/>
                  </a:cubicBezTo>
                  <a:cubicBezTo>
                    <a:pt x="184" y="92"/>
                    <a:pt x="195" y="100"/>
                    <a:pt x="208" y="100"/>
                  </a:cubicBezTo>
                  <a:cubicBezTo>
                    <a:pt x="227" y="100"/>
                    <a:pt x="244" y="85"/>
                    <a:pt x="244" y="58"/>
                  </a:cubicBezTo>
                  <a:cubicBezTo>
                    <a:pt x="244" y="24"/>
                    <a:pt x="214" y="0"/>
                    <a:pt x="168" y="0"/>
                  </a:cubicBezTo>
                  <a:cubicBezTo>
                    <a:pt x="84" y="0"/>
                    <a:pt x="0" y="95"/>
                    <a:pt x="0" y="189"/>
                  </a:cubicBezTo>
                  <a:cubicBezTo>
                    <a:pt x="0" y="250"/>
                    <a:pt x="37" y="303"/>
                    <a:pt x="103" y="303"/>
                  </a:cubicBezTo>
                  <a:cubicBezTo>
                    <a:pt x="192" y="303"/>
                    <a:pt x="245" y="232"/>
                    <a:pt x="245" y="224"/>
                  </a:cubicBezTo>
                  <a:cubicBezTo>
                    <a:pt x="245" y="220"/>
                    <a:pt x="241" y="215"/>
                    <a:pt x="238" y="215"/>
                  </a:cubicBezTo>
                  <a:cubicBezTo>
                    <a:pt x="234" y="215"/>
                    <a:pt x="232" y="216"/>
                    <a:pt x="229" y="223"/>
                  </a:cubicBezTo>
                  <a:cubicBezTo>
                    <a:pt x="180" y="288"/>
                    <a:pt x="111" y="288"/>
                    <a:pt x="103" y="288"/>
                  </a:cubicBezTo>
                  <a:cubicBezTo>
                    <a:pt x="64" y="288"/>
                    <a:pt x="47" y="256"/>
                    <a:pt x="47" y="215"/>
                  </a:cubicBezTo>
                  <a:cubicBezTo>
                    <a:pt x="47" y="188"/>
                    <a:pt x="60" y="123"/>
                    <a:pt x="81" y="82"/>
                  </a:cubicBezTo>
                  <a:cubicBezTo>
                    <a:pt x="100" y="44"/>
                    <a:pt x="135" y="15"/>
                    <a:pt x="170" y="15"/>
                  </a:cubicBezTo>
                  <a:cubicBezTo>
                    <a:pt x="191" y="15"/>
                    <a:pt x="215" y="23"/>
                    <a:pt x="224" y="41"/>
                  </a:cubicBezTo>
                </a:path>
              </a:pathLst>
            </a:custGeom>
            <a:solidFill>
              <a:srgbClr val="000000"/>
            </a:solidFill>
            <a:ln w="15840">
              <a:noFill/>
            </a:ln>
          </p:spPr>
        </p:sp>
        <p:sp>
          <p:nvSpPr>
            <p:cNvPr id="1337" name="Freeform 69"/>
            <p:cNvSpPr/>
            <p:nvPr/>
          </p:nvSpPr>
          <p:spPr>
            <a:xfrm>
              <a:off x="298764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38" name="Freeform 70"/>
            <p:cNvSpPr/>
            <p:nvPr/>
          </p:nvSpPr>
          <p:spPr>
            <a:xfrm>
              <a:off x="3077640" y="4072320"/>
              <a:ext cx="127440" cy="168840"/>
            </a:xfrm>
            <a:custGeom>
              <a:avLst/>
              <a:gdLst/>
              <a:ahLst/>
              <a:rect l="0" t="0" r="r" b="b"/>
              <a:pathLst>
                <a:path w="354" h="469">
                  <a:moveTo>
                    <a:pt x="239" y="434"/>
                  </a:moveTo>
                  <a:lnTo>
                    <a:pt x="239" y="468"/>
                  </a:lnTo>
                  <a:lnTo>
                    <a:pt x="353" y="463"/>
                  </a:lnTo>
                  <a:lnTo>
                    <a:pt x="353" y="431"/>
                  </a:lnTo>
                  <a:cubicBezTo>
                    <a:pt x="315" y="431"/>
                    <a:pt x="311" y="431"/>
                    <a:pt x="311" y="406"/>
                  </a:cubicBezTo>
                  <a:lnTo>
                    <a:pt x="311" y="0"/>
                  </a:lnTo>
                  <a:lnTo>
                    <a:pt x="200" y="6"/>
                  </a:lnTo>
                  <a:lnTo>
                    <a:pt x="200" y="36"/>
                  </a:lnTo>
                  <a:cubicBezTo>
                    <a:pt x="238" y="36"/>
                    <a:pt x="242" y="36"/>
                    <a:pt x="242" y="62"/>
                  </a:cubicBezTo>
                  <a:lnTo>
                    <a:pt x="242" y="192"/>
                  </a:lnTo>
                  <a:cubicBezTo>
                    <a:pt x="211" y="167"/>
                    <a:pt x="178" y="164"/>
                    <a:pt x="158" y="164"/>
                  </a:cubicBezTo>
                  <a:cubicBezTo>
                    <a:pt x="66" y="164"/>
                    <a:pt x="0" y="221"/>
                    <a:pt x="0" y="316"/>
                  </a:cubicBezTo>
                  <a:cubicBezTo>
                    <a:pt x="0" y="404"/>
                    <a:pt x="58" y="468"/>
                    <a:pt x="151" y="468"/>
                  </a:cubicBezTo>
                  <a:cubicBezTo>
                    <a:pt x="190" y="468"/>
                    <a:pt x="219" y="451"/>
                    <a:pt x="239" y="434"/>
                  </a:cubicBezTo>
                  <a:moveTo>
                    <a:pt x="239" y="227"/>
                  </a:moveTo>
                  <a:lnTo>
                    <a:pt x="239" y="394"/>
                  </a:lnTo>
                  <a:cubicBezTo>
                    <a:pt x="231" y="406"/>
                    <a:pt x="205" y="444"/>
                    <a:pt x="157" y="444"/>
                  </a:cubicBezTo>
                  <a:cubicBezTo>
                    <a:pt x="80" y="444"/>
                    <a:pt x="80" y="362"/>
                    <a:pt x="80" y="316"/>
                  </a:cubicBezTo>
                  <a:cubicBezTo>
                    <a:pt x="80" y="283"/>
                    <a:pt x="80" y="248"/>
                    <a:pt x="97" y="221"/>
                  </a:cubicBezTo>
                  <a:cubicBezTo>
                    <a:pt x="115" y="194"/>
                    <a:pt x="144" y="186"/>
                    <a:pt x="164" y="186"/>
                  </a:cubicBezTo>
                  <a:cubicBezTo>
                    <a:pt x="200" y="186"/>
                    <a:pt x="225" y="209"/>
                    <a:pt x="239" y="227"/>
                  </a:cubicBezTo>
                </a:path>
              </a:pathLst>
            </a:custGeom>
            <a:solidFill>
              <a:srgbClr val="000000"/>
            </a:solidFill>
            <a:ln w="15840">
              <a:noFill/>
            </a:ln>
          </p:spPr>
        </p:sp>
        <p:sp>
          <p:nvSpPr>
            <p:cNvPr id="1339" name="Freeform 71"/>
            <p:cNvSpPr/>
            <p:nvPr/>
          </p:nvSpPr>
          <p:spPr>
            <a:xfrm>
              <a:off x="3225960" y="4081680"/>
              <a:ext cx="104400" cy="158040"/>
            </a:xfrm>
            <a:custGeom>
              <a:avLst/>
              <a:gdLst/>
              <a:ahLst/>
              <a:rect l="0" t="0" r="r" b="b"/>
              <a:pathLst>
                <a:path w="290" h="439">
                  <a:moveTo>
                    <a:pt x="289" y="289"/>
                  </a:moveTo>
                  <a:lnTo>
                    <a:pt x="259" y="289"/>
                  </a:lnTo>
                  <a:cubicBezTo>
                    <a:pt x="258" y="303"/>
                    <a:pt x="252" y="345"/>
                    <a:pt x="244" y="350"/>
                  </a:cubicBezTo>
                  <a:cubicBezTo>
                    <a:pt x="237" y="354"/>
                    <a:pt x="190" y="354"/>
                    <a:pt x="180" y="354"/>
                  </a:cubicBezTo>
                  <a:lnTo>
                    <a:pt x="87" y="354"/>
                  </a:lnTo>
                  <a:cubicBezTo>
                    <a:pt x="117" y="327"/>
                    <a:pt x="150" y="298"/>
                    <a:pt x="178" y="277"/>
                  </a:cubicBezTo>
                  <a:cubicBezTo>
                    <a:pt x="249" y="221"/>
                    <a:pt x="289" y="189"/>
                    <a:pt x="289" y="126"/>
                  </a:cubicBezTo>
                  <a:cubicBezTo>
                    <a:pt x="289" y="50"/>
                    <a:pt x="224" y="0"/>
                    <a:pt x="135" y="0"/>
                  </a:cubicBezTo>
                  <a:cubicBezTo>
                    <a:pt x="60" y="0"/>
                    <a:pt x="0" y="41"/>
                    <a:pt x="0" y="101"/>
                  </a:cubicBezTo>
                  <a:cubicBezTo>
                    <a:pt x="0" y="141"/>
                    <a:pt x="30" y="151"/>
                    <a:pt x="46" y="151"/>
                  </a:cubicBezTo>
                  <a:cubicBezTo>
                    <a:pt x="66" y="151"/>
                    <a:pt x="91" y="136"/>
                    <a:pt x="91" y="103"/>
                  </a:cubicBezTo>
                  <a:cubicBezTo>
                    <a:pt x="91" y="68"/>
                    <a:pt x="64" y="58"/>
                    <a:pt x="54" y="55"/>
                  </a:cubicBezTo>
                  <a:cubicBezTo>
                    <a:pt x="73" y="39"/>
                    <a:pt x="97" y="32"/>
                    <a:pt x="120" y="32"/>
                  </a:cubicBezTo>
                  <a:cubicBezTo>
                    <a:pt x="174" y="32"/>
                    <a:pt x="202" y="77"/>
                    <a:pt x="202" y="127"/>
                  </a:cubicBezTo>
                  <a:cubicBezTo>
                    <a:pt x="202" y="173"/>
                    <a:pt x="178" y="218"/>
                    <a:pt x="134" y="265"/>
                  </a:cubicBezTo>
                  <a:lnTo>
                    <a:pt x="9" y="403"/>
                  </a:lnTo>
                  <a:cubicBezTo>
                    <a:pt x="0" y="410"/>
                    <a:pt x="0" y="412"/>
                    <a:pt x="0" y="425"/>
                  </a:cubicBezTo>
                  <a:lnTo>
                    <a:pt x="0" y="438"/>
                  </a:lnTo>
                  <a:lnTo>
                    <a:pt x="269" y="438"/>
                  </a:lnTo>
                  <a:lnTo>
                    <a:pt x="289" y="289"/>
                  </a:lnTo>
                </a:path>
              </a:pathLst>
            </a:custGeom>
            <a:solidFill>
              <a:srgbClr val="000000"/>
            </a:solidFill>
            <a:ln w="15840">
              <a:noFill/>
            </a:ln>
          </p:spPr>
        </p:sp>
        <p:sp>
          <p:nvSpPr>
            <p:cNvPr id="1340" name="Freeform 72"/>
            <p:cNvSpPr/>
            <p:nvPr/>
          </p:nvSpPr>
          <p:spPr>
            <a:xfrm>
              <a:off x="336168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41" name="Freeform 73"/>
            <p:cNvSpPr/>
            <p:nvPr/>
          </p:nvSpPr>
          <p:spPr>
            <a:xfrm>
              <a:off x="3453120" y="413280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342" name="Freeform 74"/>
            <p:cNvSpPr/>
            <p:nvPr/>
          </p:nvSpPr>
          <p:spPr>
            <a:xfrm>
              <a:off x="3567600" y="4078800"/>
              <a:ext cx="75240" cy="160560"/>
            </a:xfrm>
            <a:custGeom>
              <a:avLst/>
              <a:gdLst/>
              <a:ahLst/>
              <a:rect l="0" t="0" r="r" b="b"/>
              <a:pathLst>
                <a:path w="209" h="446">
                  <a:moveTo>
                    <a:pt x="130" y="17"/>
                  </a:moveTo>
                  <a:cubicBezTo>
                    <a:pt x="130" y="2"/>
                    <a:pt x="130" y="0"/>
                    <a:pt x="114" y="0"/>
                  </a:cubicBezTo>
                  <a:cubicBezTo>
                    <a:pt x="76" y="42"/>
                    <a:pt x="20" y="42"/>
                    <a:pt x="0" y="42"/>
                  </a:cubicBezTo>
                  <a:lnTo>
                    <a:pt x="0" y="64"/>
                  </a:lnTo>
                  <a:cubicBezTo>
                    <a:pt x="13" y="64"/>
                    <a:pt x="50" y="64"/>
                    <a:pt x="83" y="45"/>
                  </a:cubicBezTo>
                  <a:lnTo>
                    <a:pt x="83" y="392"/>
                  </a:lnTo>
                  <a:cubicBezTo>
                    <a:pt x="83" y="416"/>
                    <a:pt x="81" y="424"/>
                    <a:pt x="24" y="424"/>
                  </a:cubicBezTo>
                  <a:lnTo>
                    <a:pt x="4" y="424"/>
                  </a:lnTo>
                  <a:lnTo>
                    <a:pt x="4" y="445"/>
                  </a:lnTo>
                  <a:cubicBezTo>
                    <a:pt x="26" y="442"/>
                    <a:pt x="81" y="442"/>
                    <a:pt x="105" y="442"/>
                  </a:cubicBezTo>
                  <a:cubicBezTo>
                    <a:pt x="131" y="442"/>
                    <a:pt x="185" y="442"/>
                    <a:pt x="208" y="445"/>
                  </a:cubicBezTo>
                  <a:lnTo>
                    <a:pt x="208" y="424"/>
                  </a:lnTo>
                  <a:lnTo>
                    <a:pt x="188" y="424"/>
                  </a:lnTo>
                  <a:cubicBezTo>
                    <a:pt x="131" y="424"/>
                    <a:pt x="130" y="416"/>
                    <a:pt x="130" y="392"/>
                  </a:cubicBezTo>
                  <a:lnTo>
                    <a:pt x="130" y="17"/>
                  </a:lnTo>
                </a:path>
              </a:pathLst>
            </a:custGeom>
            <a:solidFill>
              <a:srgbClr val="000000"/>
            </a:solidFill>
            <a:ln w="15840">
              <a:noFill/>
            </a:ln>
          </p:spPr>
        </p:sp>
        <p:sp>
          <p:nvSpPr>
            <p:cNvPr id="1343" name="Freeform 75"/>
            <p:cNvSpPr/>
            <p:nvPr/>
          </p:nvSpPr>
          <p:spPr>
            <a:xfrm>
              <a:off x="367920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44" name="Freeform 76"/>
            <p:cNvSpPr/>
            <p:nvPr/>
          </p:nvSpPr>
          <p:spPr>
            <a:xfrm>
              <a:off x="3770640" y="413280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345" name="Freeform 77"/>
            <p:cNvSpPr/>
            <p:nvPr/>
          </p:nvSpPr>
          <p:spPr>
            <a:xfrm>
              <a:off x="3876480" y="4078800"/>
              <a:ext cx="90720" cy="160560"/>
            </a:xfrm>
            <a:custGeom>
              <a:avLst/>
              <a:gdLst/>
              <a:ahLst/>
              <a:rect l="0" t="0" r="r" b="b"/>
              <a:pathLst>
                <a:path w="252" h="446">
                  <a:moveTo>
                    <a:pt x="48" y="394"/>
                  </a:moveTo>
                  <a:lnTo>
                    <a:pt x="115" y="324"/>
                  </a:lnTo>
                  <a:cubicBezTo>
                    <a:pt x="214" y="232"/>
                    <a:pt x="251" y="197"/>
                    <a:pt x="251" y="130"/>
                  </a:cubicBezTo>
                  <a:cubicBezTo>
                    <a:pt x="251" y="53"/>
                    <a:pt x="195" y="0"/>
                    <a:pt x="118" y="0"/>
                  </a:cubicBezTo>
                  <a:cubicBezTo>
                    <a:pt x="47" y="0"/>
                    <a:pt x="0" y="62"/>
                    <a:pt x="0" y="121"/>
                  </a:cubicBezTo>
                  <a:cubicBezTo>
                    <a:pt x="0" y="157"/>
                    <a:pt x="31" y="157"/>
                    <a:pt x="33" y="157"/>
                  </a:cubicBezTo>
                  <a:cubicBezTo>
                    <a:pt x="44" y="157"/>
                    <a:pt x="66" y="150"/>
                    <a:pt x="66" y="123"/>
                  </a:cubicBezTo>
                  <a:cubicBezTo>
                    <a:pt x="66" y="106"/>
                    <a:pt x="54" y="88"/>
                    <a:pt x="33" y="88"/>
                  </a:cubicBezTo>
                  <a:cubicBezTo>
                    <a:pt x="27" y="88"/>
                    <a:pt x="27" y="88"/>
                    <a:pt x="24" y="89"/>
                  </a:cubicBezTo>
                  <a:cubicBezTo>
                    <a:pt x="38" y="45"/>
                    <a:pt x="73" y="21"/>
                    <a:pt x="110" y="21"/>
                  </a:cubicBezTo>
                  <a:cubicBezTo>
                    <a:pt x="167" y="21"/>
                    <a:pt x="194" y="74"/>
                    <a:pt x="194" y="130"/>
                  </a:cubicBezTo>
                  <a:cubicBezTo>
                    <a:pt x="194" y="183"/>
                    <a:pt x="162" y="236"/>
                    <a:pt x="128" y="277"/>
                  </a:cubicBezTo>
                  <a:lnTo>
                    <a:pt x="7" y="419"/>
                  </a:lnTo>
                  <a:cubicBezTo>
                    <a:pt x="0" y="427"/>
                    <a:pt x="0" y="428"/>
                    <a:pt x="0" y="445"/>
                  </a:cubicBezTo>
                  <a:lnTo>
                    <a:pt x="234" y="445"/>
                  </a:lnTo>
                  <a:lnTo>
                    <a:pt x="251" y="329"/>
                  </a:lnTo>
                  <a:lnTo>
                    <a:pt x="235" y="329"/>
                  </a:lnTo>
                  <a:cubicBezTo>
                    <a:pt x="232" y="348"/>
                    <a:pt x="228" y="378"/>
                    <a:pt x="222" y="388"/>
                  </a:cubicBezTo>
                  <a:cubicBezTo>
                    <a:pt x="217" y="394"/>
                    <a:pt x="175" y="394"/>
                    <a:pt x="162" y="394"/>
                  </a:cubicBezTo>
                  <a:lnTo>
                    <a:pt x="48" y="394"/>
                  </a:lnTo>
                </a:path>
              </a:pathLst>
            </a:custGeom>
            <a:solidFill>
              <a:srgbClr val="000000"/>
            </a:solidFill>
            <a:ln w="15840">
              <a:noFill/>
            </a:ln>
          </p:spPr>
        </p:sp>
        <p:sp>
          <p:nvSpPr>
            <p:cNvPr id="1346" name="Freeform 78"/>
            <p:cNvSpPr/>
            <p:nvPr/>
          </p:nvSpPr>
          <p:spPr>
            <a:xfrm>
              <a:off x="399744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47" name="Freeform 79"/>
            <p:cNvSpPr/>
            <p:nvPr/>
          </p:nvSpPr>
          <p:spPr>
            <a:xfrm>
              <a:off x="4090320" y="4069800"/>
              <a:ext cx="113400" cy="218880"/>
            </a:xfrm>
            <a:custGeom>
              <a:avLst/>
              <a:gdLst/>
              <a:ahLst/>
              <a:rect l="0" t="0" r="r" b="b"/>
              <a:pathLst>
                <a:path w="315" h="608">
                  <a:moveTo>
                    <a:pt x="198" y="203"/>
                  </a:moveTo>
                  <a:lnTo>
                    <a:pt x="252" y="203"/>
                  </a:lnTo>
                  <a:cubicBezTo>
                    <a:pt x="264" y="203"/>
                    <a:pt x="271" y="203"/>
                    <a:pt x="271" y="191"/>
                  </a:cubicBezTo>
                  <a:cubicBezTo>
                    <a:pt x="271" y="183"/>
                    <a:pt x="264" y="183"/>
                    <a:pt x="254" y="183"/>
                  </a:cubicBezTo>
                  <a:lnTo>
                    <a:pt x="201" y="183"/>
                  </a:lnTo>
                  <a:lnTo>
                    <a:pt x="214" y="106"/>
                  </a:lnTo>
                  <a:cubicBezTo>
                    <a:pt x="217" y="92"/>
                    <a:pt x="225" y="45"/>
                    <a:pt x="229" y="38"/>
                  </a:cubicBezTo>
                  <a:cubicBezTo>
                    <a:pt x="235" y="24"/>
                    <a:pt x="247" y="15"/>
                    <a:pt x="259" y="15"/>
                  </a:cubicBezTo>
                  <a:cubicBezTo>
                    <a:pt x="262" y="15"/>
                    <a:pt x="278" y="15"/>
                    <a:pt x="289" y="27"/>
                  </a:cubicBezTo>
                  <a:cubicBezTo>
                    <a:pt x="262" y="29"/>
                    <a:pt x="257" y="53"/>
                    <a:pt x="257" y="62"/>
                  </a:cubicBezTo>
                  <a:cubicBezTo>
                    <a:pt x="257" y="79"/>
                    <a:pt x="268" y="86"/>
                    <a:pt x="279" y="86"/>
                  </a:cubicBezTo>
                  <a:cubicBezTo>
                    <a:pt x="295" y="86"/>
                    <a:pt x="314" y="71"/>
                    <a:pt x="314" y="45"/>
                  </a:cubicBezTo>
                  <a:cubicBezTo>
                    <a:pt x="314" y="15"/>
                    <a:pt x="285" y="0"/>
                    <a:pt x="259" y="0"/>
                  </a:cubicBezTo>
                  <a:cubicBezTo>
                    <a:pt x="238" y="0"/>
                    <a:pt x="198" y="12"/>
                    <a:pt x="180" y="79"/>
                  </a:cubicBezTo>
                  <a:cubicBezTo>
                    <a:pt x="175" y="92"/>
                    <a:pt x="174" y="98"/>
                    <a:pt x="158" y="183"/>
                  </a:cubicBezTo>
                  <a:lnTo>
                    <a:pt x="115" y="183"/>
                  </a:lnTo>
                  <a:cubicBezTo>
                    <a:pt x="103" y="183"/>
                    <a:pt x="97" y="183"/>
                    <a:pt x="97" y="195"/>
                  </a:cubicBezTo>
                  <a:cubicBezTo>
                    <a:pt x="97" y="203"/>
                    <a:pt x="101" y="203"/>
                    <a:pt x="114" y="203"/>
                  </a:cubicBezTo>
                  <a:lnTo>
                    <a:pt x="155" y="203"/>
                  </a:lnTo>
                  <a:lnTo>
                    <a:pt x="108" y="466"/>
                  </a:lnTo>
                  <a:cubicBezTo>
                    <a:pt x="97" y="531"/>
                    <a:pt x="86" y="592"/>
                    <a:pt x="54" y="592"/>
                  </a:cubicBezTo>
                  <a:cubicBezTo>
                    <a:pt x="51" y="592"/>
                    <a:pt x="36" y="592"/>
                    <a:pt x="23" y="580"/>
                  </a:cubicBezTo>
                  <a:cubicBezTo>
                    <a:pt x="53" y="578"/>
                    <a:pt x="58" y="554"/>
                    <a:pt x="58" y="543"/>
                  </a:cubicBezTo>
                  <a:cubicBezTo>
                    <a:pt x="58" y="528"/>
                    <a:pt x="47" y="521"/>
                    <a:pt x="34" y="521"/>
                  </a:cubicBezTo>
                  <a:cubicBezTo>
                    <a:pt x="19" y="521"/>
                    <a:pt x="0" y="536"/>
                    <a:pt x="0" y="560"/>
                  </a:cubicBezTo>
                  <a:cubicBezTo>
                    <a:pt x="0" y="590"/>
                    <a:pt x="27" y="607"/>
                    <a:pt x="54" y="607"/>
                  </a:cubicBezTo>
                  <a:cubicBezTo>
                    <a:pt x="88" y="607"/>
                    <a:pt x="113" y="568"/>
                    <a:pt x="124" y="542"/>
                  </a:cubicBezTo>
                  <a:cubicBezTo>
                    <a:pt x="144" y="500"/>
                    <a:pt x="160" y="419"/>
                    <a:pt x="160" y="415"/>
                  </a:cubicBezTo>
                  <a:lnTo>
                    <a:pt x="198" y="203"/>
                  </a:lnTo>
                </a:path>
              </a:pathLst>
            </a:custGeom>
            <a:solidFill>
              <a:srgbClr val="000000"/>
            </a:solidFill>
            <a:ln w="15840">
              <a:noFill/>
            </a:ln>
          </p:spPr>
        </p:sp>
        <p:sp>
          <p:nvSpPr>
            <p:cNvPr id="1348" name="Freeform 80"/>
            <p:cNvSpPr/>
            <p:nvPr/>
          </p:nvSpPr>
          <p:spPr>
            <a:xfrm>
              <a:off x="4294080" y="4109400"/>
              <a:ext cx="138240" cy="140040"/>
            </a:xfrm>
            <a:custGeom>
              <a:avLst/>
              <a:gdLst/>
              <a:ahLst/>
              <a:rect l="0" t="0" r="r" b="b"/>
              <a:pathLst>
                <a:path w="384" h="389">
                  <a:moveTo>
                    <a:pt x="372" y="209"/>
                  </a:moveTo>
                  <a:cubicBezTo>
                    <a:pt x="379" y="204"/>
                    <a:pt x="383" y="201"/>
                    <a:pt x="383" y="194"/>
                  </a:cubicBezTo>
                  <a:cubicBezTo>
                    <a:pt x="383" y="186"/>
                    <a:pt x="379" y="182"/>
                    <a:pt x="372" y="179"/>
                  </a:cubicBezTo>
                  <a:lnTo>
                    <a:pt x="24" y="5"/>
                  </a:lnTo>
                  <a:cubicBezTo>
                    <a:pt x="16" y="0"/>
                    <a:pt x="14" y="0"/>
                    <a:pt x="13" y="0"/>
                  </a:cubicBezTo>
                  <a:cubicBezTo>
                    <a:pt x="6" y="0"/>
                    <a:pt x="0" y="6"/>
                    <a:pt x="0" y="14"/>
                  </a:cubicBezTo>
                  <a:cubicBezTo>
                    <a:pt x="0" y="20"/>
                    <a:pt x="3" y="23"/>
                    <a:pt x="11" y="29"/>
                  </a:cubicBezTo>
                  <a:lnTo>
                    <a:pt x="342" y="194"/>
                  </a:lnTo>
                  <a:lnTo>
                    <a:pt x="11" y="359"/>
                  </a:lnTo>
                  <a:cubicBezTo>
                    <a:pt x="3" y="363"/>
                    <a:pt x="0" y="368"/>
                    <a:pt x="0" y="374"/>
                  </a:cubicBezTo>
                  <a:cubicBezTo>
                    <a:pt x="0" y="382"/>
                    <a:pt x="6" y="388"/>
                    <a:pt x="13" y="388"/>
                  </a:cubicBezTo>
                  <a:cubicBezTo>
                    <a:pt x="14" y="388"/>
                    <a:pt x="16" y="388"/>
                    <a:pt x="24" y="383"/>
                  </a:cubicBezTo>
                  <a:lnTo>
                    <a:pt x="372" y="209"/>
                  </a:lnTo>
                </a:path>
              </a:pathLst>
            </a:custGeom>
            <a:solidFill>
              <a:srgbClr val="000000"/>
            </a:solidFill>
            <a:ln w="15840">
              <a:noFill/>
            </a:ln>
          </p:spPr>
        </p:sp>
        <p:sp>
          <p:nvSpPr>
            <p:cNvPr id="1349" name="Freeform 81"/>
            <p:cNvSpPr/>
            <p:nvPr/>
          </p:nvSpPr>
          <p:spPr>
            <a:xfrm>
              <a:off x="4460760" y="4020120"/>
              <a:ext cx="70560" cy="115200"/>
            </a:xfrm>
            <a:custGeom>
              <a:avLst/>
              <a:gdLst/>
              <a:ahLst/>
              <a:rect l="0" t="0" r="r" b="b"/>
              <a:pathLst>
                <a:path w="196" h="320">
                  <a:moveTo>
                    <a:pt x="41" y="50"/>
                  </a:moveTo>
                  <a:cubicBezTo>
                    <a:pt x="63" y="56"/>
                    <a:pt x="77" y="56"/>
                    <a:pt x="84" y="56"/>
                  </a:cubicBezTo>
                  <a:cubicBezTo>
                    <a:pt x="141" y="56"/>
                    <a:pt x="177" y="14"/>
                    <a:pt x="177" y="6"/>
                  </a:cubicBezTo>
                  <a:cubicBezTo>
                    <a:pt x="177" y="2"/>
                    <a:pt x="172" y="0"/>
                    <a:pt x="171" y="0"/>
                  </a:cubicBezTo>
                  <a:cubicBezTo>
                    <a:pt x="170" y="0"/>
                    <a:pt x="170" y="0"/>
                    <a:pt x="167" y="2"/>
                  </a:cubicBezTo>
                  <a:cubicBezTo>
                    <a:pt x="157" y="6"/>
                    <a:pt x="134" y="15"/>
                    <a:pt x="101" y="15"/>
                  </a:cubicBezTo>
                  <a:cubicBezTo>
                    <a:pt x="88" y="15"/>
                    <a:pt x="66" y="14"/>
                    <a:pt x="36" y="3"/>
                  </a:cubicBezTo>
                  <a:cubicBezTo>
                    <a:pt x="31" y="0"/>
                    <a:pt x="31" y="0"/>
                    <a:pt x="30" y="0"/>
                  </a:cubicBezTo>
                  <a:cubicBezTo>
                    <a:pt x="24" y="0"/>
                    <a:pt x="24" y="5"/>
                    <a:pt x="24" y="12"/>
                  </a:cubicBezTo>
                  <a:lnTo>
                    <a:pt x="24" y="151"/>
                  </a:lnTo>
                  <a:cubicBezTo>
                    <a:pt x="24" y="159"/>
                    <a:pt x="24" y="164"/>
                    <a:pt x="31" y="164"/>
                  </a:cubicBezTo>
                  <a:cubicBezTo>
                    <a:pt x="36" y="164"/>
                    <a:pt x="36" y="164"/>
                    <a:pt x="41" y="157"/>
                  </a:cubicBezTo>
                  <a:cubicBezTo>
                    <a:pt x="60" y="132"/>
                    <a:pt x="87" y="129"/>
                    <a:pt x="103" y="129"/>
                  </a:cubicBezTo>
                  <a:cubicBezTo>
                    <a:pt x="128" y="129"/>
                    <a:pt x="141" y="151"/>
                    <a:pt x="143" y="154"/>
                  </a:cubicBezTo>
                  <a:cubicBezTo>
                    <a:pt x="151" y="170"/>
                    <a:pt x="152" y="188"/>
                    <a:pt x="152" y="215"/>
                  </a:cubicBezTo>
                  <a:cubicBezTo>
                    <a:pt x="152" y="229"/>
                    <a:pt x="152" y="256"/>
                    <a:pt x="140" y="277"/>
                  </a:cubicBezTo>
                  <a:cubicBezTo>
                    <a:pt x="128" y="294"/>
                    <a:pt x="110" y="304"/>
                    <a:pt x="88" y="304"/>
                  </a:cubicBezTo>
                  <a:cubicBezTo>
                    <a:pt x="60" y="304"/>
                    <a:pt x="30" y="288"/>
                    <a:pt x="19" y="257"/>
                  </a:cubicBezTo>
                  <a:cubicBezTo>
                    <a:pt x="36" y="259"/>
                    <a:pt x="44" y="247"/>
                    <a:pt x="44" y="235"/>
                  </a:cubicBezTo>
                  <a:cubicBezTo>
                    <a:pt x="44" y="215"/>
                    <a:pt x="29" y="210"/>
                    <a:pt x="23" y="210"/>
                  </a:cubicBezTo>
                  <a:cubicBezTo>
                    <a:pt x="21" y="210"/>
                    <a:pt x="0" y="210"/>
                    <a:pt x="0" y="236"/>
                  </a:cubicBezTo>
                  <a:cubicBezTo>
                    <a:pt x="0" y="279"/>
                    <a:pt x="36" y="319"/>
                    <a:pt x="90" y="319"/>
                  </a:cubicBezTo>
                  <a:cubicBezTo>
                    <a:pt x="145" y="319"/>
                    <a:pt x="195" y="276"/>
                    <a:pt x="195" y="216"/>
                  </a:cubicBezTo>
                  <a:cubicBezTo>
                    <a:pt x="195" y="164"/>
                    <a:pt x="157" y="115"/>
                    <a:pt x="103" y="115"/>
                  </a:cubicBezTo>
                  <a:cubicBezTo>
                    <a:pt x="83" y="115"/>
                    <a:pt x="60" y="120"/>
                    <a:pt x="41" y="138"/>
                  </a:cubicBezTo>
                  <a:lnTo>
                    <a:pt x="41" y="50"/>
                  </a:lnTo>
                </a:path>
              </a:pathLst>
            </a:custGeom>
            <a:solidFill>
              <a:srgbClr val="000000"/>
            </a:solidFill>
            <a:ln w="15840">
              <a:noFill/>
            </a:ln>
          </p:spPr>
        </p:sp>
        <p:sp>
          <p:nvSpPr>
            <p:cNvPr id="1350" name="Freeform 82"/>
            <p:cNvSpPr/>
            <p:nvPr/>
          </p:nvSpPr>
          <p:spPr>
            <a:xfrm>
              <a:off x="4548960" y="4020120"/>
              <a:ext cx="74160" cy="115200"/>
            </a:xfrm>
            <a:custGeom>
              <a:avLst/>
              <a:gdLst/>
              <a:ahLst/>
              <a:rect l="0" t="0" r="r" b="b"/>
              <a:pathLst>
                <a:path w="206" h="320">
                  <a:moveTo>
                    <a:pt x="205" y="162"/>
                  </a:moveTo>
                  <a:cubicBezTo>
                    <a:pt x="205" y="111"/>
                    <a:pt x="200" y="73"/>
                    <a:pt x="178" y="41"/>
                  </a:cubicBezTo>
                  <a:cubicBezTo>
                    <a:pt x="165" y="18"/>
                    <a:pt x="138" y="0"/>
                    <a:pt x="103" y="0"/>
                  </a:cubicBezTo>
                  <a:cubicBezTo>
                    <a:pt x="0" y="0"/>
                    <a:pt x="0" y="127"/>
                    <a:pt x="0" y="162"/>
                  </a:cubicBezTo>
                  <a:cubicBezTo>
                    <a:pt x="0" y="195"/>
                    <a:pt x="0" y="319"/>
                    <a:pt x="103" y="319"/>
                  </a:cubicBezTo>
                  <a:cubicBezTo>
                    <a:pt x="205" y="319"/>
                    <a:pt x="205" y="195"/>
                    <a:pt x="205" y="162"/>
                  </a:cubicBezTo>
                  <a:moveTo>
                    <a:pt x="103" y="307"/>
                  </a:moveTo>
                  <a:cubicBezTo>
                    <a:pt x="83" y="307"/>
                    <a:pt x="56" y="294"/>
                    <a:pt x="47" y="256"/>
                  </a:cubicBezTo>
                  <a:cubicBezTo>
                    <a:pt x="40" y="229"/>
                    <a:pt x="40" y="189"/>
                    <a:pt x="40" y="156"/>
                  </a:cubicBezTo>
                  <a:cubicBezTo>
                    <a:pt x="40" y="121"/>
                    <a:pt x="40" y="86"/>
                    <a:pt x="47" y="61"/>
                  </a:cubicBezTo>
                  <a:cubicBezTo>
                    <a:pt x="56" y="23"/>
                    <a:pt x="84" y="14"/>
                    <a:pt x="103" y="14"/>
                  </a:cubicBezTo>
                  <a:cubicBezTo>
                    <a:pt x="127" y="14"/>
                    <a:pt x="150" y="29"/>
                    <a:pt x="157" y="56"/>
                  </a:cubicBezTo>
                  <a:cubicBezTo>
                    <a:pt x="164" y="80"/>
                    <a:pt x="164" y="115"/>
                    <a:pt x="164" y="156"/>
                  </a:cubicBezTo>
                  <a:cubicBezTo>
                    <a:pt x="164" y="189"/>
                    <a:pt x="164" y="224"/>
                    <a:pt x="158" y="254"/>
                  </a:cubicBezTo>
                  <a:cubicBezTo>
                    <a:pt x="150" y="297"/>
                    <a:pt x="120" y="307"/>
                    <a:pt x="103" y="307"/>
                  </a:cubicBezTo>
                </a:path>
              </a:pathLst>
            </a:custGeom>
            <a:solidFill>
              <a:srgbClr val="000000"/>
            </a:solidFill>
            <a:ln w="15840">
              <a:noFill/>
            </a:ln>
          </p:spPr>
        </p:sp>
        <p:sp>
          <p:nvSpPr>
            <p:cNvPr id="1351" name="Freeform 83"/>
            <p:cNvSpPr/>
            <p:nvPr/>
          </p:nvSpPr>
          <p:spPr>
            <a:xfrm>
              <a:off x="4647960" y="4112280"/>
              <a:ext cx="20880" cy="52560"/>
            </a:xfrm>
            <a:custGeom>
              <a:avLst/>
              <a:gdLst/>
              <a:ahLst/>
              <a:rect l="0" t="0" r="r" b="b"/>
              <a:pathLst>
                <a:path w="58" h="146">
                  <a:moveTo>
                    <a:pt x="44" y="47"/>
                  </a:moveTo>
                  <a:cubicBezTo>
                    <a:pt x="44" y="73"/>
                    <a:pt x="40" y="103"/>
                    <a:pt x="10" y="133"/>
                  </a:cubicBezTo>
                  <a:cubicBezTo>
                    <a:pt x="7" y="135"/>
                    <a:pt x="6" y="136"/>
                    <a:pt x="6" y="138"/>
                  </a:cubicBezTo>
                  <a:cubicBezTo>
                    <a:pt x="6" y="142"/>
                    <a:pt x="10" y="145"/>
                    <a:pt x="13" y="145"/>
                  </a:cubicBezTo>
                  <a:cubicBezTo>
                    <a:pt x="19" y="145"/>
                    <a:pt x="57" y="107"/>
                    <a:pt x="57" y="51"/>
                  </a:cubicBezTo>
                  <a:cubicBezTo>
                    <a:pt x="57" y="23"/>
                    <a:pt x="47" y="0"/>
                    <a:pt x="26" y="0"/>
                  </a:cubicBezTo>
                  <a:cubicBezTo>
                    <a:pt x="11" y="0"/>
                    <a:pt x="0" y="12"/>
                    <a:pt x="0" y="27"/>
                  </a:cubicBezTo>
                  <a:cubicBezTo>
                    <a:pt x="0" y="42"/>
                    <a:pt x="10" y="55"/>
                    <a:pt x="26" y="55"/>
                  </a:cubicBezTo>
                  <a:cubicBezTo>
                    <a:pt x="37" y="55"/>
                    <a:pt x="44" y="47"/>
                    <a:pt x="44" y="47"/>
                  </a:cubicBezTo>
                </a:path>
              </a:pathLst>
            </a:custGeom>
            <a:solidFill>
              <a:srgbClr val="000000"/>
            </a:solidFill>
            <a:ln w="15840">
              <a:noFill/>
            </a:ln>
          </p:spPr>
        </p:sp>
        <p:sp>
          <p:nvSpPr>
            <p:cNvPr id="1352" name="Freeform 84"/>
            <p:cNvSpPr/>
            <p:nvPr/>
          </p:nvSpPr>
          <p:spPr>
            <a:xfrm>
              <a:off x="4691520" y="4057560"/>
              <a:ext cx="97200" cy="76680"/>
            </a:xfrm>
            <a:custGeom>
              <a:avLst/>
              <a:gdLst/>
              <a:ahLst/>
              <a:rect l="0" t="0" r="r" b="b"/>
              <a:pathLst>
                <a:path w="270" h="213">
                  <a:moveTo>
                    <a:pt x="33" y="177"/>
                  </a:moveTo>
                  <a:cubicBezTo>
                    <a:pt x="31" y="183"/>
                    <a:pt x="29" y="195"/>
                    <a:pt x="29" y="197"/>
                  </a:cubicBezTo>
                  <a:cubicBezTo>
                    <a:pt x="29" y="207"/>
                    <a:pt x="37" y="212"/>
                    <a:pt x="44" y="212"/>
                  </a:cubicBezTo>
                  <a:cubicBezTo>
                    <a:pt x="51" y="212"/>
                    <a:pt x="58" y="206"/>
                    <a:pt x="61" y="201"/>
                  </a:cubicBezTo>
                  <a:cubicBezTo>
                    <a:pt x="63" y="197"/>
                    <a:pt x="67" y="182"/>
                    <a:pt x="68" y="173"/>
                  </a:cubicBezTo>
                  <a:cubicBezTo>
                    <a:pt x="71" y="164"/>
                    <a:pt x="76" y="142"/>
                    <a:pt x="78" y="130"/>
                  </a:cubicBezTo>
                  <a:cubicBezTo>
                    <a:pt x="81" y="120"/>
                    <a:pt x="84" y="109"/>
                    <a:pt x="86" y="98"/>
                  </a:cubicBezTo>
                  <a:cubicBezTo>
                    <a:pt x="91" y="79"/>
                    <a:pt x="91" y="76"/>
                    <a:pt x="104" y="56"/>
                  </a:cubicBezTo>
                  <a:cubicBezTo>
                    <a:pt x="117" y="38"/>
                    <a:pt x="137" y="14"/>
                    <a:pt x="171" y="14"/>
                  </a:cubicBezTo>
                  <a:cubicBezTo>
                    <a:pt x="197" y="14"/>
                    <a:pt x="197" y="36"/>
                    <a:pt x="197" y="45"/>
                  </a:cubicBezTo>
                  <a:cubicBezTo>
                    <a:pt x="197" y="74"/>
                    <a:pt x="178" y="126"/>
                    <a:pt x="171" y="145"/>
                  </a:cubicBezTo>
                  <a:cubicBezTo>
                    <a:pt x="165" y="159"/>
                    <a:pt x="164" y="164"/>
                    <a:pt x="164" y="171"/>
                  </a:cubicBezTo>
                  <a:cubicBezTo>
                    <a:pt x="164" y="195"/>
                    <a:pt x="184" y="212"/>
                    <a:pt x="205" y="212"/>
                  </a:cubicBezTo>
                  <a:cubicBezTo>
                    <a:pt x="249" y="212"/>
                    <a:pt x="269" y="147"/>
                    <a:pt x="269" y="139"/>
                  </a:cubicBezTo>
                  <a:cubicBezTo>
                    <a:pt x="269" y="133"/>
                    <a:pt x="264" y="133"/>
                    <a:pt x="262" y="133"/>
                  </a:cubicBezTo>
                  <a:cubicBezTo>
                    <a:pt x="257" y="133"/>
                    <a:pt x="255" y="136"/>
                    <a:pt x="254" y="142"/>
                  </a:cubicBezTo>
                  <a:cubicBezTo>
                    <a:pt x="244" y="179"/>
                    <a:pt x="225" y="198"/>
                    <a:pt x="207" y="198"/>
                  </a:cubicBezTo>
                  <a:cubicBezTo>
                    <a:pt x="198" y="198"/>
                    <a:pt x="197" y="192"/>
                    <a:pt x="197" y="182"/>
                  </a:cubicBezTo>
                  <a:cubicBezTo>
                    <a:pt x="197" y="171"/>
                    <a:pt x="198" y="165"/>
                    <a:pt x="207" y="144"/>
                  </a:cubicBezTo>
                  <a:cubicBezTo>
                    <a:pt x="211" y="129"/>
                    <a:pt x="229" y="80"/>
                    <a:pt x="229" y="53"/>
                  </a:cubicBezTo>
                  <a:cubicBezTo>
                    <a:pt x="229" y="8"/>
                    <a:pt x="195" y="0"/>
                    <a:pt x="172" y="0"/>
                  </a:cubicBezTo>
                  <a:cubicBezTo>
                    <a:pt x="135" y="0"/>
                    <a:pt x="111" y="24"/>
                    <a:pt x="98" y="42"/>
                  </a:cubicBezTo>
                  <a:cubicBezTo>
                    <a:pt x="94" y="11"/>
                    <a:pt x="68" y="0"/>
                    <a:pt x="51" y="0"/>
                  </a:cubicBezTo>
                  <a:cubicBezTo>
                    <a:pt x="31" y="0"/>
                    <a:pt x="21" y="15"/>
                    <a:pt x="16" y="26"/>
                  </a:cubicBezTo>
                  <a:cubicBezTo>
                    <a:pt x="6" y="42"/>
                    <a:pt x="0" y="70"/>
                    <a:pt x="0" y="71"/>
                  </a:cubicBezTo>
                  <a:cubicBezTo>
                    <a:pt x="0" y="77"/>
                    <a:pt x="6" y="77"/>
                    <a:pt x="7" y="77"/>
                  </a:cubicBezTo>
                  <a:cubicBezTo>
                    <a:pt x="14" y="77"/>
                    <a:pt x="14" y="76"/>
                    <a:pt x="17" y="64"/>
                  </a:cubicBezTo>
                  <a:cubicBezTo>
                    <a:pt x="24" y="36"/>
                    <a:pt x="33" y="14"/>
                    <a:pt x="50" y="14"/>
                  </a:cubicBezTo>
                  <a:cubicBezTo>
                    <a:pt x="61" y="14"/>
                    <a:pt x="64" y="24"/>
                    <a:pt x="64" y="36"/>
                  </a:cubicBezTo>
                  <a:cubicBezTo>
                    <a:pt x="64" y="45"/>
                    <a:pt x="60" y="62"/>
                    <a:pt x="57" y="76"/>
                  </a:cubicBezTo>
                  <a:cubicBezTo>
                    <a:pt x="54" y="88"/>
                    <a:pt x="50" y="107"/>
                    <a:pt x="47" y="117"/>
                  </a:cubicBezTo>
                  <a:lnTo>
                    <a:pt x="33" y="177"/>
                  </a:lnTo>
                </a:path>
              </a:pathLst>
            </a:custGeom>
            <a:solidFill>
              <a:srgbClr val="000000"/>
            </a:solidFill>
            <a:ln w="15840">
              <a:noFill/>
            </a:ln>
          </p:spPr>
        </p:sp>
        <p:sp>
          <p:nvSpPr>
            <p:cNvPr id="1353" name="Freeform 85"/>
            <p:cNvSpPr/>
            <p:nvPr/>
          </p:nvSpPr>
          <p:spPr>
            <a:xfrm>
              <a:off x="4806000" y="4057560"/>
              <a:ext cx="68760" cy="76680"/>
            </a:xfrm>
            <a:custGeom>
              <a:avLst/>
              <a:gdLst/>
              <a:ahLst/>
              <a:rect l="0" t="0" r="r" b="b"/>
              <a:pathLst>
                <a:path w="191" h="213">
                  <a:moveTo>
                    <a:pt x="70" y="100"/>
                  </a:moveTo>
                  <a:cubicBezTo>
                    <a:pt x="81" y="100"/>
                    <a:pt x="117" y="98"/>
                    <a:pt x="141" y="89"/>
                  </a:cubicBezTo>
                  <a:cubicBezTo>
                    <a:pt x="172" y="77"/>
                    <a:pt x="180" y="56"/>
                    <a:pt x="180" y="41"/>
                  </a:cubicBezTo>
                  <a:cubicBezTo>
                    <a:pt x="180" y="15"/>
                    <a:pt x="155" y="0"/>
                    <a:pt x="124" y="0"/>
                  </a:cubicBezTo>
                  <a:cubicBezTo>
                    <a:pt x="71" y="0"/>
                    <a:pt x="0" y="44"/>
                    <a:pt x="0" y="123"/>
                  </a:cubicBezTo>
                  <a:cubicBezTo>
                    <a:pt x="0" y="171"/>
                    <a:pt x="29" y="212"/>
                    <a:pt x="80" y="212"/>
                  </a:cubicBezTo>
                  <a:cubicBezTo>
                    <a:pt x="154" y="212"/>
                    <a:pt x="190" y="165"/>
                    <a:pt x="190" y="159"/>
                  </a:cubicBezTo>
                  <a:cubicBezTo>
                    <a:pt x="190" y="156"/>
                    <a:pt x="185" y="150"/>
                    <a:pt x="181" y="150"/>
                  </a:cubicBezTo>
                  <a:cubicBezTo>
                    <a:pt x="180" y="150"/>
                    <a:pt x="178" y="151"/>
                    <a:pt x="174" y="156"/>
                  </a:cubicBezTo>
                  <a:cubicBezTo>
                    <a:pt x="140" y="198"/>
                    <a:pt x="88" y="198"/>
                    <a:pt x="80" y="198"/>
                  </a:cubicBezTo>
                  <a:cubicBezTo>
                    <a:pt x="54" y="198"/>
                    <a:pt x="36" y="180"/>
                    <a:pt x="36" y="142"/>
                  </a:cubicBezTo>
                  <a:cubicBezTo>
                    <a:pt x="36" y="135"/>
                    <a:pt x="36" y="126"/>
                    <a:pt x="41" y="100"/>
                  </a:cubicBezTo>
                  <a:lnTo>
                    <a:pt x="70" y="100"/>
                  </a:lnTo>
                  <a:moveTo>
                    <a:pt x="46" y="86"/>
                  </a:moveTo>
                  <a:cubicBezTo>
                    <a:pt x="63" y="18"/>
                    <a:pt x="113" y="14"/>
                    <a:pt x="124" y="14"/>
                  </a:cubicBezTo>
                  <a:cubicBezTo>
                    <a:pt x="144" y="14"/>
                    <a:pt x="161" y="24"/>
                    <a:pt x="161" y="41"/>
                  </a:cubicBezTo>
                  <a:cubicBezTo>
                    <a:pt x="161" y="86"/>
                    <a:pt x="86" y="86"/>
                    <a:pt x="67" y="86"/>
                  </a:cubicBezTo>
                  <a:lnTo>
                    <a:pt x="46" y="86"/>
                  </a:lnTo>
                </a:path>
              </a:pathLst>
            </a:custGeom>
            <a:solidFill>
              <a:srgbClr val="000000"/>
            </a:solidFill>
            <a:ln w="15840">
              <a:noFill/>
            </a:ln>
          </p:spPr>
        </p:sp>
        <p:sp>
          <p:nvSpPr>
            <p:cNvPr id="1354" name="Freeform 86"/>
            <p:cNvSpPr/>
            <p:nvPr/>
          </p:nvSpPr>
          <p:spPr>
            <a:xfrm>
              <a:off x="4887720" y="4057560"/>
              <a:ext cx="78840" cy="108720"/>
            </a:xfrm>
            <a:custGeom>
              <a:avLst/>
              <a:gdLst/>
              <a:ahLst/>
              <a:rect l="0" t="0" r="r" b="b"/>
              <a:pathLst>
                <a:path w="219" h="302">
                  <a:moveTo>
                    <a:pt x="215" y="33"/>
                  </a:moveTo>
                  <a:cubicBezTo>
                    <a:pt x="218" y="27"/>
                    <a:pt x="218" y="24"/>
                    <a:pt x="218" y="24"/>
                  </a:cubicBezTo>
                  <a:cubicBezTo>
                    <a:pt x="218" y="14"/>
                    <a:pt x="210" y="9"/>
                    <a:pt x="202" y="9"/>
                  </a:cubicBezTo>
                  <a:cubicBezTo>
                    <a:pt x="192" y="9"/>
                    <a:pt x="184" y="18"/>
                    <a:pt x="182" y="27"/>
                  </a:cubicBezTo>
                  <a:cubicBezTo>
                    <a:pt x="175" y="14"/>
                    <a:pt x="160" y="0"/>
                    <a:pt x="137" y="0"/>
                  </a:cubicBezTo>
                  <a:cubicBezTo>
                    <a:pt x="81" y="0"/>
                    <a:pt x="24" y="62"/>
                    <a:pt x="24" y="130"/>
                  </a:cubicBezTo>
                  <a:cubicBezTo>
                    <a:pt x="24" y="177"/>
                    <a:pt x="54" y="206"/>
                    <a:pt x="91" y="206"/>
                  </a:cubicBezTo>
                  <a:cubicBezTo>
                    <a:pt x="111" y="206"/>
                    <a:pt x="131" y="195"/>
                    <a:pt x="145" y="182"/>
                  </a:cubicBezTo>
                  <a:lnTo>
                    <a:pt x="137" y="223"/>
                  </a:lnTo>
                  <a:cubicBezTo>
                    <a:pt x="131" y="242"/>
                    <a:pt x="128" y="256"/>
                    <a:pt x="111" y="271"/>
                  </a:cubicBezTo>
                  <a:cubicBezTo>
                    <a:pt x="93" y="289"/>
                    <a:pt x="73" y="289"/>
                    <a:pt x="63" y="289"/>
                  </a:cubicBezTo>
                  <a:cubicBezTo>
                    <a:pt x="41" y="289"/>
                    <a:pt x="36" y="288"/>
                    <a:pt x="29" y="286"/>
                  </a:cubicBezTo>
                  <a:cubicBezTo>
                    <a:pt x="40" y="280"/>
                    <a:pt x="43" y="268"/>
                    <a:pt x="43" y="262"/>
                  </a:cubicBezTo>
                  <a:cubicBezTo>
                    <a:pt x="43" y="251"/>
                    <a:pt x="34" y="245"/>
                    <a:pt x="26" y="245"/>
                  </a:cubicBezTo>
                  <a:cubicBezTo>
                    <a:pt x="13" y="245"/>
                    <a:pt x="0" y="256"/>
                    <a:pt x="0" y="274"/>
                  </a:cubicBezTo>
                  <a:cubicBezTo>
                    <a:pt x="0" y="301"/>
                    <a:pt x="38" y="301"/>
                    <a:pt x="63" y="301"/>
                  </a:cubicBezTo>
                  <a:cubicBezTo>
                    <a:pt x="133" y="301"/>
                    <a:pt x="161" y="265"/>
                    <a:pt x="168" y="238"/>
                  </a:cubicBezTo>
                  <a:lnTo>
                    <a:pt x="215" y="33"/>
                  </a:lnTo>
                  <a:moveTo>
                    <a:pt x="155" y="144"/>
                  </a:moveTo>
                  <a:cubicBezTo>
                    <a:pt x="152" y="151"/>
                    <a:pt x="152" y="151"/>
                    <a:pt x="145" y="162"/>
                  </a:cubicBezTo>
                  <a:cubicBezTo>
                    <a:pt x="130" y="182"/>
                    <a:pt x="108" y="194"/>
                    <a:pt x="93" y="194"/>
                  </a:cubicBezTo>
                  <a:cubicBezTo>
                    <a:pt x="70" y="194"/>
                    <a:pt x="58" y="173"/>
                    <a:pt x="58" y="148"/>
                  </a:cubicBezTo>
                  <a:cubicBezTo>
                    <a:pt x="58" y="129"/>
                    <a:pt x="71" y="76"/>
                    <a:pt x="83" y="55"/>
                  </a:cubicBezTo>
                  <a:cubicBezTo>
                    <a:pt x="101" y="23"/>
                    <a:pt x="121" y="14"/>
                    <a:pt x="137" y="14"/>
                  </a:cubicBezTo>
                  <a:cubicBezTo>
                    <a:pt x="168" y="14"/>
                    <a:pt x="177" y="48"/>
                    <a:pt x="177" y="53"/>
                  </a:cubicBezTo>
                  <a:cubicBezTo>
                    <a:pt x="177" y="55"/>
                    <a:pt x="177" y="55"/>
                    <a:pt x="175" y="61"/>
                  </a:cubicBezTo>
                  <a:lnTo>
                    <a:pt x="155" y="144"/>
                  </a:lnTo>
                </a:path>
              </a:pathLst>
            </a:custGeom>
            <a:solidFill>
              <a:srgbClr val="000000"/>
            </a:solidFill>
            <a:ln w="15840">
              <a:noFill/>
            </a:ln>
          </p:spPr>
        </p:sp>
        <p:sp>
          <p:nvSpPr>
            <p:cNvPr id="1355" name="Freeform 87"/>
            <p:cNvSpPr/>
            <p:nvPr/>
          </p:nvSpPr>
          <p:spPr>
            <a:xfrm>
              <a:off x="5005080" y="421308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4"/>
                  </a:cubicBezTo>
                  <a:cubicBezTo>
                    <a:pt x="10" y="198"/>
                    <a:pt x="13" y="200"/>
                    <a:pt x="17" y="200"/>
                  </a:cubicBezTo>
                  <a:cubicBezTo>
                    <a:pt x="24" y="200"/>
                    <a:pt x="74" y="148"/>
                    <a:pt x="74" y="70"/>
                  </a:cubicBezTo>
                </a:path>
              </a:pathLst>
            </a:custGeom>
            <a:solidFill>
              <a:srgbClr val="000000"/>
            </a:solidFill>
            <a:ln w="15840">
              <a:noFill/>
            </a:ln>
          </p:spPr>
        </p:sp>
        <p:sp>
          <p:nvSpPr>
            <p:cNvPr id="1356" name="Freeform 88"/>
            <p:cNvSpPr/>
            <p:nvPr/>
          </p:nvSpPr>
          <p:spPr>
            <a:xfrm>
              <a:off x="2099160" y="4506120"/>
              <a:ext cx="138240" cy="140040"/>
            </a:xfrm>
            <a:custGeom>
              <a:avLst/>
              <a:gdLst/>
              <a:ahLst/>
              <a:rect l="0" t="0" r="r" b="b"/>
              <a:pathLst>
                <a:path w="384" h="389">
                  <a:moveTo>
                    <a:pt x="372" y="29"/>
                  </a:moveTo>
                  <a:cubicBezTo>
                    <a:pt x="379" y="24"/>
                    <a:pt x="383" y="21"/>
                    <a:pt x="383" y="14"/>
                  </a:cubicBezTo>
                  <a:cubicBezTo>
                    <a:pt x="383" y="6"/>
                    <a:pt x="378" y="0"/>
                    <a:pt x="372" y="0"/>
                  </a:cubicBezTo>
                  <a:cubicBezTo>
                    <a:pt x="369" y="0"/>
                    <a:pt x="368" y="0"/>
                    <a:pt x="361" y="5"/>
                  </a:cubicBezTo>
                  <a:lnTo>
                    <a:pt x="11" y="179"/>
                  </a:lnTo>
                  <a:cubicBezTo>
                    <a:pt x="6" y="182"/>
                    <a:pt x="0" y="186"/>
                    <a:pt x="0" y="194"/>
                  </a:cubicBezTo>
                  <a:cubicBezTo>
                    <a:pt x="0" y="201"/>
                    <a:pt x="6" y="204"/>
                    <a:pt x="11" y="209"/>
                  </a:cubicBezTo>
                  <a:lnTo>
                    <a:pt x="361" y="383"/>
                  </a:lnTo>
                  <a:cubicBezTo>
                    <a:pt x="368" y="388"/>
                    <a:pt x="369" y="388"/>
                    <a:pt x="372" y="388"/>
                  </a:cubicBezTo>
                  <a:cubicBezTo>
                    <a:pt x="378" y="388"/>
                    <a:pt x="383" y="382"/>
                    <a:pt x="383" y="374"/>
                  </a:cubicBezTo>
                  <a:cubicBezTo>
                    <a:pt x="383" y="366"/>
                    <a:pt x="379" y="363"/>
                    <a:pt x="372" y="359"/>
                  </a:cubicBezTo>
                  <a:lnTo>
                    <a:pt x="43" y="194"/>
                  </a:lnTo>
                  <a:lnTo>
                    <a:pt x="372" y="29"/>
                  </a:lnTo>
                </a:path>
              </a:pathLst>
            </a:custGeom>
            <a:solidFill>
              <a:srgbClr val="000000"/>
            </a:solidFill>
            <a:ln w="15840">
              <a:noFill/>
            </a:ln>
          </p:spPr>
        </p:sp>
        <p:sp>
          <p:nvSpPr>
            <p:cNvPr id="1357" name="Freeform 89"/>
            <p:cNvSpPr/>
            <p:nvPr/>
          </p:nvSpPr>
          <p:spPr>
            <a:xfrm>
              <a:off x="2325240" y="4527000"/>
              <a:ext cx="119520" cy="110880"/>
            </a:xfrm>
            <a:custGeom>
              <a:avLst/>
              <a:gdLst/>
              <a:ahLst/>
              <a:rect l="0" t="0" r="r" b="b"/>
              <a:pathLst>
                <a:path w="332" h="308">
                  <a:moveTo>
                    <a:pt x="215" y="251"/>
                  </a:moveTo>
                  <a:cubicBezTo>
                    <a:pt x="215" y="273"/>
                    <a:pt x="215" y="303"/>
                    <a:pt x="281" y="303"/>
                  </a:cubicBezTo>
                  <a:lnTo>
                    <a:pt x="311" y="303"/>
                  </a:lnTo>
                  <a:cubicBezTo>
                    <a:pt x="324" y="303"/>
                    <a:pt x="331" y="303"/>
                    <a:pt x="331" y="286"/>
                  </a:cubicBezTo>
                  <a:cubicBezTo>
                    <a:pt x="331" y="271"/>
                    <a:pt x="322" y="271"/>
                    <a:pt x="315" y="271"/>
                  </a:cubicBezTo>
                  <a:cubicBezTo>
                    <a:pt x="276" y="271"/>
                    <a:pt x="276" y="262"/>
                    <a:pt x="276" y="247"/>
                  </a:cubicBezTo>
                  <a:lnTo>
                    <a:pt x="276" y="103"/>
                  </a:lnTo>
                  <a:cubicBezTo>
                    <a:pt x="276" y="44"/>
                    <a:pt x="231" y="0"/>
                    <a:pt x="138" y="0"/>
                  </a:cubicBezTo>
                  <a:cubicBezTo>
                    <a:pt x="101" y="0"/>
                    <a:pt x="26" y="3"/>
                    <a:pt x="26" y="62"/>
                  </a:cubicBezTo>
                  <a:cubicBezTo>
                    <a:pt x="26" y="91"/>
                    <a:pt x="47" y="103"/>
                    <a:pt x="64" y="103"/>
                  </a:cubicBezTo>
                  <a:cubicBezTo>
                    <a:pt x="84" y="103"/>
                    <a:pt x="104" y="89"/>
                    <a:pt x="104" y="62"/>
                  </a:cubicBezTo>
                  <a:cubicBezTo>
                    <a:pt x="104" y="41"/>
                    <a:pt x="91" y="30"/>
                    <a:pt x="90" y="29"/>
                  </a:cubicBezTo>
                  <a:cubicBezTo>
                    <a:pt x="107" y="24"/>
                    <a:pt x="128" y="24"/>
                    <a:pt x="135" y="24"/>
                  </a:cubicBezTo>
                  <a:cubicBezTo>
                    <a:pt x="182" y="24"/>
                    <a:pt x="204" y="51"/>
                    <a:pt x="204" y="103"/>
                  </a:cubicBezTo>
                  <a:lnTo>
                    <a:pt x="204" y="126"/>
                  </a:lnTo>
                  <a:cubicBezTo>
                    <a:pt x="160" y="127"/>
                    <a:pt x="0" y="133"/>
                    <a:pt x="0" y="230"/>
                  </a:cubicBezTo>
                  <a:cubicBezTo>
                    <a:pt x="0" y="295"/>
                    <a:pt x="78" y="307"/>
                    <a:pt x="121" y="307"/>
                  </a:cubicBezTo>
                  <a:cubicBezTo>
                    <a:pt x="171" y="307"/>
                    <a:pt x="201" y="280"/>
                    <a:pt x="215" y="251"/>
                  </a:cubicBezTo>
                  <a:moveTo>
                    <a:pt x="204" y="147"/>
                  </a:moveTo>
                  <a:lnTo>
                    <a:pt x="204" y="210"/>
                  </a:lnTo>
                  <a:cubicBezTo>
                    <a:pt x="204" y="274"/>
                    <a:pt x="147" y="283"/>
                    <a:pt x="131" y="283"/>
                  </a:cubicBezTo>
                  <a:cubicBezTo>
                    <a:pt x="98" y="283"/>
                    <a:pt x="74" y="259"/>
                    <a:pt x="74" y="230"/>
                  </a:cubicBezTo>
                  <a:cubicBezTo>
                    <a:pt x="74" y="157"/>
                    <a:pt x="172" y="148"/>
                    <a:pt x="204" y="147"/>
                  </a:cubicBezTo>
                </a:path>
              </a:pathLst>
            </a:custGeom>
            <a:solidFill>
              <a:srgbClr val="000000"/>
            </a:solidFill>
            <a:ln w="15840">
              <a:noFill/>
            </a:ln>
          </p:spPr>
        </p:sp>
        <p:sp>
          <p:nvSpPr>
            <p:cNvPr id="1358" name="Freeform 90"/>
            <p:cNvSpPr/>
            <p:nvPr/>
          </p:nvSpPr>
          <p:spPr>
            <a:xfrm>
              <a:off x="2457360" y="4478760"/>
              <a:ext cx="104400" cy="158040"/>
            </a:xfrm>
            <a:custGeom>
              <a:avLst/>
              <a:gdLst/>
              <a:ahLst/>
              <a:rect l="0" t="0" r="r" b="b"/>
              <a:pathLst>
                <a:path w="290" h="439">
                  <a:moveTo>
                    <a:pt x="289" y="289"/>
                  </a:moveTo>
                  <a:lnTo>
                    <a:pt x="259" y="289"/>
                  </a:lnTo>
                  <a:cubicBezTo>
                    <a:pt x="258" y="303"/>
                    <a:pt x="252" y="345"/>
                    <a:pt x="244" y="350"/>
                  </a:cubicBezTo>
                  <a:cubicBezTo>
                    <a:pt x="237" y="354"/>
                    <a:pt x="190" y="354"/>
                    <a:pt x="180" y="354"/>
                  </a:cubicBezTo>
                  <a:lnTo>
                    <a:pt x="87" y="354"/>
                  </a:lnTo>
                  <a:cubicBezTo>
                    <a:pt x="117" y="327"/>
                    <a:pt x="150" y="298"/>
                    <a:pt x="178" y="277"/>
                  </a:cubicBezTo>
                  <a:cubicBezTo>
                    <a:pt x="249" y="221"/>
                    <a:pt x="289" y="189"/>
                    <a:pt x="289" y="126"/>
                  </a:cubicBezTo>
                  <a:cubicBezTo>
                    <a:pt x="289" y="50"/>
                    <a:pt x="224" y="0"/>
                    <a:pt x="135" y="0"/>
                  </a:cubicBezTo>
                  <a:cubicBezTo>
                    <a:pt x="60" y="0"/>
                    <a:pt x="0" y="41"/>
                    <a:pt x="0" y="101"/>
                  </a:cubicBezTo>
                  <a:cubicBezTo>
                    <a:pt x="0" y="141"/>
                    <a:pt x="30" y="151"/>
                    <a:pt x="46" y="151"/>
                  </a:cubicBezTo>
                  <a:cubicBezTo>
                    <a:pt x="66" y="151"/>
                    <a:pt x="91" y="136"/>
                    <a:pt x="91" y="103"/>
                  </a:cubicBezTo>
                  <a:cubicBezTo>
                    <a:pt x="91" y="68"/>
                    <a:pt x="64" y="58"/>
                    <a:pt x="54" y="55"/>
                  </a:cubicBezTo>
                  <a:cubicBezTo>
                    <a:pt x="73" y="39"/>
                    <a:pt x="97" y="32"/>
                    <a:pt x="120" y="32"/>
                  </a:cubicBezTo>
                  <a:cubicBezTo>
                    <a:pt x="174" y="32"/>
                    <a:pt x="202" y="77"/>
                    <a:pt x="202" y="127"/>
                  </a:cubicBezTo>
                  <a:cubicBezTo>
                    <a:pt x="202" y="173"/>
                    <a:pt x="178" y="218"/>
                    <a:pt x="134" y="265"/>
                  </a:cubicBezTo>
                  <a:lnTo>
                    <a:pt x="9" y="403"/>
                  </a:lnTo>
                  <a:cubicBezTo>
                    <a:pt x="0" y="410"/>
                    <a:pt x="0" y="412"/>
                    <a:pt x="0" y="425"/>
                  </a:cubicBezTo>
                  <a:lnTo>
                    <a:pt x="0" y="438"/>
                  </a:lnTo>
                  <a:lnTo>
                    <a:pt x="269" y="438"/>
                  </a:lnTo>
                  <a:lnTo>
                    <a:pt x="289" y="289"/>
                  </a:lnTo>
                </a:path>
              </a:pathLst>
            </a:custGeom>
            <a:solidFill>
              <a:srgbClr val="000000"/>
            </a:solidFill>
            <a:ln w="15840">
              <a:noFill/>
            </a:ln>
          </p:spPr>
        </p:sp>
        <p:sp>
          <p:nvSpPr>
            <p:cNvPr id="1359" name="Freeform 91"/>
            <p:cNvSpPr/>
            <p:nvPr/>
          </p:nvSpPr>
          <p:spPr>
            <a:xfrm>
              <a:off x="2593080" y="46101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60" name="Freeform 92"/>
            <p:cNvSpPr/>
            <p:nvPr/>
          </p:nvSpPr>
          <p:spPr>
            <a:xfrm>
              <a:off x="2684520" y="4469040"/>
              <a:ext cx="83880" cy="169920"/>
            </a:xfrm>
            <a:custGeom>
              <a:avLst/>
              <a:gdLst/>
              <a:ahLst/>
              <a:rect l="0" t="0" r="r" b="b"/>
              <a:pathLst>
                <a:path w="233" h="472">
                  <a:moveTo>
                    <a:pt x="121" y="8"/>
                  </a:moveTo>
                  <a:cubicBezTo>
                    <a:pt x="121" y="6"/>
                    <a:pt x="121" y="0"/>
                    <a:pt x="113" y="0"/>
                  </a:cubicBezTo>
                  <a:cubicBezTo>
                    <a:pt x="98" y="0"/>
                    <a:pt x="53" y="5"/>
                    <a:pt x="36" y="6"/>
                  </a:cubicBezTo>
                  <a:cubicBezTo>
                    <a:pt x="31" y="8"/>
                    <a:pt x="24" y="8"/>
                    <a:pt x="24" y="20"/>
                  </a:cubicBezTo>
                  <a:cubicBezTo>
                    <a:pt x="24" y="27"/>
                    <a:pt x="30" y="27"/>
                    <a:pt x="38" y="27"/>
                  </a:cubicBezTo>
                  <a:cubicBezTo>
                    <a:pt x="70" y="27"/>
                    <a:pt x="71" y="33"/>
                    <a:pt x="71" y="39"/>
                  </a:cubicBezTo>
                  <a:cubicBezTo>
                    <a:pt x="71" y="44"/>
                    <a:pt x="66" y="67"/>
                    <a:pt x="61" y="80"/>
                  </a:cubicBezTo>
                  <a:lnTo>
                    <a:pt x="10" y="298"/>
                  </a:lnTo>
                  <a:cubicBezTo>
                    <a:pt x="3" y="332"/>
                    <a:pt x="0" y="342"/>
                    <a:pt x="0" y="366"/>
                  </a:cubicBezTo>
                  <a:cubicBezTo>
                    <a:pt x="0" y="428"/>
                    <a:pt x="33" y="471"/>
                    <a:pt x="80" y="471"/>
                  </a:cubicBezTo>
                  <a:cubicBezTo>
                    <a:pt x="154" y="471"/>
                    <a:pt x="232" y="371"/>
                    <a:pt x="232" y="276"/>
                  </a:cubicBezTo>
                  <a:cubicBezTo>
                    <a:pt x="232" y="213"/>
                    <a:pt x="198" y="168"/>
                    <a:pt x="148" y="168"/>
                  </a:cubicBezTo>
                  <a:cubicBezTo>
                    <a:pt x="120" y="168"/>
                    <a:pt x="93" y="188"/>
                    <a:pt x="74" y="207"/>
                  </a:cubicBezTo>
                  <a:lnTo>
                    <a:pt x="121" y="8"/>
                  </a:lnTo>
                  <a:moveTo>
                    <a:pt x="61" y="259"/>
                  </a:moveTo>
                  <a:cubicBezTo>
                    <a:pt x="66" y="245"/>
                    <a:pt x="66" y="244"/>
                    <a:pt x="71" y="236"/>
                  </a:cubicBezTo>
                  <a:cubicBezTo>
                    <a:pt x="103" y="192"/>
                    <a:pt x="130" y="183"/>
                    <a:pt x="147" y="183"/>
                  </a:cubicBezTo>
                  <a:cubicBezTo>
                    <a:pt x="170" y="183"/>
                    <a:pt x="187" y="203"/>
                    <a:pt x="187" y="245"/>
                  </a:cubicBezTo>
                  <a:cubicBezTo>
                    <a:pt x="187" y="285"/>
                    <a:pt x="165" y="362"/>
                    <a:pt x="154" y="388"/>
                  </a:cubicBezTo>
                  <a:cubicBezTo>
                    <a:pt x="134" y="431"/>
                    <a:pt x="104" y="456"/>
                    <a:pt x="80" y="456"/>
                  </a:cubicBezTo>
                  <a:cubicBezTo>
                    <a:pt x="58" y="456"/>
                    <a:pt x="38" y="438"/>
                    <a:pt x="38" y="389"/>
                  </a:cubicBezTo>
                  <a:cubicBezTo>
                    <a:pt x="38" y="375"/>
                    <a:pt x="38" y="363"/>
                    <a:pt x="48" y="321"/>
                  </a:cubicBezTo>
                  <a:lnTo>
                    <a:pt x="61" y="259"/>
                  </a:lnTo>
                </a:path>
              </a:pathLst>
            </a:custGeom>
            <a:solidFill>
              <a:srgbClr val="000000"/>
            </a:solidFill>
            <a:ln w="15840">
              <a:noFill/>
            </a:ln>
          </p:spPr>
        </p:sp>
        <p:sp>
          <p:nvSpPr>
            <p:cNvPr id="1361" name="Freeform 93"/>
            <p:cNvSpPr/>
            <p:nvPr/>
          </p:nvSpPr>
          <p:spPr>
            <a:xfrm>
              <a:off x="2790360" y="46101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62" name="Freeform 94"/>
            <p:cNvSpPr/>
            <p:nvPr/>
          </p:nvSpPr>
          <p:spPr>
            <a:xfrm>
              <a:off x="2880360" y="4529520"/>
              <a:ext cx="88560" cy="109440"/>
            </a:xfrm>
            <a:custGeom>
              <a:avLst/>
              <a:gdLst/>
              <a:ahLst/>
              <a:rect l="0" t="0" r="r" b="b"/>
              <a:pathLst>
                <a:path w="246" h="304">
                  <a:moveTo>
                    <a:pt x="224" y="41"/>
                  </a:moveTo>
                  <a:cubicBezTo>
                    <a:pt x="214" y="41"/>
                    <a:pt x="205" y="41"/>
                    <a:pt x="195" y="51"/>
                  </a:cubicBezTo>
                  <a:cubicBezTo>
                    <a:pt x="185" y="61"/>
                    <a:pt x="184" y="73"/>
                    <a:pt x="184" y="77"/>
                  </a:cubicBezTo>
                  <a:cubicBezTo>
                    <a:pt x="184" y="92"/>
                    <a:pt x="195" y="100"/>
                    <a:pt x="208" y="100"/>
                  </a:cubicBezTo>
                  <a:cubicBezTo>
                    <a:pt x="227" y="100"/>
                    <a:pt x="244" y="85"/>
                    <a:pt x="244" y="58"/>
                  </a:cubicBezTo>
                  <a:cubicBezTo>
                    <a:pt x="244" y="24"/>
                    <a:pt x="214" y="0"/>
                    <a:pt x="168" y="0"/>
                  </a:cubicBezTo>
                  <a:cubicBezTo>
                    <a:pt x="84" y="0"/>
                    <a:pt x="0" y="95"/>
                    <a:pt x="0" y="189"/>
                  </a:cubicBezTo>
                  <a:cubicBezTo>
                    <a:pt x="0" y="250"/>
                    <a:pt x="37" y="303"/>
                    <a:pt x="103" y="303"/>
                  </a:cubicBezTo>
                  <a:cubicBezTo>
                    <a:pt x="192" y="303"/>
                    <a:pt x="245" y="232"/>
                    <a:pt x="245" y="224"/>
                  </a:cubicBezTo>
                  <a:cubicBezTo>
                    <a:pt x="245" y="220"/>
                    <a:pt x="241" y="215"/>
                    <a:pt x="238" y="215"/>
                  </a:cubicBezTo>
                  <a:cubicBezTo>
                    <a:pt x="234" y="215"/>
                    <a:pt x="232" y="216"/>
                    <a:pt x="229" y="223"/>
                  </a:cubicBezTo>
                  <a:cubicBezTo>
                    <a:pt x="180" y="288"/>
                    <a:pt x="111" y="288"/>
                    <a:pt x="103" y="288"/>
                  </a:cubicBezTo>
                  <a:cubicBezTo>
                    <a:pt x="64" y="288"/>
                    <a:pt x="47" y="256"/>
                    <a:pt x="47" y="215"/>
                  </a:cubicBezTo>
                  <a:cubicBezTo>
                    <a:pt x="47" y="188"/>
                    <a:pt x="60" y="123"/>
                    <a:pt x="81" y="82"/>
                  </a:cubicBezTo>
                  <a:cubicBezTo>
                    <a:pt x="100" y="44"/>
                    <a:pt x="135" y="15"/>
                    <a:pt x="170" y="15"/>
                  </a:cubicBezTo>
                  <a:cubicBezTo>
                    <a:pt x="191" y="15"/>
                    <a:pt x="215" y="23"/>
                    <a:pt x="224" y="41"/>
                  </a:cubicBezTo>
                </a:path>
              </a:pathLst>
            </a:custGeom>
            <a:solidFill>
              <a:srgbClr val="000000"/>
            </a:solidFill>
            <a:ln w="15840">
              <a:noFill/>
            </a:ln>
          </p:spPr>
        </p:sp>
        <p:sp>
          <p:nvSpPr>
            <p:cNvPr id="1363" name="Freeform 95"/>
            <p:cNvSpPr/>
            <p:nvPr/>
          </p:nvSpPr>
          <p:spPr>
            <a:xfrm>
              <a:off x="2987640" y="46101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64" name="Freeform 96"/>
            <p:cNvSpPr/>
            <p:nvPr/>
          </p:nvSpPr>
          <p:spPr>
            <a:xfrm>
              <a:off x="3077640" y="4469040"/>
              <a:ext cx="127440" cy="168840"/>
            </a:xfrm>
            <a:custGeom>
              <a:avLst/>
              <a:gdLst/>
              <a:ahLst/>
              <a:rect l="0" t="0" r="r" b="b"/>
              <a:pathLst>
                <a:path w="354" h="469">
                  <a:moveTo>
                    <a:pt x="239" y="434"/>
                  </a:moveTo>
                  <a:lnTo>
                    <a:pt x="239" y="468"/>
                  </a:lnTo>
                  <a:lnTo>
                    <a:pt x="353" y="463"/>
                  </a:lnTo>
                  <a:lnTo>
                    <a:pt x="353" y="431"/>
                  </a:lnTo>
                  <a:cubicBezTo>
                    <a:pt x="315" y="431"/>
                    <a:pt x="311" y="431"/>
                    <a:pt x="311" y="406"/>
                  </a:cubicBezTo>
                  <a:lnTo>
                    <a:pt x="311" y="0"/>
                  </a:lnTo>
                  <a:lnTo>
                    <a:pt x="200" y="5"/>
                  </a:lnTo>
                  <a:lnTo>
                    <a:pt x="200" y="36"/>
                  </a:lnTo>
                  <a:cubicBezTo>
                    <a:pt x="238" y="36"/>
                    <a:pt x="242" y="36"/>
                    <a:pt x="242" y="62"/>
                  </a:cubicBezTo>
                  <a:lnTo>
                    <a:pt x="242" y="192"/>
                  </a:lnTo>
                  <a:cubicBezTo>
                    <a:pt x="211" y="167"/>
                    <a:pt x="178" y="164"/>
                    <a:pt x="158" y="164"/>
                  </a:cubicBezTo>
                  <a:cubicBezTo>
                    <a:pt x="66" y="164"/>
                    <a:pt x="0" y="221"/>
                    <a:pt x="0" y="315"/>
                  </a:cubicBezTo>
                  <a:cubicBezTo>
                    <a:pt x="0" y="404"/>
                    <a:pt x="58" y="468"/>
                    <a:pt x="151" y="468"/>
                  </a:cubicBezTo>
                  <a:cubicBezTo>
                    <a:pt x="190" y="468"/>
                    <a:pt x="219" y="451"/>
                    <a:pt x="239" y="434"/>
                  </a:cubicBezTo>
                  <a:moveTo>
                    <a:pt x="239" y="227"/>
                  </a:moveTo>
                  <a:lnTo>
                    <a:pt x="239" y="394"/>
                  </a:lnTo>
                  <a:cubicBezTo>
                    <a:pt x="231" y="406"/>
                    <a:pt x="205" y="444"/>
                    <a:pt x="157" y="444"/>
                  </a:cubicBezTo>
                  <a:cubicBezTo>
                    <a:pt x="80" y="444"/>
                    <a:pt x="80" y="362"/>
                    <a:pt x="80" y="315"/>
                  </a:cubicBezTo>
                  <a:cubicBezTo>
                    <a:pt x="80" y="283"/>
                    <a:pt x="80" y="248"/>
                    <a:pt x="97" y="221"/>
                  </a:cubicBezTo>
                  <a:cubicBezTo>
                    <a:pt x="115" y="194"/>
                    <a:pt x="144" y="186"/>
                    <a:pt x="164" y="186"/>
                  </a:cubicBezTo>
                  <a:cubicBezTo>
                    <a:pt x="200" y="186"/>
                    <a:pt x="225" y="207"/>
                    <a:pt x="239" y="227"/>
                  </a:cubicBezTo>
                </a:path>
              </a:pathLst>
            </a:custGeom>
            <a:solidFill>
              <a:srgbClr val="000000"/>
            </a:solidFill>
            <a:ln w="15840">
              <a:noFill/>
            </a:ln>
          </p:spPr>
        </p:sp>
        <p:sp>
          <p:nvSpPr>
            <p:cNvPr id="1365" name="Freeform 97"/>
            <p:cNvSpPr/>
            <p:nvPr/>
          </p:nvSpPr>
          <p:spPr>
            <a:xfrm>
              <a:off x="3232080" y="4478760"/>
              <a:ext cx="93240" cy="158040"/>
            </a:xfrm>
            <a:custGeom>
              <a:avLst/>
              <a:gdLst/>
              <a:ahLst/>
              <a:rect l="0" t="0" r="r" b="b"/>
              <a:pathLst>
                <a:path w="259" h="439">
                  <a:moveTo>
                    <a:pt x="170" y="21"/>
                  </a:moveTo>
                  <a:cubicBezTo>
                    <a:pt x="170" y="6"/>
                    <a:pt x="170" y="0"/>
                    <a:pt x="152" y="0"/>
                  </a:cubicBezTo>
                  <a:cubicBezTo>
                    <a:pt x="147" y="0"/>
                    <a:pt x="145" y="0"/>
                    <a:pt x="140" y="5"/>
                  </a:cubicBezTo>
                  <a:cubicBezTo>
                    <a:pt x="91" y="42"/>
                    <a:pt x="26" y="42"/>
                    <a:pt x="13" y="42"/>
                  </a:cubicBezTo>
                  <a:lnTo>
                    <a:pt x="0" y="42"/>
                  </a:lnTo>
                  <a:lnTo>
                    <a:pt x="0" y="74"/>
                  </a:lnTo>
                  <a:lnTo>
                    <a:pt x="13" y="74"/>
                  </a:lnTo>
                  <a:cubicBezTo>
                    <a:pt x="23" y="74"/>
                    <a:pt x="57" y="73"/>
                    <a:pt x="94" y="61"/>
                  </a:cubicBezTo>
                  <a:lnTo>
                    <a:pt x="94" y="406"/>
                  </a:lnTo>
                  <a:lnTo>
                    <a:pt x="7" y="406"/>
                  </a:lnTo>
                  <a:lnTo>
                    <a:pt x="7" y="438"/>
                  </a:lnTo>
                  <a:cubicBezTo>
                    <a:pt x="34" y="434"/>
                    <a:pt x="101" y="434"/>
                    <a:pt x="133" y="434"/>
                  </a:cubicBezTo>
                  <a:cubicBezTo>
                    <a:pt x="162" y="434"/>
                    <a:pt x="229" y="434"/>
                    <a:pt x="258" y="438"/>
                  </a:cubicBezTo>
                  <a:lnTo>
                    <a:pt x="258" y="406"/>
                  </a:lnTo>
                  <a:lnTo>
                    <a:pt x="170" y="406"/>
                  </a:lnTo>
                  <a:lnTo>
                    <a:pt x="170" y="21"/>
                  </a:lnTo>
                </a:path>
              </a:pathLst>
            </a:custGeom>
            <a:solidFill>
              <a:srgbClr val="000000"/>
            </a:solidFill>
            <a:ln w="15840">
              <a:noFill/>
            </a:ln>
          </p:spPr>
        </p:sp>
        <p:sp>
          <p:nvSpPr>
            <p:cNvPr id="1366" name="Freeform 98"/>
            <p:cNvSpPr/>
            <p:nvPr/>
          </p:nvSpPr>
          <p:spPr>
            <a:xfrm>
              <a:off x="3361680" y="46101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67" name="Freeform 99"/>
            <p:cNvSpPr/>
            <p:nvPr/>
          </p:nvSpPr>
          <p:spPr>
            <a:xfrm>
              <a:off x="3453120" y="452952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368" name="Freeform 100"/>
            <p:cNvSpPr/>
            <p:nvPr/>
          </p:nvSpPr>
          <p:spPr>
            <a:xfrm>
              <a:off x="3567600" y="4476240"/>
              <a:ext cx="75240" cy="160560"/>
            </a:xfrm>
            <a:custGeom>
              <a:avLst/>
              <a:gdLst/>
              <a:ahLst/>
              <a:rect l="0" t="0" r="r" b="b"/>
              <a:pathLst>
                <a:path w="209" h="446">
                  <a:moveTo>
                    <a:pt x="130" y="17"/>
                  </a:moveTo>
                  <a:cubicBezTo>
                    <a:pt x="130" y="2"/>
                    <a:pt x="130" y="0"/>
                    <a:pt x="114" y="0"/>
                  </a:cubicBezTo>
                  <a:cubicBezTo>
                    <a:pt x="76" y="42"/>
                    <a:pt x="20" y="42"/>
                    <a:pt x="0" y="42"/>
                  </a:cubicBezTo>
                  <a:lnTo>
                    <a:pt x="0" y="64"/>
                  </a:lnTo>
                  <a:cubicBezTo>
                    <a:pt x="13" y="64"/>
                    <a:pt x="50" y="64"/>
                    <a:pt x="83" y="45"/>
                  </a:cubicBezTo>
                  <a:lnTo>
                    <a:pt x="83" y="392"/>
                  </a:lnTo>
                  <a:cubicBezTo>
                    <a:pt x="83" y="416"/>
                    <a:pt x="81" y="424"/>
                    <a:pt x="24" y="424"/>
                  </a:cubicBezTo>
                  <a:lnTo>
                    <a:pt x="4" y="424"/>
                  </a:lnTo>
                  <a:lnTo>
                    <a:pt x="4" y="445"/>
                  </a:lnTo>
                  <a:cubicBezTo>
                    <a:pt x="26" y="442"/>
                    <a:pt x="81" y="442"/>
                    <a:pt x="105" y="442"/>
                  </a:cubicBezTo>
                  <a:cubicBezTo>
                    <a:pt x="131" y="442"/>
                    <a:pt x="185" y="442"/>
                    <a:pt x="208" y="445"/>
                  </a:cubicBezTo>
                  <a:lnTo>
                    <a:pt x="208" y="424"/>
                  </a:lnTo>
                  <a:lnTo>
                    <a:pt x="188" y="424"/>
                  </a:lnTo>
                  <a:cubicBezTo>
                    <a:pt x="131" y="424"/>
                    <a:pt x="130" y="416"/>
                    <a:pt x="130" y="392"/>
                  </a:cubicBezTo>
                  <a:lnTo>
                    <a:pt x="130" y="17"/>
                  </a:lnTo>
                </a:path>
              </a:pathLst>
            </a:custGeom>
            <a:solidFill>
              <a:srgbClr val="000000"/>
            </a:solidFill>
            <a:ln w="15840">
              <a:noFill/>
            </a:ln>
          </p:spPr>
        </p:sp>
        <p:sp>
          <p:nvSpPr>
            <p:cNvPr id="1369" name="Freeform 101"/>
            <p:cNvSpPr/>
            <p:nvPr/>
          </p:nvSpPr>
          <p:spPr>
            <a:xfrm>
              <a:off x="3679200" y="46101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70" name="Freeform 102"/>
            <p:cNvSpPr/>
            <p:nvPr/>
          </p:nvSpPr>
          <p:spPr>
            <a:xfrm>
              <a:off x="3770640" y="4529520"/>
              <a:ext cx="87480" cy="109440"/>
            </a:xfrm>
            <a:custGeom>
              <a:avLst/>
              <a:gdLst/>
              <a:ahLst/>
              <a:rect l="0" t="0" r="r" b="b"/>
              <a:pathLst>
                <a:path w="243" h="304">
                  <a:moveTo>
                    <a:pt x="88" y="141"/>
                  </a:moveTo>
                  <a:cubicBezTo>
                    <a:pt x="107" y="141"/>
                    <a:pt x="154" y="139"/>
                    <a:pt x="185" y="126"/>
                  </a:cubicBezTo>
                  <a:cubicBezTo>
                    <a:pt x="229" y="106"/>
                    <a:pt x="232" y="67"/>
                    <a:pt x="232" y="58"/>
                  </a:cubicBezTo>
                  <a:cubicBezTo>
                    <a:pt x="232" y="27"/>
                    <a:pt x="208" y="0"/>
                    <a:pt x="165" y="0"/>
                  </a:cubicBezTo>
                  <a:cubicBezTo>
                    <a:pt x="95" y="0"/>
                    <a:pt x="0" y="65"/>
                    <a:pt x="0" y="182"/>
                  </a:cubicBezTo>
                  <a:cubicBezTo>
                    <a:pt x="0" y="250"/>
                    <a:pt x="37" y="303"/>
                    <a:pt x="98" y="303"/>
                  </a:cubicBezTo>
                  <a:cubicBezTo>
                    <a:pt x="190" y="303"/>
                    <a:pt x="242" y="232"/>
                    <a:pt x="242" y="224"/>
                  </a:cubicBezTo>
                  <a:cubicBezTo>
                    <a:pt x="242" y="220"/>
                    <a:pt x="238" y="215"/>
                    <a:pt x="234" y="215"/>
                  </a:cubicBezTo>
                  <a:cubicBezTo>
                    <a:pt x="231" y="215"/>
                    <a:pt x="229" y="216"/>
                    <a:pt x="227" y="223"/>
                  </a:cubicBezTo>
                  <a:cubicBezTo>
                    <a:pt x="177" y="288"/>
                    <a:pt x="108" y="288"/>
                    <a:pt x="100" y="288"/>
                  </a:cubicBezTo>
                  <a:cubicBezTo>
                    <a:pt x="51" y="288"/>
                    <a:pt x="46" y="232"/>
                    <a:pt x="46" y="210"/>
                  </a:cubicBezTo>
                  <a:cubicBezTo>
                    <a:pt x="46" y="203"/>
                    <a:pt x="46" y="182"/>
                    <a:pt x="56" y="141"/>
                  </a:cubicBezTo>
                  <a:lnTo>
                    <a:pt x="88" y="141"/>
                  </a:lnTo>
                  <a:moveTo>
                    <a:pt x="60" y="126"/>
                  </a:moveTo>
                  <a:cubicBezTo>
                    <a:pt x="84" y="24"/>
                    <a:pt x="148" y="15"/>
                    <a:pt x="165" y="15"/>
                  </a:cubicBezTo>
                  <a:cubicBezTo>
                    <a:pt x="195" y="15"/>
                    <a:pt x="211" y="35"/>
                    <a:pt x="211" y="58"/>
                  </a:cubicBezTo>
                  <a:cubicBezTo>
                    <a:pt x="211" y="126"/>
                    <a:pt x="111" y="126"/>
                    <a:pt x="86" y="126"/>
                  </a:cubicBezTo>
                  <a:lnTo>
                    <a:pt x="60" y="126"/>
                  </a:lnTo>
                </a:path>
              </a:pathLst>
            </a:custGeom>
            <a:solidFill>
              <a:srgbClr val="000000"/>
            </a:solidFill>
            <a:ln w="15840">
              <a:noFill/>
            </a:ln>
          </p:spPr>
        </p:sp>
        <p:sp>
          <p:nvSpPr>
            <p:cNvPr id="1371" name="Freeform 103"/>
            <p:cNvSpPr/>
            <p:nvPr/>
          </p:nvSpPr>
          <p:spPr>
            <a:xfrm>
              <a:off x="3876480" y="4476240"/>
              <a:ext cx="90720" cy="160560"/>
            </a:xfrm>
            <a:custGeom>
              <a:avLst/>
              <a:gdLst/>
              <a:ahLst/>
              <a:rect l="0" t="0" r="r" b="b"/>
              <a:pathLst>
                <a:path w="252" h="446">
                  <a:moveTo>
                    <a:pt x="48" y="394"/>
                  </a:moveTo>
                  <a:lnTo>
                    <a:pt x="115" y="324"/>
                  </a:lnTo>
                  <a:cubicBezTo>
                    <a:pt x="214" y="232"/>
                    <a:pt x="251" y="197"/>
                    <a:pt x="251" y="129"/>
                  </a:cubicBezTo>
                  <a:cubicBezTo>
                    <a:pt x="251" y="53"/>
                    <a:pt x="195" y="0"/>
                    <a:pt x="118" y="0"/>
                  </a:cubicBezTo>
                  <a:cubicBezTo>
                    <a:pt x="47" y="0"/>
                    <a:pt x="0" y="62"/>
                    <a:pt x="0" y="121"/>
                  </a:cubicBezTo>
                  <a:cubicBezTo>
                    <a:pt x="0" y="157"/>
                    <a:pt x="31" y="157"/>
                    <a:pt x="33" y="157"/>
                  </a:cubicBezTo>
                  <a:cubicBezTo>
                    <a:pt x="44" y="157"/>
                    <a:pt x="66" y="150"/>
                    <a:pt x="66" y="123"/>
                  </a:cubicBezTo>
                  <a:cubicBezTo>
                    <a:pt x="66" y="106"/>
                    <a:pt x="54" y="88"/>
                    <a:pt x="33" y="88"/>
                  </a:cubicBezTo>
                  <a:cubicBezTo>
                    <a:pt x="27" y="88"/>
                    <a:pt x="27" y="88"/>
                    <a:pt x="24" y="89"/>
                  </a:cubicBezTo>
                  <a:cubicBezTo>
                    <a:pt x="38" y="45"/>
                    <a:pt x="73" y="21"/>
                    <a:pt x="110" y="21"/>
                  </a:cubicBezTo>
                  <a:cubicBezTo>
                    <a:pt x="167" y="21"/>
                    <a:pt x="194" y="74"/>
                    <a:pt x="194" y="129"/>
                  </a:cubicBezTo>
                  <a:cubicBezTo>
                    <a:pt x="194" y="183"/>
                    <a:pt x="162" y="236"/>
                    <a:pt x="128" y="277"/>
                  </a:cubicBezTo>
                  <a:lnTo>
                    <a:pt x="7" y="419"/>
                  </a:lnTo>
                  <a:cubicBezTo>
                    <a:pt x="0" y="427"/>
                    <a:pt x="0" y="428"/>
                    <a:pt x="0" y="445"/>
                  </a:cubicBezTo>
                  <a:lnTo>
                    <a:pt x="234" y="445"/>
                  </a:lnTo>
                  <a:lnTo>
                    <a:pt x="251" y="329"/>
                  </a:lnTo>
                  <a:lnTo>
                    <a:pt x="235" y="329"/>
                  </a:lnTo>
                  <a:cubicBezTo>
                    <a:pt x="232" y="348"/>
                    <a:pt x="228" y="377"/>
                    <a:pt x="222" y="388"/>
                  </a:cubicBezTo>
                  <a:cubicBezTo>
                    <a:pt x="217" y="394"/>
                    <a:pt x="175" y="394"/>
                    <a:pt x="162" y="394"/>
                  </a:cubicBezTo>
                  <a:lnTo>
                    <a:pt x="48" y="394"/>
                  </a:lnTo>
                </a:path>
              </a:pathLst>
            </a:custGeom>
            <a:solidFill>
              <a:srgbClr val="000000"/>
            </a:solidFill>
            <a:ln w="15840">
              <a:noFill/>
            </a:ln>
          </p:spPr>
        </p:sp>
        <p:sp>
          <p:nvSpPr>
            <p:cNvPr id="1372" name="Freeform 104"/>
            <p:cNvSpPr/>
            <p:nvPr/>
          </p:nvSpPr>
          <p:spPr>
            <a:xfrm>
              <a:off x="3997440" y="4610160"/>
              <a:ext cx="27000" cy="72360"/>
            </a:xfrm>
            <a:custGeom>
              <a:avLst/>
              <a:gdLst/>
              <a:ahLst/>
              <a:rect l="0" t="0" r="r" b="b"/>
              <a:pathLst>
                <a:path w="75" h="201">
                  <a:moveTo>
                    <a:pt x="74" y="70"/>
                  </a:moveTo>
                  <a:cubicBezTo>
                    <a:pt x="74" y="26"/>
                    <a:pt x="58" y="0"/>
                    <a:pt x="34" y="0"/>
                  </a:cubicBezTo>
                  <a:cubicBezTo>
                    <a:pt x="13" y="0"/>
                    <a:pt x="0" y="17"/>
                    <a:pt x="0" y="35"/>
                  </a:cubicBezTo>
                  <a:cubicBezTo>
                    <a:pt x="0" y="53"/>
                    <a:pt x="13" y="71"/>
                    <a:pt x="34" y="71"/>
                  </a:cubicBezTo>
                  <a:cubicBezTo>
                    <a:pt x="41" y="71"/>
                    <a:pt x="50" y="68"/>
                    <a:pt x="56" y="62"/>
                  </a:cubicBezTo>
                  <a:cubicBezTo>
                    <a:pt x="58" y="61"/>
                    <a:pt x="58" y="61"/>
                    <a:pt x="60" y="61"/>
                  </a:cubicBezTo>
                  <a:cubicBezTo>
                    <a:pt x="60" y="61"/>
                    <a:pt x="61" y="61"/>
                    <a:pt x="61" y="70"/>
                  </a:cubicBezTo>
                  <a:cubicBezTo>
                    <a:pt x="61" y="120"/>
                    <a:pt x="38" y="160"/>
                    <a:pt x="17" y="182"/>
                  </a:cubicBezTo>
                  <a:cubicBezTo>
                    <a:pt x="10" y="189"/>
                    <a:pt x="10" y="191"/>
                    <a:pt x="10" y="192"/>
                  </a:cubicBezTo>
                  <a:cubicBezTo>
                    <a:pt x="10" y="198"/>
                    <a:pt x="13" y="200"/>
                    <a:pt x="17" y="200"/>
                  </a:cubicBezTo>
                  <a:cubicBezTo>
                    <a:pt x="24" y="200"/>
                    <a:pt x="74" y="148"/>
                    <a:pt x="74" y="70"/>
                  </a:cubicBezTo>
                </a:path>
              </a:pathLst>
            </a:custGeom>
            <a:solidFill>
              <a:srgbClr val="000000"/>
            </a:solidFill>
            <a:ln w="15840">
              <a:noFill/>
            </a:ln>
          </p:spPr>
        </p:sp>
        <p:sp>
          <p:nvSpPr>
            <p:cNvPr id="1373" name="Freeform 105"/>
            <p:cNvSpPr/>
            <p:nvPr/>
          </p:nvSpPr>
          <p:spPr>
            <a:xfrm>
              <a:off x="4090320" y="4466880"/>
              <a:ext cx="113400" cy="218880"/>
            </a:xfrm>
            <a:custGeom>
              <a:avLst/>
              <a:gdLst/>
              <a:ahLst/>
              <a:rect l="0" t="0" r="r" b="b"/>
              <a:pathLst>
                <a:path w="315" h="608">
                  <a:moveTo>
                    <a:pt x="198" y="203"/>
                  </a:moveTo>
                  <a:lnTo>
                    <a:pt x="252" y="203"/>
                  </a:lnTo>
                  <a:cubicBezTo>
                    <a:pt x="264" y="203"/>
                    <a:pt x="271" y="203"/>
                    <a:pt x="271" y="191"/>
                  </a:cubicBezTo>
                  <a:cubicBezTo>
                    <a:pt x="271" y="183"/>
                    <a:pt x="264" y="183"/>
                    <a:pt x="254" y="183"/>
                  </a:cubicBezTo>
                  <a:lnTo>
                    <a:pt x="201" y="183"/>
                  </a:lnTo>
                  <a:lnTo>
                    <a:pt x="214" y="106"/>
                  </a:lnTo>
                  <a:cubicBezTo>
                    <a:pt x="217" y="92"/>
                    <a:pt x="225" y="45"/>
                    <a:pt x="229" y="38"/>
                  </a:cubicBezTo>
                  <a:cubicBezTo>
                    <a:pt x="235" y="24"/>
                    <a:pt x="247" y="15"/>
                    <a:pt x="259" y="15"/>
                  </a:cubicBezTo>
                  <a:cubicBezTo>
                    <a:pt x="262" y="15"/>
                    <a:pt x="278" y="15"/>
                    <a:pt x="289" y="27"/>
                  </a:cubicBezTo>
                  <a:cubicBezTo>
                    <a:pt x="262" y="29"/>
                    <a:pt x="257" y="53"/>
                    <a:pt x="257" y="62"/>
                  </a:cubicBezTo>
                  <a:cubicBezTo>
                    <a:pt x="257" y="79"/>
                    <a:pt x="268" y="86"/>
                    <a:pt x="279" y="86"/>
                  </a:cubicBezTo>
                  <a:cubicBezTo>
                    <a:pt x="295" y="86"/>
                    <a:pt x="314" y="71"/>
                    <a:pt x="314" y="45"/>
                  </a:cubicBezTo>
                  <a:cubicBezTo>
                    <a:pt x="314" y="15"/>
                    <a:pt x="285" y="0"/>
                    <a:pt x="259" y="0"/>
                  </a:cubicBezTo>
                  <a:cubicBezTo>
                    <a:pt x="238" y="0"/>
                    <a:pt x="198" y="12"/>
                    <a:pt x="180" y="79"/>
                  </a:cubicBezTo>
                  <a:cubicBezTo>
                    <a:pt x="175" y="92"/>
                    <a:pt x="174" y="98"/>
                    <a:pt x="158" y="183"/>
                  </a:cubicBezTo>
                  <a:lnTo>
                    <a:pt x="115" y="183"/>
                  </a:lnTo>
                  <a:cubicBezTo>
                    <a:pt x="103" y="183"/>
                    <a:pt x="97" y="183"/>
                    <a:pt x="97" y="195"/>
                  </a:cubicBezTo>
                  <a:cubicBezTo>
                    <a:pt x="97" y="203"/>
                    <a:pt x="101" y="203"/>
                    <a:pt x="114" y="203"/>
                  </a:cubicBezTo>
                  <a:lnTo>
                    <a:pt x="155" y="203"/>
                  </a:lnTo>
                  <a:lnTo>
                    <a:pt x="108" y="466"/>
                  </a:lnTo>
                  <a:cubicBezTo>
                    <a:pt x="97" y="531"/>
                    <a:pt x="86" y="592"/>
                    <a:pt x="54" y="592"/>
                  </a:cubicBezTo>
                  <a:cubicBezTo>
                    <a:pt x="51" y="592"/>
                    <a:pt x="36" y="592"/>
                    <a:pt x="23" y="580"/>
                  </a:cubicBezTo>
                  <a:cubicBezTo>
                    <a:pt x="53" y="578"/>
                    <a:pt x="58" y="554"/>
                    <a:pt x="58" y="543"/>
                  </a:cubicBezTo>
                  <a:cubicBezTo>
                    <a:pt x="58" y="528"/>
                    <a:pt x="47" y="521"/>
                    <a:pt x="34" y="521"/>
                  </a:cubicBezTo>
                  <a:cubicBezTo>
                    <a:pt x="19" y="521"/>
                    <a:pt x="0" y="536"/>
                    <a:pt x="0" y="560"/>
                  </a:cubicBezTo>
                  <a:cubicBezTo>
                    <a:pt x="0" y="590"/>
                    <a:pt x="27" y="607"/>
                    <a:pt x="54" y="607"/>
                  </a:cubicBezTo>
                  <a:cubicBezTo>
                    <a:pt x="88" y="607"/>
                    <a:pt x="113" y="568"/>
                    <a:pt x="124" y="542"/>
                  </a:cubicBezTo>
                  <a:cubicBezTo>
                    <a:pt x="144" y="500"/>
                    <a:pt x="160" y="419"/>
                    <a:pt x="160" y="415"/>
                  </a:cubicBezTo>
                  <a:lnTo>
                    <a:pt x="198" y="203"/>
                  </a:lnTo>
                </a:path>
              </a:pathLst>
            </a:custGeom>
            <a:solidFill>
              <a:srgbClr val="000000"/>
            </a:solidFill>
            <a:ln w="15840">
              <a:noFill/>
            </a:ln>
          </p:spPr>
        </p:sp>
        <p:sp>
          <p:nvSpPr>
            <p:cNvPr id="1374" name="Freeform 106"/>
            <p:cNvSpPr/>
            <p:nvPr/>
          </p:nvSpPr>
          <p:spPr>
            <a:xfrm>
              <a:off x="4294080" y="4506120"/>
              <a:ext cx="138240" cy="140040"/>
            </a:xfrm>
            <a:custGeom>
              <a:avLst/>
              <a:gdLst/>
              <a:ahLst/>
              <a:rect l="0" t="0" r="r" b="b"/>
              <a:pathLst>
                <a:path w="384" h="389">
                  <a:moveTo>
                    <a:pt x="372" y="209"/>
                  </a:moveTo>
                  <a:cubicBezTo>
                    <a:pt x="379" y="204"/>
                    <a:pt x="383" y="201"/>
                    <a:pt x="383" y="194"/>
                  </a:cubicBezTo>
                  <a:cubicBezTo>
                    <a:pt x="383" y="186"/>
                    <a:pt x="379" y="182"/>
                    <a:pt x="372" y="179"/>
                  </a:cubicBezTo>
                  <a:lnTo>
                    <a:pt x="24" y="5"/>
                  </a:lnTo>
                  <a:cubicBezTo>
                    <a:pt x="16" y="0"/>
                    <a:pt x="14" y="0"/>
                    <a:pt x="13" y="0"/>
                  </a:cubicBezTo>
                  <a:cubicBezTo>
                    <a:pt x="6" y="0"/>
                    <a:pt x="0" y="6"/>
                    <a:pt x="0" y="14"/>
                  </a:cubicBezTo>
                  <a:cubicBezTo>
                    <a:pt x="0" y="20"/>
                    <a:pt x="3" y="23"/>
                    <a:pt x="11" y="29"/>
                  </a:cubicBezTo>
                  <a:lnTo>
                    <a:pt x="342" y="194"/>
                  </a:lnTo>
                  <a:lnTo>
                    <a:pt x="11" y="359"/>
                  </a:lnTo>
                  <a:cubicBezTo>
                    <a:pt x="3" y="363"/>
                    <a:pt x="0" y="368"/>
                    <a:pt x="0" y="374"/>
                  </a:cubicBezTo>
                  <a:cubicBezTo>
                    <a:pt x="0" y="382"/>
                    <a:pt x="6" y="388"/>
                    <a:pt x="13" y="388"/>
                  </a:cubicBezTo>
                  <a:cubicBezTo>
                    <a:pt x="14" y="388"/>
                    <a:pt x="16" y="388"/>
                    <a:pt x="24" y="383"/>
                  </a:cubicBezTo>
                  <a:lnTo>
                    <a:pt x="372" y="209"/>
                  </a:lnTo>
                </a:path>
              </a:pathLst>
            </a:custGeom>
            <a:solidFill>
              <a:srgbClr val="000000"/>
            </a:solidFill>
            <a:ln w="15840">
              <a:noFill/>
            </a:ln>
          </p:spPr>
        </p:sp>
        <p:sp>
          <p:nvSpPr>
            <p:cNvPr id="1375" name="Freeform 107"/>
            <p:cNvSpPr/>
            <p:nvPr/>
          </p:nvSpPr>
          <p:spPr>
            <a:xfrm>
              <a:off x="4460760" y="4417200"/>
              <a:ext cx="70560" cy="115200"/>
            </a:xfrm>
            <a:custGeom>
              <a:avLst/>
              <a:gdLst/>
              <a:ahLst/>
              <a:rect l="0" t="0" r="r" b="b"/>
              <a:pathLst>
                <a:path w="196" h="320">
                  <a:moveTo>
                    <a:pt x="41" y="50"/>
                  </a:moveTo>
                  <a:cubicBezTo>
                    <a:pt x="63" y="56"/>
                    <a:pt x="77" y="56"/>
                    <a:pt x="84" y="56"/>
                  </a:cubicBezTo>
                  <a:cubicBezTo>
                    <a:pt x="141" y="56"/>
                    <a:pt x="177" y="14"/>
                    <a:pt x="177" y="6"/>
                  </a:cubicBezTo>
                  <a:cubicBezTo>
                    <a:pt x="177" y="2"/>
                    <a:pt x="172" y="0"/>
                    <a:pt x="171" y="0"/>
                  </a:cubicBezTo>
                  <a:cubicBezTo>
                    <a:pt x="170" y="0"/>
                    <a:pt x="170" y="0"/>
                    <a:pt x="167" y="2"/>
                  </a:cubicBezTo>
                  <a:cubicBezTo>
                    <a:pt x="157" y="6"/>
                    <a:pt x="134" y="15"/>
                    <a:pt x="101" y="15"/>
                  </a:cubicBezTo>
                  <a:cubicBezTo>
                    <a:pt x="88" y="15"/>
                    <a:pt x="66" y="14"/>
                    <a:pt x="36" y="3"/>
                  </a:cubicBezTo>
                  <a:cubicBezTo>
                    <a:pt x="31" y="0"/>
                    <a:pt x="31" y="0"/>
                    <a:pt x="30" y="0"/>
                  </a:cubicBezTo>
                  <a:cubicBezTo>
                    <a:pt x="24" y="0"/>
                    <a:pt x="24" y="5"/>
                    <a:pt x="24" y="12"/>
                  </a:cubicBezTo>
                  <a:lnTo>
                    <a:pt x="24" y="150"/>
                  </a:lnTo>
                  <a:cubicBezTo>
                    <a:pt x="24" y="159"/>
                    <a:pt x="24" y="164"/>
                    <a:pt x="31" y="164"/>
                  </a:cubicBezTo>
                  <a:cubicBezTo>
                    <a:pt x="36" y="164"/>
                    <a:pt x="36" y="164"/>
                    <a:pt x="41" y="157"/>
                  </a:cubicBezTo>
                  <a:cubicBezTo>
                    <a:pt x="60" y="132"/>
                    <a:pt x="87" y="129"/>
                    <a:pt x="103" y="129"/>
                  </a:cubicBezTo>
                  <a:cubicBezTo>
                    <a:pt x="128" y="129"/>
                    <a:pt x="141" y="150"/>
                    <a:pt x="143" y="154"/>
                  </a:cubicBezTo>
                  <a:cubicBezTo>
                    <a:pt x="151" y="170"/>
                    <a:pt x="152" y="188"/>
                    <a:pt x="152" y="215"/>
                  </a:cubicBezTo>
                  <a:cubicBezTo>
                    <a:pt x="152" y="229"/>
                    <a:pt x="152" y="256"/>
                    <a:pt x="140" y="277"/>
                  </a:cubicBezTo>
                  <a:cubicBezTo>
                    <a:pt x="128" y="294"/>
                    <a:pt x="110" y="304"/>
                    <a:pt x="88" y="304"/>
                  </a:cubicBezTo>
                  <a:cubicBezTo>
                    <a:pt x="60" y="304"/>
                    <a:pt x="30" y="288"/>
                    <a:pt x="19" y="257"/>
                  </a:cubicBezTo>
                  <a:cubicBezTo>
                    <a:pt x="36" y="259"/>
                    <a:pt x="44" y="247"/>
                    <a:pt x="44" y="235"/>
                  </a:cubicBezTo>
                  <a:cubicBezTo>
                    <a:pt x="44" y="215"/>
                    <a:pt x="29" y="210"/>
                    <a:pt x="23" y="210"/>
                  </a:cubicBezTo>
                  <a:cubicBezTo>
                    <a:pt x="21" y="210"/>
                    <a:pt x="0" y="210"/>
                    <a:pt x="0" y="236"/>
                  </a:cubicBezTo>
                  <a:cubicBezTo>
                    <a:pt x="0" y="279"/>
                    <a:pt x="36" y="319"/>
                    <a:pt x="90" y="319"/>
                  </a:cubicBezTo>
                  <a:cubicBezTo>
                    <a:pt x="145" y="319"/>
                    <a:pt x="195" y="276"/>
                    <a:pt x="195" y="216"/>
                  </a:cubicBezTo>
                  <a:cubicBezTo>
                    <a:pt x="195" y="164"/>
                    <a:pt x="157" y="115"/>
                    <a:pt x="103" y="115"/>
                  </a:cubicBezTo>
                  <a:cubicBezTo>
                    <a:pt x="83" y="115"/>
                    <a:pt x="60" y="120"/>
                    <a:pt x="41" y="138"/>
                  </a:cubicBezTo>
                  <a:lnTo>
                    <a:pt x="41" y="50"/>
                  </a:lnTo>
                </a:path>
              </a:pathLst>
            </a:custGeom>
            <a:solidFill>
              <a:srgbClr val="000000"/>
            </a:solidFill>
            <a:ln w="15840">
              <a:noFill/>
            </a:ln>
          </p:spPr>
        </p:sp>
        <p:sp>
          <p:nvSpPr>
            <p:cNvPr id="1376" name="Freeform 108"/>
            <p:cNvSpPr/>
            <p:nvPr/>
          </p:nvSpPr>
          <p:spPr>
            <a:xfrm>
              <a:off x="4548960" y="4417200"/>
              <a:ext cx="74160" cy="115200"/>
            </a:xfrm>
            <a:custGeom>
              <a:avLst/>
              <a:gdLst/>
              <a:ahLst/>
              <a:rect l="0" t="0" r="r" b="b"/>
              <a:pathLst>
                <a:path w="206" h="320">
                  <a:moveTo>
                    <a:pt x="205" y="162"/>
                  </a:moveTo>
                  <a:cubicBezTo>
                    <a:pt x="205" y="111"/>
                    <a:pt x="200" y="73"/>
                    <a:pt x="178" y="41"/>
                  </a:cubicBezTo>
                  <a:cubicBezTo>
                    <a:pt x="165" y="18"/>
                    <a:pt x="138" y="0"/>
                    <a:pt x="103" y="0"/>
                  </a:cubicBezTo>
                  <a:cubicBezTo>
                    <a:pt x="0" y="0"/>
                    <a:pt x="0" y="127"/>
                    <a:pt x="0" y="162"/>
                  </a:cubicBezTo>
                  <a:cubicBezTo>
                    <a:pt x="0" y="195"/>
                    <a:pt x="0" y="319"/>
                    <a:pt x="103" y="319"/>
                  </a:cubicBezTo>
                  <a:cubicBezTo>
                    <a:pt x="205" y="319"/>
                    <a:pt x="205" y="195"/>
                    <a:pt x="205" y="162"/>
                  </a:cubicBezTo>
                  <a:moveTo>
                    <a:pt x="103" y="307"/>
                  </a:moveTo>
                  <a:cubicBezTo>
                    <a:pt x="83" y="307"/>
                    <a:pt x="56" y="294"/>
                    <a:pt x="47" y="256"/>
                  </a:cubicBezTo>
                  <a:cubicBezTo>
                    <a:pt x="40" y="229"/>
                    <a:pt x="40" y="189"/>
                    <a:pt x="40" y="156"/>
                  </a:cubicBezTo>
                  <a:cubicBezTo>
                    <a:pt x="40" y="121"/>
                    <a:pt x="40" y="86"/>
                    <a:pt x="47" y="61"/>
                  </a:cubicBezTo>
                  <a:cubicBezTo>
                    <a:pt x="56" y="23"/>
                    <a:pt x="84" y="14"/>
                    <a:pt x="103" y="14"/>
                  </a:cubicBezTo>
                  <a:cubicBezTo>
                    <a:pt x="127" y="14"/>
                    <a:pt x="150" y="29"/>
                    <a:pt x="157" y="56"/>
                  </a:cubicBezTo>
                  <a:cubicBezTo>
                    <a:pt x="164" y="80"/>
                    <a:pt x="164" y="115"/>
                    <a:pt x="164" y="156"/>
                  </a:cubicBezTo>
                  <a:cubicBezTo>
                    <a:pt x="164" y="189"/>
                    <a:pt x="164" y="224"/>
                    <a:pt x="158" y="254"/>
                  </a:cubicBezTo>
                  <a:cubicBezTo>
                    <a:pt x="150" y="297"/>
                    <a:pt x="120" y="307"/>
                    <a:pt x="103" y="307"/>
                  </a:cubicBezTo>
                </a:path>
              </a:pathLst>
            </a:custGeom>
            <a:solidFill>
              <a:srgbClr val="000000"/>
            </a:solidFill>
            <a:ln w="15840">
              <a:noFill/>
            </a:ln>
          </p:spPr>
        </p:sp>
        <p:sp>
          <p:nvSpPr>
            <p:cNvPr id="1377" name="Freeform 109"/>
            <p:cNvSpPr/>
            <p:nvPr/>
          </p:nvSpPr>
          <p:spPr>
            <a:xfrm>
              <a:off x="4647960" y="4509000"/>
              <a:ext cx="20880" cy="52560"/>
            </a:xfrm>
            <a:custGeom>
              <a:avLst/>
              <a:gdLst/>
              <a:ahLst/>
              <a:rect l="0" t="0" r="r" b="b"/>
              <a:pathLst>
                <a:path w="58" h="146">
                  <a:moveTo>
                    <a:pt x="44" y="47"/>
                  </a:moveTo>
                  <a:cubicBezTo>
                    <a:pt x="44" y="73"/>
                    <a:pt x="40" y="103"/>
                    <a:pt x="10" y="133"/>
                  </a:cubicBezTo>
                  <a:cubicBezTo>
                    <a:pt x="7" y="135"/>
                    <a:pt x="6" y="136"/>
                    <a:pt x="6" y="138"/>
                  </a:cubicBezTo>
                  <a:cubicBezTo>
                    <a:pt x="6" y="142"/>
                    <a:pt x="10" y="145"/>
                    <a:pt x="13" y="145"/>
                  </a:cubicBezTo>
                  <a:cubicBezTo>
                    <a:pt x="19" y="145"/>
                    <a:pt x="57" y="107"/>
                    <a:pt x="57" y="51"/>
                  </a:cubicBezTo>
                  <a:cubicBezTo>
                    <a:pt x="57" y="23"/>
                    <a:pt x="47" y="0"/>
                    <a:pt x="26" y="0"/>
                  </a:cubicBezTo>
                  <a:cubicBezTo>
                    <a:pt x="11" y="0"/>
                    <a:pt x="0" y="12"/>
                    <a:pt x="0" y="27"/>
                  </a:cubicBezTo>
                  <a:cubicBezTo>
                    <a:pt x="0" y="42"/>
                    <a:pt x="10" y="55"/>
                    <a:pt x="26" y="55"/>
                  </a:cubicBezTo>
                  <a:cubicBezTo>
                    <a:pt x="37" y="55"/>
                    <a:pt x="44" y="47"/>
                    <a:pt x="44" y="47"/>
                  </a:cubicBezTo>
                </a:path>
              </a:pathLst>
            </a:custGeom>
            <a:solidFill>
              <a:srgbClr val="000000"/>
            </a:solidFill>
            <a:ln w="15840">
              <a:noFill/>
            </a:ln>
          </p:spPr>
        </p:sp>
        <p:sp>
          <p:nvSpPr>
            <p:cNvPr id="1378" name="Freeform 110"/>
            <p:cNvSpPr/>
            <p:nvPr/>
          </p:nvSpPr>
          <p:spPr>
            <a:xfrm>
              <a:off x="4691520" y="4454280"/>
              <a:ext cx="97200" cy="76680"/>
            </a:xfrm>
            <a:custGeom>
              <a:avLst/>
              <a:gdLst/>
              <a:ahLst/>
              <a:rect l="0" t="0" r="r" b="b"/>
              <a:pathLst>
                <a:path w="270" h="213">
                  <a:moveTo>
                    <a:pt x="33" y="177"/>
                  </a:moveTo>
                  <a:cubicBezTo>
                    <a:pt x="31" y="183"/>
                    <a:pt x="29" y="195"/>
                    <a:pt x="29" y="197"/>
                  </a:cubicBezTo>
                  <a:cubicBezTo>
                    <a:pt x="29" y="207"/>
                    <a:pt x="37" y="212"/>
                    <a:pt x="44" y="212"/>
                  </a:cubicBezTo>
                  <a:cubicBezTo>
                    <a:pt x="51" y="212"/>
                    <a:pt x="58" y="206"/>
                    <a:pt x="61" y="201"/>
                  </a:cubicBezTo>
                  <a:cubicBezTo>
                    <a:pt x="63" y="197"/>
                    <a:pt x="67" y="182"/>
                    <a:pt x="68" y="173"/>
                  </a:cubicBezTo>
                  <a:cubicBezTo>
                    <a:pt x="71" y="164"/>
                    <a:pt x="76" y="142"/>
                    <a:pt x="78" y="130"/>
                  </a:cubicBezTo>
                  <a:cubicBezTo>
                    <a:pt x="81" y="120"/>
                    <a:pt x="84" y="109"/>
                    <a:pt x="86" y="98"/>
                  </a:cubicBezTo>
                  <a:cubicBezTo>
                    <a:pt x="91" y="79"/>
                    <a:pt x="91" y="76"/>
                    <a:pt x="104" y="56"/>
                  </a:cubicBezTo>
                  <a:cubicBezTo>
                    <a:pt x="117" y="38"/>
                    <a:pt x="137" y="14"/>
                    <a:pt x="171" y="14"/>
                  </a:cubicBezTo>
                  <a:cubicBezTo>
                    <a:pt x="197" y="14"/>
                    <a:pt x="197" y="36"/>
                    <a:pt x="197" y="45"/>
                  </a:cubicBezTo>
                  <a:cubicBezTo>
                    <a:pt x="197" y="74"/>
                    <a:pt x="178" y="126"/>
                    <a:pt x="171" y="145"/>
                  </a:cubicBezTo>
                  <a:cubicBezTo>
                    <a:pt x="165" y="159"/>
                    <a:pt x="164" y="164"/>
                    <a:pt x="164" y="171"/>
                  </a:cubicBezTo>
                  <a:cubicBezTo>
                    <a:pt x="164" y="195"/>
                    <a:pt x="184" y="212"/>
                    <a:pt x="205" y="212"/>
                  </a:cubicBezTo>
                  <a:cubicBezTo>
                    <a:pt x="249" y="212"/>
                    <a:pt x="269" y="147"/>
                    <a:pt x="269" y="139"/>
                  </a:cubicBezTo>
                  <a:cubicBezTo>
                    <a:pt x="269" y="133"/>
                    <a:pt x="264" y="133"/>
                    <a:pt x="262" y="133"/>
                  </a:cubicBezTo>
                  <a:cubicBezTo>
                    <a:pt x="257" y="133"/>
                    <a:pt x="255" y="136"/>
                    <a:pt x="254" y="142"/>
                  </a:cubicBezTo>
                  <a:cubicBezTo>
                    <a:pt x="244" y="179"/>
                    <a:pt x="225" y="198"/>
                    <a:pt x="207" y="198"/>
                  </a:cubicBezTo>
                  <a:cubicBezTo>
                    <a:pt x="198" y="198"/>
                    <a:pt x="197" y="192"/>
                    <a:pt x="197" y="182"/>
                  </a:cubicBezTo>
                  <a:cubicBezTo>
                    <a:pt x="197" y="171"/>
                    <a:pt x="198" y="165"/>
                    <a:pt x="207" y="144"/>
                  </a:cubicBezTo>
                  <a:cubicBezTo>
                    <a:pt x="211" y="129"/>
                    <a:pt x="229" y="80"/>
                    <a:pt x="229" y="53"/>
                  </a:cubicBezTo>
                  <a:cubicBezTo>
                    <a:pt x="229" y="8"/>
                    <a:pt x="195" y="0"/>
                    <a:pt x="172" y="0"/>
                  </a:cubicBezTo>
                  <a:cubicBezTo>
                    <a:pt x="135" y="0"/>
                    <a:pt x="111" y="24"/>
                    <a:pt x="98" y="42"/>
                  </a:cubicBezTo>
                  <a:cubicBezTo>
                    <a:pt x="94" y="11"/>
                    <a:pt x="68" y="0"/>
                    <a:pt x="51" y="0"/>
                  </a:cubicBezTo>
                  <a:cubicBezTo>
                    <a:pt x="31" y="0"/>
                    <a:pt x="21" y="15"/>
                    <a:pt x="16" y="26"/>
                  </a:cubicBezTo>
                  <a:cubicBezTo>
                    <a:pt x="6" y="42"/>
                    <a:pt x="0" y="70"/>
                    <a:pt x="0" y="71"/>
                  </a:cubicBezTo>
                  <a:cubicBezTo>
                    <a:pt x="0" y="77"/>
                    <a:pt x="6" y="77"/>
                    <a:pt x="7" y="77"/>
                  </a:cubicBezTo>
                  <a:cubicBezTo>
                    <a:pt x="14" y="77"/>
                    <a:pt x="14" y="76"/>
                    <a:pt x="17" y="64"/>
                  </a:cubicBezTo>
                  <a:cubicBezTo>
                    <a:pt x="24" y="36"/>
                    <a:pt x="33" y="14"/>
                    <a:pt x="50" y="14"/>
                  </a:cubicBezTo>
                  <a:cubicBezTo>
                    <a:pt x="61" y="14"/>
                    <a:pt x="64" y="23"/>
                    <a:pt x="64" y="36"/>
                  </a:cubicBezTo>
                  <a:cubicBezTo>
                    <a:pt x="64" y="45"/>
                    <a:pt x="60" y="62"/>
                    <a:pt x="57" y="76"/>
                  </a:cubicBezTo>
                  <a:cubicBezTo>
                    <a:pt x="54" y="88"/>
                    <a:pt x="50" y="107"/>
                    <a:pt x="47" y="117"/>
                  </a:cubicBezTo>
                  <a:lnTo>
                    <a:pt x="33" y="177"/>
                  </a:lnTo>
                </a:path>
              </a:pathLst>
            </a:custGeom>
            <a:solidFill>
              <a:srgbClr val="000000"/>
            </a:solidFill>
            <a:ln w="15840">
              <a:noFill/>
            </a:ln>
          </p:spPr>
        </p:sp>
        <p:sp>
          <p:nvSpPr>
            <p:cNvPr id="1379" name="Freeform 111"/>
            <p:cNvSpPr/>
            <p:nvPr/>
          </p:nvSpPr>
          <p:spPr>
            <a:xfrm>
              <a:off x="4806000" y="4454280"/>
              <a:ext cx="68760" cy="76680"/>
            </a:xfrm>
            <a:custGeom>
              <a:avLst/>
              <a:gdLst/>
              <a:ahLst/>
              <a:rect l="0" t="0" r="r" b="b"/>
              <a:pathLst>
                <a:path w="191" h="213">
                  <a:moveTo>
                    <a:pt x="70" y="100"/>
                  </a:moveTo>
                  <a:cubicBezTo>
                    <a:pt x="81" y="100"/>
                    <a:pt x="117" y="98"/>
                    <a:pt x="141" y="89"/>
                  </a:cubicBezTo>
                  <a:cubicBezTo>
                    <a:pt x="172" y="77"/>
                    <a:pt x="180" y="56"/>
                    <a:pt x="180" y="41"/>
                  </a:cubicBezTo>
                  <a:cubicBezTo>
                    <a:pt x="180" y="15"/>
                    <a:pt x="155" y="0"/>
                    <a:pt x="124" y="0"/>
                  </a:cubicBezTo>
                  <a:cubicBezTo>
                    <a:pt x="71" y="0"/>
                    <a:pt x="0" y="42"/>
                    <a:pt x="0" y="123"/>
                  </a:cubicBezTo>
                  <a:cubicBezTo>
                    <a:pt x="0" y="171"/>
                    <a:pt x="29" y="212"/>
                    <a:pt x="80" y="212"/>
                  </a:cubicBezTo>
                  <a:cubicBezTo>
                    <a:pt x="154" y="212"/>
                    <a:pt x="190" y="165"/>
                    <a:pt x="190" y="159"/>
                  </a:cubicBezTo>
                  <a:cubicBezTo>
                    <a:pt x="190" y="156"/>
                    <a:pt x="185" y="150"/>
                    <a:pt x="181" y="150"/>
                  </a:cubicBezTo>
                  <a:cubicBezTo>
                    <a:pt x="180" y="150"/>
                    <a:pt x="178" y="151"/>
                    <a:pt x="174" y="156"/>
                  </a:cubicBezTo>
                  <a:cubicBezTo>
                    <a:pt x="140" y="198"/>
                    <a:pt x="88" y="198"/>
                    <a:pt x="80" y="198"/>
                  </a:cubicBezTo>
                  <a:cubicBezTo>
                    <a:pt x="54" y="198"/>
                    <a:pt x="36" y="180"/>
                    <a:pt x="36" y="142"/>
                  </a:cubicBezTo>
                  <a:cubicBezTo>
                    <a:pt x="36" y="135"/>
                    <a:pt x="36" y="126"/>
                    <a:pt x="41" y="100"/>
                  </a:cubicBezTo>
                  <a:lnTo>
                    <a:pt x="70" y="100"/>
                  </a:lnTo>
                  <a:moveTo>
                    <a:pt x="46" y="86"/>
                  </a:moveTo>
                  <a:cubicBezTo>
                    <a:pt x="63" y="18"/>
                    <a:pt x="113" y="14"/>
                    <a:pt x="124" y="14"/>
                  </a:cubicBezTo>
                  <a:cubicBezTo>
                    <a:pt x="144" y="14"/>
                    <a:pt x="161" y="23"/>
                    <a:pt x="161" y="41"/>
                  </a:cubicBezTo>
                  <a:cubicBezTo>
                    <a:pt x="161" y="86"/>
                    <a:pt x="86" y="86"/>
                    <a:pt x="67" y="86"/>
                  </a:cubicBezTo>
                  <a:lnTo>
                    <a:pt x="46" y="86"/>
                  </a:lnTo>
                </a:path>
              </a:pathLst>
            </a:custGeom>
            <a:solidFill>
              <a:srgbClr val="000000"/>
            </a:solidFill>
            <a:ln w="15840">
              <a:noFill/>
            </a:ln>
          </p:spPr>
        </p:sp>
        <p:sp>
          <p:nvSpPr>
            <p:cNvPr id="1380" name="Freeform 112"/>
            <p:cNvSpPr/>
            <p:nvPr/>
          </p:nvSpPr>
          <p:spPr>
            <a:xfrm>
              <a:off x="4887720" y="4454280"/>
              <a:ext cx="78840" cy="108720"/>
            </a:xfrm>
            <a:custGeom>
              <a:avLst/>
              <a:gdLst/>
              <a:ahLst/>
              <a:rect l="0" t="0" r="r" b="b"/>
              <a:pathLst>
                <a:path w="219" h="302">
                  <a:moveTo>
                    <a:pt x="215" y="33"/>
                  </a:moveTo>
                  <a:cubicBezTo>
                    <a:pt x="218" y="27"/>
                    <a:pt x="218" y="24"/>
                    <a:pt x="218" y="24"/>
                  </a:cubicBezTo>
                  <a:cubicBezTo>
                    <a:pt x="218" y="14"/>
                    <a:pt x="210" y="9"/>
                    <a:pt x="202" y="9"/>
                  </a:cubicBezTo>
                  <a:cubicBezTo>
                    <a:pt x="192" y="9"/>
                    <a:pt x="184" y="18"/>
                    <a:pt x="182" y="27"/>
                  </a:cubicBezTo>
                  <a:cubicBezTo>
                    <a:pt x="175" y="14"/>
                    <a:pt x="160" y="0"/>
                    <a:pt x="137" y="0"/>
                  </a:cubicBezTo>
                  <a:cubicBezTo>
                    <a:pt x="81" y="0"/>
                    <a:pt x="24" y="62"/>
                    <a:pt x="24" y="130"/>
                  </a:cubicBezTo>
                  <a:cubicBezTo>
                    <a:pt x="24" y="177"/>
                    <a:pt x="54" y="206"/>
                    <a:pt x="91" y="206"/>
                  </a:cubicBezTo>
                  <a:cubicBezTo>
                    <a:pt x="111" y="206"/>
                    <a:pt x="131" y="195"/>
                    <a:pt x="145" y="182"/>
                  </a:cubicBezTo>
                  <a:lnTo>
                    <a:pt x="137" y="223"/>
                  </a:lnTo>
                  <a:cubicBezTo>
                    <a:pt x="131" y="242"/>
                    <a:pt x="128" y="256"/>
                    <a:pt x="111" y="271"/>
                  </a:cubicBezTo>
                  <a:cubicBezTo>
                    <a:pt x="93" y="289"/>
                    <a:pt x="73" y="289"/>
                    <a:pt x="63" y="289"/>
                  </a:cubicBezTo>
                  <a:cubicBezTo>
                    <a:pt x="41" y="289"/>
                    <a:pt x="36" y="288"/>
                    <a:pt x="29" y="286"/>
                  </a:cubicBezTo>
                  <a:cubicBezTo>
                    <a:pt x="40" y="280"/>
                    <a:pt x="43" y="268"/>
                    <a:pt x="43" y="262"/>
                  </a:cubicBezTo>
                  <a:cubicBezTo>
                    <a:pt x="43" y="251"/>
                    <a:pt x="34" y="245"/>
                    <a:pt x="26" y="245"/>
                  </a:cubicBezTo>
                  <a:cubicBezTo>
                    <a:pt x="13" y="245"/>
                    <a:pt x="0" y="256"/>
                    <a:pt x="0" y="273"/>
                  </a:cubicBezTo>
                  <a:cubicBezTo>
                    <a:pt x="0" y="301"/>
                    <a:pt x="38" y="301"/>
                    <a:pt x="63" y="301"/>
                  </a:cubicBezTo>
                  <a:cubicBezTo>
                    <a:pt x="133" y="301"/>
                    <a:pt x="161" y="265"/>
                    <a:pt x="168" y="238"/>
                  </a:cubicBezTo>
                  <a:lnTo>
                    <a:pt x="215" y="33"/>
                  </a:lnTo>
                  <a:moveTo>
                    <a:pt x="155" y="144"/>
                  </a:moveTo>
                  <a:cubicBezTo>
                    <a:pt x="152" y="151"/>
                    <a:pt x="152" y="151"/>
                    <a:pt x="145" y="162"/>
                  </a:cubicBezTo>
                  <a:cubicBezTo>
                    <a:pt x="130" y="182"/>
                    <a:pt x="108" y="194"/>
                    <a:pt x="93" y="194"/>
                  </a:cubicBezTo>
                  <a:cubicBezTo>
                    <a:pt x="70" y="194"/>
                    <a:pt x="58" y="173"/>
                    <a:pt x="58" y="148"/>
                  </a:cubicBezTo>
                  <a:cubicBezTo>
                    <a:pt x="58" y="129"/>
                    <a:pt x="71" y="76"/>
                    <a:pt x="83" y="55"/>
                  </a:cubicBezTo>
                  <a:cubicBezTo>
                    <a:pt x="101" y="23"/>
                    <a:pt x="121" y="14"/>
                    <a:pt x="137" y="14"/>
                  </a:cubicBezTo>
                  <a:cubicBezTo>
                    <a:pt x="168" y="14"/>
                    <a:pt x="177" y="48"/>
                    <a:pt x="177" y="53"/>
                  </a:cubicBezTo>
                  <a:cubicBezTo>
                    <a:pt x="177" y="55"/>
                    <a:pt x="177" y="55"/>
                    <a:pt x="175" y="61"/>
                  </a:cubicBezTo>
                  <a:lnTo>
                    <a:pt x="155" y="144"/>
                  </a:lnTo>
                </a:path>
              </a:pathLst>
            </a:custGeom>
            <a:solidFill>
              <a:srgbClr val="000000"/>
            </a:solidFill>
            <a:ln w="15840">
              <a:noFill/>
            </a:ln>
          </p:spPr>
        </p:sp>
        <p:sp>
          <p:nvSpPr>
            <p:cNvPr id="1381" name="Freeform 113"/>
            <p:cNvSpPr/>
            <p:nvPr/>
          </p:nvSpPr>
          <p:spPr>
            <a:xfrm>
              <a:off x="5002200" y="4456080"/>
              <a:ext cx="81000" cy="240120"/>
            </a:xfrm>
            <a:custGeom>
              <a:avLst/>
              <a:gdLst/>
              <a:ahLst/>
              <a:rect l="0" t="0" r="r" b="b"/>
              <a:pathLst>
                <a:path w="225" h="667">
                  <a:moveTo>
                    <a:pt x="91" y="578"/>
                  </a:moveTo>
                  <a:cubicBezTo>
                    <a:pt x="91" y="604"/>
                    <a:pt x="74" y="648"/>
                    <a:pt x="6" y="652"/>
                  </a:cubicBezTo>
                  <a:cubicBezTo>
                    <a:pt x="3" y="652"/>
                    <a:pt x="0" y="656"/>
                    <a:pt x="0" y="659"/>
                  </a:cubicBezTo>
                  <a:cubicBezTo>
                    <a:pt x="0" y="666"/>
                    <a:pt x="7" y="666"/>
                    <a:pt x="13" y="666"/>
                  </a:cubicBezTo>
                  <a:cubicBezTo>
                    <a:pt x="74" y="666"/>
                    <a:pt x="133" y="634"/>
                    <a:pt x="133" y="583"/>
                  </a:cubicBezTo>
                  <a:lnTo>
                    <a:pt x="133" y="431"/>
                  </a:lnTo>
                  <a:cubicBezTo>
                    <a:pt x="133" y="406"/>
                    <a:pt x="133" y="385"/>
                    <a:pt x="158" y="362"/>
                  </a:cubicBezTo>
                  <a:cubicBezTo>
                    <a:pt x="180" y="342"/>
                    <a:pt x="204" y="341"/>
                    <a:pt x="218" y="341"/>
                  </a:cubicBezTo>
                  <a:cubicBezTo>
                    <a:pt x="221" y="341"/>
                    <a:pt x="224" y="338"/>
                    <a:pt x="224" y="333"/>
                  </a:cubicBezTo>
                  <a:cubicBezTo>
                    <a:pt x="224" y="327"/>
                    <a:pt x="219" y="327"/>
                    <a:pt x="214" y="325"/>
                  </a:cubicBezTo>
                  <a:cubicBezTo>
                    <a:pt x="172" y="324"/>
                    <a:pt x="141" y="300"/>
                    <a:pt x="135" y="266"/>
                  </a:cubicBezTo>
                  <a:cubicBezTo>
                    <a:pt x="133" y="259"/>
                    <a:pt x="133" y="257"/>
                    <a:pt x="133" y="235"/>
                  </a:cubicBezTo>
                  <a:lnTo>
                    <a:pt x="133" y="101"/>
                  </a:lnTo>
                  <a:cubicBezTo>
                    <a:pt x="133" y="74"/>
                    <a:pt x="133" y="53"/>
                    <a:pt x="103" y="27"/>
                  </a:cubicBezTo>
                  <a:cubicBezTo>
                    <a:pt x="77" y="6"/>
                    <a:pt x="34" y="0"/>
                    <a:pt x="13" y="0"/>
                  </a:cubicBezTo>
                  <a:cubicBezTo>
                    <a:pt x="7" y="0"/>
                    <a:pt x="0" y="0"/>
                    <a:pt x="0" y="8"/>
                  </a:cubicBezTo>
                  <a:cubicBezTo>
                    <a:pt x="0" y="14"/>
                    <a:pt x="4" y="14"/>
                    <a:pt x="10" y="15"/>
                  </a:cubicBezTo>
                  <a:cubicBezTo>
                    <a:pt x="50" y="17"/>
                    <a:pt x="81" y="39"/>
                    <a:pt x="88" y="73"/>
                  </a:cubicBezTo>
                  <a:cubicBezTo>
                    <a:pt x="91" y="79"/>
                    <a:pt x="91" y="80"/>
                    <a:pt x="91" y="104"/>
                  </a:cubicBezTo>
                  <a:lnTo>
                    <a:pt x="91" y="244"/>
                  </a:lnTo>
                  <a:cubicBezTo>
                    <a:pt x="91" y="274"/>
                    <a:pt x="95" y="286"/>
                    <a:pt x="115" y="307"/>
                  </a:cubicBezTo>
                  <a:cubicBezTo>
                    <a:pt x="130" y="321"/>
                    <a:pt x="147" y="329"/>
                    <a:pt x="165" y="333"/>
                  </a:cubicBezTo>
                  <a:cubicBezTo>
                    <a:pt x="114" y="348"/>
                    <a:pt x="91" y="380"/>
                    <a:pt x="91" y="418"/>
                  </a:cubicBezTo>
                  <a:lnTo>
                    <a:pt x="91" y="578"/>
                  </a:lnTo>
                </a:path>
              </a:pathLst>
            </a:custGeom>
            <a:solidFill>
              <a:srgbClr val="000000"/>
            </a:solidFill>
            <a:ln w="15840">
              <a:noFill/>
            </a:ln>
          </p:spPr>
        </p:sp>
      </p:grpSp>
      <p:pic>
        <p:nvPicPr>
          <p:cNvPr id="1382" name="" descr=""/>
          <p:cNvPicPr/>
          <p:nvPr/>
        </p:nvPicPr>
        <p:blipFill>
          <a:blip r:embed="rId2"/>
          <a:stretch/>
        </p:blipFill>
        <p:spPr>
          <a:xfrm>
            <a:off x="5760720" y="1622160"/>
            <a:ext cx="1645920" cy="50529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O</a:t>
            </a:r>
            <a:r>
              <a:rPr b="1" lang="en-US" sz="3600" spc="-1" strike="noStrike">
                <a:solidFill>
                  <a:srgbClr val="0066ff"/>
                </a:solidFill>
                <a:latin typeface="Arial"/>
              </a:rPr>
              <a:t>ut</a:t>
            </a:r>
            <a:r>
              <a:rPr b="1" lang="en-US" sz="3600" spc="-1" strike="noStrike">
                <a:solidFill>
                  <a:srgbClr val="0066ff"/>
                </a:solidFill>
                <a:latin typeface="Arial"/>
              </a:rPr>
              <a:t>li</a:t>
            </a:r>
            <a:r>
              <a:rPr b="1" lang="en-US" sz="3600" spc="-1" strike="noStrike">
                <a:solidFill>
                  <a:srgbClr val="0066ff"/>
                </a:solidFill>
                <a:latin typeface="Arial"/>
              </a:rPr>
              <a:t>n</a:t>
            </a:r>
            <a:r>
              <a:rPr b="1" lang="en-US" sz="3600" spc="-1" strike="noStrike">
                <a:solidFill>
                  <a:srgbClr val="0066ff"/>
                </a:solidFill>
                <a:latin typeface="Arial"/>
              </a:rPr>
              <a:t>e</a:t>
            </a:r>
            <a:endParaRPr b="1" lang="en-US" sz="3600" spc="-1" strike="noStrike">
              <a:solidFill>
                <a:srgbClr val="0066ff"/>
              </a:solidFill>
              <a:latin typeface="Arial"/>
            </a:endParaRPr>
          </a:p>
        </p:txBody>
      </p:sp>
      <p:sp>
        <p:nvSpPr>
          <p:cNvPr id="141" name="TextShape 2"/>
          <p:cNvSpPr txBox="1"/>
          <p:nvPr/>
        </p:nvSpPr>
        <p:spPr>
          <a:xfrm>
            <a:off x="438120" y="1005840"/>
            <a:ext cx="51397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solidFill>
                  <a:srgbClr val="0066b3"/>
                </a:solidFill>
                <a:latin typeface="Arial"/>
              </a:rPr>
              <a:t>Motivation for Research</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Scope</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Related work</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Motivating examples</a:t>
            </a:r>
            <a:endParaRPr b="0" lang="en-US" sz="28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Problem Definition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Approach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Demo</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Evaluation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Conclusion</a:t>
            </a:r>
            <a:endParaRPr b="1" lang="en-US" sz="3000" spc="-1" strike="noStrike">
              <a:latin typeface="Arial"/>
            </a:endParaRPr>
          </a:p>
        </p:txBody>
      </p:sp>
      <p:pic>
        <p:nvPicPr>
          <p:cNvPr id="142" name="" descr=""/>
          <p:cNvPicPr/>
          <p:nvPr/>
        </p:nvPicPr>
        <p:blipFill>
          <a:blip r:embed="rId1"/>
          <a:stretch/>
        </p:blipFill>
        <p:spPr>
          <a:xfrm>
            <a:off x="6398280" y="978840"/>
            <a:ext cx="3592440" cy="2313000"/>
          </a:xfrm>
          <a:prstGeom prst="rect">
            <a:avLst/>
          </a:prstGeom>
          <a:ln>
            <a:noFill/>
          </a:ln>
        </p:spPr>
      </p:pic>
      <p:pic>
        <p:nvPicPr>
          <p:cNvPr id="143" name="" descr=""/>
          <p:cNvPicPr/>
          <p:nvPr/>
        </p:nvPicPr>
        <p:blipFill>
          <a:blip r:embed="rId2"/>
          <a:stretch/>
        </p:blipFill>
        <p:spPr>
          <a:xfrm>
            <a:off x="5486400" y="3749040"/>
            <a:ext cx="4023360" cy="28134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Post Process Petri net</a:t>
            </a:r>
            <a:endParaRPr b="1" lang="en-US" sz="3600" spc="-1" strike="noStrike">
              <a:solidFill>
                <a:srgbClr val="0066ff"/>
              </a:solidFill>
              <a:latin typeface="Arial"/>
            </a:endParaRPr>
          </a:p>
        </p:txBody>
      </p:sp>
      <p:sp>
        <p:nvSpPr>
          <p:cNvPr id="1384" name="TextShape 2"/>
          <p:cNvSpPr txBox="1"/>
          <p:nvPr/>
        </p:nvSpPr>
        <p:spPr>
          <a:xfrm>
            <a:off x="438120" y="1005840"/>
            <a:ext cx="486540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Long-term dependency</a:t>
            </a:r>
            <a:endParaRPr b="1" lang="en-US" sz="20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Process tree as intermediate result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Exclusive choices</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In order</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600" spc="-1" strike="noStrike">
                <a:latin typeface="Arial"/>
              </a:rPr>
              <a:t>Least common ancestor is Seq</a:t>
            </a:r>
            <a:endParaRPr b="0" lang="en-US" sz="1600" spc="-1" strike="noStrike">
              <a:latin typeface="Arial"/>
            </a:endParaRPr>
          </a:p>
          <a:p>
            <a:pPr lvl="3" marL="1728000" indent="-216000">
              <a:spcBef>
                <a:spcPts val="567"/>
              </a:spcBef>
              <a:buClr>
                <a:srgbClr val="000000"/>
              </a:buClr>
              <a:buSzPct val="75000"/>
              <a:buFont typeface="Symbol" charset="2"/>
              <a:buChar char=""/>
            </a:pPr>
            <a:r>
              <a:rPr b="0" lang="en-US" sz="1500" spc="-1" strike="noStrike">
                <a:latin typeface="Arial"/>
              </a:rPr>
              <a:t>A &lt; C &lt; B,  D&lt;F</a:t>
            </a:r>
            <a:endParaRPr b="0" lang="en-US" sz="1500" spc="-1" strike="noStrike">
              <a:latin typeface="Arial"/>
            </a:endParaRPr>
          </a:p>
          <a:p>
            <a:pPr lvl="2" marL="1296000" indent="-288000">
              <a:spcBef>
                <a:spcPts val="850"/>
              </a:spcBef>
              <a:buClr>
                <a:srgbClr val="000000"/>
              </a:buClr>
              <a:buSzPct val="45000"/>
              <a:buFont typeface="Wingdings" charset="2"/>
              <a:buChar char=""/>
            </a:pPr>
            <a:r>
              <a:rPr b="0" lang="en-US" sz="1500" spc="-1" strike="noStrike">
                <a:latin typeface="Arial"/>
              </a:rPr>
              <a:t>In same level</a:t>
            </a:r>
            <a:endParaRPr b="0" lang="en-US" sz="1500" spc="-1" strike="noStrike">
              <a:latin typeface="Arial"/>
            </a:endParaRPr>
          </a:p>
          <a:p>
            <a:pPr lvl="3" marL="1728000" indent="-216000">
              <a:spcBef>
                <a:spcPts val="567"/>
              </a:spcBef>
              <a:buClr>
                <a:srgbClr val="000000"/>
              </a:buClr>
              <a:buSzPct val="75000"/>
              <a:buFont typeface="Symbol" charset="2"/>
              <a:buChar char=""/>
            </a:pPr>
            <a:r>
              <a:rPr b="0" lang="en-US" sz="1500" spc="-1" strike="noStrike">
                <a:latin typeface="Arial"/>
              </a:rPr>
              <a:t>A,B,C pair</a:t>
            </a:r>
            <a:endParaRPr b="0" lang="en-US" sz="1500" spc="-1" strike="noStrike">
              <a:latin typeface="Arial"/>
            </a:endParaRPr>
          </a:p>
          <a:p>
            <a:pPr lvl="3" marL="1728000" indent="-216000">
              <a:spcBef>
                <a:spcPts val="567"/>
              </a:spcBef>
              <a:buClr>
                <a:srgbClr val="000000"/>
              </a:buClr>
              <a:buSzPct val="75000"/>
              <a:buFont typeface="Symbol" charset="2"/>
              <a:buChar char=""/>
            </a:pPr>
            <a:r>
              <a:rPr b="0" lang="en-US" sz="1500" spc="-1" strike="noStrike">
                <a:latin typeface="Arial"/>
              </a:rPr>
              <a:t>D,F pair</a:t>
            </a: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Strong correlation</a:t>
            </a:r>
            <a:endParaRPr b="0" lang="en-US" sz="1800" spc="-1" strike="noStrike">
              <a:latin typeface="Arial"/>
            </a:endParaRPr>
          </a:p>
        </p:txBody>
      </p:sp>
      <p:pic>
        <p:nvPicPr>
          <p:cNvPr id="1385" name="" descr=""/>
          <p:cNvPicPr/>
          <p:nvPr/>
        </p:nvPicPr>
        <p:blipFill>
          <a:blip r:embed="rId1"/>
          <a:stretch/>
        </p:blipFill>
        <p:spPr>
          <a:xfrm>
            <a:off x="5760720" y="967320"/>
            <a:ext cx="3108960" cy="36046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Post Process Petri net</a:t>
            </a:r>
            <a:endParaRPr b="1" lang="en-US" sz="3600" spc="-1" strike="noStrike">
              <a:solidFill>
                <a:srgbClr val="0066ff"/>
              </a:solidFill>
              <a:latin typeface="Arial"/>
            </a:endParaRPr>
          </a:p>
        </p:txBody>
      </p:sp>
      <p:sp>
        <p:nvSpPr>
          <p:cNvPr id="1387" name="TextShape 2"/>
          <p:cNvSpPr txBox="1"/>
          <p:nvPr/>
        </p:nvSpPr>
        <p:spPr>
          <a:xfrm>
            <a:off x="438120" y="1005840"/>
            <a:ext cx="486540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400" spc="-1" strike="noStrike">
                <a:latin typeface="Arial"/>
              </a:rPr>
              <a:t>Long-term dependency</a:t>
            </a:r>
            <a:endParaRPr b="1" lang="en-US" sz="2400" spc="-1" strike="noStrike">
              <a:latin typeface="Arial"/>
            </a:endParaRPr>
          </a:p>
          <a:p>
            <a:pPr lvl="1" marL="864000" indent="-324000">
              <a:spcBef>
                <a:spcPts val="1134"/>
              </a:spcBef>
              <a:buClr>
                <a:srgbClr val="000000"/>
              </a:buClr>
              <a:buSzPct val="75000"/>
              <a:buFont typeface="Symbol" charset="2"/>
              <a:buChar char=""/>
            </a:pPr>
            <a:r>
              <a:rPr b="0" lang="en-US" sz="2200" spc="-1" strike="noStrike">
                <a:latin typeface="Arial"/>
              </a:rPr>
              <a:t>Strong correlation</a:t>
            </a:r>
            <a:endParaRPr b="0" lang="en-US" sz="2200" spc="-1" strike="noStrike">
              <a:latin typeface="Arial"/>
            </a:endParaRPr>
          </a:p>
          <a:p>
            <a:pPr lvl="2" marL="1296000" indent="-288000">
              <a:spcBef>
                <a:spcPts val="850"/>
              </a:spcBef>
              <a:buClr>
                <a:srgbClr val="000000"/>
              </a:buClr>
              <a:buSzPct val="45000"/>
              <a:buFont typeface="Wingdings" charset="2"/>
              <a:buChar char=""/>
            </a:pPr>
            <a:r>
              <a:rPr b="0" lang="en-US" sz="2200" spc="-1" strike="noStrike">
                <a:latin typeface="Arial"/>
              </a:rPr>
              <a:t>Frequency</a:t>
            </a: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2" marL="1296000" indent="-288000">
              <a:spcBef>
                <a:spcPts val="850"/>
              </a:spcBef>
              <a:buClr>
                <a:srgbClr val="000000"/>
              </a:buClr>
              <a:buSzPct val="45000"/>
              <a:buFont typeface="Wingdings" charset="2"/>
              <a:buChar char=""/>
            </a:pPr>
            <a:r>
              <a:rPr b="0" lang="en-US" sz="2200" spc="-1" strike="noStrike">
                <a:latin typeface="Arial"/>
              </a:rPr>
              <a:t>Correlation over t</a:t>
            </a:r>
            <a:endParaRPr b="0" lang="en-US" sz="2200" spc="-1" strike="noStrike">
              <a:latin typeface="Arial"/>
            </a:endParaRPr>
          </a:p>
        </p:txBody>
      </p:sp>
      <p:pic>
        <p:nvPicPr>
          <p:cNvPr id="1388" name="" descr=""/>
          <p:cNvPicPr/>
          <p:nvPr/>
        </p:nvPicPr>
        <p:blipFill>
          <a:blip r:embed="rId1"/>
          <a:stretch/>
        </p:blipFill>
        <p:spPr>
          <a:xfrm>
            <a:off x="6529320" y="1188720"/>
            <a:ext cx="2797560" cy="1687320"/>
          </a:xfrm>
          <a:prstGeom prst="rect">
            <a:avLst/>
          </a:prstGeom>
          <a:ln>
            <a:noFill/>
          </a:ln>
        </p:spPr>
      </p:pic>
      <p:grpSp>
        <p:nvGrpSpPr>
          <p:cNvPr id="1389" name="Group 3"/>
          <p:cNvGrpSpPr/>
          <p:nvPr/>
        </p:nvGrpSpPr>
        <p:grpSpPr>
          <a:xfrm>
            <a:off x="365760" y="2560320"/>
            <a:ext cx="5669280" cy="822960"/>
            <a:chOff x="365760" y="2560320"/>
            <a:chExt cx="5669280" cy="822960"/>
          </a:xfrm>
        </p:grpSpPr>
        <p:sp>
          <p:nvSpPr>
            <p:cNvPr id="1390" name="Freeform 4"/>
            <p:cNvSpPr/>
            <p:nvPr/>
          </p:nvSpPr>
          <p:spPr>
            <a:xfrm>
              <a:off x="365760" y="2563200"/>
              <a:ext cx="5669640" cy="820440"/>
            </a:xfrm>
            <a:custGeom>
              <a:avLst/>
              <a:gdLst/>
              <a:ahLst/>
              <a:rect l="0" t="0" r="r" b="b"/>
              <a:pathLst>
                <a:path w="15749" h="2279">
                  <a:moveTo>
                    <a:pt x="7874" y="2278"/>
                  </a:moveTo>
                  <a:lnTo>
                    <a:pt x="0" y="2278"/>
                  </a:lnTo>
                  <a:lnTo>
                    <a:pt x="0" y="0"/>
                  </a:lnTo>
                  <a:lnTo>
                    <a:pt x="15748" y="0"/>
                  </a:lnTo>
                  <a:lnTo>
                    <a:pt x="15748" y="2278"/>
                  </a:lnTo>
                  <a:lnTo>
                    <a:pt x="7874" y="2278"/>
                  </a:lnTo>
                </a:path>
              </a:pathLst>
            </a:custGeom>
            <a:solidFill>
              <a:srgbClr val="ffffff"/>
            </a:solidFill>
            <a:ln w="15840">
              <a:noFill/>
            </a:ln>
          </p:spPr>
        </p:sp>
        <p:sp>
          <p:nvSpPr>
            <p:cNvPr id="1391" name="Freeform 5"/>
            <p:cNvSpPr/>
            <p:nvPr/>
          </p:nvSpPr>
          <p:spPr>
            <a:xfrm>
              <a:off x="741240" y="2566440"/>
              <a:ext cx="142200" cy="162720"/>
            </a:xfrm>
            <a:custGeom>
              <a:avLst/>
              <a:gdLst/>
              <a:ahLst/>
              <a:rect l="0" t="0" r="r" b="b"/>
              <a:pathLst>
                <a:path w="395" h="452">
                  <a:moveTo>
                    <a:pt x="375" y="0"/>
                  </a:moveTo>
                  <a:lnTo>
                    <a:pt x="0" y="0"/>
                  </a:lnTo>
                  <a:lnTo>
                    <a:pt x="0" y="21"/>
                  </a:lnTo>
                  <a:lnTo>
                    <a:pt x="17" y="21"/>
                  </a:lnTo>
                  <a:cubicBezTo>
                    <a:pt x="70" y="21"/>
                    <a:pt x="70" y="29"/>
                    <a:pt x="70" y="51"/>
                  </a:cubicBezTo>
                  <a:lnTo>
                    <a:pt x="70" y="398"/>
                  </a:lnTo>
                  <a:cubicBezTo>
                    <a:pt x="70" y="422"/>
                    <a:pt x="70" y="430"/>
                    <a:pt x="17" y="430"/>
                  </a:cubicBezTo>
                  <a:lnTo>
                    <a:pt x="0" y="430"/>
                  </a:lnTo>
                  <a:lnTo>
                    <a:pt x="0" y="451"/>
                  </a:lnTo>
                  <a:cubicBezTo>
                    <a:pt x="23" y="448"/>
                    <a:pt x="78" y="448"/>
                    <a:pt x="104" y="448"/>
                  </a:cubicBezTo>
                  <a:cubicBezTo>
                    <a:pt x="132" y="448"/>
                    <a:pt x="194" y="448"/>
                    <a:pt x="219" y="451"/>
                  </a:cubicBezTo>
                  <a:lnTo>
                    <a:pt x="219" y="430"/>
                  </a:lnTo>
                  <a:lnTo>
                    <a:pt x="197" y="430"/>
                  </a:lnTo>
                  <a:cubicBezTo>
                    <a:pt x="132" y="430"/>
                    <a:pt x="132" y="421"/>
                    <a:pt x="132" y="398"/>
                  </a:cubicBezTo>
                  <a:lnTo>
                    <a:pt x="132" y="234"/>
                  </a:lnTo>
                  <a:lnTo>
                    <a:pt x="191" y="234"/>
                  </a:lnTo>
                  <a:cubicBezTo>
                    <a:pt x="256" y="234"/>
                    <a:pt x="262" y="257"/>
                    <a:pt x="262" y="313"/>
                  </a:cubicBezTo>
                  <a:lnTo>
                    <a:pt x="279" y="313"/>
                  </a:lnTo>
                  <a:lnTo>
                    <a:pt x="279" y="137"/>
                  </a:lnTo>
                  <a:lnTo>
                    <a:pt x="262" y="137"/>
                  </a:lnTo>
                  <a:cubicBezTo>
                    <a:pt x="262" y="192"/>
                    <a:pt x="256" y="215"/>
                    <a:pt x="191" y="215"/>
                  </a:cubicBezTo>
                  <a:lnTo>
                    <a:pt x="132" y="215"/>
                  </a:lnTo>
                  <a:lnTo>
                    <a:pt x="132" y="47"/>
                  </a:lnTo>
                  <a:cubicBezTo>
                    <a:pt x="132" y="26"/>
                    <a:pt x="133" y="21"/>
                    <a:pt x="164" y="21"/>
                  </a:cubicBezTo>
                  <a:lnTo>
                    <a:pt x="246" y="21"/>
                  </a:lnTo>
                  <a:cubicBezTo>
                    <a:pt x="349" y="21"/>
                    <a:pt x="366" y="57"/>
                    <a:pt x="377" y="149"/>
                  </a:cubicBezTo>
                  <a:lnTo>
                    <a:pt x="394" y="149"/>
                  </a:lnTo>
                  <a:lnTo>
                    <a:pt x="375" y="0"/>
                  </a:lnTo>
                </a:path>
              </a:pathLst>
            </a:custGeom>
            <a:solidFill>
              <a:srgbClr val="000000"/>
            </a:solidFill>
            <a:ln w="15840">
              <a:noFill/>
            </a:ln>
          </p:spPr>
        </p:sp>
        <p:sp>
          <p:nvSpPr>
            <p:cNvPr id="1392" name="Freeform 6"/>
            <p:cNvSpPr/>
            <p:nvPr/>
          </p:nvSpPr>
          <p:spPr>
            <a:xfrm>
              <a:off x="879840" y="2622960"/>
              <a:ext cx="83520" cy="105840"/>
            </a:xfrm>
            <a:custGeom>
              <a:avLst/>
              <a:gdLst/>
              <a:ahLst/>
              <a:rect l="0" t="0" r="r" b="b"/>
              <a:pathLst>
                <a:path w="232" h="294">
                  <a:moveTo>
                    <a:pt x="95" y="74"/>
                  </a:moveTo>
                  <a:lnTo>
                    <a:pt x="95" y="0"/>
                  </a:lnTo>
                  <a:lnTo>
                    <a:pt x="0" y="8"/>
                  </a:lnTo>
                  <a:lnTo>
                    <a:pt x="0" y="29"/>
                  </a:lnTo>
                  <a:cubicBezTo>
                    <a:pt x="48" y="29"/>
                    <a:pt x="53" y="33"/>
                    <a:pt x="53" y="65"/>
                  </a:cubicBezTo>
                  <a:lnTo>
                    <a:pt x="53" y="243"/>
                  </a:lnTo>
                  <a:cubicBezTo>
                    <a:pt x="53"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393" name="Freeform 7"/>
            <p:cNvSpPr/>
            <p:nvPr/>
          </p:nvSpPr>
          <p:spPr>
            <a:xfrm>
              <a:off x="976320" y="262152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394" name="Freeform 8"/>
            <p:cNvSpPr/>
            <p:nvPr/>
          </p:nvSpPr>
          <p:spPr>
            <a:xfrm>
              <a:off x="1086120" y="2622960"/>
              <a:ext cx="122040" cy="151920"/>
            </a:xfrm>
            <a:custGeom>
              <a:avLst/>
              <a:gdLst/>
              <a:ahLst/>
              <a:rect l="0" t="0" r="r" b="b"/>
              <a:pathLst>
                <a:path w="339" h="422">
                  <a:moveTo>
                    <a:pt x="237" y="252"/>
                  </a:moveTo>
                  <a:lnTo>
                    <a:pt x="237" y="371"/>
                  </a:lnTo>
                  <a:cubicBezTo>
                    <a:pt x="237" y="401"/>
                    <a:pt x="229" y="401"/>
                    <a:pt x="183" y="401"/>
                  </a:cubicBezTo>
                  <a:lnTo>
                    <a:pt x="183" y="421"/>
                  </a:lnTo>
                  <a:cubicBezTo>
                    <a:pt x="206" y="421"/>
                    <a:pt x="242" y="419"/>
                    <a:pt x="260" y="419"/>
                  </a:cubicBezTo>
                  <a:cubicBezTo>
                    <a:pt x="279" y="419"/>
                    <a:pt x="313" y="421"/>
                    <a:pt x="338" y="421"/>
                  </a:cubicBezTo>
                  <a:lnTo>
                    <a:pt x="338" y="401"/>
                  </a:lnTo>
                  <a:cubicBezTo>
                    <a:pt x="291" y="401"/>
                    <a:pt x="284" y="401"/>
                    <a:pt x="284" y="371"/>
                  </a:cubicBezTo>
                  <a:lnTo>
                    <a:pt x="284" y="0"/>
                  </a:lnTo>
                  <a:lnTo>
                    <a:pt x="268" y="0"/>
                  </a:lnTo>
                  <a:lnTo>
                    <a:pt x="243" y="60"/>
                  </a:lnTo>
                  <a:cubicBezTo>
                    <a:pt x="234" y="42"/>
                    <a:pt x="206" y="0"/>
                    <a:pt x="152" y="0"/>
                  </a:cubicBezTo>
                  <a:cubicBezTo>
                    <a:pt x="71" y="0"/>
                    <a:pt x="0" y="65"/>
                    <a:pt x="0" y="150"/>
                  </a:cubicBezTo>
                  <a:cubicBezTo>
                    <a:pt x="0" y="233"/>
                    <a:pt x="67" y="301"/>
                    <a:pt x="146" y="301"/>
                  </a:cubicBezTo>
                  <a:cubicBezTo>
                    <a:pt x="194" y="301"/>
                    <a:pt x="222" y="272"/>
                    <a:pt x="237" y="252"/>
                  </a:cubicBezTo>
                  <a:moveTo>
                    <a:pt x="239" y="110"/>
                  </a:moveTo>
                  <a:lnTo>
                    <a:pt x="239" y="203"/>
                  </a:lnTo>
                  <a:cubicBezTo>
                    <a:pt x="239" y="224"/>
                    <a:pt x="226" y="242"/>
                    <a:pt x="211" y="259"/>
                  </a:cubicBezTo>
                  <a:cubicBezTo>
                    <a:pt x="203" y="268"/>
                    <a:pt x="181" y="286"/>
                    <a:pt x="149" y="286"/>
                  </a:cubicBezTo>
                  <a:cubicBezTo>
                    <a:pt x="99" y="286"/>
                    <a:pt x="57" y="227"/>
                    <a:pt x="57" y="150"/>
                  </a:cubicBezTo>
                  <a:cubicBezTo>
                    <a:pt x="57" y="72"/>
                    <a:pt x="105" y="17"/>
                    <a:pt x="155" y="17"/>
                  </a:cubicBezTo>
                  <a:cubicBezTo>
                    <a:pt x="209" y="17"/>
                    <a:pt x="239" y="74"/>
                    <a:pt x="239" y="110"/>
                  </a:cubicBezTo>
                </a:path>
              </a:pathLst>
            </a:custGeom>
            <a:solidFill>
              <a:srgbClr val="000000"/>
            </a:solidFill>
            <a:ln w="15840">
              <a:noFill/>
            </a:ln>
          </p:spPr>
        </p:sp>
        <p:sp>
          <p:nvSpPr>
            <p:cNvPr id="1395" name="Freeform 9"/>
            <p:cNvSpPr/>
            <p:nvPr/>
          </p:nvSpPr>
          <p:spPr>
            <a:xfrm>
              <a:off x="1215360" y="2622960"/>
              <a:ext cx="124200" cy="108720"/>
            </a:xfrm>
            <a:custGeom>
              <a:avLst/>
              <a:gdLst/>
              <a:ahLst/>
              <a:rect l="0" t="0" r="r" b="b"/>
              <a:pathLst>
                <a:path w="345" h="302">
                  <a:moveTo>
                    <a:pt x="245" y="240"/>
                  </a:moveTo>
                  <a:lnTo>
                    <a:pt x="245" y="301"/>
                  </a:lnTo>
                  <a:lnTo>
                    <a:pt x="344" y="293"/>
                  </a:lnTo>
                  <a:lnTo>
                    <a:pt x="344" y="272"/>
                  </a:lnTo>
                  <a:cubicBezTo>
                    <a:pt x="296" y="272"/>
                    <a:pt x="291" y="268"/>
                    <a:pt x="291" y="236"/>
                  </a:cubicBezTo>
                  <a:lnTo>
                    <a:pt x="291" y="0"/>
                  </a:lnTo>
                  <a:lnTo>
                    <a:pt x="191" y="8"/>
                  </a:lnTo>
                  <a:lnTo>
                    <a:pt x="191" y="29"/>
                  </a:lnTo>
                  <a:cubicBezTo>
                    <a:pt x="239" y="29"/>
                    <a:pt x="243" y="33"/>
                    <a:pt x="243" y="65"/>
                  </a:cubicBezTo>
                  <a:lnTo>
                    <a:pt x="243" y="183"/>
                  </a:lnTo>
                  <a:cubicBezTo>
                    <a:pt x="243" y="240"/>
                    <a:pt x="211" y="286"/>
                    <a:pt x="161" y="286"/>
                  </a:cubicBezTo>
                  <a:cubicBezTo>
                    <a:pt x="104" y="286"/>
                    <a:pt x="101" y="256"/>
                    <a:pt x="101" y="221"/>
                  </a:cubicBezTo>
                  <a:lnTo>
                    <a:pt x="101" y="0"/>
                  </a:lnTo>
                  <a:lnTo>
                    <a:pt x="0" y="8"/>
                  </a:lnTo>
                  <a:lnTo>
                    <a:pt x="0" y="29"/>
                  </a:lnTo>
                  <a:cubicBezTo>
                    <a:pt x="53" y="29"/>
                    <a:pt x="53" y="30"/>
                    <a:pt x="53" y="89"/>
                  </a:cubicBezTo>
                  <a:lnTo>
                    <a:pt x="53" y="188"/>
                  </a:lnTo>
                  <a:cubicBezTo>
                    <a:pt x="53" y="240"/>
                    <a:pt x="53" y="301"/>
                    <a:pt x="158" y="301"/>
                  </a:cubicBezTo>
                  <a:cubicBezTo>
                    <a:pt x="195" y="301"/>
                    <a:pt x="226" y="283"/>
                    <a:pt x="245" y="240"/>
                  </a:cubicBezTo>
                </a:path>
              </a:pathLst>
            </a:custGeom>
            <a:solidFill>
              <a:srgbClr val="000000"/>
            </a:solidFill>
            <a:ln w="15840">
              <a:noFill/>
            </a:ln>
          </p:spPr>
        </p:sp>
        <p:sp>
          <p:nvSpPr>
            <p:cNvPr id="1396" name="Freeform 10"/>
            <p:cNvSpPr/>
            <p:nvPr/>
          </p:nvSpPr>
          <p:spPr>
            <a:xfrm>
              <a:off x="1350720" y="262152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397" name="Freeform 11"/>
            <p:cNvSpPr/>
            <p:nvPr/>
          </p:nvSpPr>
          <p:spPr>
            <a:xfrm>
              <a:off x="1460880" y="262296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398" name="Freeform 12"/>
            <p:cNvSpPr/>
            <p:nvPr/>
          </p:nvSpPr>
          <p:spPr>
            <a:xfrm>
              <a:off x="1597680" y="2621520"/>
              <a:ext cx="93960" cy="110160"/>
            </a:xfrm>
            <a:custGeom>
              <a:avLst/>
              <a:gdLst/>
              <a:ahLst/>
              <a:rect l="0" t="0" r="r" b="b"/>
              <a:pathLst>
                <a:path w="261" h="306">
                  <a:moveTo>
                    <a:pt x="57" y="153"/>
                  </a:moveTo>
                  <a:cubicBezTo>
                    <a:pt x="57" y="45"/>
                    <a:pt x="113" y="17"/>
                    <a:pt x="149" y="17"/>
                  </a:cubicBezTo>
                  <a:cubicBezTo>
                    <a:pt x="155" y="17"/>
                    <a:pt x="198" y="17"/>
                    <a:pt x="223" y="41"/>
                  </a:cubicBezTo>
                  <a:cubicBezTo>
                    <a:pt x="194" y="44"/>
                    <a:pt x="191" y="63"/>
                    <a:pt x="191" y="72"/>
                  </a:cubicBezTo>
                  <a:cubicBezTo>
                    <a:pt x="191" y="89"/>
                    <a:pt x="203" y="102"/>
                    <a:pt x="222" y="102"/>
                  </a:cubicBezTo>
                  <a:cubicBezTo>
                    <a:pt x="240" y="102"/>
                    <a:pt x="254" y="90"/>
                    <a:pt x="254" y="71"/>
                  </a:cubicBezTo>
                  <a:cubicBezTo>
                    <a:pt x="254" y="26"/>
                    <a:pt x="202" y="0"/>
                    <a:pt x="149" y="0"/>
                  </a:cubicBezTo>
                  <a:cubicBezTo>
                    <a:pt x="64" y="0"/>
                    <a:pt x="0" y="72"/>
                    <a:pt x="0" y="153"/>
                  </a:cubicBezTo>
                  <a:cubicBezTo>
                    <a:pt x="0" y="239"/>
                    <a:pt x="68" y="305"/>
                    <a:pt x="147" y="305"/>
                  </a:cubicBezTo>
                  <a:cubicBezTo>
                    <a:pt x="239" y="305"/>
                    <a:pt x="260" y="225"/>
                    <a:pt x="260" y="218"/>
                  </a:cubicBezTo>
                  <a:cubicBezTo>
                    <a:pt x="260" y="212"/>
                    <a:pt x="254" y="212"/>
                    <a:pt x="253" y="212"/>
                  </a:cubicBezTo>
                  <a:cubicBezTo>
                    <a:pt x="246" y="212"/>
                    <a:pt x="245" y="215"/>
                    <a:pt x="243" y="218"/>
                  </a:cubicBezTo>
                  <a:cubicBezTo>
                    <a:pt x="223" y="280"/>
                    <a:pt x="178" y="289"/>
                    <a:pt x="153" y="289"/>
                  </a:cubicBezTo>
                  <a:cubicBezTo>
                    <a:pt x="118" y="289"/>
                    <a:pt x="57" y="260"/>
                    <a:pt x="57" y="153"/>
                  </a:cubicBezTo>
                </a:path>
              </a:pathLst>
            </a:custGeom>
            <a:solidFill>
              <a:srgbClr val="000000"/>
            </a:solidFill>
            <a:ln w="15840">
              <a:noFill/>
            </a:ln>
          </p:spPr>
        </p:sp>
        <p:sp>
          <p:nvSpPr>
            <p:cNvPr id="1399" name="Freeform 13"/>
            <p:cNvSpPr/>
            <p:nvPr/>
          </p:nvSpPr>
          <p:spPr>
            <a:xfrm>
              <a:off x="1702440" y="2625840"/>
              <a:ext cx="120960" cy="151920"/>
            </a:xfrm>
            <a:custGeom>
              <a:avLst/>
              <a:gdLst/>
              <a:ahLst/>
              <a:rect l="0" t="0" r="r" b="b"/>
              <a:pathLst>
                <a:path w="336" h="422">
                  <a:moveTo>
                    <a:pt x="271" y="63"/>
                  </a:moveTo>
                  <a:cubicBezTo>
                    <a:pt x="288" y="21"/>
                    <a:pt x="324" y="21"/>
                    <a:pt x="335" y="21"/>
                  </a:cubicBezTo>
                  <a:lnTo>
                    <a:pt x="335" y="0"/>
                  </a:lnTo>
                  <a:cubicBezTo>
                    <a:pt x="319" y="2"/>
                    <a:pt x="299" y="2"/>
                    <a:pt x="284" y="2"/>
                  </a:cubicBezTo>
                  <a:cubicBezTo>
                    <a:pt x="271" y="2"/>
                    <a:pt x="239" y="0"/>
                    <a:pt x="223" y="0"/>
                  </a:cubicBezTo>
                  <a:lnTo>
                    <a:pt x="223" y="21"/>
                  </a:lnTo>
                  <a:cubicBezTo>
                    <a:pt x="245" y="21"/>
                    <a:pt x="256" y="33"/>
                    <a:pt x="256" y="50"/>
                  </a:cubicBezTo>
                  <a:cubicBezTo>
                    <a:pt x="256" y="56"/>
                    <a:pt x="256" y="57"/>
                    <a:pt x="251" y="65"/>
                  </a:cubicBezTo>
                  <a:lnTo>
                    <a:pt x="183" y="228"/>
                  </a:lnTo>
                  <a:lnTo>
                    <a:pt x="107" y="50"/>
                  </a:lnTo>
                  <a:cubicBezTo>
                    <a:pt x="104" y="44"/>
                    <a:pt x="102" y="41"/>
                    <a:pt x="102" y="38"/>
                  </a:cubicBezTo>
                  <a:cubicBezTo>
                    <a:pt x="102" y="21"/>
                    <a:pt x="129" y="21"/>
                    <a:pt x="141" y="21"/>
                  </a:cubicBezTo>
                  <a:lnTo>
                    <a:pt x="141" y="0"/>
                  </a:lnTo>
                  <a:cubicBezTo>
                    <a:pt x="122" y="0"/>
                    <a:pt x="78" y="2"/>
                    <a:pt x="67" y="2"/>
                  </a:cubicBezTo>
                  <a:cubicBezTo>
                    <a:pt x="48" y="2"/>
                    <a:pt x="20" y="2"/>
                    <a:pt x="0" y="0"/>
                  </a:cubicBezTo>
                  <a:lnTo>
                    <a:pt x="0" y="21"/>
                  </a:lnTo>
                  <a:cubicBezTo>
                    <a:pt x="33" y="21"/>
                    <a:pt x="47" y="21"/>
                    <a:pt x="56" y="44"/>
                  </a:cubicBezTo>
                  <a:lnTo>
                    <a:pt x="158" y="286"/>
                  </a:lnTo>
                  <a:cubicBezTo>
                    <a:pt x="155" y="295"/>
                    <a:pt x="146" y="316"/>
                    <a:pt x="141" y="325"/>
                  </a:cubicBezTo>
                  <a:cubicBezTo>
                    <a:pt x="126" y="361"/>
                    <a:pt x="107" y="407"/>
                    <a:pt x="64" y="407"/>
                  </a:cubicBezTo>
                  <a:cubicBezTo>
                    <a:pt x="59" y="407"/>
                    <a:pt x="43" y="407"/>
                    <a:pt x="31" y="395"/>
                  </a:cubicBezTo>
                  <a:cubicBezTo>
                    <a:pt x="53" y="392"/>
                    <a:pt x="57" y="377"/>
                    <a:pt x="57" y="367"/>
                  </a:cubicBezTo>
                  <a:cubicBezTo>
                    <a:pt x="57" y="350"/>
                    <a:pt x="45" y="340"/>
                    <a:pt x="29" y="340"/>
                  </a:cubicBezTo>
                  <a:cubicBezTo>
                    <a:pt x="16" y="340"/>
                    <a:pt x="0" y="347"/>
                    <a:pt x="0" y="368"/>
                  </a:cubicBezTo>
                  <a:cubicBezTo>
                    <a:pt x="0" y="398"/>
                    <a:pt x="29" y="421"/>
                    <a:pt x="64" y="421"/>
                  </a:cubicBezTo>
                  <a:cubicBezTo>
                    <a:pt x="105" y="421"/>
                    <a:pt x="135" y="383"/>
                    <a:pt x="150" y="346"/>
                  </a:cubicBezTo>
                  <a:lnTo>
                    <a:pt x="271" y="63"/>
                  </a:lnTo>
                </a:path>
              </a:pathLst>
            </a:custGeom>
            <a:solidFill>
              <a:srgbClr val="000000"/>
            </a:solidFill>
            <a:ln w="15840">
              <a:noFill/>
            </a:ln>
          </p:spPr>
        </p:sp>
        <p:sp>
          <p:nvSpPr>
            <p:cNvPr id="1400" name="Freeform 14"/>
            <p:cNvSpPr/>
            <p:nvPr/>
          </p:nvSpPr>
          <p:spPr>
            <a:xfrm>
              <a:off x="1916280" y="2621520"/>
              <a:ext cx="109800" cy="110160"/>
            </a:xfrm>
            <a:custGeom>
              <a:avLst/>
              <a:gdLst/>
              <a:ahLst/>
              <a:rect l="0" t="0" r="r" b="b"/>
              <a:pathLst>
                <a:path w="305" h="306">
                  <a:moveTo>
                    <a:pt x="304" y="155"/>
                  </a:moveTo>
                  <a:cubicBezTo>
                    <a:pt x="304" y="71"/>
                    <a:pt x="234" y="0"/>
                    <a:pt x="152" y="0"/>
                  </a:cubicBezTo>
                  <a:cubicBezTo>
                    <a:pt x="67" y="0"/>
                    <a:pt x="0" y="72"/>
                    <a:pt x="0" y="155"/>
                  </a:cubicBezTo>
                  <a:cubicBezTo>
                    <a:pt x="0" y="240"/>
                    <a:pt x="71" y="305"/>
                    <a:pt x="152" y="305"/>
                  </a:cubicBezTo>
                  <a:cubicBezTo>
                    <a:pt x="234" y="305"/>
                    <a:pt x="304" y="239"/>
                    <a:pt x="304" y="155"/>
                  </a:cubicBezTo>
                  <a:moveTo>
                    <a:pt x="152" y="289"/>
                  </a:moveTo>
                  <a:cubicBezTo>
                    <a:pt x="122" y="289"/>
                    <a:pt x="93" y="274"/>
                    <a:pt x="74" y="243"/>
                  </a:cubicBezTo>
                  <a:cubicBezTo>
                    <a:pt x="57" y="215"/>
                    <a:pt x="57" y="174"/>
                    <a:pt x="57" y="150"/>
                  </a:cubicBezTo>
                  <a:cubicBezTo>
                    <a:pt x="57" y="125"/>
                    <a:pt x="57" y="89"/>
                    <a:pt x="73" y="59"/>
                  </a:cubicBezTo>
                  <a:cubicBezTo>
                    <a:pt x="91" y="29"/>
                    <a:pt x="124" y="15"/>
                    <a:pt x="152" y="15"/>
                  </a:cubicBezTo>
                  <a:cubicBezTo>
                    <a:pt x="181" y="15"/>
                    <a:pt x="211" y="29"/>
                    <a:pt x="228" y="57"/>
                  </a:cubicBezTo>
                  <a:cubicBezTo>
                    <a:pt x="246" y="86"/>
                    <a:pt x="246" y="125"/>
                    <a:pt x="246" y="150"/>
                  </a:cubicBezTo>
                  <a:cubicBezTo>
                    <a:pt x="246" y="174"/>
                    <a:pt x="246" y="210"/>
                    <a:pt x="231" y="239"/>
                  </a:cubicBezTo>
                  <a:cubicBezTo>
                    <a:pt x="217" y="269"/>
                    <a:pt x="186" y="289"/>
                    <a:pt x="152" y="289"/>
                  </a:cubicBezTo>
                </a:path>
              </a:pathLst>
            </a:custGeom>
            <a:solidFill>
              <a:srgbClr val="000000"/>
            </a:solidFill>
            <a:ln w="15840">
              <a:noFill/>
            </a:ln>
          </p:spPr>
        </p:sp>
        <p:sp>
          <p:nvSpPr>
            <p:cNvPr id="1401" name="Freeform 15"/>
            <p:cNvSpPr/>
            <p:nvPr/>
          </p:nvSpPr>
          <p:spPr>
            <a:xfrm>
              <a:off x="2039400" y="2560320"/>
              <a:ext cx="80280" cy="168480"/>
            </a:xfrm>
            <a:custGeom>
              <a:avLst/>
              <a:gdLst/>
              <a:ahLst/>
              <a:rect l="0" t="0" r="r" b="b"/>
              <a:pathLst>
                <a:path w="223" h="468">
                  <a:moveTo>
                    <a:pt x="98" y="182"/>
                  </a:moveTo>
                  <a:lnTo>
                    <a:pt x="98" y="105"/>
                  </a:lnTo>
                  <a:cubicBezTo>
                    <a:pt x="98" y="47"/>
                    <a:pt x="130" y="15"/>
                    <a:pt x="161" y="15"/>
                  </a:cubicBezTo>
                  <a:cubicBezTo>
                    <a:pt x="163" y="15"/>
                    <a:pt x="172" y="15"/>
                    <a:pt x="183" y="20"/>
                  </a:cubicBezTo>
                  <a:cubicBezTo>
                    <a:pt x="175" y="23"/>
                    <a:pt x="163" y="30"/>
                    <a:pt x="163" y="47"/>
                  </a:cubicBezTo>
                  <a:cubicBezTo>
                    <a:pt x="163" y="62"/>
                    <a:pt x="174" y="75"/>
                    <a:pt x="192" y="75"/>
                  </a:cubicBezTo>
                  <a:cubicBezTo>
                    <a:pt x="212" y="75"/>
                    <a:pt x="222" y="62"/>
                    <a:pt x="222" y="47"/>
                  </a:cubicBezTo>
                  <a:cubicBezTo>
                    <a:pt x="222" y="23"/>
                    <a:pt x="197" y="0"/>
                    <a:pt x="161" y="0"/>
                  </a:cubicBezTo>
                  <a:cubicBezTo>
                    <a:pt x="113" y="0"/>
                    <a:pt x="54" y="35"/>
                    <a:pt x="54" y="105"/>
                  </a:cubicBezTo>
                  <a:lnTo>
                    <a:pt x="54" y="182"/>
                  </a:lnTo>
                  <a:lnTo>
                    <a:pt x="0" y="182"/>
                  </a:lnTo>
                  <a:lnTo>
                    <a:pt x="0" y="201"/>
                  </a:lnTo>
                  <a:lnTo>
                    <a:pt x="54" y="201"/>
                  </a:lnTo>
                  <a:lnTo>
                    <a:pt x="54" y="416"/>
                  </a:lnTo>
                  <a:cubicBezTo>
                    <a:pt x="54" y="446"/>
                    <a:pt x="47" y="446"/>
                    <a:pt x="0" y="446"/>
                  </a:cubicBezTo>
                  <a:lnTo>
                    <a:pt x="0" y="467"/>
                  </a:lnTo>
                  <a:cubicBezTo>
                    <a:pt x="28" y="466"/>
                    <a:pt x="60" y="464"/>
                    <a:pt x="79" y="464"/>
                  </a:cubicBezTo>
                  <a:cubicBezTo>
                    <a:pt x="107" y="464"/>
                    <a:pt x="138" y="464"/>
                    <a:pt x="166" y="467"/>
                  </a:cubicBezTo>
                  <a:lnTo>
                    <a:pt x="166" y="446"/>
                  </a:lnTo>
                  <a:lnTo>
                    <a:pt x="152" y="446"/>
                  </a:lnTo>
                  <a:cubicBezTo>
                    <a:pt x="101" y="446"/>
                    <a:pt x="99" y="439"/>
                    <a:pt x="99" y="415"/>
                  </a:cubicBezTo>
                  <a:lnTo>
                    <a:pt x="99" y="201"/>
                  </a:lnTo>
                  <a:lnTo>
                    <a:pt x="178" y="201"/>
                  </a:lnTo>
                  <a:lnTo>
                    <a:pt x="178" y="182"/>
                  </a:lnTo>
                  <a:lnTo>
                    <a:pt x="98" y="182"/>
                  </a:lnTo>
                </a:path>
              </a:pathLst>
            </a:custGeom>
            <a:solidFill>
              <a:srgbClr val="000000"/>
            </a:solidFill>
            <a:ln w="15840">
              <a:noFill/>
            </a:ln>
          </p:spPr>
        </p:sp>
        <p:sp>
          <p:nvSpPr>
            <p:cNvPr id="1402" name="Freeform 16"/>
            <p:cNvSpPr/>
            <p:nvPr/>
          </p:nvSpPr>
          <p:spPr>
            <a:xfrm>
              <a:off x="2198520" y="2621520"/>
              <a:ext cx="111600" cy="110160"/>
            </a:xfrm>
            <a:custGeom>
              <a:avLst/>
              <a:gdLst/>
              <a:ahLst/>
              <a:rect l="0" t="0" r="r" b="b"/>
              <a:pathLst>
                <a:path w="310" h="306">
                  <a:moveTo>
                    <a:pt x="198" y="246"/>
                  </a:moveTo>
                  <a:cubicBezTo>
                    <a:pt x="202" y="274"/>
                    <a:pt x="220" y="301"/>
                    <a:pt x="253" y="301"/>
                  </a:cubicBezTo>
                  <a:cubicBezTo>
                    <a:pt x="267" y="301"/>
                    <a:pt x="309" y="292"/>
                    <a:pt x="309" y="237"/>
                  </a:cubicBezTo>
                  <a:lnTo>
                    <a:pt x="309" y="201"/>
                  </a:lnTo>
                  <a:lnTo>
                    <a:pt x="291" y="201"/>
                  </a:lnTo>
                  <a:lnTo>
                    <a:pt x="291" y="237"/>
                  </a:lnTo>
                  <a:cubicBezTo>
                    <a:pt x="291" y="277"/>
                    <a:pt x="274" y="281"/>
                    <a:pt x="267" y="281"/>
                  </a:cubicBezTo>
                  <a:cubicBezTo>
                    <a:pt x="245" y="281"/>
                    <a:pt x="242" y="251"/>
                    <a:pt x="242" y="248"/>
                  </a:cubicBezTo>
                  <a:lnTo>
                    <a:pt x="242" y="114"/>
                  </a:lnTo>
                  <a:cubicBezTo>
                    <a:pt x="242" y="87"/>
                    <a:pt x="242" y="62"/>
                    <a:pt x="217" y="36"/>
                  </a:cubicBezTo>
                  <a:cubicBezTo>
                    <a:pt x="191" y="11"/>
                    <a:pt x="157" y="0"/>
                    <a:pt x="122" y="0"/>
                  </a:cubicBezTo>
                  <a:cubicBezTo>
                    <a:pt x="67" y="0"/>
                    <a:pt x="20" y="32"/>
                    <a:pt x="20" y="75"/>
                  </a:cubicBezTo>
                  <a:cubicBezTo>
                    <a:pt x="20" y="95"/>
                    <a:pt x="34" y="107"/>
                    <a:pt x="51" y="107"/>
                  </a:cubicBezTo>
                  <a:cubicBezTo>
                    <a:pt x="70" y="107"/>
                    <a:pt x="82" y="93"/>
                    <a:pt x="82" y="75"/>
                  </a:cubicBezTo>
                  <a:cubicBezTo>
                    <a:pt x="82" y="68"/>
                    <a:pt x="79" y="45"/>
                    <a:pt x="48" y="45"/>
                  </a:cubicBezTo>
                  <a:cubicBezTo>
                    <a:pt x="67" y="23"/>
                    <a:pt x="99" y="15"/>
                    <a:pt x="122" y="15"/>
                  </a:cubicBezTo>
                  <a:cubicBezTo>
                    <a:pt x="155" y="15"/>
                    <a:pt x="194" y="41"/>
                    <a:pt x="194" y="99"/>
                  </a:cubicBezTo>
                  <a:lnTo>
                    <a:pt x="194" y="125"/>
                  </a:lnTo>
                  <a:cubicBezTo>
                    <a:pt x="160" y="126"/>
                    <a:pt x="112" y="128"/>
                    <a:pt x="68" y="147"/>
                  </a:cubicBezTo>
                  <a:cubicBezTo>
                    <a:pt x="17" y="170"/>
                    <a:pt x="0" y="204"/>
                    <a:pt x="0" y="234"/>
                  </a:cubicBezTo>
                  <a:cubicBezTo>
                    <a:pt x="0" y="289"/>
                    <a:pt x="67" y="305"/>
                    <a:pt x="110" y="305"/>
                  </a:cubicBezTo>
                  <a:cubicBezTo>
                    <a:pt x="155" y="305"/>
                    <a:pt x="186" y="278"/>
                    <a:pt x="198" y="246"/>
                  </a:cubicBezTo>
                  <a:moveTo>
                    <a:pt x="194" y="138"/>
                  </a:moveTo>
                  <a:lnTo>
                    <a:pt x="194" y="204"/>
                  </a:lnTo>
                  <a:cubicBezTo>
                    <a:pt x="194" y="268"/>
                    <a:pt x="146" y="290"/>
                    <a:pt x="115" y="290"/>
                  </a:cubicBezTo>
                  <a:cubicBezTo>
                    <a:pt x="81" y="290"/>
                    <a:pt x="53" y="266"/>
                    <a:pt x="53" y="233"/>
                  </a:cubicBezTo>
                  <a:cubicBezTo>
                    <a:pt x="53" y="197"/>
                    <a:pt x="82" y="141"/>
                    <a:pt x="194" y="138"/>
                  </a:cubicBezTo>
                </a:path>
              </a:pathLst>
            </a:custGeom>
            <a:solidFill>
              <a:srgbClr val="000000"/>
            </a:solidFill>
            <a:ln w="15840">
              <a:noFill/>
            </a:ln>
          </p:spPr>
        </p:sp>
        <p:sp>
          <p:nvSpPr>
            <p:cNvPr id="1403" name="Freeform 17"/>
            <p:cNvSpPr/>
            <p:nvPr/>
          </p:nvSpPr>
          <p:spPr>
            <a:xfrm>
              <a:off x="2318760" y="262296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04" name="Freeform 18"/>
            <p:cNvSpPr/>
            <p:nvPr/>
          </p:nvSpPr>
          <p:spPr>
            <a:xfrm>
              <a:off x="2531880" y="2625840"/>
              <a:ext cx="124200" cy="103320"/>
            </a:xfrm>
            <a:custGeom>
              <a:avLst/>
              <a:gdLst/>
              <a:ahLst/>
              <a:rect l="0" t="0" r="r" b="b"/>
              <a:pathLst>
                <a:path w="345" h="287">
                  <a:moveTo>
                    <a:pt x="188" y="131"/>
                  </a:moveTo>
                  <a:cubicBezTo>
                    <a:pt x="209" y="105"/>
                    <a:pt x="234" y="72"/>
                    <a:pt x="251" y="56"/>
                  </a:cubicBezTo>
                  <a:cubicBezTo>
                    <a:pt x="273" y="32"/>
                    <a:pt x="301" y="21"/>
                    <a:pt x="332" y="21"/>
                  </a:cubicBezTo>
                  <a:lnTo>
                    <a:pt x="332" y="0"/>
                  </a:lnTo>
                  <a:cubicBezTo>
                    <a:pt x="315" y="2"/>
                    <a:pt x="295" y="2"/>
                    <a:pt x="276" y="2"/>
                  </a:cubicBezTo>
                  <a:cubicBezTo>
                    <a:pt x="256" y="2"/>
                    <a:pt x="220" y="0"/>
                    <a:pt x="211" y="0"/>
                  </a:cubicBezTo>
                  <a:lnTo>
                    <a:pt x="211" y="21"/>
                  </a:lnTo>
                  <a:cubicBezTo>
                    <a:pt x="225" y="23"/>
                    <a:pt x="231" y="30"/>
                    <a:pt x="231" y="41"/>
                  </a:cubicBezTo>
                  <a:cubicBezTo>
                    <a:pt x="231" y="51"/>
                    <a:pt x="223" y="60"/>
                    <a:pt x="220" y="65"/>
                  </a:cubicBezTo>
                  <a:lnTo>
                    <a:pt x="178" y="116"/>
                  </a:lnTo>
                  <a:lnTo>
                    <a:pt x="124" y="50"/>
                  </a:lnTo>
                  <a:cubicBezTo>
                    <a:pt x="118" y="42"/>
                    <a:pt x="118" y="41"/>
                    <a:pt x="118" y="38"/>
                  </a:cubicBezTo>
                  <a:cubicBezTo>
                    <a:pt x="118" y="27"/>
                    <a:pt x="129" y="21"/>
                    <a:pt x="143" y="21"/>
                  </a:cubicBezTo>
                  <a:lnTo>
                    <a:pt x="143" y="0"/>
                  </a:lnTo>
                  <a:cubicBezTo>
                    <a:pt x="124" y="0"/>
                    <a:pt x="79" y="2"/>
                    <a:pt x="68" y="2"/>
                  </a:cubicBezTo>
                  <a:cubicBezTo>
                    <a:pt x="54" y="2"/>
                    <a:pt x="22" y="2"/>
                    <a:pt x="3" y="0"/>
                  </a:cubicBezTo>
                  <a:lnTo>
                    <a:pt x="3" y="21"/>
                  </a:lnTo>
                  <a:cubicBezTo>
                    <a:pt x="51" y="21"/>
                    <a:pt x="53" y="21"/>
                    <a:pt x="84" y="62"/>
                  </a:cubicBezTo>
                  <a:lnTo>
                    <a:pt x="152" y="147"/>
                  </a:lnTo>
                  <a:lnTo>
                    <a:pt x="87" y="225"/>
                  </a:lnTo>
                  <a:cubicBezTo>
                    <a:pt x="54" y="265"/>
                    <a:pt x="14" y="266"/>
                    <a:pt x="0" y="266"/>
                  </a:cubicBezTo>
                  <a:lnTo>
                    <a:pt x="0" y="286"/>
                  </a:lnTo>
                  <a:cubicBezTo>
                    <a:pt x="17" y="284"/>
                    <a:pt x="39" y="284"/>
                    <a:pt x="57" y="284"/>
                  </a:cubicBezTo>
                  <a:cubicBezTo>
                    <a:pt x="76" y="284"/>
                    <a:pt x="105" y="286"/>
                    <a:pt x="122" y="286"/>
                  </a:cubicBezTo>
                  <a:lnTo>
                    <a:pt x="122" y="266"/>
                  </a:lnTo>
                  <a:cubicBezTo>
                    <a:pt x="107" y="263"/>
                    <a:pt x="102" y="256"/>
                    <a:pt x="102" y="245"/>
                  </a:cubicBezTo>
                  <a:cubicBezTo>
                    <a:pt x="102" y="230"/>
                    <a:pt x="122" y="209"/>
                    <a:pt x="163" y="161"/>
                  </a:cubicBezTo>
                  <a:lnTo>
                    <a:pt x="215" y="227"/>
                  </a:lnTo>
                  <a:cubicBezTo>
                    <a:pt x="222" y="234"/>
                    <a:pt x="229" y="245"/>
                    <a:pt x="229" y="249"/>
                  </a:cubicBezTo>
                  <a:cubicBezTo>
                    <a:pt x="229" y="256"/>
                    <a:pt x="223" y="265"/>
                    <a:pt x="205" y="266"/>
                  </a:cubicBezTo>
                  <a:lnTo>
                    <a:pt x="205" y="286"/>
                  </a:lnTo>
                  <a:cubicBezTo>
                    <a:pt x="226" y="286"/>
                    <a:pt x="264" y="284"/>
                    <a:pt x="279" y="284"/>
                  </a:cubicBezTo>
                  <a:cubicBezTo>
                    <a:pt x="298" y="284"/>
                    <a:pt x="324" y="284"/>
                    <a:pt x="344" y="286"/>
                  </a:cubicBezTo>
                  <a:lnTo>
                    <a:pt x="344" y="266"/>
                  </a:lnTo>
                  <a:cubicBezTo>
                    <a:pt x="309" y="266"/>
                    <a:pt x="296" y="265"/>
                    <a:pt x="279" y="245"/>
                  </a:cubicBezTo>
                  <a:lnTo>
                    <a:pt x="188" y="131"/>
                  </a:lnTo>
                </a:path>
              </a:pathLst>
            </a:custGeom>
            <a:solidFill>
              <a:srgbClr val="000000"/>
            </a:solidFill>
            <a:ln w="15840">
              <a:noFill/>
            </a:ln>
          </p:spPr>
        </p:sp>
        <p:sp>
          <p:nvSpPr>
            <p:cNvPr id="1405" name="Freeform 19"/>
            <p:cNvSpPr/>
            <p:nvPr/>
          </p:nvSpPr>
          <p:spPr>
            <a:xfrm>
              <a:off x="2665080" y="2621520"/>
              <a:ext cx="109800" cy="110160"/>
            </a:xfrm>
            <a:custGeom>
              <a:avLst/>
              <a:gdLst/>
              <a:ahLst/>
              <a:rect l="0" t="0" r="r" b="b"/>
              <a:pathLst>
                <a:path w="305" h="306">
                  <a:moveTo>
                    <a:pt x="304" y="155"/>
                  </a:moveTo>
                  <a:cubicBezTo>
                    <a:pt x="304" y="71"/>
                    <a:pt x="234" y="0"/>
                    <a:pt x="152" y="0"/>
                  </a:cubicBezTo>
                  <a:cubicBezTo>
                    <a:pt x="67" y="0"/>
                    <a:pt x="0" y="72"/>
                    <a:pt x="0" y="155"/>
                  </a:cubicBezTo>
                  <a:cubicBezTo>
                    <a:pt x="0" y="240"/>
                    <a:pt x="71" y="305"/>
                    <a:pt x="152" y="305"/>
                  </a:cubicBezTo>
                  <a:cubicBezTo>
                    <a:pt x="234" y="305"/>
                    <a:pt x="304" y="239"/>
                    <a:pt x="304" y="155"/>
                  </a:cubicBezTo>
                  <a:moveTo>
                    <a:pt x="152" y="289"/>
                  </a:moveTo>
                  <a:cubicBezTo>
                    <a:pt x="122" y="289"/>
                    <a:pt x="93" y="274"/>
                    <a:pt x="74" y="243"/>
                  </a:cubicBezTo>
                  <a:cubicBezTo>
                    <a:pt x="57" y="215"/>
                    <a:pt x="57" y="174"/>
                    <a:pt x="57" y="150"/>
                  </a:cubicBezTo>
                  <a:cubicBezTo>
                    <a:pt x="57" y="125"/>
                    <a:pt x="57" y="89"/>
                    <a:pt x="73" y="59"/>
                  </a:cubicBezTo>
                  <a:cubicBezTo>
                    <a:pt x="91" y="29"/>
                    <a:pt x="124" y="15"/>
                    <a:pt x="152" y="15"/>
                  </a:cubicBezTo>
                  <a:cubicBezTo>
                    <a:pt x="181" y="15"/>
                    <a:pt x="211" y="29"/>
                    <a:pt x="229" y="57"/>
                  </a:cubicBezTo>
                  <a:cubicBezTo>
                    <a:pt x="246" y="86"/>
                    <a:pt x="246" y="125"/>
                    <a:pt x="246" y="150"/>
                  </a:cubicBezTo>
                  <a:cubicBezTo>
                    <a:pt x="246" y="174"/>
                    <a:pt x="246" y="210"/>
                    <a:pt x="231" y="239"/>
                  </a:cubicBezTo>
                  <a:cubicBezTo>
                    <a:pt x="217" y="269"/>
                    <a:pt x="186" y="289"/>
                    <a:pt x="152" y="289"/>
                  </a:cubicBezTo>
                </a:path>
              </a:pathLst>
            </a:custGeom>
            <a:solidFill>
              <a:srgbClr val="000000"/>
            </a:solidFill>
            <a:ln w="15840">
              <a:noFill/>
            </a:ln>
          </p:spPr>
        </p:sp>
        <p:sp>
          <p:nvSpPr>
            <p:cNvPr id="1406" name="Freeform 20"/>
            <p:cNvSpPr/>
            <p:nvPr/>
          </p:nvSpPr>
          <p:spPr>
            <a:xfrm>
              <a:off x="2787840" y="2622960"/>
              <a:ext cx="83520" cy="105840"/>
            </a:xfrm>
            <a:custGeom>
              <a:avLst/>
              <a:gdLst/>
              <a:ahLst/>
              <a:rect l="0" t="0" r="r" b="b"/>
              <a:pathLst>
                <a:path w="232" h="294">
                  <a:moveTo>
                    <a:pt x="95" y="74"/>
                  </a:moveTo>
                  <a:lnTo>
                    <a:pt x="95" y="0"/>
                  </a:lnTo>
                  <a:lnTo>
                    <a:pt x="0" y="8"/>
                  </a:lnTo>
                  <a:lnTo>
                    <a:pt x="0" y="29"/>
                  </a:lnTo>
                  <a:cubicBezTo>
                    <a:pt x="48" y="29"/>
                    <a:pt x="53" y="33"/>
                    <a:pt x="53" y="65"/>
                  </a:cubicBezTo>
                  <a:lnTo>
                    <a:pt x="53" y="243"/>
                  </a:lnTo>
                  <a:cubicBezTo>
                    <a:pt x="53"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407" name="Freeform 21"/>
            <p:cNvSpPr/>
            <p:nvPr/>
          </p:nvSpPr>
          <p:spPr>
            <a:xfrm>
              <a:off x="2965320" y="2563200"/>
              <a:ext cx="122040" cy="168480"/>
            </a:xfrm>
            <a:custGeom>
              <a:avLst/>
              <a:gdLst/>
              <a:ahLst/>
              <a:rect l="0" t="0" r="r" b="b"/>
              <a:pathLst>
                <a:path w="339" h="468">
                  <a:moveTo>
                    <a:pt x="99" y="210"/>
                  </a:moveTo>
                  <a:lnTo>
                    <a:pt x="99" y="0"/>
                  </a:lnTo>
                  <a:lnTo>
                    <a:pt x="0" y="8"/>
                  </a:lnTo>
                  <a:lnTo>
                    <a:pt x="0" y="29"/>
                  </a:lnTo>
                  <a:cubicBezTo>
                    <a:pt x="48" y="29"/>
                    <a:pt x="53" y="33"/>
                    <a:pt x="53" y="65"/>
                  </a:cubicBezTo>
                  <a:lnTo>
                    <a:pt x="53" y="460"/>
                  </a:lnTo>
                  <a:lnTo>
                    <a:pt x="70" y="460"/>
                  </a:lnTo>
                  <a:cubicBezTo>
                    <a:pt x="71" y="458"/>
                    <a:pt x="76" y="449"/>
                    <a:pt x="95" y="419"/>
                  </a:cubicBezTo>
                  <a:cubicBezTo>
                    <a:pt x="105" y="434"/>
                    <a:pt x="135" y="467"/>
                    <a:pt x="184" y="467"/>
                  </a:cubicBezTo>
                  <a:cubicBezTo>
                    <a:pt x="267" y="467"/>
                    <a:pt x="338" y="403"/>
                    <a:pt x="338" y="317"/>
                  </a:cubicBezTo>
                  <a:cubicBezTo>
                    <a:pt x="338" y="233"/>
                    <a:pt x="270" y="167"/>
                    <a:pt x="192" y="167"/>
                  </a:cubicBezTo>
                  <a:cubicBezTo>
                    <a:pt x="140" y="167"/>
                    <a:pt x="110" y="198"/>
                    <a:pt x="99" y="210"/>
                  </a:cubicBezTo>
                  <a:moveTo>
                    <a:pt x="101" y="385"/>
                  </a:moveTo>
                  <a:lnTo>
                    <a:pt x="101" y="248"/>
                  </a:lnTo>
                  <a:cubicBezTo>
                    <a:pt x="101" y="234"/>
                    <a:pt x="101" y="234"/>
                    <a:pt x="109" y="224"/>
                  </a:cubicBezTo>
                  <a:cubicBezTo>
                    <a:pt x="135" y="186"/>
                    <a:pt x="172" y="182"/>
                    <a:pt x="189" y="182"/>
                  </a:cubicBezTo>
                  <a:cubicBezTo>
                    <a:pt x="220" y="182"/>
                    <a:pt x="245" y="198"/>
                    <a:pt x="260" y="224"/>
                  </a:cubicBezTo>
                  <a:cubicBezTo>
                    <a:pt x="279" y="251"/>
                    <a:pt x="281" y="289"/>
                    <a:pt x="281" y="316"/>
                  </a:cubicBezTo>
                  <a:cubicBezTo>
                    <a:pt x="281" y="341"/>
                    <a:pt x="279" y="380"/>
                    <a:pt x="259" y="410"/>
                  </a:cubicBezTo>
                  <a:cubicBezTo>
                    <a:pt x="245" y="430"/>
                    <a:pt x="219" y="452"/>
                    <a:pt x="181" y="452"/>
                  </a:cubicBezTo>
                  <a:cubicBezTo>
                    <a:pt x="152" y="452"/>
                    <a:pt x="127" y="436"/>
                    <a:pt x="110" y="412"/>
                  </a:cubicBezTo>
                  <a:cubicBezTo>
                    <a:pt x="101" y="398"/>
                    <a:pt x="101" y="397"/>
                    <a:pt x="101" y="385"/>
                  </a:cubicBezTo>
                </a:path>
              </a:pathLst>
            </a:custGeom>
            <a:solidFill>
              <a:srgbClr val="000000"/>
            </a:solidFill>
            <a:ln w="15840">
              <a:noFill/>
            </a:ln>
          </p:spPr>
        </p:sp>
        <p:sp>
          <p:nvSpPr>
            <p:cNvPr id="1408" name="Freeform 22"/>
            <p:cNvSpPr/>
            <p:nvPr/>
          </p:nvSpPr>
          <p:spPr>
            <a:xfrm>
              <a:off x="3101760" y="2622960"/>
              <a:ext cx="83520" cy="105840"/>
            </a:xfrm>
            <a:custGeom>
              <a:avLst/>
              <a:gdLst/>
              <a:ahLst/>
              <a:rect l="0" t="0" r="r" b="b"/>
              <a:pathLst>
                <a:path w="232" h="294">
                  <a:moveTo>
                    <a:pt x="95" y="74"/>
                  </a:moveTo>
                  <a:lnTo>
                    <a:pt x="95" y="0"/>
                  </a:lnTo>
                  <a:lnTo>
                    <a:pt x="0" y="8"/>
                  </a:lnTo>
                  <a:lnTo>
                    <a:pt x="0" y="29"/>
                  </a:lnTo>
                  <a:cubicBezTo>
                    <a:pt x="48" y="29"/>
                    <a:pt x="53" y="33"/>
                    <a:pt x="53" y="65"/>
                  </a:cubicBezTo>
                  <a:lnTo>
                    <a:pt x="53" y="243"/>
                  </a:lnTo>
                  <a:cubicBezTo>
                    <a:pt x="53"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409" name="Freeform 23"/>
            <p:cNvSpPr/>
            <p:nvPr/>
          </p:nvSpPr>
          <p:spPr>
            <a:xfrm>
              <a:off x="3201120" y="2621520"/>
              <a:ext cx="111600" cy="110160"/>
            </a:xfrm>
            <a:custGeom>
              <a:avLst/>
              <a:gdLst/>
              <a:ahLst/>
              <a:rect l="0" t="0" r="r" b="b"/>
              <a:pathLst>
                <a:path w="310" h="306">
                  <a:moveTo>
                    <a:pt x="198" y="246"/>
                  </a:moveTo>
                  <a:cubicBezTo>
                    <a:pt x="202" y="274"/>
                    <a:pt x="220" y="301"/>
                    <a:pt x="253" y="301"/>
                  </a:cubicBezTo>
                  <a:cubicBezTo>
                    <a:pt x="267" y="301"/>
                    <a:pt x="309" y="292"/>
                    <a:pt x="309" y="237"/>
                  </a:cubicBezTo>
                  <a:lnTo>
                    <a:pt x="309" y="201"/>
                  </a:lnTo>
                  <a:lnTo>
                    <a:pt x="291" y="201"/>
                  </a:lnTo>
                  <a:lnTo>
                    <a:pt x="291" y="237"/>
                  </a:lnTo>
                  <a:cubicBezTo>
                    <a:pt x="291" y="277"/>
                    <a:pt x="274" y="281"/>
                    <a:pt x="267" y="281"/>
                  </a:cubicBezTo>
                  <a:cubicBezTo>
                    <a:pt x="245" y="281"/>
                    <a:pt x="242" y="251"/>
                    <a:pt x="242" y="248"/>
                  </a:cubicBezTo>
                  <a:lnTo>
                    <a:pt x="242" y="114"/>
                  </a:lnTo>
                  <a:cubicBezTo>
                    <a:pt x="242" y="87"/>
                    <a:pt x="242" y="62"/>
                    <a:pt x="217" y="36"/>
                  </a:cubicBezTo>
                  <a:cubicBezTo>
                    <a:pt x="191" y="11"/>
                    <a:pt x="157" y="0"/>
                    <a:pt x="122" y="0"/>
                  </a:cubicBezTo>
                  <a:cubicBezTo>
                    <a:pt x="67" y="0"/>
                    <a:pt x="20" y="32"/>
                    <a:pt x="20" y="75"/>
                  </a:cubicBezTo>
                  <a:cubicBezTo>
                    <a:pt x="20" y="95"/>
                    <a:pt x="34" y="107"/>
                    <a:pt x="51" y="107"/>
                  </a:cubicBezTo>
                  <a:cubicBezTo>
                    <a:pt x="70" y="107"/>
                    <a:pt x="82" y="93"/>
                    <a:pt x="82" y="75"/>
                  </a:cubicBezTo>
                  <a:cubicBezTo>
                    <a:pt x="82" y="68"/>
                    <a:pt x="79" y="45"/>
                    <a:pt x="48" y="45"/>
                  </a:cubicBezTo>
                  <a:cubicBezTo>
                    <a:pt x="67" y="23"/>
                    <a:pt x="99" y="15"/>
                    <a:pt x="122" y="15"/>
                  </a:cubicBezTo>
                  <a:cubicBezTo>
                    <a:pt x="155" y="15"/>
                    <a:pt x="194" y="41"/>
                    <a:pt x="194" y="99"/>
                  </a:cubicBezTo>
                  <a:lnTo>
                    <a:pt x="194" y="125"/>
                  </a:lnTo>
                  <a:cubicBezTo>
                    <a:pt x="160" y="126"/>
                    <a:pt x="112" y="128"/>
                    <a:pt x="68" y="147"/>
                  </a:cubicBezTo>
                  <a:cubicBezTo>
                    <a:pt x="17" y="170"/>
                    <a:pt x="0" y="204"/>
                    <a:pt x="0" y="234"/>
                  </a:cubicBezTo>
                  <a:cubicBezTo>
                    <a:pt x="0" y="289"/>
                    <a:pt x="67" y="305"/>
                    <a:pt x="110" y="305"/>
                  </a:cubicBezTo>
                  <a:cubicBezTo>
                    <a:pt x="155" y="305"/>
                    <a:pt x="186" y="278"/>
                    <a:pt x="198" y="246"/>
                  </a:cubicBezTo>
                  <a:moveTo>
                    <a:pt x="194" y="138"/>
                  </a:moveTo>
                  <a:lnTo>
                    <a:pt x="194" y="204"/>
                  </a:lnTo>
                  <a:cubicBezTo>
                    <a:pt x="194" y="268"/>
                    <a:pt x="146" y="290"/>
                    <a:pt x="115" y="290"/>
                  </a:cubicBezTo>
                  <a:cubicBezTo>
                    <a:pt x="81" y="290"/>
                    <a:pt x="53" y="266"/>
                    <a:pt x="53" y="233"/>
                  </a:cubicBezTo>
                  <a:cubicBezTo>
                    <a:pt x="53" y="197"/>
                    <a:pt x="82" y="141"/>
                    <a:pt x="194" y="138"/>
                  </a:cubicBezTo>
                </a:path>
              </a:pathLst>
            </a:custGeom>
            <a:solidFill>
              <a:srgbClr val="000000"/>
            </a:solidFill>
            <a:ln w="15840">
              <a:noFill/>
            </a:ln>
          </p:spPr>
        </p:sp>
        <p:sp>
          <p:nvSpPr>
            <p:cNvPr id="1410" name="Freeform 24"/>
            <p:cNvSpPr/>
            <p:nvPr/>
          </p:nvSpPr>
          <p:spPr>
            <a:xfrm>
              <a:off x="3321360" y="262296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11" name="Freeform 25"/>
            <p:cNvSpPr/>
            <p:nvPr/>
          </p:nvSpPr>
          <p:spPr>
            <a:xfrm>
              <a:off x="3458160" y="2621520"/>
              <a:ext cx="93960" cy="110160"/>
            </a:xfrm>
            <a:custGeom>
              <a:avLst/>
              <a:gdLst/>
              <a:ahLst/>
              <a:rect l="0" t="0" r="r" b="b"/>
              <a:pathLst>
                <a:path w="261" h="306">
                  <a:moveTo>
                    <a:pt x="57" y="153"/>
                  </a:moveTo>
                  <a:cubicBezTo>
                    <a:pt x="57" y="45"/>
                    <a:pt x="113" y="17"/>
                    <a:pt x="149" y="17"/>
                  </a:cubicBezTo>
                  <a:cubicBezTo>
                    <a:pt x="155" y="17"/>
                    <a:pt x="198" y="17"/>
                    <a:pt x="223" y="41"/>
                  </a:cubicBezTo>
                  <a:cubicBezTo>
                    <a:pt x="195" y="44"/>
                    <a:pt x="191" y="63"/>
                    <a:pt x="191" y="72"/>
                  </a:cubicBezTo>
                  <a:cubicBezTo>
                    <a:pt x="191" y="89"/>
                    <a:pt x="203" y="102"/>
                    <a:pt x="222" y="102"/>
                  </a:cubicBezTo>
                  <a:cubicBezTo>
                    <a:pt x="240" y="102"/>
                    <a:pt x="254" y="90"/>
                    <a:pt x="254" y="71"/>
                  </a:cubicBezTo>
                  <a:cubicBezTo>
                    <a:pt x="254" y="26"/>
                    <a:pt x="202" y="0"/>
                    <a:pt x="149" y="0"/>
                  </a:cubicBezTo>
                  <a:cubicBezTo>
                    <a:pt x="64" y="0"/>
                    <a:pt x="0" y="72"/>
                    <a:pt x="0" y="153"/>
                  </a:cubicBezTo>
                  <a:cubicBezTo>
                    <a:pt x="0" y="239"/>
                    <a:pt x="68" y="305"/>
                    <a:pt x="147" y="305"/>
                  </a:cubicBezTo>
                  <a:cubicBezTo>
                    <a:pt x="239" y="305"/>
                    <a:pt x="260" y="225"/>
                    <a:pt x="260" y="218"/>
                  </a:cubicBezTo>
                  <a:cubicBezTo>
                    <a:pt x="260" y="212"/>
                    <a:pt x="254" y="212"/>
                    <a:pt x="253" y="212"/>
                  </a:cubicBezTo>
                  <a:cubicBezTo>
                    <a:pt x="246" y="212"/>
                    <a:pt x="245" y="215"/>
                    <a:pt x="243" y="218"/>
                  </a:cubicBezTo>
                  <a:cubicBezTo>
                    <a:pt x="223" y="280"/>
                    <a:pt x="178" y="289"/>
                    <a:pt x="153" y="289"/>
                  </a:cubicBezTo>
                  <a:cubicBezTo>
                    <a:pt x="118" y="289"/>
                    <a:pt x="57" y="260"/>
                    <a:pt x="57" y="153"/>
                  </a:cubicBezTo>
                </a:path>
              </a:pathLst>
            </a:custGeom>
            <a:solidFill>
              <a:srgbClr val="000000"/>
            </a:solidFill>
            <a:ln w="15840">
              <a:noFill/>
            </a:ln>
          </p:spPr>
        </p:sp>
        <p:sp>
          <p:nvSpPr>
            <p:cNvPr id="1412" name="Freeform 26"/>
            <p:cNvSpPr/>
            <p:nvPr/>
          </p:nvSpPr>
          <p:spPr>
            <a:xfrm>
              <a:off x="3559680" y="2563200"/>
              <a:ext cx="124200" cy="165960"/>
            </a:xfrm>
            <a:custGeom>
              <a:avLst/>
              <a:gdLst/>
              <a:ahLst/>
              <a:rect l="0" t="0" r="r" b="b"/>
              <a:pathLst>
                <a:path w="345" h="461">
                  <a:moveTo>
                    <a:pt x="53" y="409"/>
                  </a:moveTo>
                  <a:cubicBezTo>
                    <a:pt x="53" y="439"/>
                    <a:pt x="47" y="439"/>
                    <a:pt x="0" y="439"/>
                  </a:cubicBezTo>
                  <a:lnTo>
                    <a:pt x="0" y="460"/>
                  </a:lnTo>
                  <a:cubicBezTo>
                    <a:pt x="23" y="458"/>
                    <a:pt x="59" y="458"/>
                    <a:pt x="78" y="458"/>
                  </a:cubicBezTo>
                  <a:cubicBezTo>
                    <a:pt x="95" y="458"/>
                    <a:pt x="130" y="458"/>
                    <a:pt x="153" y="460"/>
                  </a:cubicBezTo>
                  <a:lnTo>
                    <a:pt x="153" y="439"/>
                  </a:lnTo>
                  <a:cubicBezTo>
                    <a:pt x="109" y="439"/>
                    <a:pt x="101" y="439"/>
                    <a:pt x="101" y="409"/>
                  </a:cubicBezTo>
                  <a:lnTo>
                    <a:pt x="101" y="287"/>
                  </a:lnTo>
                  <a:cubicBezTo>
                    <a:pt x="101" y="218"/>
                    <a:pt x="149" y="182"/>
                    <a:pt x="192" y="182"/>
                  </a:cubicBezTo>
                  <a:cubicBezTo>
                    <a:pt x="236" y="182"/>
                    <a:pt x="243" y="218"/>
                    <a:pt x="243" y="256"/>
                  </a:cubicBezTo>
                  <a:lnTo>
                    <a:pt x="243" y="409"/>
                  </a:lnTo>
                  <a:cubicBezTo>
                    <a:pt x="243" y="439"/>
                    <a:pt x="236" y="439"/>
                    <a:pt x="191" y="439"/>
                  </a:cubicBezTo>
                  <a:lnTo>
                    <a:pt x="191" y="460"/>
                  </a:lnTo>
                  <a:cubicBezTo>
                    <a:pt x="214" y="458"/>
                    <a:pt x="250" y="458"/>
                    <a:pt x="268" y="458"/>
                  </a:cubicBezTo>
                  <a:cubicBezTo>
                    <a:pt x="285" y="458"/>
                    <a:pt x="321" y="458"/>
                    <a:pt x="344" y="460"/>
                  </a:cubicBezTo>
                  <a:lnTo>
                    <a:pt x="344" y="439"/>
                  </a:lnTo>
                  <a:cubicBezTo>
                    <a:pt x="309" y="439"/>
                    <a:pt x="291" y="439"/>
                    <a:pt x="291" y="419"/>
                  </a:cubicBezTo>
                  <a:lnTo>
                    <a:pt x="291" y="293"/>
                  </a:lnTo>
                  <a:cubicBezTo>
                    <a:pt x="291" y="236"/>
                    <a:pt x="291" y="215"/>
                    <a:pt x="270" y="191"/>
                  </a:cubicBezTo>
                  <a:cubicBezTo>
                    <a:pt x="260" y="180"/>
                    <a:pt x="237" y="167"/>
                    <a:pt x="198" y="167"/>
                  </a:cubicBezTo>
                  <a:cubicBezTo>
                    <a:pt x="140" y="167"/>
                    <a:pt x="110" y="207"/>
                    <a:pt x="99" y="231"/>
                  </a:cubicBezTo>
                  <a:lnTo>
                    <a:pt x="99" y="0"/>
                  </a:lnTo>
                  <a:lnTo>
                    <a:pt x="0" y="8"/>
                  </a:lnTo>
                  <a:lnTo>
                    <a:pt x="0" y="29"/>
                  </a:lnTo>
                  <a:cubicBezTo>
                    <a:pt x="48" y="29"/>
                    <a:pt x="53" y="33"/>
                    <a:pt x="53" y="65"/>
                  </a:cubicBezTo>
                  <a:lnTo>
                    <a:pt x="53" y="409"/>
                  </a:lnTo>
                </a:path>
              </a:pathLst>
            </a:custGeom>
            <a:solidFill>
              <a:srgbClr val="000000"/>
            </a:solidFill>
            <a:ln w="15840">
              <a:noFill/>
            </a:ln>
          </p:spPr>
        </p:sp>
        <p:sp>
          <p:nvSpPr>
            <p:cNvPr id="1413" name="Freeform 27"/>
            <p:cNvSpPr/>
            <p:nvPr/>
          </p:nvSpPr>
          <p:spPr>
            <a:xfrm>
              <a:off x="3857400" y="2565720"/>
              <a:ext cx="172800" cy="163080"/>
            </a:xfrm>
            <a:custGeom>
              <a:avLst/>
              <a:gdLst/>
              <a:ahLst/>
              <a:rect l="0" t="0" r="r" b="b"/>
              <a:pathLst>
                <a:path w="480" h="453">
                  <a:moveTo>
                    <a:pt x="259" y="197"/>
                  </a:moveTo>
                  <a:lnTo>
                    <a:pt x="352" y="63"/>
                  </a:lnTo>
                  <a:cubicBezTo>
                    <a:pt x="367" y="42"/>
                    <a:pt x="391" y="21"/>
                    <a:pt x="451" y="21"/>
                  </a:cubicBezTo>
                  <a:lnTo>
                    <a:pt x="451" y="0"/>
                  </a:lnTo>
                  <a:cubicBezTo>
                    <a:pt x="425" y="0"/>
                    <a:pt x="392" y="2"/>
                    <a:pt x="375" y="2"/>
                  </a:cubicBezTo>
                  <a:cubicBezTo>
                    <a:pt x="347" y="2"/>
                    <a:pt x="315" y="2"/>
                    <a:pt x="288" y="0"/>
                  </a:cubicBezTo>
                  <a:lnTo>
                    <a:pt x="288" y="21"/>
                  </a:lnTo>
                  <a:cubicBezTo>
                    <a:pt x="315" y="21"/>
                    <a:pt x="330" y="36"/>
                    <a:pt x="330" y="51"/>
                  </a:cubicBezTo>
                  <a:cubicBezTo>
                    <a:pt x="330" y="57"/>
                    <a:pt x="329" y="59"/>
                    <a:pt x="324" y="66"/>
                  </a:cubicBezTo>
                  <a:lnTo>
                    <a:pt x="246" y="179"/>
                  </a:lnTo>
                  <a:lnTo>
                    <a:pt x="158" y="51"/>
                  </a:lnTo>
                  <a:cubicBezTo>
                    <a:pt x="157" y="48"/>
                    <a:pt x="153" y="44"/>
                    <a:pt x="153" y="41"/>
                  </a:cubicBezTo>
                  <a:cubicBezTo>
                    <a:pt x="153" y="33"/>
                    <a:pt x="167" y="21"/>
                    <a:pt x="197" y="21"/>
                  </a:cubicBezTo>
                  <a:lnTo>
                    <a:pt x="197" y="0"/>
                  </a:lnTo>
                  <a:cubicBezTo>
                    <a:pt x="174" y="2"/>
                    <a:pt x="124" y="2"/>
                    <a:pt x="98" y="2"/>
                  </a:cubicBezTo>
                  <a:cubicBezTo>
                    <a:pt x="76" y="2"/>
                    <a:pt x="34" y="2"/>
                    <a:pt x="9" y="0"/>
                  </a:cubicBezTo>
                  <a:lnTo>
                    <a:pt x="9" y="21"/>
                  </a:lnTo>
                  <a:lnTo>
                    <a:pt x="22" y="21"/>
                  </a:lnTo>
                  <a:cubicBezTo>
                    <a:pt x="59" y="21"/>
                    <a:pt x="73" y="26"/>
                    <a:pt x="85" y="44"/>
                  </a:cubicBezTo>
                  <a:lnTo>
                    <a:pt x="211" y="228"/>
                  </a:lnTo>
                  <a:lnTo>
                    <a:pt x="99" y="388"/>
                  </a:lnTo>
                  <a:cubicBezTo>
                    <a:pt x="90" y="401"/>
                    <a:pt x="70" y="431"/>
                    <a:pt x="0" y="431"/>
                  </a:cubicBezTo>
                  <a:lnTo>
                    <a:pt x="0" y="452"/>
                  </a:lnTo>
                  <a:cubicBezTo>
                    <a:pt x="25" y="452"/>
                    <a:pt x="53" y="451"/>
                    <a:pt x="76" y="451"/>
                  </a:cubicBezTo>
                  <a:cubicBezTo>
                    <a:pt x="101" y="451"/>
                    <a:pt x="138" y="451"/>
                    <a:pt x="163" y="452"/>
                  </a:cubicBezTo>
                  <a:lnTo>
                    <a:pt x="163" y="431"/>
                  </a:lnTo>
                  <a:cubicBezTo>
                    <a:pt x="132" y="431"/>
                    <a:pt x="121" y="413"/>
                    <a:pt x="121" y="401"/>
                  </a:cubicBezTo>
                  <a:cubicBezTo>
                    <a:pt x="121" y="395"/>
                    <a:pt x="122" y="392"/>
                    <a:pt x="127" y="386"/>
                  </a:cubicBezTo>
                  <a:lnTo>
                    <a:pt x="225" y="246"/>
                  </a:lnTo>
                  <a:lnTo>
                    <a:pt x="332" y="404"/>
                  </a:lnTo>
                  <a:cubicBezTo>
                    <a:pt x="333" y="407"/>
                    <a:pt x="335" y="410"/>
                    <a:pt x="335" y="412"/>
                  </a:cubicBezTo>
                  <a:cubicBezTo>
                    <a:pt x="335" y="419"/>
                    <a:pt x="321" y="431"/>
                    <a:pt x="291" y="431"/>
                  </a:cubicBezTo>
                  <a:lnTo>
                    <a:pt x="291" y="452"/>
                  </a:lnTo>
                  <a:cubicBezTo>
                    <a:pt x="315" y="451"/>
                    <a:pt x="364" y="451"/>
                    <a:pt x="391" y="451"/>
                  </a:cubicBezTo>
                  <a:cubicBezTo>
                    <a:pt x="420" y="451"/>
                    <a:pt x="451" y="451"/>
                    <a:pt x="479" y="452"/>
                  </a:cubicBezTo>
                  <a:lnTo>
                    <a:pt x="479" y="431"/>
                  </a:lnTo>
                  <a:lnTo>
                    <a:pt x="467" y="431"/>
                  </a:lnTo>
                  <a:cubicBezTo>
                    <a:pt x="431" y="431"/>
                    <a:pt x="417" y="428"/>
                    <a:pt x="403" y="409"/>
                  </a:cubicBezTo>
                  <a:lnTo>
                    <a:pt x="259" y="197"/>
                  </a:lnTo>
                </a:path>
              </a:pathLst>
            </a:custGeom>
            <a:solidFill>
              <a:srgbClr val="000000"/>
            </a:solidFill>
            <a:ln w="15840">
              <a:noFill/>
            </a:ln>
          </p:spPr>
        </p:sp>
        <p:sp>
          <p:nvSpPr>
            <p:cNvPr id="1414" name="Freeform 28"/>
            <p:cNvSpPr/>
            <p:nvPr/>
          </p:nvSpPr>
          <p:spPr>
            <a:xfrm>
              <a:off x="4043880" y="2653560"/>
              <a:ext cx="52920" cy="113040"/>
            </a:xfrm>
            <a:custGeom>
              <a:avLst/>
              <a:gdLst/>
              <a:ahLst/>
              <a:rect l="0" t="0" r="r" b="b"/>
              <a:pathLst>
                <a:path w="147" h="314">
                  <a:moveTo>
                    <a:pt x="133" y="18"/>
                  </a:moveTo>
                  <a:cubicBezTo>
                    <a:pt x="133" y="11"/>
                    <a:pt x="127" y="0"/>
                    <a:pt x="115" y="0"/>
                  </a:cubicBezTo>
                  <a:cubicBezTo>
                    <a:pt x="101" y="0"/>
                    <a:pt x="87" y="12"/>
                    <a:pt x="87" y="26"/>
                  </a:cubicBezTo>
                  <a:cubicBezTo>
                    <a:pt x="87" y="33"/>
                    <a:pt x="93" y="44"/>
                    <a:pt x="107" y="44"/>
                  </a:cubicBezTo>
                  <a:cubicBezTo>
                    <a:pt x="121" y="44"/>
                    <a:pt x="133" y="30"/>
                    <a:pt x="133" y="18"/>
                  </a:cubicBezTo>
                  <a:moveTo>
                    <a:pt x="36" y="254"/>
                  </a:moveTo>
                  <a:cubicBezTo>
                    <a:pt x="33" y="260"/>
                    <a:pt x="31" y="265"/>
                    <a:pt x="31" y="274"/>
                  </a:cubicBezTo>
                  <a:cubicBezTo>
                    <a:pt x="31" y="295"/>
                    <a:pt x="50" y="313"/>
                    <a:pt x="76" y="313"/>
                  </a:cubicBezTo>
                  <a:cubicBezTo>
                    <a:pt x="124" y="313"/>
                    <a:pt x="146" y="248"/>
                    <a:pt x="146" y="242"/>
                  </a:cubicBezTo>
                  <a:cubicBezTo>
                    <a:pt x="146" y="236"/>
                    <a:pt x="140" y="236"/>
                    <a:pt x="138" y="236"/>
                  </a:cubicBezTo>
                  <a:cubicBezTo>
                    <a:pt x="132" y="236"/>
                    <a:pt x="132" y="239"/>
                    <a:pt x="129" y="243"/>
                  </a:cubicBezTo>
                  <a:cubicBezTo>
                    <a:pt x="118" y="281"/>
                    <a:pt x="96" y="299"/>
                    <a:pt x="78" y="299"/>
                  </a:cubicBezTo>
                  <a:cubicBezTo>
                    <a:pt x="68" y="299"/>
                    <a:pt x="67" y="293"/>
                    <a:pt x="67" y="283"/>
                  </a:cubicBezTo>
                  <a:cubicBezTo>
                    <a:pt x="67" y="272"/>
                    <a:pt x="70" y="265"/>
                    <a:pt x="74" y="254"/>
                  </a:cubicBezTo>
                  <a:cubicBezTo>
                    <a:pt x="79" y="240"/>
                    <a:pt x="84" y="228"/>
                    <a:pt x="88" y="216"/>
                  </a:cubicBezTo>
                  <a:cubicBezTo>
                    <a:pt x="93" y="206"/>
                    <a:pt x="110" y="162"/>
                    <a:pt x="113" y="158"/>
                  </a:cubicBezTo>
                  <a:cubicBezTo>
                    <a:pt x="115" y="153"/>
                    <a:pt x="116" y="147"/>
                    <a:pt x="116" y="143"/>
                  </a:cubicBezTo>
                  <a:cubicBezTo>
                    <a:pt x="116" y="120"/>
                    <a:pt x="96" y="104"/>
                    <a:pt x="70" y="104"/>
                  </a:cubicBezTo>
                  <a:cubicBezTo>
                    <a:pt x="22" y="104"/>
                    <a:pt x="0" y="167"/>
                    <a:pt x="0" y="174"/>
                  </a:cubicBezTo>
                  <a:cubicBezTo>
                    <a:pt x="0" y="180"/>
                    <a:pt x="6" y="180"/>
                    <a:pt x="8" y="180"/>
                  </a:cubicBezTo>
                  <a:cubicBezTo>
                    <a:pt x="16" y="180"/>
                    <a:pt x="16" y="177"/>
                    <a:pt x="17" y="173"/>
                  </a:cubicBezTo>
                  <a:cubicBezTo>
                    <a:pt x="29" y="132"/>
                    <a:pt x="51" y="116"/>
                    <a:pt x="68" y="116"/>
                  </a:cubicBezTo>
                  <a:cubicBezTo>
                    <a:pt x="76" y="116"/>
                    <a:pt x="81" y="120"/>
                    <a:pt x="81" y="132"/>
                  </a:cubicBezTo>
                  <a:cubicBezTo>
                    <a:pt x="81" y="143"/>
                    <a:pt x="78" y="150"/>
                    <a:pt x="65" y="179"/>
                  </a:cubicBezTo>
                  <a:lnTo>
                    <a:pt x="36" y="254"/>
                  </a:lnTo>
                </a:path>
              </a:pathLst>
            </a:custGeom>
            <a:solidFill>
              <a:srgbClr val="000000"/>
            </a:solidFill>
            <a:ln w="15840">
              <a:noFill/>
            </a:ln>
          </p:spPr>
        </p:sp>
        <p:sp>
          <p:nvSpPr>
            <p:cNvPr id="1415" name="Freeform 29"/>
            <p:cNvSpPr/>
            <p:nvPr/>
          </p:nvSpPr>
          <p:spPr>
            <a:xfrm>
              <a:off x="4206600" y="2568960"/>
              <a:ext cx="53280" cy="159840"/>
            </a:xfrm>
            <a:custGeom>
              <a:avLst/>
              <a:gdLst/>
              <a:ahLst/>
              <a:rect l="0" t="0" r="r" b="b"/>
              <a:pathLst>
                <a:path w="148" h="444">
                  <a:moveTo>
                    <a:pt x="99" y="150"/>
                  </a:moveTo>
                  <a:lnTo>
                    <a:pt x="3" y="158"/>
                  </a:lnTo>
                  <a:lnTo>
                    <a:pt x="3" y="179"/>
                  </a:lnTo>
                  <a:cubicBezTo>
                    <a:pt x="48" y="179"/>
                    <a:pt x="54" y="182"/>
                    <a:pt x="54" y="215"/>
                  </a:cubicBezTo>
                  <a:lnTo>
                    <a:pt x="54" y="392"/>
                  </a:lnTo>
                  <a:cubicBezTo>
                    <a:pt x="54" y="422"/>
                    <a:pt x="47" y="422"/>
                    <a:pt x="0" y="422"/>
                  </a:cubicBezTo>
                  <a:lnTo>
                    <a:pt x="0" y="443"/>
                  </a:lnTo>
                  <a:cubicBezTo>
                    <a:pt x="22" y="442"/>
                    <a:pt x="59" y="442"/>
                    <a:pt x="76" y="442"/>
                  </a:cubicBezTo>
                  <a:cubicBezTo>
                    <a:pt x="99" y="442"/>
                    <a:pt x="124" y="442"/>
                    <a:pt x="147" y="443"/>
                  </a:cubicBezTo>
                  <a:lnTo>
                    <a:pt x="147" y="422"/>
                  </a:lnTo>
                  <a:cubicBezTo>
                    <a:pt x="102" y="422"/>
                    <a:pt x="99" y="419"/>
                    <a:pt x="99" y="394"/>
                  </a:cubicBezTo>
                  <a:lnTo>
                    <a:pt x="99" y="150"/>
                  </a:lnTo>
                  <a:moveTo>
                    <a:pt x="102" y="35"/>
                  </a:moveTo>
                  <a:cubicBezTo>
                    <a:pt x="102" y="14"/>
                    <a:pt x="85" y="0"/>
                    <a:pt x="65" y="0"/>
                  </a:cubicBezTo>
                  <a:cubicBezTo>
                    <a:pt x="43" y="0"/>
                    <a:pt x="29" y="18"/>
                    <a:pt x="29" y="35"/>
                  </a:cubicBezTo>
                  <a:cubicBezTo>
                    <a:pt x="29" y="53"/>
                    <a:pt x="43" y="71"/>
                    <a:pt x="65" y="71"/>
                  </a:cubicBezTo>
                  <a:cubicBezTo>
                    <a:pt x="85" y="71"/>
                    <a:pt x="102" y="56"/>
                    <a:pt x="102" y="35"/>
                  </a:cubicBezTo>
                </a:path>
              </a:pathLst>
            </a:custGeom>
            <a:solidFill>
              <a:srgbClr val="000000"/>
            </a:solidFill>
            <a:ln w="15840">
              <a:noFill/>
            </a:ln>
          </p:spPr>
        </p:sp>
        <p:sp>
          <p:nvSpPr>
            <p:cNvPr id="1416" name="Freeform 30"/>
            <p:cNvSpPr/>
            <p:nvPr/>
          </p:nvSpPr>
          <p:spPr>
            <a:xfrm>
              <a:off x="4274640" y="262296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17" name="Freeform 31"/>
            <p:cNvSpPr/>
            <p:nvPr/>
          </p:nvSpPr>
          <p:spPr>
            <a:xfrm>
              <a:off x="4495320" y="2621520"/>
              <a:ext cx="111600" cy="110160"/>
            </a:xfrm>
            <a:custGeom>
              <a:avLst/>
              <a:gdLst/>
              <a:ahLst/>
              <a:rect l="0" t="0" r="r" b="b"/>
              <a:pathLst>
                <a:path w="310" h="306">
                  <a:moveTo>
                    <a:pt x="200" y="246"/>
                  </a:moveTo>
                  <a:cubicBezTo>
                    <a:pt x="202" y="274"/>
                    <a:pt x="220" y="301"/>
                    <a:pt x="253" y="301"/>
                  </a:cubicBezTo>
                  <a:cubicBezTo>
                    <a:pt x="267" y="301"/>
                    <a:pt x="309" y="292"/>
                    <a:pt x="309" y="237"/>
                  </a:cubicBezTo>
                  <a:lnTo>
                    <a:pt x="309" y="201"/>
                  </a:lnTo>
                  <a:lnTo>
                    <a:pt x="291" y="201"/>
                  </a:lnTo>
                  <a:lnTo>
                    <a:pt x="291" y="237"/>
                  </a:lnTo>
                  <a:cubicBezTo>
                    <a:pt x="291" y="277"/>
                    <a:pt x="274" y="281"/>
                    <a:pt x="267" y="281"/>
                  </a:cubicBezTo>
                  <a:cubicBezTo>
                    <a:pt x="245" y="281"/>
                    <a:pt x="242" y="251"/>
                    <a:pt x="242" y="248"/>
                  </a:cubicBezTo>
                  <a:lnTo>
                    <a:pt x="242" y="114"/>
                  </a:lnTo>
                  <a:cubicBezTo>
                    <a:pt x="242" y="87"/>
                    <a:pt x="242" y="62"/>
                    <a:pt x="217" y="36"/>
                  </a:cubicBezTo>
                  <a:cubicBezTo>
                    <a:pt x="191" y="11"/>
                    <a:pt x="157" y="0"/>
                    <a:pt x="124" y="0"/>
                  </a:cubicBezTo>
                  <a:cubicBezTo>
                    <a:pt x="67" y="0"/>
                    <a:pt x="20" y="32"/>
                    <a:pt x="20" y="75"/>
                  </a:cubicBezTo>
                  <a:cubicBezTo>
                    <a:pt x="20" y="95"/>
                    <a:pt x="34" y="107"/>
                    <a:pt x="51" y="107"/>
                  </a:cubicBezTo>
                  <a:cubicBezTo>
                    <a:pt x="71" y="107"/>
                    <a:pt x="82" y="93"/>
                    <a:pt x="82" y="75"/>
                  </a:cubicBezTo>
                  <a:cubicBezTo>
                    <a:pt x="82" y="68"/>
                    <a:pt x="79" y="45"/>
                    <a:pt x="48" y="45"/>
                  </a:cubicBezTo>
                  <a:cubicBezTo>
                    <a:pt x="67" y="23"/>
                    <a:pt x="99" y="15"/>
                    <a:pt x="122" y="15"/>
                  </a:cubicBezTo>
                  <a:cubicBezTo>
                    <a:pt x="155" y="15"/>
                    <a:pt x="194" y="41"/>
                    <a:pt x="194" y="99"/>
                  </a:cubicBezTo>
                  <a:lnTo>
                    <a:pt x="194" y="125"/>
                  </a:lnTo>
                  <a:cubicBezTo>
                    <a:pt x="160" y="126"/>
                    <a:pt x="112" y="128"/>
                    <a:pt x="68" y="147"/>
                  </a:cubicBezTo>
                  <a:cubicBezTo>
                    <a:pt x="17" y="170"/>
                    <a:pt x="0" y="204"/>
                    <a:pt x="0" y="234"/>
                  </a:cubicBezTo>
                  <a:cubicBezTo>
                    <a:pt x="0" y="289"/>
                    <a:pt x="67" y="305"/>
                    <a:pt x="110" y="305"/>
                  </a:cubicBezTo>
                  <a:cubicBezTo>
                    <a:pt x="155" y="305"/>
                    <a:pt x="186" y="278"/>
                    <a:pt x="200" y="246"/>
                  </a:cubicBezTo>
                  <a:moveTo>
                    <a:pt x="194" y="138"/>
                  </a:moveTo>
                  <a:lnTo>
                    <a:pt x="194" y="204"/>
                  </a:lnTo>
                  <a:cubicBezTo>
                    <a:pt x="194" y="268"/>
                    <a:pt x="146" y="290"/>
                    <a:pt x="115" y="290"/>
                  </a:cubicBezTo>
                  <a:cubicBezTo>
                    <a:pt x="81" y="290"/>
                    <a:pt x="53" y="266"/>
                    <a:pt x="53" y="233"/>
                  </a:cubicBezTo>
                  <a:cubicBezTo>
                    <a:pt x="53" y="197"/>
                    <a:pt x="82" y="141"/>
                    <a:pt x="194" y="138"/>
                  </a:cubicBezTo>
                </a:path>
              </a:pathLst>
            </a:custGeom>
            <a:solidFill>
              <a:srgbClr val="000000"/>
            </a:solidFill>
            <a:ln w="15840">
              <a:noFill/>
            </a:ln>
          </p:spPr>
        </p:sp>
        <p:sp>
          <p:nvSpPr>
            <p:cNvPr id="1418" name="Freeform 32"/>
            <p:cNvSpPr/>
            <p:nvPr/>
          </p:nvSpPr>
          <p:spPr>
            <a:xfrm>
              <a:off x="4615200" y="262296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19" name="Freeform 33"/>
            <p:cNvSpPr/>
            <p:nvPr/>
          </p:nvSpPr>
          <p:spPr>
            <a:xfrm>
              <a:off x="4832280" y="262152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420" name="Freeform 34"/>
            <p:cNvSpPr/>
            <p:nvPr/>
          </p:nvSpPr>
          <p:spPr>
            <a:xfrm>
              <a:off x="4938840" y="2625840"/>
              <a:ext cx="120960" cy="105840"/>
            </a:xfrm>
            <a:custGeom>
              <a:avLst/>
              <a:gdLst/>
              <a:ahLst/>
              <a:rect l="0" t="0" r="r" b="b"/>
              <a:pathLst>
                <a:path w="336" h="294">
                  <a:moveTo>
                    <a:pt x="271" y="65"/>
                  </a:moveTo>
                  <a:cubicBezTo>
                    <a:pt x="278" y="50"/>
                    <a:pt x="290" y="21"/>
                    <a:pt x="335" y="21"/>
                  </a:cubicBezTo>
                  <a:lnTo>
                    <a:pt x="335" y="0"/>
                  </a:lnTo>
                  <a:cubicBezTo>
                    <a:pt x="319" y="2"/>
                    <a:pt x="299" y="2"/>
                    <a:pt x="284" y="2"/>
                  </a:cubicBezTo>
                  <a:cubicBezTo>
                    <a:pt x="267" y="2"/>
                    <a:pt x="236" y="0"/>
                    <a:pt x="223" y="0"/>
                  </a:cubicBezTo>
                  <a:lnTo>
                    <a:pt x="223" y="21"/>
                  </a:lnTo>
                  <a:cubicBezTo>
                    <a:pt x="250" y="21"/>
                    <a:pt x="257" y="36"/>
                    <a:pt x="257" y="50"/>
                  </a:cubicBezTo>
                  <a:cubicBezTo>
                    <a:pt x="257" y="56"/>
                    <a:pt x="256" y="57"/>
                    <a:pt x="253" y="65"/>
                  </a:cubicBezTo>
                  <a:lnTo>
                    <a:pt x="183" y="234"/>
                  </a:lnTo>
                  <a:lnTo>
                    <a:pt x="105" y="50"/>
                  </a:lnTo>
                  <a:cubicBezTo>
                    <a:pt x="102" y="41"/>
                    <a:pt x="102" y="39"/>
                    <a:pt x="102" y="38"/>
                  </a:cubicBezTo>
                  <a:cubicBezTo>
                    <a:pt x="102" y="21"/>
                    <a:pt x="129" y="21"/>
                    <a:pt x="141" y="21"/>
                  </a:cubicBezTo>
                  <a:lnTo>
                    <a:pt x="141" y="0"/>
                  </a:lnTo>
                  <a:cubicBezTo>
                    <a:pt x="121" y="0"/>
                    <a:pt x="82" y="2"/>
                    <a:pt x="67" y="2"/>
                  </a:cubicBezTo>
                  <a:cubicBezTo>
                    <a:pt x="48" y="2"/>
                    <a:pt x="20" y="2"/>
                    <a:pt x="0" y="0"/>
                  </a:cubicBezTo>
                  <a:lnTo>
                    <a:pt x="0" y="21"/>
                  </a:lnTo>
                  <a:cubicBezTo>
                    <a:pt x="43" y="21"/>
                    <a:pt x="47" y="24"/>
                    <a:pt x="54" y="45"/>
                  </a:cubicBezTo>
                  <a:lnTo>
                    <a:pt x="153" y="281"/>
                  </a:lnTo>
                  <a:cubicBezTo>
                    <a:pt x="158" y="290"/>
                    <a:pt x="158" y="293"/>
                    <a:pt x="167" y="293"/>
                  </a:cubicBezTo>
                  <a:cubicBezTo>
                    <a:pt x="177" y="293"/>
                    <a:pt x="180" y="287"/>
                    <a:pt x="181" y="281"/>
                  </a:cubicBezTo>
                  <a:lnTo>
                    <a:pt x="271" y="65"/>
                  </a:lnTo>
                </a:path>
              </a:pathLst>
            </a:custGeom>
            <a:solidFill>
              <a:srgbClr val="000000"/>
            </a:solidFill>
            <a:ln w="15840">
              <a:noFill/>
            </a:ln>
          </p:spPr>
        </p:sp>
        <p:sp>
          <p:nvSpPr>
            <p:cNvPr id="1421" name="Freeform 35"/>
            <p:cNvSpPr/>
            <p:nvPr/>
          </p:nvSpPr>
          <p:spPr>
            <a:xfrm>
              <a:off x="5063760" y="262152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422" name="Freeform 36"/>
            <p:cNvSpPr/>
            <p:nvPr/>
          </p:nvSpPr>
          <p:spPr>
            <a:xfrm>
              <a:off x="5173920" y="262296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23" name="Freeform 37"/>
            <p:cNvSpPr/>
            <p:nvPr/>
          </p:nvSpPr>
          <p:spPr>
            <a:xfrm>
              <a:off x="5299920" y="2581920"/>
              <a:ext cx="77760" cy="149760"/>
            </a:xfrm>
            <a:custGeom>
              <a:avLst/>
              <a:gdLst/>
              <a:ahLst/>
              <a:rect l="0" t="0" r="r" b="b"/>
              <a:pathLst>
                <a:path w="216" h="416">
                  <a:moveTo>
                    <a:pt x="105" y="143"/>
                  </a:moveTo>
                  <a:lnTo>
                    <a:pt x="203" y="143"/>
                  </a:lnTo>
                  <a:lnTo>
                    <a:pt x="203" y="122"/>
                  </a:lnTo>
                  <a:lnTo>
                    <a:pt x="105" y="122"/>
                  </a:lnTo>
                  <a:lnTo>
                    <a:pt x="105" y="0"/>
                  </a:lnTo>
                  <a:lnTo>
                    <a:pt x="88" y="0"/>
                  </a:lnTo>
                  <a:cubicBezTo>
                    <a:pt x="88" y="54"/>
                    <a:pt x="67" y="125"/>
                    <a:pt x="0" y="128"/>
                  </a:cubicBezTo>
                  <a:lnTo>
                    <a:pt x="0" y="143"/>
                  </a:lnTo>
                  <a:lnTo>
                    <a:pt x="59" y="143"/>
                  </a:lnTo>
                  <a:lnTo>
                    <a:pt x="59" y="325"/>
                  </a:lnTo>
                  <a:cubicBezTo>
                    <a:pt x="59" y="407"/>
                    <a:pt x="122" y="415"/>
                    <a:pt x="147" y="415"/>
                  </a:cubicBezTo>
                  <a:cubicBezTo>
                    <a:pt x="195" y="415"/>
                    <a:pt x="215" y="368"/>
                    <a:pt x="215" y="325"/>
                  </a:cubicBezTo>
                  <a:lnTo>
                    <a:pt x="215" y="287"/>
                  </a:lnTo>
                  <a:lnTo>
                    <a:pt x="197" y="287"/>
                  </a:lnTo>
                  <a:lnTo>
                    <a:pt x="197" y="325"/>
                  </a:lnTo>
                  <a:cubicBezTo>
                    <a:pt x="197" y="373"/>
                    <a:pt x="177" y="398"/>
                    <a:pt x="152" y="398"/>
                  </a:cubicBezTo>
                  <a:cubicBezTo>
                    <a:pt x="105" y="398"/>
                    <a:pt x="105" y="338"/>
                    <a:pt x="105" y="326"/>
                  </a:cubicBezTo>
                  <a:lnTo>
                    <a:pt x="105" y="143"/>
                  </a:lnTo>
                </a:path>
              </a:pathLst>
            </a:custGeom>
            <a:solidFill>
              <a:srgbClr val="000000"/>
            </a:solidFill>
            <a:ln w="15840">
              <a:noFill/>
            </a:ln>
          </p:spPr>
        </p:sp>
        <p:sp>
          <p:nvSpPr>
            <p:cNvPr id="1424" name="Freeform 38"/>
            <p:cNvSpPr/>
            <p:nvPr/>
          </p:nvSpPr>
          <p:spPr>
            <a:xfrm>
              <a:off x="5480280" y="2563200"/>
              <a:ext cx="55440" cy="165960"/>
            </a:xfrm>
            <a:custGeom>
              <a:avLst/>
              <a:gdLst/>
              <a:ahLst/>
              <a:rect l="0" t="0" r="r" b="b"/>
              <a:pathLst>
                <a:path w="154" h="461">
                  <a:moveTo>
                    <a:pt x="99" y="0"/>
                  </a:moveTo>
                  <a:lnTo>
                    <a:pt x="0" y="8"/>
                  </a:lnTo>
                  <a:lnTo>
                    <a:pt x="0" y="29"/>
                  </a:lnTo>
                  <a:cubicBezTo>
                    <a:pt x="48" y="29"/>
                    <a:pt x="54" y="33"/>
                    <a:pt x="54" y="65"/>
                  </a:cubicBezTo>
                  <a:lnTo>
                    <a:pt x="54" y="409"/>
                  </a:lnTo>
                  <a:cubicBezTo>
                    <a:pt x="54" y="439"/>
                    <a:pt x="47" y="439"/>
                    <a:pt x="0" y="439"/>
                  </a:cubicBezTo>
                  <a:lnTo>
                    <a:pt x="0" y="460"/>
                  </a:lnTo>
                  <a:cubicBezTo>
                    <a:pt x="23" y="458"/>
                    <a:pt x="59" y="458"/>
                    <a:pt x="76" y="458"/>
                  </a:cubicBezTo>
                  <a:cubicBezTo>
                    <a:pt x="93" y="458"/>
                    <a:pt x="127" y="458"/>
                    <a:pt x="153" y="460"/>
                  </a:cubicBezTo>
                  <a:lnTo>
                    <a:pt x="153" y="439"/>
                  </a:lnTo>
                  <a:cubicBezTo>
                    <a:pt x="107" y="439"/>
                    <a:pt x="99" y="439"/>
                    <a:pt x="99" y="409"/>
                  </a:cubicBezTo>
                  <a:lnTo>
                    <a:pt x="99" y="0"/>
                  </a:lnTo>
                </a:path>
              </a:pathLst>
            </a:custGeom>
            <a:solidFill>
              <a:srgbClr val="000000"/>
            </a:solidFill>
            <a:ln w="15840">
              <a:noFill/>
            </a:ln>
          </p:spPr>
        </p:sp>
        <p:sp>
          <p:nvSpPr>
            <p:cNvPr id="1425" name="Freeform 39"/>
            <p:cNvSpPr/>
            <p:nvPr/>
          </p:nvSpPr>
          <p:spPr>
            <a:xfrm>
              <a:off x="5547240" y="2621520"/>
              <a:ext cx="109800" cy="110160"/>
            </a:xfrm>
            <a:custGeom>
              <a:avLst/>
              <a:gdLst/>
              <a:ahLst/>
              <a:rect l="0" t="0" r="r" b="b"/>
              <a:pathLst>
                <a:path w="305" h="306">
                  <a:moveTo>
                    <a:pt x="304" y="155"/>
                  </a:moveTo>
                  <a:cubicBezTo>
                    <a:pt x="304" y="71"/>
                    <a:pt x="234" y="0"/>
                    <a:pt x="152" y="0"/>
                  </a:cubicBezTo>
                  <a:cubicBezTo>
                    <a:pt x="67" y="0"/>
                    <a:pt x="0" y="72"/>
                    <a:pt x="0" y="155"/>
                  </a:cubicBezTo>
                  <a:cubicBezTo>
                    <a:pt x="0" y="240"/>
                    <a:pt x="71" y="305"/>
                    <a:pt x="152" y="305"/>
                  </a:cubicBezTo>
                  <a:cubicBezTo>
                    <a:pt x="234" y="305"/>
                    <a:pt x="304" y="239"/>
                    <a:pt x="304" y="155"/>
                  </a:cubicBezTo>
                  <a:moveTo>
                    <a:pt x="152" y="289"/>
                  </a:moveTo>
                  <a:cubicBezTo>
                    <a:pt x="122" y="289"/>
                    <a:pt x="93" y="274"/>
                    <a:pt x="74" y="243"/>
                  </a:cubicBezTo>
                  <a:cubicBezTo>
                    <a:pt x="57" y="215"/>
                    <a:pt x="57" y="174"/>
                    <a:pt x="57" y="150"/>
                  </a:cubicBezTo>
                  <a:cubicBezTo>
                    <a:pt x="57" y="125"/>
                    <a:pt x="57" y="89"/>
                    <a:pt x="73" y="59"/>
                  </a:cubicBezTo>
                  <a:cubicBezTo>
                    <a:pt x="91" y="29"/>
                    <a:pt x="124" y="15"/>
                    <a:pt x="152" y="15"/>
                  </a:cubicBezTo>
                  <a:cubicBezTo>
                    <a:pt x="181" y="15"/>
                    <a:pt x="211" y="29"/>
                    <a:pt x="228" y="57"/>
                  </a:cubicBezTo>
                  <a:cubicBezTo>
                    <a:pt x="246" y="86"/>
                    <a:pt x="246" y="125"/>
                    <a:pt x="246" y="150"/>
                  </a:cubicBezTo>
                  <a:cubicBezTo>
                    <a:pt x="246" y="174"/>
                    <a:pt x="246" y="210"/>
                    <a:pt x="231" y="239"/>
                  </a:cubicBezTo>
                  <a:cubicBezTo>
                    <a:pt x="217" y="269"/>
                    <a:pt x="186" y="289"/>
                    <a:pt x="152" y="289"/>
                  </a:cubicBezTo>
                </a:path>
              </a:pathLst>
            </a:custGeom>
            <a:solidFill>
              <a:srgbClr val="000000"/>
            </a:solidFill>
            <a:ln w="15840">
              <a:noFill/>
            </a:ln>
          </p:spPr>
        </p:sp>
        <p:sp>
          <p:nvSpPr>
            <p:cNvPr id="1426" name="Freeform 40"/>
            <p:cNvSpPr/>
            <p:nvPr/>
          </p:nvSpPr>
          <p:spPr>
            <a:xfrm>
              <a:off x="5670000" y="2620440"/>
              <a:ext cx="113040" cy="157680"/>
            </a:xfrm>
            <a:custGeom>
              <a:avLst/>
              <a:gdLst/>
              <a:ahLst/>
              <a:rect l="0" t="0" r="r" b="b"/>
              <a:pathLst>
                <a:path w="314" h="438">
                  <a:moveTo>
                    <a:pt x="133" y="186"/>
                  </a:moveTo>
                  <a:cubicBezTo>
                    <a:pt x="73" y="186"/>
                    <a:pt x="73" y="120"/>
                    <a:pt x="73" y="105"/>
                  </a:cubicBezTo>
                  <a:cubicBezTo>
                    <a:pt x="73" y="87"/>
                    <a:pt x="74" y="66"/>
                    <a:pt x="84" y="50"/>
                  </a:cubicBezTo>
                  <a:cubicBezTo>
                    <a:pt x="90" y="41"/>
                    <a:pt x="105" y="23"/>
                    <a:pt x="133" y="23"/>
                  </a:cubicBezTo>
                  <a:cubicBezTo>
                    <a:pt x="192" y="23"/>
                    <a:pt x="192" y="89"/>
                    <a:pt x="192" y="104"/>
                  </a:cubicBezTo>
                  <a:cubicBezTo>
                    <a:pt x="192" y="122"/>
                    <a:pt x="192" y="143"/>
                    <a:pt x="181" y="159"/>
                  </a:cubicBezTo>
                  <a:cubicBezTo>
                    <a:pt x="175" y="168"/>
                    <a:pt x="160" y="186"/>
                    <a:pt x="133" y="186"/>
                  </a:cubicBezTo>
                  <a:moveTo>
                    <a:pt x="53" y="212"/>
                  </a:moveTo>
                  <a:cubicBezTo>
                    <a:pt x="53" y="209"/>
                    <a:pt x="53" y="194"/>
                    <a:pt x="65" y="180"/>
                  </a:cubicBezTo>
                  <a:cubicBezTo>
                    <a:pt x="91" y="200"/>
                    <a:pt x="119" y="201"/>
                    <a:pt x="133" y="201"/>
                  </a:cubicBezTo>
                  <a:cubicBezTo>
                    <a:pt x="197" y="201"/>
                    <a:pt x="243" y="156"/>
                    <a:pt x="243" y="105"/>
                  </a:cubicBezTo>
                  <a:cubicBezTo>
                    <a:pt x="243" y="80"/>
                    <a:pt x="233" y="56"/>
                    <a:pt x="215" y="41"/>
                  </a:cubicBezTo>
                  <a:cubicBezTo>
                    <a:pt x="240" y="18"/>
                    <a:pt x="265" y="15"/>
                    <a:pt x="278" y="15"/>
                  </a:cubicBezTo>
                  <a:cubicBezTo>
                    <a:pt x="279" y="15"/>
                    <a:pt x="282" y="15"/>
                    <a:pt x="284" y="15"/>
                  </a:cubicBezTo>
                  <a:cubicBezTo>
                    <a:pt x="276" y="18"/>
                    <a:pt x="273" y="26"/>
                    <a:pt x="273" y="33"/>
                  </a:cubicBezTo>
                  <a:cubicBezTo>
                    <a:pt x="273" y="45"/>
                    <a:pt x="282" y="53"/>
                    <a:pt x="293" y="53"/>
                  </a:cubicBezTo>
                  <a:cubicBezTo>
                    <a:pt x="299" y="53"/>
                    <a:pt x="313" y="48"/>
                    <a:pt x="313" y="33"/>
                  </a:cubicBezTo>
                  <a:cubicBezTo>
                    <a:pt x="313" y="21"/>
                    <a:pt x="304" y="0"/>
                    <a:pt x="278" y="0"/>
                  </a:cubicBezTo>
                  <a:cubicBezTo>
                    <a:pt x="264" y="0"/>
                    <a:pt x="234" y="5"/>
                    <a:pt x="205" y="32"/>
                  </a:cubicBezTo>
                  <a:cubicBezTo>
                    <a:pt x="177" y="9"/>
                    <a:pt x="147" y="8"/>
                    <a:pt x="133" y="8"/>
                  </a:cubicBezTo>
                  <a:cubicBezTo>
                    <a:pt x="70" y="8"/>
                    <a:pt x="22" y="53"/>
                    <a:pt x="22" y="104"/>
                  </a:cubicBezTo>
                  <a:cubicBezTo>
                    <a:pt x="22" y="134"/>
                    <a:pt x="37" y="158"/>
                    <a:pt x="54" y="173"/>
                  </a:cubicBezTo>
                  <a:cubicBezTo>
                    <a:pt x="45" y="182"/>
                    <a:pt x="33" y="204"/>
                    <a:pt x="33" y="227"/>
                  </a:cubicBezTo>
                  <a:cubicBezTo>
                    <a:pt x="33" y="248"/>
                    <a:pt x="42" y="274"/>
                    <a:pt x="64" y="286"/>
                  </a:cubicBezTo>
                  <a:cubicBezTo>
                    <a:pt x="22" y="298"/>
                    <a:pt x="0" y="326"/>
                    <a:pt x="0" y="353"/>
                  </a:cubicBezTo>
                  <a:cubicBezTo>
                    <a:pt x="0" y="400"/>
                    <a:pt x="68" y="437"/>
                    <a:pt x="152" y="437"/>
                  </a:cubicBezTo>
                  <a:cubicBezTo>
                    <a:pt x="233" y="437"/>
                    <a:pt x="304" y="403"/>
                    <a:pt x="304" y="352"/>
                  </a:cubicBezTo>
                  <a:cubicBezTo>
                    <a:pt x="304" y="328"/>
                    <a:pt x="293" y="295"/>
                    <a:pt x="259" y="275"/>
                  </a:cubicBezTo>
                  <a:cubicBezTo>
                    <a:pt x="222" y="257"/>
                    <a:pt x="183" y="257"/>
                    <a:pt x="141" y="257"/>
                  </a:cubicBezTo>
                  <a:cubicBezTo>
                    <a:pt x="124" y="257"/>
                    <a:pt x="95" y="257"/>
                    <a:pt x="90" y="257"/>
                  </a:cubicBezTo>
                  <a:cubicBezTo>
                    <a:pt x="68" y="254"/>
                    <a:pt x="53" y="233"/>
                    <a:pt x="53" y="212"/>
                  </a:cubicBezTo>
                  <a:moveTo>
                    <a:pt x="152" y="421"/>
                  </a:moveTo>
                  <a:cubicBezTo>
                    <a:pt x="82" y="421"/>
                    <a:pt x="36" y="388"/>
                    <a:pt x="36" y="353"/>
                  </a:cubicBezTo>
                  <a:cubicBezTo>
                    <a:pt x="36" y="322"/>
                    <a:pt x="62" y="298"/>
                    <a:pt x="91" y="296"/>
                  </a:cubicBezTo>
                  <a:lnTo>
                    <a:pt x="132" y="296"/>
                  </a:lnTo>
                  <a:cubicBezTo>
                    <a:pt x="191" y="296"/>
                    <a:pt x="268" y="296"/>
                    <a:pt x="268" y="353"/>
                  </a:cubicBezTo>
                  <a:cubicBezTo>
                    <a:pt x="268" y="388"/>
                    <a:pt x="219" y="421"/>
                    <a:pt x="152" y="421"/>
                  </a:cubicBezTo>
                </a:path>
              </a:pathLst>
            </a:custGeom>
            <a:solidFill>
              <a:srgbClr val="000000"/>
            </a:solidFill>
            <a:ln w="15840">
              <a:noFill/>
            </a:ln>
          </p:spPr>
        </p:sp>
        <p:sp>
          <p:nvSpPr>
            <p:cNvPr id="1427" name="Freeform 41"/>
            <p:cNvSpPr/>
            <p:nvPr/>
          </p:nvSpPr>
          <p:spPr>
            <a:xfrm>
              <a:off x="5877000" y="2565720"/>
              <a:ext cx="148680" cy="163080"/>
            </a:xfrm>
            <a:custGeom>
              <a:avLst/>
              <a:gdLst/>
              <a:ahLst/>
              <a:rect l="0" t="0" r="r" b="b"/>
              <a:pathLst>
                <a:path w="413" h="453">
                  <a:moveTo>
                    <a:pt x="229" y="51"/>
                  </a:moveTo>
                  <a:cubicBezTo>
                    <a:pt x="236" y="29"/>
                    <a:pt x="237" y="21"/>
                    <a:pt x="301" y="21"/>
                  </a:cubicBezTo>
                  <a:cubicBezTo>
                    <a:pt x="322" y="21"/>
                    <a:pt x="327" y="21"/>
                    <a:pt x="327" y="8"/>
                  </a:cubicBezTo>
                  <a:cubicBezTo>
                    <a:pt x="327" y="0"/>
                    <a:pt x="319" y="0"/>
                    <a:pt x="316" y="0"/>
                  </a:cubicBezTo>
                  <a:cubicBezTo>
                    <a:pt x="295" y="0"/>
                    <a:pt x="237" y="2"/>
                    <a:pt x="215" y="2"/>
                  </a:cubicBezTo>
                  <a:cubicBezTo>
                    <a:pt x="195" y="2"/>
                    <a:pt x="144" y="0"/>
                    <a:pt x="124" y="0"/>
                  </a:cubicBezTo>
                  <a:cubicBezTo>
                    <a:pt x="119" y="0"/>
                    <a:pt x="112" y="0"/>
                    <a:pt x="112" y="14"/>
                  </a:cubicBezTo>
                  <a:cubicBezTo>
                    <a:pt x="112" y="21"/>
                    <a:pt x="118" y="21"/>
                    <a:pt x="130" y="21"/>
                  </a:cubicBezTo>
                  <a:cubicBezTo>
                    <a:pt x="132" y="21"/>
                    <a:pt x="144" y="21"/>
                    <a:pt x="157" y="23"/>
                  </a:cubicBezTo>
                  <a:cubicBezTo>
                    <a:pt x="169" y="23"/>
                    <a:pt x="175" y="24"/>
                    <a:pt x="175" y="33"/>
                  </a:cubicBezTo>
                  <a:cubicBezTo>
                    <a:pt x="175" y="35"/>
                    <a:pt x="174" y="38"/>
                    <a:pt x="172" y="45"/>
                  </a:cubicBezTo>
                  <a:lnTo>
                    <a:pt x="81" y="401"/>
                  </a:lnTo>
                  <a:cubicBezTo>
                    <a:pt x="74" y="427"/>
                    <a:pt x="73" y="431"/>
                    <a:pt x="19" y="431"/>
                  </a:cubicBezTo>
                  <a:cubicBezTo>
                    <a:pt x="6" y="431"/>
                    <a:pt x="0" y="431"/>
                    <a:pt x="0" y="445"/>
                  </a:cubicBezTo>
                  <a:cubicBezTo>
                    <a:pt x="0" y="452"/>
                    <a:pt x="6" y="452"/>
                    <a:pt x="19" y="452"/>
                  </a:cubicBezTo>
                  <a:lnTo>
                    <a:pt x="335" y="452"/>
                  </a:lnTo>
                  <a:cubicBezTo>
                    <a:pt x="352" y="452"/>
                    <a:pt x="352" y="452"/>
                    <a:pt x="357" y="442"/>
                  </a:cubicBezTo>
                  <a:lnTo>
                    <a:pt x="411" y="298"/>
                  </a:lnTo>
                  <a:cubicBezTo>
                    <a:pt x="412" y="292"/>
                    <a:pt x="412" y="290"/>
                    <a:pt x="412" y="289"/>
                  </a:cubicBezTo>
                  <a:cubicBezTo>
                    <a:pt x="412" y="286"/>
                    <a:pt x="411" y="281"/>
                    <a:pt x="405" y="281"/>
                  </a:cubicBezTo>
                  <a:cubicBezTo>
                    <a:pt x="398" y="281"/>
                    <a:pt x="398" y="286"/>
                    <a:pt x="394" y="296"/>
                  </a:cubicBezTo>
                  <a:cubicBezTo>
                    <a:pt x="371" y="356"/>
                    <a:pt x="340" y="431"/>
                    <a:pt x="222" y="431"/>
                  </a:cubicBezTo>
                  <a:lnTo>
                    <a:pt x="157" y="431"/>
                  </a:lnTo>
                  <a:cubicBezTo>
                    <a:pt x="147" y="431"/>
                    <a:pt x="146" y="431"/>
                    <a:pt x="143" y="431"/>
                  </a:cubicBezTo>
                  <a:cubicBezTo>
                    <a:pt x="135" y="431"/>
                    <a:pt x="133" y="430"/>
                    <a:pt x="133" y="425"/>
                  </a:cubicBezTo>
                  <a:cubicBezTo>
                    <a:pt x="133" y="422"/>
                    <a:pt x="133" y="421"/>
                    <a:pt x="136" y="409"/>
                  </a:cubicBezTo>
                  <a:lnTo>
                    <a:pt x="229" y="51"/>
                  </a:lnTo>
                </a:path>
              </a:pathLst>
            </a:custGeom>
            <a:solidFill>
              <a:srgbClr val="000000"/>
            </a:solidFill>
            <a:ln w="15840">
              <a:noFill/>
            </a:ln>
          </p:spPr>
        </p:sp>
        <p:sp>
          <p:nvSpPr>
            <p:cNvPr id="1428" name="Freeform 42"/>
            <p:cNvSpPr/>
            <p:nvPr/>
          </p:nvSpPr>
          <p:spPr>
            <a:xfrm>
              <a:off x="455760" y="2854080"/>
              <a:ext cx="53280" cy="159840"/>
            </a:xfrm>
            <a:custGeom>
              <a:avLst/>
              <a:gdLst/>
              <a:ahLst/>
              <a:rect l="0" t="0" r="r" b="b"/>
              <a:pathLst>
                <a:path w="148" h="444">
                  <a:moveTo>
                    <a:pt x="99" y="150"/>
                  </a:moveTo>
                  <a:lnTo>
                    <a:pt x="3" y="158"/>
                  </a:lnTo>
                  <a:lnTo>
                    <a:pt x="3" y="179"/>
                  </a:lnTo>
                  <a:cubicBezTo>
                    <a:pt x="48" y="179"/>
                    <a:pt x="54" y="182"/>
                    <a:pt x="54" y="215"/>
                  </a:cubicBezTo>
                  <a:lnTo>
                    <a:pt x="54" y="392"/>
                  </a:lnTo>
                  <a:cubicBezTo>
                    <a:pt x="54" y="422"/>
                    <a:pt x="47" y="422"/>
                    <a:pt x="0" y="422"/>
                  </a:cubicBezTo>
                  <a:lnTo>
                    <a:pt x="0" y="443"/>
                  </a:lnTo>
                  <a:cubicBezTo>
                    <a:pt x="22" y="442"/>
                    <a:pt x="59" y="442"/>
                    <a:pt x="76" y="442"/>
                  </a:cubicBezTo>
                  <a:cubicBezTo>
                    <a:pt x="99" y="442"/>
                    <a:pt x="124" y="442"/>
                    <a:pt x="147" y="443"/>
                  </a:cubicBezTo>
                  <a:lnTo>
                    <a:pt x="147" y="422"/>
                  </a:lnTo>
                  <a:cubicBezTo>
                    <a:pt x="102" y="422"/>
                    <a:pt x="99" y="419"/>
                    <a:pt x="99" y="394"/>
                  </a:cubicBezTo>
                  <a:lnTo>
                    <a:pt x="99" y="150"/>
                  </a:lnTo>
                  <a:moveTo>
                    <a:pt x="102" y="35"/>
                  </a:moveTo>
                  <a:cubicBezTo>
                    <a:pt x="102" y="14"/>
                    <a:pt x="85" y="0"/>
                    <a:pt x="65" y="0"/>
                  </a:cubicBezTo>
                  <a:cubicBezTo>
                    <a:pt x="43" y="0"/>
                    <a:pt x="29" y="18"/>
                    <a:pt x="29" y="35"/>
                  </a:cubicBezTo>
                  <a:cubicBezTo>
                    <a:pt x="29" y="53"/>
                    <a:pt x="43" y="71"/>
                    <a:pt x="65" y="71"/>
                  </a:cubicBezTo>
                  <a:cubicBezTo>
                    <a:pt x="85" y="71"/>
                    <a:pt x="102" y="56"/>
                    <a:pt x="102" y="35"/>
                  </a:cubicBezTo>
                </a:path>
              </a:pathLst>
            </a:custGeom>
            <a:solidFill>
              <a:srgbClr val="000000"/>
            </a:solidFill>
            <a:ln w="15840">
              <a:noFill/>
            </a:ln>
          </p:spPr>
        </p:sp>
        <p:sp>
          <p:nvSpPr>
            <p:cNvPr id="1429" name="Freeform 43"/>
            <p:cNvSpPr/>
            <p:nvPr/>
          </p:nvSpPr>
          <p:spPr>
            <a:xfrm>
              <a:off x="523800" y="2906640"/>
              <a:ext cx="81360" cy="110160"/>
            </a:xfrm>
            <a:custGeom>
              <a:avLst/>
              <a:gdLst/>
              <a:ahLst/>
              <a:rect l="0" t="0" r="r" b="b"/>
              <a:pathLst>
                <a:path w="226" h="306">
                  <a:moveTo>
                    <a:pt x="119" y="168"/>
                  </a:moveTo>
                  <a:cubicBezTo>
                    <a:pt x="135" y="171"/>
                    <a:pt x="191" y="182"/>
                    <a:pt x="191" y="230"/>
                  </a:cubicBezTo>
                  <a:cubicBezTo>
                    <a:pt x="191" y="263"/>
                    <a:pt x="167" y="290"/>
                    <a:pt x="113" y="290"/>
                  </a:cubicBezTo>
                  <a:cubicBezTo>
                    <a:pt x="56" y="290"/>
                    <a:pt x="31" y="252"/>
                    <a:pt x="19" y="195"/>
                  </a:cubicBezTo>
                  <a:cubicBezTo>
                    <a:pt x="17" y="188"/>
                    <a:pt x="16" y="185"/>
                    <a:pt x="9" y="185"/>
                  </a:cubicBezTo>
                  <a:cubicBezTo>
                    <a:pt x="0" y="185"/>
                    <a:pt x="0" y="189"/>
                    <a:pt x="0" y="201"/>
                  </a:cubicBezTo>
                  <a:lnTo>
                    <a:pt x="0" y="289"/>
                  </a:lnTo>
                  <a:cubicBezTo>
                    <a:pt x="0" y="301"/>
                    <a:pt x="0" y="305"/>
                    <a:pt x="8" y="305"/>
                  </a:cubicBezTo>
                  <a:cubicBezTo>
                    <a:pt x="11" y="305"/>
                    <a:pt x="12" y="304"/>
                    <a:pt x="25" y="292"/>
                  </a:cubicBezTo>
                  <a:cubicBezTo>
                    <a:pt x="26" y="290"/>
                    <a:pt x="26" y="289"/>
                    <a:pt x="39" y="277"/>
                  </a:cubicBezTo>
                  <a:cubicBezTo>
                    <a:pt x="68" y="304"/>
                    <a:pt x="99" y="305"/>
                    <a:pt x="113" y="305"/>
                  </a:cubicBezTo>
                  <a:cubicBezTo>
                    <a:pt x="192" y="305"/>
                    <a:pt x="225" y="260"/>
                    <a:pt x="225" y="212"/>
                  </a:cubicBezTo>
                  <a:cubicBezTo>
                    <a:pt x="225" y="177"/>
                    <a:pt x="203" y="158"/>
                    <a:pt x="195" y="149"/>
                  </a:cubicBezTo>
                  <a:cubicBezTo>
                    <a:pt x="172" y="128"/>
                    <a:pt x="146" y="123"/>
                    <a:pt x="118" y="117"/>
                  </a:cubicBezTo>
                  <a:cubicBezTo>
                    <a:pt x="79" y="110"/>
                    <a:pt x="33" y="102"/>
                    <a:pt x="33" y="63"/>
                  </a:cubicBezTo>
                  <a:cubicBezTo>
                    <a:pt x="33" y="39"/>
                    <a:pt x="51" y="12"/>
                    <a:pt x="110" y="12"/>
                  </a:cubicBezTo>
                  <a:cubicBezTo>
                    <a:pt x="184" y="12"/>
                    <a:pt x="189" y="72"/>
                    <a:pt x="191" y="93"/>
                  </a:cubicBezTo>
                  <a:cubicBezTo>
                    <a:pt x="191" y="99"/>
                    <a:pt x="197" y="99"/>
                    <a:pt x="198" y="99"/>
                  </a:cubicBezTo>
                  <a:cubicBezTo>
                    <a:pt x="208" y="99"/>
                    <a:pt x="208" y="96"/>
                    <a:pt x="208" y="83"/>
                  </a:cubicBezTo>
                  <a:lnTo>
                    <a:pt x="208" y="17"/>
                  </a:lnTo>
                  <a:cubicBezTo>
                    <a:pt x="208" y="5"/>
                    <a:pt x="208" y="0"/>
                    <a:pt x="200" y="0"/>
                  </a:cubicBezTo>
                  <a:cubicBezTo>
                    <a:pt x="197" y="0"/>
                    <a:pt x="195" y="0"/>
                    <a:pt x="186" y="8"/>
                  </a:cubicBezTo>
                  <a:cubicBezTo>
                    <a:pt x="184" y="11"/>
                    <a:pt x="177" y="17"/>
                    <a:pt x="174" y="18"/>
                  </a:cubicBezTo>
                  <a:cubicBezTo>
                    <a:pt x="149" y="0"/>
                    <a:pt x="119" y="0"/>
                    <a:pt x="110" y="0"/>
                  </a:cubicBezTo>
                  <a:cubicBezTo>
                    <a:pt x="26" y="0"/>
                    <a:pt x="0" y="45"/>
                    <a:pt x="0" y="81"/>
                  </a:cubicBezTo>
                  <a:cubicBezTo>
                    <a:pt x="0" y="105"/>
                    <a:pt x="11" y="123"/>
                    <a:pt x="29" y="138"/>
                  </a:cubicBezTo>
                  <a:cubicBezTo>
                    <a:pt x="51" y="155"/>
                    <a:pt x="71" y="159"/>
                    <a:pt x="119" y="168"/>
                  </a:cubicBezTo>
                </a:path>
              </a:pathLst>
            </a:custGeom>
            <a:solidFill>
              <a:srgbClr val="000000"/>
            </a:solidFill>
            <a:ln w="15840">
              <a:noFill/>
            </a:ln>
          </p:spPr>
        </p:sp>
        <p:sp>
          <p:nvSpPr>
            <p:cNvPr id="1430" name="Freeform 44"/>
            <p:cNvSpPr/>
            <p:nvPr/>
          </p:nvSpPr>
          <p:spPr>
            <a:xfrm>
              <a:off x="699120" y="2867040"/>
              <a:ext cx="77760" cy="149760"/>
            </a:xfrm>
            <a:custGeom>
              <a:avLst/>
              <a:gdLst/>
              <a:ahLst/>
              <a:rect l="0" t="0" r="r" b="b"/>
              <a:pathLst>
                <a:path w="216" h="416">
                  <a:moveTo>
                    <a:pt x="105" y="143"/>
                  </a:moveTo>
                  <a:lnTo>
                    <a:pt x="203" y="143"/>
                  </a:lnTo>
                  <a:lnTo>
                    <a:pt x="203" y="122"/>
                  </a:lnTo>
                  <a:lnTo>
                    <a:pt x="105" y="122"/>
                  </a:lnTo>
                  <a:lnTo>
                    <a:pt x="105" y="0"/>
                  </a:lnTo>
                  <a:lnTo>
                    <a:pt x="88" y="0"/>
                  </a:lnTo>
                  <a:cubicBezTo>
                    <a:pt x="88" y="54"/>
                    <a:pt x="67" y="125"/>
                    <a:pt x="0" y="128"/>
                  </a:cubicBezTo>
                  <a:lnTo>
                    <a:pt x="0" y="143"/>
                  </a:lnTo>
                  <a:lnTo>
                    <a:pt x="59" y="143"/>
                  </a:lnTo>
                  <a:lnTo>
                    <a:pt x="59" y="325"/>
                  </a:lnTo>
                  <a:cubicBezTo>
                    <a:pt x="59" y="407"/>
                    <a:pt x="122" y="415"/>
                    <a:pt x="147" y="415"/>
                  </a:cubicBezTo>
                  <a:cubicBezTo>
                    <a:pt x="195" y="415"/>
                    <a:pt x="215" y="368"/>
                    <a:pt x="215" y="325"/>
                  </a:cubicBezTo>
                  <a:lnTo>
                    <a:pt x="215" y="287"/>
                  </a:lnTo>
                  <a:lnTo>
                    <a:pt x="197" y="287"/>
                  </a:lnTo>
                  <a:lnTo>
                    <a:pt x="197" y="325"/>
                  </a:lnTo>
                  <a:cubicBezTo>
                    <a:pt x="197" y="373"/>
                    <a:pt x="177" y="398"/>
                    <a:pt x="152" y="398"/>
                  </a:cubicBezTo>
                  <a:cubicBezTo>
                    <a:pt x="105" y="398"/>
                    <a:pt x="105" y="338"/>
                    <a:pt x="105" y="326"/>
                  </a:cubicBezTo>
                  <a:lnTo>
                    <a:pt x="105" y="143"/>
                  </a:lnTo>
                </a:path>
              </a:pathLst>
            </a:custGeom>
            <a:solidFill>
              <a:srgbClr val="000000"/>
            </a:solidFill>
            <a:ln w="15840">
              <a:noFill/>
            </a:ln>
          </p:spPr>
        </p:sp>
        <p:sp>
          <p:nvSpPr>
            <p:cNvPr id="1431" name="Freeform 45"/>
            <p:cNvSpPr/>
            <p:nvPr/>
          </p:nvSpPr>
          <p:spPr>
            <a:xfrm>
              <a:off x="797040" y="2848320"/>
              <a:ext cx="124200" cy="165960"/>
            </a:xfrm>
            <a:custGeom>
              <a:avLst/>
              <a:gdLst/>
              <a:ahLst/>
              <a:rect l="0" t="0" r="r" b="b"/>
              <a:pathLst>
                <a:path w="345" h="461">
                  <a:moveTo>
                    <a:pt x="53" y="409"/>
                  </a:moveTo>
                  <a:cubicBezTo>
                    <a:pt x="53" y="439"/>
                    <a:pt x="47" y="439"/>
                    <a:pt x="0" y="439"/>
                  </a:cubicBezTo>
                  <a:lnTo>
                    <a:pt x="0" y="460"/>
                  </a:lnTo>
                  <a:cubicBezTo>
                    <a:pt x="23" y="458"/>
                    <a:pt x="59" y="458"/>
                    <a:pt x="78" y="458"/>
                  </a:cubicBezTo>
                  <a:cubicBezTo>
                    <a:pt x="95" y="458"/>
                    <a:pt x="130" y="458"/>
                    <a:pt x="153" y="460"/>
                  </a:cubicBezTo>
                  <a:lnTo>
                    <a:pt x="153" y="439"/>
                  </a:lnTo>
                  <a:cubicBezTo>
                    <a:pt x="109" y="439"/>
                    <a:pt x="101" y="439"/>
                    <a:pt x="101" y="409"/>
                  </a:cubicBezTo>
                  <a:lnTo>
                    <a:pt x="101" y="287"/>
                  </a:lnTo>
                  <a:cubicBezTo>
                    <a:pt x="101" y="218"/>
                    <a:pt x="149" y="182"/>
                    <a:pt x="192" y="182"/>
                  </a:cubicBezTo>
                  <a:cubicBezTo>
                    <a:pt x="236" y="182"/>
                    <a:pt x="243" y="218"/>
                    <a:pt x="243" y="256"/>
                  </a:cubicBezTo>
                  <a:lnTo>
                    <a:pt x="243" y="409"/>
                  </a:lnTo>
                  <a:cubicBezTo>
                    <a:pt x="243" y="439"/>
                    <a:pt x="236" y="439"/>
                    <a:pt x="191" y="439"/>
                  </a:cubicBezTo>
                  <a:lnTo>
                    <a:pt x="191" y="460"/>
                  </a:lnTo>
                  <a:cubicBezTo>
                    <a:pt x="214" y="458"/>
                    <a:pt x="250" y="458"/>
                    <a:pt x="268" y="458"/>
                  </a:cubicBezTo>
                  <a:cubicBezTo>
                    <a:pt x="285" y="458"/>
                    <a:pt x="321" y="458"/>
                    <a:pt x="344" y="460"/>
                  </a:cubicBezTo>
                  <a:lnTo>
                    <a:pt x="344" y="439"/>
                  </a:lnTo>
                  <a:cubicBezTo>
                    <a:pt x="309" y="439"/>
                    <a:pt x="291" y="439"/>
                    <a:pt x="291" y="419"/>
                  </a:cubicBezTo>
                  <a:lnTo>
                    <a:pt x="291" y="293"/>
                  </a:lnTo>
                  <a:cubicBezTo>
                    <a:pt x="291" y="236"/>
                    <a:pt x="291" y="215"/>
                    <a:pt x="270" y="191"/>
                  </a:cubicBezTo>
                  <a:cubicBezTo>
                    <a:pt x="260" y="180"/>
                    <a:pt x="237" y="167"/>
                    <a:pt x="198" y="167"/>
                  </a:cubicBezTo>
                  <a:cubicBezTo>
                    <a:pt x="140" y="167"/>
                    <a:pt x="110" y="207"/>
                    <a:pt x="99" y="231"/>
                  </a:cubicBezTo>
                  <a:lnTo>
                    <a:pt x="99" y="0"/>
                  </a:lnTo>
                  <a:lnTo>
                    <a:pt x="0" y="8"/>
                  </a:lnTo>
                  <a:lnTo>
                    <a:pt x="0" y="29"/>
                  </a:lnTo>
                  <a:cubicBezTo>
                    <a:pt x="48" y="29"/>
                    <a:pt x="53" y="33"/>
                    <a:pt x="53" y="65"/>
                  </a:cubicBezTo>
                  <a:lnTo>
                    <a:pt x="53" y="409"/>
                  </a:lnTo>
                </a:path>
              </a:pathLst>
            </a:custGeom>
            <a:solidFill>
              <a:srgbClr val="000000"/>
            </a:solidFill>
            <a:ln w="15840">
              <a:noFill/>
            </a:ln>
          </p:spPr>
        </p:sp>
        <p:sp>
          <p:nvSpPr>
            <p:cNvPr id="1432" name="Freeform 46"/>
            <p:cNvSpPr/>
            <p:nvPr/>
          </p:nvSpPr>
          <p:spPr>
            <a:xfrm>
              <a:off x="932400" y="290664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433" name="Freeform 47"/>
            <p:cNvSpPr/>
            <p:nvPr/>
          </p:nvSpPr>
          <p:spPr>
            <a:xfrm>
              <a:off x="1124640" y="2906640"/>
              <a:ext cx="93960" cy="110160"/>
            </a:xfrm>
            <a:custGeom>
              <a:avLst/>
              <a:gdLst/>
              <a:ahLst/>
              <a:rect l="0" t="0" r="r" b="b"/>
              <a:pathLst>
                <a:path w="261" h="306">
                  <a:moveTo>
                    <a:pt x="57" y="153"/>
                  </a:moveTo>
                  <a:cubicBezTo>
                    <a:pt x="57" y="45"/>
                    <a:pt x="113" y="17"/>
                    <a:pt x="149" y="17"/>
                  </a:cubicBezTo>
                  <a:cubicBezTo>
                    <a:pt x="155" y="17"/>
                    <a:pt x="198" y="17"/>
                    <a:pt x="223" y="41"/>
                  </a:cubicBezTo>
                  <a:cubicBezTo>
                    <a:pt x="195" y="44"/>
                    <a:pt x="191" y="63"/>
                    <a:pt x="191" y="72"/>
                  </a:cubicBezTo>
                  <a:cubicBezTo>
                    <a:pt x="191" y="89"/>
                    <a:pt x="203" y="102"/>
                    <a:pt x="222" y="102"/>
                  </a:cubicBezTo>
                  <a:cubicBezTo>
                    <a:pt x="240" y="102"/>
                    <a:pt x="254" y="90"/>
                    <a:pt x="254" y="71"/>
                  </a:cubicBezTo>
                  <a:cubicBezTo>
                    <a:pt x="254" y="26"/>
                    <a:pt x="202" y="0"/>
                    <a:pt x="149" y="0"/>
                  </a:cubicBezTo>
                  <a:cubicBezTo>
                    <a:pt x="64" y="0"/>
                    <a:pt x="0" y="72"/>
                    <a:pt x="0" y="153"/>
                  </a:cubicBezTo>
                  <a:cubicBezTo>
                    <a:pt x="0" y="239"/>
                    <a:pt x="68" y="305"/>
                    <a:pt x="147" y="305"/>
                  </a:cubicBezTo>
                  <a:cubicBezTo>
                    <a:pt x="239" y="305"/>
                    <a:pt x="260" y="225"/>
                    <a:pt x="260" y="218"/>
                  </a:cubicBezTo>
                  <a:cubicBezTo>
                    <a:pt x="260" y="212"/>
                    <a:pt x="254" y="212"/>
                    <a:pt x="253" y="212"/>
                  </a:cubicBezTo>
                  <a:cubicBezTo>
                    <a:pt x="246" y="212"/>
                    <a:pt x="245" y="215"/>
                    <a:pt x="243" y="218"/>
                  </a:cubicBezTo>
                  <a:cubicBezTo>
                    <a:pt x="223" y="280"/>
                    <a:pt x="178" y="289"/>
                    <a:pt x="153" y="289"/>
                  </a:cubicBezTo>
                  <a:cubicBezTo>
                    <a:pt x="118" y="289"/>
                    <a:pt x="57" y="260"/>
                    <a:pt x="57" y="153"/>
                  </a:cubicBezTo>
                </a:path>
              </a:pathLst>
            </a:custGeom>
            <a:solidFill>
              <a:srgbClr val="000000"/>
            </a:solidFill>
            <a:ln w="15840">
              <a:noFill/>
            </a:ln>
          </p:spPr>
        </p:sp>
        <p:sp>
          <p:nvSpPr>
            <p:cNvPr id="1434" name="Freeform 48"/>
            <p:cNvSpPr/>
            <p:nvPr/>
          </p:nvSpPr>
          <p:spPr>
            <a:xfrm>
              <a:off x="1231920" y="2906640"/>
              <a:ext cx="109800" cy="110160"/>
            </a:xfrm>
            <a:custGeom>
              <a:avLst/>
              <a:gdLst/>
              <a:ahLst/>
              <a:rect l="0" t="0" r="r" b="b"/>
              <a:pathLst>
                <a:path w="305" h="306">
                  <a:moveTo>
                    <a:pt x="304" y="155"/>
                  </a:moveTo>
                  <a:cubicBezTo>
                    <a:pt x="304" y="71"/>
                    <a:pt x="234" y="0"/>
                    <a:pt x="152" y="0"/>
                  </a:cubicBezTo>
                  <a:cubicBezTo>
                    <a:pt x="67" y="0"/>
                    <a:pt x="0" y="72"/>
                    <a:pt x="0" y="155"/>
                  </a:cubicBezTo>
                  <a:cubicBezTo>
                    <a:pt x="0" y="240"/>
                    <a:pt x="71" y="305"/>
                    <a:pt x="152" y="305"/>
                  </a:cubicBezTo>
                  <a:cubicBezTo>
                    <a:pt x="234" y="305"/>
                    <a:pt x="304" y="239"/>
                    <a:pt x="304" y="155"/>
                  </a:cubicBezTo>
                  <a:moveTo>
                    <a:pt x="152" y="289"/>
                  </a:moveTo>
                  <a:cubicBezTo>
                    <a:pt x="122" y="289"/>
                    <a:pt x="93" y="274"/>
                    <a:pt x="74" y="243"/>
                  </a:cubicBezTo>
                  <a:cubicBezTo>
                    <a:pt x="57" y="215"/>
                    <a:pt x="57" y="174"/>
                    <a:pt x="57" y="150"/>
                  </a:cubicBezTo>
                  <a:cubicBezTo>
                    <a:pt x="57" y="125"/>
                    <a:pt x="57" y="89"/>
                    <a:pt x="73" y="59"/>
                  </a:cubicBezTo>
                  <a:cubicBezTo>
                    <a:pt x="91" y="29"/>
                    <a:pt x="124" y="15"/>
                    <a:pt x="152" y="15"/>
                  </a:cubicBezTo>
                  <a:cubicBezTo>
                    <a:pt x="181" y="15"/>
                    <a:pt x="211" y="29"/>
                    <a:pt x="228" y="57"/>
                  </a:cubicBezTo>
                  <a:cubicBezTo>
                    <a:pt x="246" y="86"/>
                    <a:pt x="246" y="125"/>
                    <a:pt x="246" y="150"/>
                  </a:cubicBezTo>
                  <a:cubicBezTo>
                    <a:pt x="246" y="174"/>
                    <a:pt x="246" y="210"/>
                    <a:pt x="231" y="239"/>
                  </a:cubicBezTo>
                  <a:cubicBezTo>
                    <a:pt x="217" y="269"/>
                    <a:pt x="186" y="289"/>
                    <a:pt x="152" y="289"/>
                  </a:cubicBezTo>
                </a:path>
              </a:pathLst>
            </a:custGeom>
            <a:solidFill>
              <a:srgbClr val="000000"/>
            </a:solidFill>
            <a:ln w="15840">
              <a:noFill/>
            </a:ln>
          </p:spPr>
        </p:sp>
        <p:sp>
          <p:nvSpPr>
            <p:cNvPr id="1435" name="Freeform 49"/>
            <p:cNvSpPr/>
            <p:nvPr/>
          </p:nvSpPr>
          <p:spPr>
            <a:xfrm>
              <a:off x="1355760" y="2908080"/>
              <a:ext cx="124200" cy="108720"/>
            </a:xfrm>
            <a:custGeom>
              <a:avLst/>
              <a:gdLst/>
              <a:ahLst/>
              <a:rect l="0" t="0" r="r" b="b"/>
              <a:pathLst>
                <a:path w="345" h="302">
                  <a:moveTo>
                    <a:pt x="245" y="240"/>
                  </a:moveTo>
                  <a:lnTo>
                    <a:pt x="245" y="301"/>
                  </a:lnTo>
                  <a:lnTo>
                    <a:pt x="344" y="293"/>
                  </a:lnTo>
                  <a:lnTo>
                    <a:pt x="344" y="272"/>
                  </a:lnTo>
                  <a:cubicBezTo>
                    <a:pt x="296" y="272"/>
                    <a:pt x="291" y="268"/>
                    <a:pt x="291" y="236"/>
                  </a:cubicBezTo>
                  <a:lnTo>
                    <a:pt x="291" y="0"/>
                  </a:lnTo>
                  <a:lnTo>
                    <a:pt x="191" y="8"/>
                  </a:lnTo>
                  <a:lnTo>
                    <a:pt x="191" y="29"/>
                  </a:lnTo>
                  <a:cubicBezTo>
                    <a:pt x="239" y="29"/>
                    <a:pt x="243" y="33"/>
                    <a:pt x="243" y="65"/>
                  </a:cubicBezTo>
                  <a:lnTo>
                    <a:pt x="243" y="183"/>
                  </a:lnTo>
                  <a:cubicBezTo>
                    <a:pt x="243" y="240"/>
                    <a:pt x="211" y="286"/>
                    <a:pt x="161" y="286"/>
                  </a:cubicBezTo>
                  <a:cubicBezTo>
                    <a:pt x="104" y="286"/>
                    <a:pt x="101" y="256"/>
                    <a:pt x="101" y="221"/>
                  </a:cubicBezTo>
                  <a:lnTo>
                    <a:pt x="101" y="0"/>
                  </a:lnTo>
                  <a:lnTo>
                    <a:pt x="0" y="8"/>
                  </a:lnTo>
                  <a:lnTo>
                    <a:pt x="0" y="29"/>
                  </a:lnTo>
                  <a:cubicBezTo>
                    <a:pt x="53" y="29"/>
                    <a:pt x="53" y="30"/>
                    <a:pt x="53" y="89"/>
                  </a:cubicBezTo>
                  <a:lnTo>
                    <a:pt x="53" y="188"/>
                  </a:lnTo>
                  <a:cubicBezTo>
                    <a:pt x="53" y="240"/>
                    <a:pt x="53" y="301"/>
                    <a:pt x="158" y="301"/>
                  </a:cubicBezTo>
                  <a:cubicBezTo>
                    <a:pt x="195" y="301"/>
                    <a:pt x="226" y="283"/>
                    <a:pt x="245" y="240"/>
                  </a:cubicBezTo>
                </a:path>
              </a:pathLst>
            </a:custGeom>
            <a:solidFill>
              <a:srgbClr val="000000"/>
            </a:solidFill>
            <a:ln w="15840">
              <a:noFill/>
            </a:ln>
          </p:spPr>
        </p:sp>
        <p:sp>
          <p:nvSpPr>
            <p:cNvPr id="1436" name="Freeform 50"/>
            <p:cNvSpPr/>
            <p:nvPr/>
          </p:nvSpPr>
          <p:spPr>
            <a:xfrm>
              <a:off x="1492200" y="290808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37" name="Freeform 51"/>
            <p:cNvSpPr/>
            <p:nvPr/>
          </p:nvSpPr>
          <p:spPr>
            <a:xfrm>
              <a:off x="1618200" y="2867040"/>
              <a:ext cx="77400" cy="149760"/>
            </a:xfrm>
            <a:custGeom>
              <a:avLst/>
              <a:gdLst/>
              <a:ahLst/>
              <a:rect l="0" t="0" r="r" b="b"/>
              <a:pathLst>
                <a:path w="215" h="416">
                  <a:moveTo>
                    <a:pt x="105" y="143"/>
                  </a:moveTo>
                  <a:lnTo>
                    <a:pt x="203" y="143"/>
                  </a:lnTo>
                  <a:lnTo>
                    <a:pt x="203" y="122"/>
                  </a:lnTo>
                  <a:lnTo>
                    <a:pt x="105" y="122"/>
                  </a:lnTo>
                  <a:lnTo>
                    <a:pt x="105" y="0"/>
                  </a:lnTo>
                  <a:lnTo>
                    <a:pt x="88" y="0"/>
                  </a:lnTo>
                  <a:cubicBezTo>
                    <a:pt x="88" y="54"/>
                    <a:pt x="67" y="125"/>
                    <a:pt x="0" y="128"/>
                  </a:cubicBezTo>
                  <a:lnTo>
                    <a:pt x="0" y="143"/>
                  </a:lnTo>
                  <a:lnTo>
                    <a:pt x="59" y="143"/>
                  </a:lnTo>
                  <a:lnTo>
                    <a:pt x="59" y="325"/>
                  </a:lnTo>
                  <a:cubicBezTo>
                    <a:pt x="59" y="407"/>
                    <a:pt x="122" y="415"/>
                    <a:pt x="147" y="415"/>
                  </a:cubicBezTo>
                  <a:cubicBezTo>
                    <a:pt x="195" y="415"/>
                    <a:pt x="214" y="368"/>
                    <a:pt x="214" y="325"/>
                  </a:cubicBezTo>
                  <a:lnTo>
                    <a:pt x="214" y="287"/>
                  </a:lnTo>
                  <a:lnTo>
                    <a:pt x="197" y="287"/>
                  </a:lnTo>
                  <a:lnTo>
                    <a:pt x="197" y="325"/>
                  </a:lnTo>
                  <a:cubicBezTo>
                    <a:pt x="197" y="373"/>
                    <a:pt x="177" y="398"/>
                    <a:pt x="152" y="398"/>
                  </a:cubicBezTo>
                  <a:cubicBezTo>
                    <a:pt x="105" y="398"/>
                    <a:pt x="105" y="338"/>
                    <a:pt x="105" y="326"/>
                  </a:cubicBezTo>
                  <a:lnTo>
                    <a:pt x="105" y="143"/>
                  </a:lnTo>
                </a:path>
              </a:pathLst>
            </a:custGeom>
            <a:solidFill>
              <a:srgbClr val="000000"/>
            </a:solidFill>
            <a:ln w="15840">
              <a:noFill/>
            </a:ln>
          </p:spPr>
        </p:sp>
        <p:sp>
          <p:nvSpPr>
            <p:cNvPr id="1438" name="Freeform 52"/>
            <p:cNvSpPr/>
            <p:nvPr/>
          </p:nvSpPr>
          <p:spPr>
            <a:xfrm>
              <a:off x="1797480" y="2906640"/>
              <a:ext cx="109800" cy="110160"/>
            </a:xfrm>
            <a:custGeom>
              <a:avLst/>
              <a:gdLst/>
              <a:ahLst/>
              <a:rect l="0" t="0" r="r" b="b"/>
              <a:pathLst>
                <a:path w="305" h="306">
                  <a:moveTo>
                    <a:pt x="304" y="155"/>
                  </a:moveTo>
                  <a:cubicBezTo>
                    <a:pt x="304" y="71"/>
                    <a:pt x="234" y="0"/>
                    <a:pt x="152" y="0"/>
                  </a:cubicBezTo>
                  <a:cubicBezTo>
                    <a:pt x="67" y="0"/>
                    <a:pt x="0" y="72"/>
                    <a:pt x="0" y="155"/>
                  </a:cubicBezTo>
                  <a:cubicBezTo>
                    <a:pt x="0" y="240"/>
                    <a:pt x="71" y="305"/>
                    <a:pt x="152" y="305"/>
                  </a:cubicBezTo>
                  <a:cubicBezTo>
                    <a:pt x="234" y="305"/>
                    <a:pt x="304" y="239"/>
                    <a:pt x="304" y="155"/>
                  </a:cubicBezTo>
                  <a:moveTo>
                    <a:pt x="152" y="289"/>
                  </a:moveTo>
                  <a:cubicBezTo>
                    <a:pt x="122" y="289"/>
                    <a:pt x="93" y="274"/>
                    <a:pt x="74" y="243"/>
                  </a:cubicBezTo>
                  <a:cubicBezTo>
                    <a:pt x="57" y="215"/>
                    <a:pt x="57" y="174"/>
                    <a:pt x="57" y="150"/>
                  </a:cubicBezTo>
                  <a:cubicBezTo>
                    <a:pt x="57" y="125"/>
                    <a:pt x="57" y="89"/>
                    <a:pt x="73" y="59"/>
                  </a:cubicBezTo>
                  <a:cubicBezTo>
                    <a:pt x="91" y="29"/>
                    <a:pt x="124" y="15"/>
                    <a:pt x="152" y="15"/>
                  </a:cubicBezTo>
                  <a:cubicBezTo>
                    <a:pt x="181" y="15"/>
                    <a:pt x="211" y="29"/>
                    <a:pt x="229" y="57"/>
                  </a:cubicBezTo>
                  <a:cubicBezTo>
                    <a:pt x="246" y="86"/>
                    <a:pt x="246" y="125"/>
                    <a:pt x="246" y="150"/>
                  </a:cubicBezTo>
                  <a:cubicBezTo>
                    <a:pt x="246" y="174"/>
                    <a:pt x="246" y="210"/>
                    <a:pt x="231" y="239"/>
                  </a:cubicBezTo>
                  <a:cubicBezTo>
                    <a:pt x="217" y="269"/>
                    <a:pt x="186" y="289"/>
                    <a:pt x="152" y="289"/>
                  </a:cubicBezTo>
                </a:path>
              </a:pathLst>
            </a:custGeom>
            <a:solidFill>
              <a:srgbClr val="000000"/>
            </a:solidFill>
            <a:ln w="15840">
              <a:noFill/>
            </a:ln>
          </p:spPr>
        </p:sp>
        <p:sp>
          <p:nvSpPr>
            <p:cNvPr id="1439" name="Freeform 53"/>
            <p:cNvSpPr/>
            <p:nvPr/>
          </p:nvSpPr>
          <p:spPr>
            <a:xfrm>
              <a:off x="1921320" y="2846160"/>
              <a:ext cx="80280" cy="168480"/>
            </a:xfrm>
            <a:custGeom>
              <a:avLst/>
              <a:gdLst/>
              <a:ahLst/>
              <a:rect l="0" t="0" r="r" b="b"/>
              <a:pathLst>
                <a:path w="223" h="468">
                  <a:moveTo>
                    <a:pt x="98" y="182"/>
                  </a:moveTo>
                  <a:lnTo>
                    <a:pt x="98" y="105"/>
                  </a:lnTo>
                  <a:cubicBezTo>
                    <a:pt x="98" y="47"/>
                    <a:pt x="130" y="15"/>
                    <a:pt x="161" y="15"/>
                  </a:cubicBezTo>
                  <a:cubicBezTo>
                    <a:pt x="163" y="15"/>
                    <a:pt x="172" y="15"/>
                    <a:pt x="183" y="20"/>
                  </a:cubicBezTo>
                  <a:cubicBezTo>
                    <a:pt x="175" y="23"/>
                    <a:pt x="163" y="30"/>
                    <a:pt x="163" y="47"/>
                  </a:cubicBezTo>
                  <a:cubicBezTo>
                    <a:pt x="163" y="62"/>
                    <a:pt x="174" y="75"/>
                    <a:pt x="192" y="75"/>
                  </a:cubicBezTo>
                  <a:cubicBezTo>
                    <a:pt x="212" y="75"/>
                    <a:pt x="222" y="62"/>
                    <a:pt x="222" y="47"/>
                  </a:cubicBezTo>
                  <a:cubicBezTo>
                    <a:pt x="222" y="23"/>
                    <a:pt x="197" y="0"/>
                    <a:pt x="161" y="0"/>
                  </a:cubicBezTo>
                  <a:cubicBezTo>
                    <a:pt x="113" y="0"/>
                    <a:pt x="54" y="35"/>
                    <a:pt x="54" y="105"/>
                  </a:cubicBezTo>
                  <a:lnTo>
                    <a:pt x="54" y="182"/>
                  </a:lnTo>
                  <a:lnTo>
                    <a:pt x="0" y="182"/>
                  </a:lnTo>
                  <a:lnTo>
                    <a:pt x="0" y="201"/>
                  </a:lnTo>
                  <a:lnTo>
                    <a:pt x="54" y="201"/>
                  </a:lnTo>
                  <a:lnTo>
                    <a:pt x="54" y="416"/>
                  </a:lnTo>
                  <a:cubicBezTo>
                    <a:pt x="54" y="446"/>
                    <a:pt x="47" y="446"/>
                    <a:pt x="0" y="446"/>
                  </a:cubicBezTo>
                  <a:lnTo>
                    <a:pt x="0" y="467"/>
                  </a:lnTo>
                  <a:cubicBezTo>
                    <a:pt x="28" y="466"/>
                    <a:pt x="59" y="464"/>
                    <a:pt x="79" y="464"/>
                  </a:cubicBezTo>
                  <a:cubicBezTo>
                    <a:pt x="107" y="464"/>
                    <a:pt x="138" y="464"/>
                    <a:pt x="166" y="467"/>
                  </a:cubicBezTo>
                  <a:lnTo>
                    <a:pt x="166" y="446"/>
                  </a:lnTo>
                  <a:lnTo>
                    <a:pt x="152" y="446"/>
                  </a:lnTo>
                  <a:cubicBezTo>
                    <a:pt x="101" y="446"/>
                    <a:pt x="99" y="439"/>
                    <a:pt x="99" y="415"/>
                  </a:cubicBezTo>
                  <a:lnTo>
                    <a:pt x="99" y="201"/>
                  </a:lnTo>
                  <a:lnTo>
                    <a:pt x="178" y="201"/>
                  </a:lnTo>
                  <a:lnTo>
                    <a:pt x="178" y="182"/>
                  </a:lnTo>
                  <a:lnTo>
                    <a:pt x="98" y="182"/>
                  </a:lnTo>
                </a:path>
              </a:pathLst>
            </a:custGeom>
            <a:solidFill>
              <a:srgbClr val="000000"/>
            </a:solidFill>
            <a:ln w="15840">
              <a:noFill/>
            </a:ln>
          </p:spPr>
        </p:sp>
        <p:sp>
          <p:nvSpPr>
            <p:cNvPr id="1440" name="Freeform 54"/>
            <p:cNvSpPr/>
            <p:nvPr/>
          </p:nvSpPr>
          <p:spPr>
            <a:xfrm>
              <a:off x="2074680" y="2867040"/>
              <a:ext cx="77400" cy="149760"/>
            </a:xfrm>
            <a:custGeom>
              <a:avLst/>
              <a:gdLst/>
              <a:ahLst/>
              <a:rect l="0" t="0" r="r" b="b"/>
              <a:pathLst>
                <a:path w="215" h="416">
                  <a:moveTo>
                    <a:pt x="105" y="143"/>
                  </a:moveTo>
                  <a:lnTo>
                    <a:pt x="203" y="143"/>
                  </a:lnTo>
                  <a:lnTo>
                    <a:pt x="203" y="122"/>
                  </a:lnTo>
                  <a:lnTo>
                    <a:pt x="105" y="122"/>
                  </a:lnTo>
                  <a:lnTo>
                    <a:pt x="105" y="0"/>
                  </a:lnTo>
                  <a:lnTo>
                    <a:pt x="88" y="0"/>
                  </a:lnTo>
                  <a:cubicBezTo>
                    <a:pt x="88" y="54"/>
                    <a:pt x="67" y="125"/>
                    <a:pt x="0" y="128"/>
                  </a:cubicBezTo>
                  <a:lnTo>
                    <a:pt x="0" y="143"/>
                  </a:lnTo>
                  <a:lnTo>
                    <a:pt x="59" y="143"/>
                  </a:lnTo>
                  <a:lnTo>
                    <a:pt x="59" y="325"/>
                  </a:lnTo>
                  <a:cubicBezTo>
                    <a:pt x="59" y="407"/>
                    <a:pt x="122" y="415"/>
                    <a:pt x="147" y="415"/>
                  </a:cubicBezTo>
                  <a:cubicBezTo>
                    <a:pt x="195" y="415"/>
                    <a:pt x="214" y="368"/>
                    <a:pt x="214" y="325"/>
                  </a:cubicBezTo>
                  <a:lnTo>
                    <a:pt x="214" y="287"/>
                  </a:lnTo>
                  <a:lnTo>
                    <a:pt x="197" y="287"/>
                  </a:lnTo>
                  <a:lnTo>
                    <a:pt x="197" y="325"/>
                  </a:lnTo>
                  <a:cubicBezTo>
                    <a:pt x="197" y="373"/>
                    <a:pt x="177" y="398"/>
                    <a:pt x="152" y="398"/>
                  </a:cubicBezTo>
                  <a:cubicBezTo>
                    <a:pt x="105" y="398"/>
                    <a:pt x="105" y="338"/>
                    <a:pt x="105" y="326"/>
                  </a:cubicBezTo>
                  <a:lnTo>
                    <a:pt x="105" y="143"/>
                  </a:lnTo>
                </a:path>
              </a:pathLst>
            </a:custGeom>
            <a:solidFill>
              <a:srgbClr val="000000"/>
            </a:solidFill>
            <a:ln w="15840">
              <a:noFill/>
            </a:ln>
          </p:spPr>
        </p:sp>
        <p:sp>
          <p:nvSpPr>
            <p:cNvPr id="1441" name="Freeform 55"/>
            <p:cNvSpPr/>
            <p:nvPr/>
          </p:nvSpPr>
          <p:spPr>
            <a:xfrm>
              <a:off x="2171880" y="2908080"/>
              <a:ext cx="83520" cy="105840"/>
            </a:xfrm>
            <a:custGeom>
              <a:avLst/>
              <a:gdLst/>
              <a:ahLst/>
              <a:rect l="0" t="0" r="r" b="b"/>
              <a:pathLst>
                <a:path w="232" h="294">
                  <a:moveTo>
                    <a:pt x="95" y="74"/>
                  </a:moveTo>
                  <a:lnTo>
                    <a:pt x="95" y="0"/>
                  </a:lnTo>
                  <a:lnTo>
                    <a:pt x="0" y="8"/>
                  </a:lnTo>
                  <a:lnTo>
                    <a:pt x="0" y="29"/>
                  </a:lnTo>
                  <a:cubicBezTo>
                    <a:pt x="48" y="29"/>
                    <a:pt x="53" y="33"/>
                    <a:pt x="53" y="65"/>
                  </a:cubicBezTo>
                  <a:lnTo>
                    <a:pt x="53" y="243"/>
                  </a:lnTo>
                  <a:cubicBezTo>
                    <a:pt x="53"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442" name="Freeform 56"/>
            <p:cNvSpPr/>
            <p:nvPr/>
          </p:nvSpPr>
          <p:spPr>
            <a:xfrm>
              <a:off x="2271600" y="2906640"/>
              <a:ext cx="111600" cy="110160"/>
            </a:xfrm>
            <a:custGeom>
              <a:avLst/>
              <a:gdLst/>
              <a:ahLst/>
              <a:rect l="0" t="0" r="r" b="b"/>
              <a:pathLst>
                <a:path w="310" h="306">
                  <a:moveTo>
                    <a:pt x="198" y="246"/>
                  </a:moveTo>
                  <a:cubicBezTo>
                    <a:pt x="202" y="274"/>
                    <a:pt x="220" y="301"/>
                    <a:pt x="253" y="301"/>
                  </a:cubicBezTo>
                  <a:cubicBezTo>
                    <a:pt x="267" y="301"/>
                    <a:pt x="309" y="292"/>
                    <a:pt x="309" y="237"/>
                  </a:cubicBezTo>
                  <a:lnTo>
                    <a:pt x="309" y="201"/>
                  </a:lnTo>
                  <a:lnTo>
                    <a:pt x="291" y="201"/>
                  </a:lnTo>
                  <a:lnTo>
                    <a:pt x="291" y="237"/>
                  </a:lnTo>
                  <a:cubicBezTo>
                    <a:pt x="291" y="277"/>
                    <a:pt x="274" y="281"/>
                    <a:pt x="267" y="281"/>
                  </a:cubicBezTo>
                  <a:cubicBezTo>
                    <a:pt x="245" y="281"/>
                    <a:pt x="242" y="251"/>
                    <a:pt x="242" y="248"/>
                  </a:cubicBezTo>
                  <a:lnTo>
                    <a:pt x="242" y="114"/>
                  </a:lnTo>
                  <a:cubicBezTo>
                    <a:pt x="242" y="87"/>
                    <a:pt x="242" y="62"/>
                    <a:pt x="217" y="36"/>
                  </a:cubicBezTo>
                  <a:cubicBezTo>
                    <a:pt x="191" y="11"/>
                    <a:pt x="157" y="0"/>
                    <a:pt x="122" y="0"/>
                  </a:cubicBezTo>
                  <a:cubicBezTo>
                    <a:pt x="67" y="0"/>
                    <a:pt x="20" y="32"/>
                    <a:pt x="20" y="75"/>
                  </a:cubicBezTo>
                  <a:cubicBezTo>
                    <a:pt x="20" y="95"/>
                    <a:pt x="34" y="107"/>
                    <a:pt x="51" y="107"/>
                  </a:cubicBezTo>
                  <a:cubicBezTo>
                    <a:pt x="70" y="107"/>
                    <a:pt x="82" y="93"/>
                    <a:pt x="82" y="75"/>
                  </a:cubicBezTo>
                  <a:cubicBezTo>
                    <a:pt x="82" y="68"/>
                    <a:pt x="79" y="45"/>
                    <a:pt x="48" y="45"/>
                  </a:cubicBezTo>
                  <a:cubicBezTo>
                    <a:pt x="67" y="23"/>
                    <a:pt x="99" y="15"/>
                    <a:pt x="122" y="15"/>
                  </a:cubicBezTo>
                  <a:cubicBezTo>
                    <a:pt x="155" y="15"/>
                    <a:pt x="194" y="41"/>
                    <a:pt x="194" y="99"/>
                  </a:cubicBezTo>
                  <a:lnTo>
                    <a:pt x="194" y="125"/>
                  </a:lnTo>
                  <a:cubicBezTo>
                    <a:pt x="160" y="126"/>
                    <a:pt x="112" y="128"/>
                    <a:pt x="68" y="147"/>
                  </a:cubicBezTo>
                  <a:cubicBezTo>
                    <a:pt x="17" y="170"/>
                    <a:pt x="0" y="204"/>
                    <a:pt x="0" y="234"/>
                  </a:cubicBezTo>
                  <a:cubicBezTo>
                    <a:pt x="0" y="289"/>
                    <a:pt x="67" y="305"/>
                    <a:pt x="110" y="305"/>
                  </a:cubicBezTo>
                  <a:cubicBezTo>
                    <a:pt x="155" y="305"/>
                    <a:pt x="186" y="278"/>
                    <a:pt x="198" y="246"/>
                  </a:cubicBezTo>
                  <a:moveTo>
                    <a:pt x="194" y="138"/>
                  </a:moveTo>
                  <a:lnTo>
                    <a:pt x="194" y="204"/>
                  </a:lnTo>
                  <a:cubicBezTo>
                    <a:pt x="194" y="268"/>
                    <a:pt x="146" y="290"/>
                    <a:pt x="115" y="290"/>
                  </a:cubicBezTo>
                  <a:cubicBezTo>
                    <a:pt x="81" y="290"/>
                    <a:pt x="53" y="266"/>
                    <a:pt x="53" y="233"/>
                  </a:cubicBezTo>
                  <a:cubicBezTo>
                    <a:pt x="53" y="197"/>
                    <a:pt x="82" y="141"/>
                    <a:pt x="194" y="138"/>
                  </a:cubicBezTo>
                </a:path>
              </a:pathLst>
            </a:custGeom>
            <a:solidFill>
              <a:srgbClr val="000000"/>
            </a:solidFill>
            <a:ln w="15840">
              <a:noFill/>
            </a:ln>
          </p:spPr>
        </p:sp>
        <p:sp>
          <p:nvSpPr>
            <p:cNvPr id="1443" name="Freeform 57"/>
            <p:cNvSpPr/>
            <p:nvPr/>
          </p:nvSpPr>
          <p:spPr>
            <a:xfrm>
              <a:off x="2392200" y="2906640"/>
              <a:ext cx="93960" cy="110160"/>
            </a:xfrm>
            <a:custGeom>
              <a:avLst/>
              <a:gdLst/>
              <a:ahLst/>
              <a:rect l="0" t="0" r="r" b="b"/>
              <a:pathLst>
                <a:path w="261" h="306">
                  <a:moveTo>
                    <a:pt x="57" y="153"/>
                  </a:moveTo>
                  <a:cubicBezTo>
                    <a:pt x="57" y="45"/>
                    <a:pt x="113" y="17"/>
                    <a:pt x="149" y="17"/>
                  </a:cubicBezTo>
                  <a:cubicBezTo>
                    <a:pt x="155" y="17"/>
                    <a:pt x="198" y="17"/>
                    <a:pt x="223" y="41"/>
                  </a:cubicBezTo>
                  <a:cubicBezTo>
                    <a:pt x="195" y="44"/>
                    <a:pt x="191" y="63"/>
                    <a:pt x="191" y="72"/>
                  </a:cubicBezTo>
                  <a:cubicBezTo>
                    <a:pt x="191" y="89"/>
                    <a:pt x="203" y="102"/>
                    <a:pt x="222" y="102"/>
                  </a:cubicBezTo>
                  <a:cubicBezTo>
                    <a:pt x="240" y="102"/>
                    <a:pt x="254" y="90"/>
                    <a:pt x="254" y="71"/>
                  </a:cubicBezTo>
                  <a:cubicBezTo>
                    <a:pt x="254" y="26"/>
                    <a:pt x="202" y="0"/>
                    <a:pt x="149" y="0"/>
                  </a:cubicBezTo>
                  <a:cubicBezTo>
                    <a:pt x="64" y="0"/>
                    <a:pt x="0" y="72"/>
                    <a:pt x="0" y="153"/>
                  </a:cubicBezTo>
                  <a:cubicBezTo>
                    <a:pt x="0" y="239"/>
                    <a:pt x="68" y="305"/>
                    <a:pt x="147" y="305"/>
                  </a:cubicBezTo>
                  <a:cubicBezTo>
                    <a:pt x="239" y="305"/>
                    <a:pt x="260" y="225"/>
                    <a:pt x="260" y="218"/>
                  </a:cubicBezTo>
                  <a:cubicBezTo>
                    <a:pt x="260" y="212"/>
                    <a:pt x="254" y="212"/>
                    <a:pt x="253" y="212"/>
                  </a:cubicBezTo>
                  <a:cubicBezTo>
                    <a:pt x="246" y="212"/>
                    <a:pt x="245" y="215"/>
                    <a:pt x="243" y="218"/>
                  </a:cubicBezTo>
                  <a:cubicBezTo>
                    <a:pt x="223" y="280"/>
                    <a:pt x="178" y="289"/>
                    <a:pt x="153" y="289"/>
                  </a:cubicBezTo>
                  <a:cubicBezTo>
                    <a:pt x="118" y="289"/>
                    <a:pt x="57" y="260"/>
                    <a:pt x="57" y="153"/>
                  </a:cubicBezTo>
                </a:path>
              </a:pathLst>
            </a:custGeom>
            <a:solidFill>
              <a:srgbClr val="000000"/>
            </a:solidFill>
            <a:ln w="15840">
              <a:noFill/>
            </a:ln>
          </p:spPr>
        </p:sp>
        <p:sp>
          <p:nvSpPr>
            <p:cNvPr id="1444" name="Freeform 58"/>
            <p:cNvSpPr/>
            <p:nvPr/>
          </p:nvSpPr>
          <p:spPr>
            <a:xfrm>
              <a:off x="2499480" y="290664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445" name="Freeform 59"/>
            <p:cNvSpPr/>
            <p:nvPr/>
          </p:nvSpPr>
          <p:spPr>
            <a:xfrm>
              <a:off x="2610000" y="2906640"/>
              <a:ext cx="81360" cy="110160"/>
            </a:xfrm>
            <a:custGeom>
              <a:avLst/>
              <a:gdLst/>
              <a:ahLst/>
              <a:rect l="0" t="0" r="r" b="b"/>
              <a:pathLst>
                <a:path w="226" h="306">
                  <a:moveTo>
                    <a:pt x="119" y="168"/>
                  </a:moveTo>
                  <a:cubicBezTo>
                    <a:pt x="135" y="171"/>
                    <a:pt x="191" y="182"/>
                    <a:pt x="191" y="230"/>
                  </a:cubicBezTo>
                  <a:cubicBezTo>
                    <a:pt x="191" y="263"/>
                    <a:pt x="167" y="290"/>
                    <a:pt x="113" y="290"/>
                  </a:cubicBezTo>
                  <a:cubicBezTo>
                    <a:pt x="56" y="290"/>
                    <a:pt x="31" y="252"/>
                    <a:pt x="19" y="195"/>
                  </a:cubicBezTo>
                  <a:cubicBezTo>
                    <a:pt x="17" y="188"/>
                    <a:pt x="16" y="185"/>
                    <a:pt x="9" y="185"/>
                  </a:cubicBezTo>
                  <a:cubicBezTo>
                    <a:pt x="0" y="185"/>
                    <a:pt x="0" y="189"/>
                    <a:pt x="0" y="201"/>
                  </a:cubicBezTo>
                  <a:lnTo>
                    <a:pt x="0" y="289"/>
                  </a:lnTo>
                  <a:cubicBezTo>
                    <a:pt x="0" y="301"/>
                    <a:pt x="0" y="305"/>
                    <a:pt x="8" y="305"/>
                  </a:cubicBezTo>
                  <a:cubicBezTo>
                    <a:pt x="11" y="305"/>
                    <a:pt x="12" y="304"/>
                    <a:pt x="25" y="292"/>
                  </a:cubicBezTo>
                  <a:cubicBezTo>
                    <a:pt x="26" y="290"/>
                    <a:pt x="26" y="289"/>
                    <a:pt x="39" y="277"/>
                  </a:cubicBezTo>
                  <a:cubicBezTo>
                    <a:pt x="68" y="304"/>
                    <a:pt x="99" y="305"/>
                    <a:pt x="113" y="305"/>
                  </a:cubicBezTo>
                  <a:cubicBezTo>
                    <a:pt x="192" y="305"/>
                    <a:pt x="225" y="260"/>
                    <a:pt x="225" y="212"/>
                  </a:cubicBezTo>
                  <a:cubicBezTo>
                    <a:pt x="225" y="177"/>
                    <a:pt x="203" y="158"/>
                    <a:pt x="195" y="149"/>
                  </a:cubicBezTo>
                  <a:cubicBezTo>
                    <a:pt x="172" y="128"/>
                    <a:pt x="146" y="123"/>
                    <a:pt x="118" y="117"/>
                  </a:cubicBezTo>
                  <a:cubicBezTo>
                    <a:pt x="79" y="110"/>
                    <a:pt x="33" y="102"/>
                    <a:pt x="33" y="63"/>
                  </a:cubicBezTo>
                  <a:cubicBezTo>
                    <a:pt x="33" y="39"/>
                    <a:pt x="51" y="12"/>
                    <a:pt x="110" y="12"/>
                  </a:cubicBezTo>
                  <a:cubicBezTo>
                    <a:pt x="184" y="12"/>
                    <a:pt x="189" y="72"/>
                    <a:pt x="191" y="93"/>
                  </a:cubicBezTo>
                  <a:cubicBezTo>
                    <a:pt x="191" y="99"/>
                    <a:pt x="197" y="99"/>
                    <a:pt x="198" y="99"/>
                  </a:cubicBezTo>
                  <a:cubicBezTo>
                    <a:pt x="208" y="99"/>
                    <a:pt x="208" y="96"/>
                    <a:pt x="208" y="83"/>
                  </a:cubicBezTo>
                  <a:lnTo>
                    <a:pt x="208" y="17"/>
                  </a:lnTo>
                  <a:cubicBezTo>
                    <a:pt x="208" y="5"/>
                    <a:pt x="208" y="0"/>
                    <a:pt x="200" y="0"/>
                  </a:cubicBezTo>
                  <a:cubicBezTo>
                    <a:pt x="197" y="0"/>
                    <a:pt x="195" y="0"/>
                    <a:pt x="186" y="8"/>
                  </a:cubicBezTo>
                  <a:cubicBezTo>
                    <a:pt x="184" y="11"/>
                    <a:pt x="177" y="17"/>
                    <a:pt x="174" y="18"/>
                  </a:cubicBezTo>
                  <a:cubicBezTo>
                    <a:pt x="149" y="0"/>
                    <a:pt x="119" y="0"/>
                    <a:pt x="110" y="0"/>
                  </a:cubicBezTo>
                  <a:cubicBezTo>
                    <a:pt x="26" y="0"/>
                    <a:pt x="0" y="45"/>
                    <a:pt x="0" y="81"/>
                  </a:cubicBezTo>
                  <a:cubicBezTo>
                    <a:pt x="0" y="105"/>
                    <a:pt x="11" y="123"/>
                    <a:pt x="29" y="138"/>
                  </a:cubicBezTo>
                  <a:cubicBezTo>
                    <a:pt x="51" y="155"/>
                    <a:pt x="71" y="159"/>
                    <a:pt x="119" y="168"/>
                  </a:cubicBezTo>
                </a:path>
              </a:pathLst>
            </a:custGeom>
            <a:solidFill>
              <a:srgbClr val="000000"/>
            </a:solidFill>
            <a:ln w="15840">
              <a:noFill/>
            </a:ln>
          </p:spPr>
        </p:sp>
        <p:sp>
          <p:nvSpPr>
            <p:cNvPr id="1446" name="Freeform 60"/>
            <p:cNvSpPr/>
            <p:nvPr/>
          </p:nvSpPr>
          <p:spPr>
            <a:xfrm>
              <a:off x="2784600" y="2910960"/>
              <a:ext cx="168840" cy="105840"/>
            </a:xfrm>
            <a:custGeom>
              <a:avLst/>
              <a:gdLst/>
              <a:ahLst/>
              <a:rect l="0" t="0" r="r" b="b"/>
              <a:pathLst>
                <a:path w="469" h="294">
                  <a:moveTo>
                    <a:pt x="411" y="63"/>
                  </a:moveTo>
                  <a:cubicBezTo>
                    <a:pt x="423" y="30"/>
                    <a:pt x="445" y="21"/>
                    <a:pt x="468" y="21"/>
                  </a:cubicBezTo>
                  <a:lnTo>
                    <a:pt x="468" y="0"/>
                  </a:lnTo>
                  <a:cubicBezTo>
                    <a:pt x="453" y="2"/>
                    <a:pt x="433" y="2"/>
                    <a:pt x="419" y="2"/>
                  </a:cubicBezTo>
                  <a:cubicBezTo>
                    <a:pt x="398" y="2"/>
                    <a:pt x="367" y="0"/>
                    <a:pt x="355" y="0"/>
                  </a:cubicBezTo>
                  <a:lnTo>
                    <a:pt x="355" y="21"/>
                  </a:lnTo>
                  <a:cubicBezTo>
                    <a:pt x="380" y="21"/>
                    <a:pt x="394" y="33"/>
                    <a:pt x="394" y="53"/>
                  </a:cubicBezTo>
                  <a:cubicBezTo>
                    <a:pt x="394" y="57"/>
                    <a:pt x="394" y="57"/>
                    <a:pt x="391" y="66"/>
                  </a:cubicBezTo>
                  <a:lnTo>
                    <a:pt x="329" y="236"/>
                  </a:lnTo>
                  <a:lnTo>
                    <a:pt x="260" y="51"/>
                  </a:lnTo>
                  <a:cubicBezTo>
                    <a:pt x="259" y="44"/>
                    <a:pt x="257" y="42"/>
                    <a:pt x="257" y="39"/>
                  </a:cubicBezTo>
                  <a:cubicBezTo>
                    <a:pt x="257" y="21"/>
                    <a:pt x="284" y="21"/>
                    <a:pt x="298" y="21"/>
                  </a:cubicBezTo>
                  <a:lnTo>
                    <a:pt x="298" y="0"/>
                  </a:lnTo>
                  <a:cubicBezTo>
                    <a:pt x="278" y="0"/>
                    <a:pt x="243" y="2"/>
                    <a:pt x="226" y="2"/>
                  </a:cubicBezTo>
                  <a:cubicBezTo>
                    <a:pt x="206" y="2"/>
                    <a:pt x="186" y="2"/>
                    <a:pt x="166" y="0"/>
                  </a:cubicBezTo>
                  <a:lnTo>
                    <a:pt x="166" y="21"/>
                  </a:lnTo>
                  <a:cubicBezTo>
                    <a:pt x="191" y="21"/>
                    <a:pt x="202" y="23"/>
                    <a:pt x="209" y="30"/>
                  </a:cubicBezTo>
                  <a:cubicBezTo>
                    <a:pt x="212" y="35"/>
                    <a:pt x="220" y="54"/>
                    <a:pt x="225" y="68"/>
                  </a:cubicBezTo>
                  <a:lnTo>
                    <a:pt x="166" y="227"/>
                  </a:lnTo>
                  <a:lnTo>
                    <a:pt x="101" y="51"/>
                  </a:lnTo>
                  <a:cubicBezTo>
                    <a:pt x="98" y="42"/>
                    <a:pt x="98" y="41"/>
                    <a:pt x="98" y="39"/>
                  </a:cubicBezTo>
                  <a:cubicBezTo>
                    <a:pt x="98" y="21"/>
                    <a:pt x="124" y="21"/>
                    <a:pt x="138" y="21"/>
                  </a:cubicBezTo>
                  <a:lnTo>
                    <a:pt x="138" y="0"/>
                  </a:lnTo>
                  <a:cubicBezTo>
                    <a:pt x="118" y="0"/>
                    <a:pt x="79" y="2"/>
                    <a:pt x="64" y="2"/>
                  </a:cubicBezTo>
                  <a:cubicBezTo>
                    <a:pt x="60" y="2"/>
                    <a:pt x="25" y="2"/>
                    <a:pt x="0" y="0"/>
                  </a:cubicBezTo>
                  <a:lnTo>
                    <a:pt x="0" y="21"/>
                  </a:lnTo>
                  <a:cubicBezTo>
                    <a:pt x="34" y="21"/>
                    <a:pt x="42" y="23"/>
                    <a:pt x="51" y="44"/>
                  </a:cubicBezTo>
                  <a:lnTo>
                    <a:pt x="136" y="278"/>
                  </a:lnTo>
                  <a:cubicBezTo>
                    <a:pt x="140" y="289"/>
                    <a:pt x="143" y="293"/>
                    <a:pt x="150" y="293"/>
                  </a:cubicBezTo>
                  <a:cubicBezTo>
                    <a:pt x="160" y="293"/>
                    <a:pt x="161" y="290"/>
                    <a:pt x="164" y="280"/>
                  </a:cubicBezTo>
                  <a:lnTo>
                    <a:pt x="234" y="92"/>
                  </a:lnTo>
                  <a:lnTo>
                    <a:pt x="304" y="281"/>
                  </a:lnTo>
                  <a:cubicBezTo>
                    <a:pt x="307" y="289"/>
                    <a:pt x="309" y="293"/>
                    <a:pt x="318" y="293"/>
                  </a:cubicBezTo>
                  <a:cubicBezTo>
                    <a:pt x="326" y="293"/>
                    <a:pt x="329" y="287"/>
                    <a:pt x="330" y="281"/>
                  </a:cubicBezTo>
                  <a:lnTo>
                    <a:pt x="411" y="63"/>
                  </a:lnTo>
                </a:path>
              </a:pathLst>
            </a:custGeom>
            <a:solidFill>
              <a:srgbClr val="000000"/>
            </a:solidFill>
            <a:ln w="15840">
              <a:noFill/>
            </a:ln>
          </p:spPr>
        </p:sp>
        <p:sp>
          <p:nvSpPr>
            <p:cNvPr id="1447" name="Freeform 61"/>
            <p:cNvSpPr/>
            <p:nvPr/>
          </p:nvSpPr>
          <p:spPr>
            <a:xfrm>
              <a:off x="2964960" y="2848320"/>
              <a:ext cx="124200" cy="165960"/>
            </a:xfrm>
            <a:custGeom>
              <a:avLst/>
              <a:gdLst/>
              <a:ahLst/>
              <a:rect l="0" t="0" r="r" b="b"/>
              <a:pathLst>
                <a:path w="345" h="461">
                  <a:moveTo>
                    <a:pt x="53" y="409"/>
                  </a:moveTo>
                  <a:cubicBezTo>
                    <a:pt x="53" y="439"/>
                    <a:pt x="47" y="439"/>
                    <a:pt x="0" y="439"/>
                  </a:cubicBezTo>
                  <a:lnTo>
                    <a:pt x="0" y="460"/>
                  </a:lnTo>
                  <a:cubicBezTo>
                    <a:pt x="23" y="458"/>
                    <a:pt x="59" y="458"/>
                    <a:pt x="78" y="458"/>
                  </a:cubicBezTo>
                  <a:cubicBezTo>
                    <a:pt x="95" y="458"/>
                    <a:pt x="130" y="458"/>
                    <a:pt x="153" y="460"/>
                  </a:cubicBezTo>
                  <a:lnTo>
                    <a:pt x="153" y="439"/>
                  </a:lnTo>
                  <a:cubicBezTo>
                    <a:pt x="109" y="439"/>
                    <a:pt x="101" y="439"/>
                    <a:pt x="101" y="409"/>
                  </a:cubicBezTo>
                  <a:lnTo>
                    <a:pt x="101" y="287"/>
                  </a:lnTo>
                  <a:cubicBezTo>
                    <a:pt x="101" y="218"/>
                    <a:pt x="149" y="182"/>
                    <a:pt x="192" y="182"/>
                  </a:cubicBezTo>
                  <a:cubicBezTo>
                    <a:pt x="236" y="182"/>
                    <a:pt x="243" y="218"/>
                    <a:pt x="243" y="256"/>
                  </a:cubicBezTo>
                  <a:lnTo>
                    <a:pt x="243" y="409"/>
                  </a:lnTo>
                  <a:cubicBezTo>
                    <a:pt x="243" y="439"/>
                    <a:pt x="236" y="439"/>
                    <a:pt x="191" y="439"/>
                  </a:cubicBezTo>
                  <a:lnTo>
                    <a:pt x="191" y="460"/>
                  </a:lnTo>
                  <a:cubicBezTo>
                    <a:pt x="214" y="458"/>
                    <a:pt x="250" y="458"/>
                    <a:pt x="268" y="458"/>
                  </a:cubicBezTo>
                  <a:cubicBezTo>
                    <a:pt x="285" y="458"/>
                    <a:pt x="321" y="458"/>
                    <a:pt x="344" y="460"/>
                  </a:cubicBezTo>
                  <a:lnTo>
                    <a:pt x="344" y="439"/>
                  </a:lnTo>
                  <a:cubicBezTo>
                    <a:pt x="309" y="439"/>
                    <a:pt x="291" y="439"/>
                    <a:pt x="291" y="419"/>
                  </a:cubicBezTo>
                  <a:lnTo>
                    <a:pt x="291" y="293"/>
                  </a:lnTo>
                  <a:cubicBezTo>
                    <a:pt x="291" y="236"/>
                    <a:pt x="291" y="215"/>
                    <a:pt x="270" y="191"/>
                  </a:cubicBezTo>
                  <a:cubicBezTo>
                    <a:pt x="260" y="180"/>
                    <a:pt x="237" y="167"/>
                    <a:pt x="198" y="167"/>
                  </a:cubicBezTo>
                  <a:cubicBezTo>
                    <a:pt x="140" y="167"/>
                    <a:pt x="110" y="207"/>
                    <a:pt x="99" y="231"/>
                  </a:cubicBezTo>
                  <a:lnTo>
                    <a:pt x="99" y="0"/>
                  </a:lnTo>
                  <a:lnTo>
                    <a:pt x="0" y="8"/>
                  </a:lnTo>
                  <a:lnTo>
                    <a:pt x="0" y="29"/>
                  </a:lnTo>
                  <a:cubicBezTo>
                    <a:pt x="48" y="29"/>
                    <a:pt x="53" y="33"/>
                    <a:pt x="53" y="65"/>
                  </a:cubicBezTo>
                  <a:lnTo>
                    <a:pt x="53" y="409"/>
                  </a:lnTo>
                </a:path>
              </a:pathLst>
            </a:custGeom>
            <a:solidFill>
              <a:srgbClr val="000000"/>
            </a:solidFill>
            <a:ln w="15840">
              <a:noFill/>
            </a:ln>
          </p:spPr>
        </p:sp>
        <p:sp>
          <p:nvSpPr>
            <p:cNvPr id="1448" name="Freeform 62"/>
            <p:cNvSpPr/>
            <p:nvPr/>
          </p:nvSpPr>
          <p:spPr>
            <a:xfrm>
              <a:off x="3101760" y="2854080"/>
              <a:ext cx="53280" cy="159840"/>
            </a:xfrm>
            <a:custGeom>
              <a:avLst/>
              <a:gdLst/>
              <a:ahLst/>
              <a:rect l="0" t="0" r="r" b="b"/>
              <a:pathLst>
                <a:path w="148" h="444">
                  <a:moveTo>
                    <a:pt x="99" y="150"/>
                  </a:moveTo>
                  <a:lnTo>
                    <a:pt x="3" y="158"/>
                  </a:lnTo>
                  <a:lnTo>
                    <a:pt x="3" y="179"/>
                  </a:lnTo>
                  <a:cubicBezTo>
                    <a:pt x="48" y="179"/>
                    <a:pt x="54" y="182"/>
                    <a:pt x="54" y="215"/>
                  </a:cubicBezTo>
                  <a:lnTo>
                    <a:pt x="54" y="392"/>
                  </a:lnTo>
                  <a:cubicBezTo>
                    <a:pt x="54" y="422"/>
                    <a:pt x="47" y="422"/>
                    <a:pt x="0" y="422"/>
                  </a:cubicBezTo>
                  <a:lnTo>
                    <a:pt x="0" y="443"/>
                  </a:lnTo>
                  <a:cubicBezTo>
                    <a:pt x="22" y="442"/>
                    <a:pt x="59" y="442"/>
                    <a:pt x="76" y="442"/>
                  </a:cubicBezTo>
                  <a:cubicBezTo>
                    <a:pt x="99" y="442"/>
                    <a:pt x="124" y="442"/>
                    <a:pt x="147" y="443"/>
                  </a:cubicBezTo>
                  <a:lnTo>
                    <a:pt x="147" y="422"/>
                  </a:lnTo>
                  <a:cubicBezTo>
                    <a:pt x="102" y="422"/>
                    <a:pt x="99" y="419"/>
                    <a:pt x="99" y="394"/>
                  </a:cubicBezTo>
                  <a:lnTo>
                    <a:pt x="99" y="150"/>
                  </a:lnTo>
                  <a:moveTo>
                    <a:pt x="102" y="35"/>
                  </a:moveTo>
                  <a:cubicBezTo>
                    <a:pt x="102" y="14"/>
                    <a:pt x="85" y="0"/>
                    <a:pt x="65" y="0"/>
                  </a:cubicBezTo>
                  <a:cubicBezTo>
                    <a:pt x="43" y="0"/>
                    <a:pt x="29" y="18"/>
                    <a:pt x="29" y="35"/>
                  </a:cubicBezTo>
                  <a:cubicBezTo>
                    <a:pt x="29" y="53"/>
                    <a:pt x="43" y="71"/>
                    <a:pt x="65" y="71"/>
                  </a:cubicBezTo>
                  <a:cubicBezTo>
                    <a:pt x="85" y="71"/>
                    <a:pt x="102" y="56"/>
                    <a:pt x="102" y="35"/>
                  </a:cubicBezTo>
                </a:path>
              </a:pathLst>
            </a:custGeom>
            <a:solidFill>
              <a:srgbClr val="000000"/>
            </a:solidFill>
            <a:ln w="15840">
              <a:noFill/>
            </a:ln>
          </p:spPr>
        </p:sp>
        <p:sp>
          <p:nvSpPr>
            <p:cNvPr id="1449" name="Freeform 63"/>
            <p:cNvSpPr/>
            <p:nvPr/>
          </p:nvSpPr>
          <p:spPr>
            <a:xfrm>
              <a:off x="3169800" y="2906640"/>
              <a:ext cx="93960" cy="110160"/>
            </a:xfrm>
            <a:custGeom>
              <a:avLst/>
              <a:gdLst/>
              <a:ahLst/>
              <a:rect l="0" t="0" r="r" b="b"/>
              <a:pathLst>
                <a:path w="261" h="306">
                  <a:moveTo>
                    <a:pt x="57" y="153"/>
                  </a:moveTo>
                  <a:cubicBezTo>
                    <a:pt x="57" y="45"/>
                    <a:pt x="113" y="17"/>
                    <a:pt x="149" y="17"/>
                  </a:cubicBezTo>
                  <a:cubicBezTo>
                    <a:pt x="155" y="17"/>
                    <a:pt x="198" y="17"/>
                    <a:pt x="223" y="41"/>
                  </a:cubicBezTo>
                  <a:cubicBezTo>
                    <a:pt x="195" y="44"/>
                    <a:pt x="191" y="63"/>
                    <a:pt x="191" y="72"/>
                  </a:cubicBezTo>
                  <a:cubicBezTo>
                    <a:pt x="191" y="89"/>
                    <a:pt x="203" y="102"/>
                    <a:pt x="222" y="102"/>
                  </a:cubicBezTo>
                  <a:cubicBezTo>
                    <a:pt x="240" y="102"/>
                    <a:pt x="254" y="90"/>
                    <a:pt x="254" y="71"/>
                  </a:cubicBezTo>
                  <a:cubicBezTo>
                    <a:pt x="254" y="26"/>
                    <a:pt x="202" y="0"/>
                    <a:pt x="149" y="0"/>
                  </a:cubicBezTo>
                  <a:cubicBezTo>
                    <a:pt x="64" y="0"/>
                    <a:pt x="0" y="72"/>
                    <a:pt x="0" y="153"/>
                  </a:cubicBezTo>
                  <a:cubicBezTo>
                    <a:pt x="0" y="239"/>
                    <a:pt x="68" y="305"/>
                    <a:pt x="147" y="305"/>
                  </a:cubicBezTo>
                  <a:cubicBezTo>
                    <a:pt x="239" y="305"/>
                    <a:pt x="260" y="225"/>
                    <a:pt x="260" y="218"/>
                  </a:cubicBezTo>
                  <a:cubicBezTo>
                    <a:pt x="260" y="212"/>
                    <a:pt x="254" y="212"/>
                    <a:pt x="253" y="212"/>
                  </a:cubicBezTo>
                  <a:cubicBezTo>
                    <a:pt x="246" y="212"/>
                    <a:pt x="245" y="215"/>
                    <a:pt x="243" y="218"/>
                  </a:cubicBezTo>
                  <a:cubicBezTo>
                    <a:pt x="223" y="280"/>
                    <a:pt x="178" y="289"/>
                    <a:pt x="153" y="289"/>
                  </a:cubicBezTo>
                  <a:cubicBezTo>
                    <a:pt x="118" y="289"/>
                    <a:pt x="57" y="260"/>
                    <a:pt x="57" y="153"/>
                  </a:cubicBezTo>
                </a:path>
              </a:pathLst>
            </a:custGeom>
            <a:solidFill>
              <a:srgbClr val="000000"/>
            </a:solidFill>
            <a:ln w="15840">
              <a:noFill/>
            </a:ln>
          </p:spPr>
        </p:sp>
        <p:sp>
          <p:nvSpPr>
            <p:cNvPr id="1450" name="Freeform 64"/>
            <p:cNvSpPr/>
            <p:nvPr/>
          </p:nvSpPr>
          <p:spPr>
            <a:xfrm>
              <a:off x="3271680" y="2848320"/>
              <a:ext cx="124200" cy="165960"/>
            </a:xfrm>
            <a:custGeom>
              <a:avLst/>
              <a:gdLst/>
              <a:ahLst/>
              <a:rect l="0" t="0" r="r" b="b"/>
              <a:pathLst>
                <a:path w="345" h="461">
                  <a:moveTo>
                    <a:pt x="53" y="409"/>
                  </a:moveTo>
                  <a:cubicBezTo>
                    <a:pt x="53" y="439"/>
                    <a:pt x="47" y="439"/>
                    <a:pt x="0" y="439"/>
                  </a:cubicBezTo>
                  <a:lnTo>
                    <a:pt x="0" y="460"/>
                  </a:lnTo>
                  <a:cubicBezTo>
                    <a:pt x="23" y="458"/>
                    <a:pt x="59" y="458"/>
                    <a:pt x="78" y="458"/>
                  </a:cubicBezTo>
                  <a:cubicBezTo>
                    <a:pt x="95" y="458"/>
                    <a:pt x="130" y="458"/>
                    <a:pt x="153" y="460"/>
                  </a:cubicBezTo>
                  <a:lnTo>
                    <a:pt x="153" y="439"/>
                  </a:lnTo>
                  <a:cubicBezTo>
                    <a:pt x="109" y="439"/>
                    <a:pt x="101" y="439"/>
                    <a:pt x="101" y="409"/>
                  </a:cubicBezTo>
                  <a:lnTo>
                    <a:pt x="101" y="287"/>
                  </a:lnTo>
                  <a:cubicBezTo>
                    <a:pt x="101" y="218"/>
                    <a:pt x="149" y="182"/>
                    <a:pt x="192" y="182"/>
                  </a:cubicBezTo>
                  <a:cubicBezTo>
                    <a:pt x="236" y="182"/>
                    <a:pt x="243" y="218"/>
                    <a:pt x="243" y="256"/>
                  </a:cubicBezTo>
                  <a:lnTo>
                    <a:pt x="243" y="409"/>
                  </a:lnTo>
                  <a:cubicBezTo>
                    <a:pt x="243" y="439"/>
                    <a:pt x="236" y="439"/>
                    <a:pt x="191" y="439"/>
                  </a:cubicBezTo>
                  <a:lnTo>
                    <a:pt x="191" y="460"/>
                  </a:lnTo>
                  <a:cubicBezTo>
                    <a:pt x="214" y="458"/>
                    <a:pt x="250" y="458"/>
                    <a:pt x="268" y="458"/>
                  </a:cubicBezTo>
                  <a:cubicBezTo>
                    <a:pt x="285" y="458"/>
                    <a:pt x="321" y="458"/>
                    <a:pt x="344" y="460"/>
                  </a:cubicBezTo>
                  <a:lnTo>
                    <a:pt x="344" y="439"/>
                  </a:lnTo>
                  <a:cubicBezTo>
                    <a:pt x="309" y="439"/>
                    <a:pt x="291" y="439"/>
                    <a:pt x="291" y="419"/>
                  </a:cubicBezTo>
                  <a:lnTo>
                    <a:pt x="291" y="293"/>
                  </a:lnTo>
                  <a:cubicBezTo>
                    <a:pt x="291" y="236"/>
                    <a:pt x="291" y="215"/>
                    <a:pt x="270" y="191"/>
                  </a:cubicBezTo>
                  <a:cubicBezTo>
                    <a:pt x="260" y="180"/>
                    <a:pt x="237" y="167"/>
                    <a:pt x="198" y="167"/>
                  </a:cubicBezTo>
                  <a:cubicBezTo>
                    <a:pt x="140" y="167"/>
                    <a:pt x="110" y="207"/>
                    <a:pt x="99" y="231"/>
                  </a:cubicBezTo>
                  <a:lnTo>
                    <a:pt x="99" y="0"/>
                  </a:lnTo>
                  <a:lnTo>
                    <a:pt x="0" y="8"/>
                  </a:lnTo>
                  <a:lnTo>
                    <a:pt x="0" y="29"/>
                  </a:lnTo>
                  <a:cubicBezTo>
                    <a:pt x="48" y="29"/>
                    <a:pt x="53" y="33"/>
                    <a:pt x="53" y="65"/>
                  </a:cubicBezTo>
                  <a:lnTo>
                    <a:pt x="53" y="409"/>
                  </a:lnTo>
                </a:path>
              </a:pathLst>
            </a:custGeom>
            <a:solidFill>
              <a:srgbClr val="000000"/>
            </a:solidFill>
            <a:ln w="15840">
              <a:noFill/>
            </a:ln>
          </p:spPr>
        </p:sp>
        <p:sp>
          <p:nvSpPr>
            <p:cNvPr id="1451" name="Freeform 65"/>
            <p:cNvSpPr/>
            <p:nvPr/>
          </p:nvSpPr>
          <p:spPr>
            <a:xfrm>
              <a:off x="3488400" y="2908080"/>
              <a:ext cx="83520" cy="105840"/>
            </a:xfrm>
            <a:custGeom>
              <a:avLst/>
              <a:gdLst/>
              <a:ahLst/>
              <a:rect l="0" t="0" r="r" b="b"/>
              <a:pathLst>
                <a:path w="232" h="294">
                  <a:moveTo>
                    <a:pt x="95" y="74"/>
                  </a:moveTo>
                  <a:lnTo>
                    <a:pt x="95" y="0"/>
                  </a:lnTo>
                  <a:lnTo>
                    <a:pt x="0" y="8"/>
                  </a:lnTo>
                  <a:lnTo>
                    <a:pt x="0" y="29"/>
                  </a:lnTo>
                  <a:cubicBezTo>
                    <a:pt x="48" y="29"/>
                    <a:pt x="53" y="33"/>
                    <a:pt x="53" y="65"/>
                  </a:cubicBezTo>
                  <a:lnTo>
                    <a:pt x="53" y="243"/>
                  </a:lnTo>
                  <a:cubicBezTo>
                    <a:pt x="53"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452" name="Freeform 66"/>
            <p:cNvSpPr/>
            <p:nvPr/>
          </p:nvSpPr>
          <p:spPr>
            <a:xfrm>
              <a:off x="3584520" y="2906640"/>
              <a:ext cx="95760" cy="110160"/>
            </a:xfrm>
            <a:custGeom>
              <a:avLst/>
              <a:gdLst/>
              <a:ahLst/>
              <a:rect l="0" t="0" r="r" b="b"/>
              <a:pathLst>
                <a:path w="266" h="306">
                  <a:moveTo>
                    <a:pt x="57" y="131"/>
                  </a:moveTo>
                  <a:cubicBezTo>
                    <a:pt x="62" y="32"/>
                    <a:pt x="119" y="15"/>
                    <a:pt x="143" y="15"/>
                  </a:cubicBezTo>
                  <a:cubicBezTo>
                    <a:pt x="212" y="15"/>
                    <a:pt x="220" y="104"/>
                    <a:pt x="220" y="131"/>
                  </a:cubicBezTo>
                  <a:lnTo>
                    <a:pt x="57" y="131"/>
                  </a:lnTo>
                  <a:moveTo>
                    <a:pt x="57" y="144"/>
                  </a:moveTo>
                  <a:lnTo>
                    <a:pt x="248" y="144"/>
                  </a:lnTo>
                  <a:cubicBezTo>
                    <a:pt x="264" y="144"/>
                    <a:pt x="265" y="144"/>
                    <a:pt x="265" y="131"/>
                  </a:cubicBezTo>
                  <a:cubicBezTo>
                    <a:pt x="265" y="65"/>
                    <a:pt x="228" y="0"/>
                    <a:pt x="143" y="0"/>
                  </a:cubicBezTo>
                  <a:cubicBezTo>
                    <a:pt x="64" y="0"/>
                    <a:pt x="0" y="68"/>
                    <a:pt x="0" y="152"/>
                  </a:cubicBezTo>
                  <a:cubicBezTo>
                    <a:pt x="0" y="240"/>
                    <a:pt x="71" y="305"/>
                    <a:pt x="150" y="305"/>
                  </a:cubicBezTo>
                  <a:cubicBezTo>
                    <a:pt x="234" y="305"/>
                    <a:pt x="265" y="231"/>
                    <a:pt x="265" y="218"/>
                  </a:cubicBezTo>
                  <a:cubicBezTo>
                    <a:pt x="265" y="212"/>
                    <a:pt x="259" y="210"/>
                    <a:pt x="256" y="210"/>
                  </a:cubicBezTo>
                  <a:cubicBezTo>
                    <a:pt x="250" y="210"/>
                    <a:pt x="248" y="215"/>
                    <a:pt x="248" y="219"/>
                  </a:cubicBezTo>
                  <a:cubicBezTo>
                    <a:pt x="223" y="289"/>
                    <a:pt x="161" y="289"/>
                    <a:pt x="155" y="289"/>
                  </a:cubicBezTo>
                  <a:cubicBezTo>
                    <a:pt x="121" y="289"/>
                    <a:pt x="93" y="268"/>
                    <a:pt x="78" y="243"/>
                  </a:cubicBezTo>
                  <a:cubicBezTo>
                    <a:pt x="57" y="212"/>
                    <a:pt x="57" y="168"/>
                    <a:pt x="57" y="144"/>
                  </a:cubicBezTo>
                </a:path>
              </a:pathLst>
            </a:custGeom>
            <a:solidFill>
              <a:srgbClr val="000000"/>
            </a:solidFill>
            <a:ln w="15840">
              <a:noFill/>
            </a:ln>
          </p:spPr>
        </p:sp>
        <p:sp>
          <p:nvSpPr>
            <p:cNvPr id="1453" name="Freeform 67"/>
            <p:cNvSpPr/>
            <p:nvPr/>
          </p:nvSpPr>
          <p:spPr>
            <a:xfrm>
              <a:off x="3693600" y="2908080"/>
              <a:ext cx="122040" cy="151920"/>
            </a:xfrm>
            <a:custGeom>
              <a:avLst/>
              <a:gdLst/>
              <a:ahLst/>
              <a:rect l="0" t="0" r="r" b="b"/>
              <a:pathLst>
                <a:path w="339" h="422">
                  <a:moveTo>
                    <a:pt x="99" y="44"/>
                  </a:moveTo>
                  <a:lnTo>
                    <a:pt x="99" y="0"/>
                  </a:lnTo>
                  <a:lnTo>
                    <a:pt x="0" y="8"/>
                  </a:lnTo>
                  <a:lnTo>
                    <a:pt x="0" y="29"/>
                  </a:lnTo>
                  <a:cubicBezTo>
                    <a:pt x="48" y="29"/>
                    <a:pt x="53" y="32"/>
                    <a:pt x="53" y="62"/>
                  </a:cubicBezTo>
                  <a:lnTo>
                    <a:pt x="53" y="371"/>
                  </a:lnTo>
                  <a:cubicBezTo>
                    <a:pt x="53" y="401"/>
                    <a:pt x="47" y="401"/>
                    <a:pt x="0" y="401"/>
                  </a:cubicBezTo>
                  <a:lnTo>
                    <a:pt x="0" y="421"/>
                  </a:lnTo>
                  <a:cubicBezTo>
                    <a:pt x="23" y="421"/>
                    <a:pt x="59" y="419"/>
                    <a:pt x="76" y="419"/>
                  </a:cubicBezTo>
                  <a:cubicBezTo>
                    <a:pt x="95" y="419"/>
                    <a:pt x="130" y="421"/>
                    <a:pt x="153" y="421"/>
                  </a:cubicBezTo>
                  <a:lnTo>
                    <a:pt x="153" y="401"/>
                  </a:lnTo>
                  <a:cubicBezTo>
                    <a:pt x="109" y="401"/>
                    <a:pt x="101" y="401"/>
                    <a:pt x="101" y="371"/>
                  </a:cubicBezTo>
                  <a:lnTo>
                    <a:pt x="101" y="260"/>
                  </a:lnTo>
                  <a:lnTo>
                    <a:pt x="101" y="254"/>
                  </a:lnTo>
                  <a:cubicBezTo>
                    <a:pt x="104" y="265"/>
                    <a:pt x="133" y="301"/>
                    <a:pt x="184" y="301"/>
                  </a:cubicBezTo>
                  <a:cubicBezTo>
                    <a:pt x="267" y="301"/>
                    <a:pt x="338" y="236"/>
                    <a:pt x="338" y="150"/>
                  </a:cubicBezTo>
                  <a:cubicBezTo>
                    <a:pt x="338" y="66"/>
                    <a:pt x="271" y="0"/>
                    <a:pt x="194" y="0"/>
                  </a:cubicBezTo>
                  <a:cubicBezTo>
                    <a:pt x="141" y="0"/>
                    <a:pt x="112" y="29"/>
                    <a:pt x="99" y="44"/>
                  </a:cubicBezTo>
                  <a:moveTo>
                    <a:pt x="101" y="218"/>
                  </a:moveTo>
                  <a:lnTo>
                    <a:pt x="101" y="69"/>
                  </a:lnTo>
                  <a:cubicBezTo>
                    <a:pt x="121" y="36"/>
                    <a:pt x="153" y="17"/>
                    <a:pt x="189" y="17"/>
                  </a:cubicBezTo>
                  <a:cubicBezTo>
                    <a:pt x="239" y="17"/>
                    <a:pt x="281" y="75"/>
                    <a:pt x="281" y="150"/>
                  </a:cubicBezTo>
                  <a:cubicBezTo>
                    <a:pt x="281" y="230"/>
                    <a:pt x="233" y="286"/>
                    <a:pt x="181" y="286"/>
                  </a:cubicBezTo>
                  <a:cubicBezTo>
                    <a:pt x="155" y="286"/>
                    <a:pt x="129" y="272"/>
                    <a:pt x="110" y="245"/>
                  </a:cubicBezTo>
                  <a:cubicBezTo>
                    <a:pt x="101" y="231"/>
                    <a:pt x="101" y="230"/>
                    <a:pt x="101" y="218"/>
                  </a:cubicBezTo>
                </a:path>
              </a:pathLst>
            </a:custGeom>
            <a:solidFill>
              <a:srgbClr val="000000"/>
            </a:solidFill>
            <a:ln w="15840">
              <a:noFill/>
            </a:ln>
          </p:spPr>
        </p:sp>
        <p:sp>
          <p:nvSpPr>
            <p:cNvPr id="1454" name="Freeform 68"/>
            <p:cNvSpPr/>
            <p:nvPr/>
          </p:nvSpPr>
          <p:spPr>
            <a:xfrm>
              <a:off x="3831120" y="2848320"/>
              <a:ext cx="55440" cy="165960"/>
            </a:xfrm>
            <a:custGeom>
              <a:avLst/>
              <a:gdLst/>
              <a:ahLst/>
              <a:rect l="0" t="0" r="r" b="b"/>
              <a:pathLst>
                <a:path w="154" h="461">
                  <a:moveTo>
                    <a:pt x="99" y="0"/>
                  </a:moveTo>
                  <a:lnTo>
                    <a:pt x="0" y="8"/>
                  </a:lnTo>
                  <a:lnTo>
                    <a:pt x="0" y="29"/>
                  </a:lnTo>
                  <a:cubicBezTo>
                    <a:pt x="48" y="29"/>
                    <a:pt x="54" y="33"/>
                    <a:pt x="54" y="65"/>
                  </a:cubicBezTo>
                  <a:lnTo>
                    <a:pt x="54" y="409"/>
                  </a:lnTo>
                  <a:cubicBezTo>
                    <a:pt x="54" y="439"/>
                    <a:pt x="47" y="439"/>
                    <a:pt x="0" y="439"/>
                  </a:cubicBezTo>
                  <a:lnTo>
                    <a:pt x="0" y="460"/>
                  </a:lnTo>
                  <a:cubicBezTo>
                    <a:pt x="23" y="458"/>
                    <a:pt x="59" y="458"/>
                    <a:pt x="76" y="458"/>
                  </a:cubicBezTo>
                  <a:cubicBezTo>
                    <a:pt x="93" y="458"/>
                    <a:pt x="127" y="458"/>
                    <a:pt x="153" y="460"/>
                  </a:cubicBezTo>
                  <a:lnTo>
                    <a:pt x="153" y="439"/>
                  </a:lnTo>
                  <a:cubicBezTo>
                    <a:pt x="107" y="439"/>
                    <a:pt x="99" y="439"/>
                    <a:pt x="99" y="409"/>
                  </a:cubicBezTo>
                  <a:lnTo>
                    <a:pt x="99" y="0"/>
                  </a:lnTo>
                </a:path>
              </a:pathLst>
            </a:custGeom>
            <a:solidFill>
              <a:srgbClr val="000000"/>
            </a:solidFill>
            <a:ln w="15840">
              <a:noFill/>
            </a:ln>
          </p:spPr>
        </p:sp>
        <p:sp>
          <p:nvSpPr>
            <p:cNvPr id="1455" name="Freeform 69"/>
            <p:cNvSpPr/>
            <p:nvPr/>
          </p:nvSpPr>
          <p:spPr>
            <a:xfrm>
              <a:off x="3901320" y="2906640"/>
              <a:ext cx="111600" cy="110160"/>
            </a:xfrm>
            <a:custGeom>
              <a:avLst/>
              <a:gdLst/>
              <a:ahLst/>
              <a:rect l="0" t="0" r="r" b="b"/>
              <a:pathLst>
                <a:path w="310" h="306">
                  <a:moveTo>
                    <a:pt x="198" y="246"/>
                  </a:moveTo>
                  <a:cubicBezTo>
                    <a:pt x="202" y="274"/>
                    <a:pt x="220" y="301"/>
                    <a:pt x="253" y="301"/>
                  </a:cubicBezTo>
                  <a:cubicBezTo>
                    <a:pt x="267" y="301"/>
                    <a:pt x="309" y="292"/>
                    <a:pt x="309" y="237"/>
                  </a:cubicBezTo>
                  <a:lnTo>
                    <a:pt x="309" y="201"/>
                  </a:lnTo>
                  <a:lnTo>
                    <a:pt x="291" y="201"/>
                  </a:lnTo>
                  <a:lnTo>
                    <a:pt x="291" y="237"/>
                  </a:lnTo>
                  <a:cubicBezTo>
                    <a:pt x="291" y="277"/>
                    <a:pt x="274" y="281"/>
                    <a:pt x="267" y="281"/>
                  </a:cubicBezTo>
                  <a:cubicBezTo>
                    <a:pt x="245" y="281"/>
                    <a:pt x="242" y="251"/>
                    <a:pt x="242" y="248"/>
                  </a:cubicBezTo>
                  <a:lnTo>
                    <a:pt x="242" y="114"/>
                  </a:lnTo>
                  <a:cubicBezTo>
                    <a:pt x="242" y="87"/>
                    <a:pt x="242" y="62"/>
                    <a:pt x="217" y="36"/>
                  </a:cubicBezTo>
                  <a:cubicBezTo>
                    <a:pt x="191" y="11"/>
                    <a:pt x="157" y="0"/>
                    <a:pt x="122" y="0"/>
                  </a:cubicBezTo>
                  <a:cubicBezTo>
                    <a:pt x="67" y="0"/>
                    <a:pt x="20" y="32"/>
                    <a:pt x="20" y="75"/>
                  </a:cubicBezTo>
                  <a:cubicBezTo>
                    <a:pt x="20" y="95"/>
                    <a:pt x="34" y="107"/>
                    <a:pt x="51" y="107"/>
                  </a:cubicBezTo>
                  <a:cubicBezTo>
                    <a:pt x="70" y="107"/>
                    <a:pt x="82" y="93"/>
                    <a:pt x="82" y="75"/>
                  </a:cubicBezTo>
                  <a:cubicBezTo>
                    <a:pt x="82" y="68"/>
                    <a:pt x="79" y="45"/>
                    <a:pt x="48" y="45"/>
                  </a:cubicBezTo>
                  <a:cubicBezTo>
                    <a:pt x="67" y="23"/>
                    <a:pt x="99" y="15"/>
                    <a:pt x="122" y="15"/>
                  </a:cubicBezTo>
                  <a:cubicBezTo>
                    <a:pt x="155" y="15"/>
                    <a:pt x="194" y="41"/>
                    <a:pt x="194" y="99"/>
                  </a:cubicBezTo>
                  <a:lnTo>
                    <a:pt x="194" y="125"/>
                  </a:lnTo>
                  <a:cubicBezTo>
                    <a:pt x="160" y="126"/>
                    <a:pt x="112" y="128"/>
                    <a:pt x="68" y="147"/>
                  </a:cubicBezTo>
                  <a:cubicBezTo>
                    <a:pt x="17" y="170"/>
                    <a:pt x="0" y="204"/>
                    <a:pt x="0" y="234"/>
                  </a:cubicBezTo>
                  <a:cubicBezTo>
                    <a:pt x="0" y="289"/>
                    <a:pt x="67" y="305"/>
                    <a:pt x="110" y="305"/>
                  </a:cubicBezTo>
                  <a:cubicBezTo>
                    <a:pt x="155" y="305"/>
                    <a:pt x="186" y="278"/>
                    <a:pt x="198" y="246"/>
                  </a:cubicBezTo>
                  <a:moveTo>
                    <a:pt x="194" y="138"/>
                  </a:moveTo>
                  <a:lnTo>
                    <a:pt x="194" y="204"/>
                  </a:lnTo>
                  <a:cubicBezTo>
                    <a:pt x="194" y="268"/>
                    <a:pt x="146" y="290"/>
                    <a:pt x="115" y="290"/>
                  </a:cubicBezTo>
                  <a:cubicBezTo>
                    <a:pt x="81" y="290"/>
                    <a:pt x="53" y="266"/>
                    <a:pt x="53" y="233"/>
                  </a:cubicBezTo>
                  <a:cubicBezTo>
                    <a:pt x="53" y="197"/>
                    <a:pt x="82" y="141"/>
                    <a:pt x="194" y="138"/>
                  </a:cubicBezTo>
                </a:path>
              </a:pathLst>
            </a:custGeom>
            <a:solidFill>
              <a:srgbClr val="000000"/>
            </a:solidFill>
            <a:ln w="15840">
              <a:noFill/>
            </a:ln>
          </p:spPr>
        </p:sp>
        <p:sp>
          <p:nvSpPr>
            <p:cNvPr id="1456" name="Freeform 70"/>
            <p:cNvSpPr/>
            <p:nvPr/>
          </p:nvSpPr>
          <p:spPr>
            <a:xfrm>
              <a:off x="4011480" y="2910960"/>
              <a:ext cx="120960" cy="151920"/>
            </a:xfrm>
            <a:custGeom>
              <a:avLst/>
              <a:gdLst/>
              <a:ahLst/>
              <a:rect l="0" t="0" r="r" b="b"/>
              <a:pathLst>
                <a:path w="336" h="422">
                  <a:moveTo>
                    <a:pt x="271" y="63"/>
                  </a:moveTo>
                  <a:cubicBezTo>
                    <a:pt x="288" y="21"/>
                    <a:pt x="324" y="21"/>
                    <a:pt x="335" y="21"/>
                  </a:cubicBezTo>
                  <a:lnTo>
                    <a:pt x="335" y="0"/>
                  </a:lnTo>
                  <a:cubicBezTo>
                    <a:pt x="319" y="2"/>
                    <a:pt x="299" y="2"/>
                    <a:pt x="284" y="2"/>
                  </a:cubicBezTo>
                  <a:cubicBezTo>
                    <a:pt x="271" y="2"/>
                    <a:pt x="239" y="0"/>
                    <a:pt x="223" y="0"/>
                  </a:cubicBezTo>
                  <a:lnTo>
                    <a:pt x="223" y="21"/>
                  </a:lnTo>
                  <a:cubicBezTo>
                    <a:pt x="245" y="21"/>
                    <a:pt x="256" y="33"/>
                    <a:pt x="256" y="50"/>
                  </a:cubicBezTo>
                  <a:cubicBezTo>
                    <a:pt x="256" y="56"/>
                    <a:pt x="256" y="57"/>
                    <a:pt x="251" y="65"/>
                  </a:cubicBezTo>
                  <a:lnTo>
                    <a:pt x="183" y="228"/>
                  </a:lnTo>
                  <a:lnTo>
                    <a:pt x="107" y="50"/>
                  </a:lnTo>
                  <a:cubicBezTo>
                    <a:pt x="104" y="44"/>
                    <a:pt x="102" y="41"/>
                    <a:pt x="102" y="38"/>
                  </a:cubicBezTo>
                  <a:cubicBezTo>
                    <a:pt x="102" y="21"/>
                    <a:pt x="129" y="21"/>
                    <a:pt x="141" y="21"/>
                  </a:cubicBezTo>
                  <a:lnTo>
                    <a:pt x="141" y="0"/>
                  </a:lnTo>
                  <a:cubicBezTo>
                    <a:pt x="122" y="0"/>
                    <a:pt x="78" y="2"/>
                    <a:pt x="67" y="2"/>
                  </a:cubicBezTo>
                  <a:cubicBezTo>
                    <a:pt x="48" y="2"/>
                    <a:pt x="20" y="2"/>
                    <a:pt x="0" y="0"/>
                  </a:cubicBezTo>
                  <a:lnTo>
                    <a:pt x="0" y="21"/>
                  </a:lnTo>
                  <a:cubicBezTo>
                    <a:pt x="33" y="21"/>
                    <a:pt x="47" y="21"/>
                    <a:pt x="56" y="44"/>
                  </a:cubicBezTo>
                  <a:lnTo>
                    <a:pt x="158" y="286"/>
                  </a:lnTo>
                  <a:cubicBezTo>
                    <a:pt x="155" y="295"/>
                    <a:pt x="146" y="316"/>
                    <a:pt x="141" y="325"/>
                  </a:cubicBezTo>
                  <a:cubicBezTo>
                    <a:pt x="126" y="361"/>
                    <a:pt x="107" y="407"/>
                    <a:pt x="64" y="407"/>
                  </a:cubicBezTo>
                  <a:cubicBezTo>
                    <a:pt x="59" y="407"/>
                    <a:pt x="43" y="407"/>
                    <a:pt x="31" y="395"/>
                  </a:cubicBezTo>
                  <a:cubicBezTo>
                    <a:pt x="53" y="392"/>
                    <a:pt x="57" y="377"/>
                    <a:pt x="57" y="367"/>
                  </a:cubicBezTo>
                  <a:cubicBezTo>
                    <a:pt x="57" y="350"/>
                    <a:pt x="45" y="340"/>
                    <a:pt x="29" y="340"/>
                  </a:cubicBezTo>
                  <a:cubicBezTo>
                    <a:pt x="16" y="340"/>
                    <a:pt x="0" y="347"/>
                    <a:pt x="0" y="368"/>
                  </a:cubicBezTo>
                  <a:cubicBezTo>
                    <a:pt x="0" y="398"/>
                    <a:pt x="29" y="421"/>
                    <a:pt x="64" y="421"/>
                  </a:cubicBezTo>
                  <a:cubicBezTo>
                    <a:pt x="105" y="421"/>
                    <a:pt x="135" y="383"/>
                    <a:pt x="150" y="346"/>
                  </a:cubicBezTo>
                  <a:lnTo>
                    <a:pt x="271" y="63"/>
                  </a:lnTo>
                </a:path>
              </a:pathLst>
            </a:custGeom>
            <a:solidFill>
              <a:srgbClr val="000000"/>
            </a:solidFill>
            <a:ln w="15840">
              <a:noFill/>
            </a:ln>
          </p:spPr>
        </p:sp>
        <p:sp>
          <p:nvSpPr>
            <p:cNvPr id="1457" name="Freeform 71"/>
            <p:cNvSpPr/>
            <p:nvPr/>
          </p:nvSpPr>
          <p:spPr>
            <a:xfrm>
              <a:off x="4222800" y="2867040"/>
              <a:ext cx="77400" cy="149760"/>
            </a:xfrm>
            <a:custGeom>
              <a:avLst/>
              <a:gdLst/>
              <a:ahLst/>
              <a:rect l="0" t="0" r="r" b="b"/>
              <a:pathLst>
                <a:path w="215" h="416">
                  <a:moveTo>
                    <a:pt x="105" y="143"/>
                  </a:moveTo>
                  <a:lnTo>
                    <a:pt x="203" y="143"/>
                  </a:lnTo>
                  <a:lnTo>
                    <a:pt x="203" y="122"/>
                  </a:lnTo>
                  <a:lnTo>
                    <a:pt x="105" y="122"/>
                  </a:lnTo>
                  <a:lnTo>
                    <a:pt x="105" y="0"/>
                  </a:lnTo>
                  <a:lnTo>
                    <a:pt x="88" y="0"/>
                  </a:lnTo>
                  <a:cubicBezTo>
                    <a:pt x="88" y="54"/>
                    <a:pt x="67" y="125"/>
                    <a:pt x="0" y="128"/>
                  </a:cubicBezTo>
                  <a:lnTo>
                    <a:pt x="0" y="143"/>
                  </a:lnTo>
                  <a:lnTo>
                    <a:pt x="59" y="143"/>
                  </a:lnTo>
                  <a:lnTo>
                    <a:pt x="59" y="325"/>
                  </a:lnTo>
                  <a:cubicBezTo>
                    <a:pt x="59" y="407"/>
                    <a:pt x="122" y="415"/>
                    <a:pt x="147" y="415"/>
                  </a:cubicBezTo>
                  <a:cubicBezTo>
                    <a:pt x="195" y="415"/>
                    <a:pt x="214" y="368"/>
                    <a:pt x="214" y="325"/>
                  </a:cubicBezTo>
                  <a:lnTo>
                    <a:pt x="214" y="287"/>
                  </a:lnTo>
                  <a:lnTo>
                    <a:pt x="197" y="287"/>
                  </a:lnTo>
                  <a:lnTo>
                    <a:pt x="197" y="325"/>
                  </a:lnTo>
                  <a:cubicBezTo>
                    <a:pt x="197" y="373"/>
                    <a:pt x="177" y="398"/>
                    <a:pt x="152" y="398"/>
                  </a:cubicBezTo>
                  <a:cubicBezTo>
                    <a:pt x="105" y="398"/>
                    <a:pt x="105" y="338"/>
                    <a:pt x="105" y="326"/>
                  </a:cubicBezTo>
                  <a:lnTo>
                    <a:pt x="105" y="143"/>
                  </a:lnTo>
                </a:path>
              </a:pathLst>
            </a:custGeom>
            <a:solidFill>
              <a:srgbClr val="000000"/>
            </a:solidFill>
            <a:ln w="15840">
              <a:noFill/>
            </a:ln>
          </p:spPr>
        </p:sp>
        <p:sp>
          <p:nvSpPr>
            <p:cNvPr id="1458" name="Freeform 72"/>
            <p:cNvSpPr/>
            <p:nvPr/>
          </p:nvSpPr>
          <p:spPr>
            <a:xfrm>
              <a:off x="4321080" y="2848320"/>
              <a:ext cx="124200" cy="165960"/>
            </a:xfrm>
            <a:custGeom>
              <a:avLst/>
              <a:gdLst/>
              <a:ahLst/>
              <a:rect l="0" t="0" r="r" b="b"/>
              <a:pathLst>
                <a:path w="345" h="461">
                  <a:moveTo>
                    <a:pt x="53" y="409"/>
                  </a:moveTo>
                  <a:cubicBezTo>
                    <a:pt x="53" y="439"/>
                    <a:pt x="47" y="439"/>
                    <a:pt x="0" y="439"/>
                  </a:cubicBezTo>
                  <a:lnTo>
                    <a:pt x="0" y="460"/>
                  </a:lnTo>
                  <a:cubicBezTo>
                    <a:pt x="23" y="458"/>
                    <a:pt x="59" y="458"/>
                    <a:pt x="78" y="458"/>
                  </a:cubicBezTo>
                  <a:cubicBezTo>
                    <a:pt x="95" y="458"/>
                    <a:pt x="130" y="458"/>
                    <a:pt x="153" y="460"/>
                  </a:cubicBezTo>
                  <a:lnTo>
                    <a:pt x="153" y="439"/>
                  </a:lnTo>
                  <a:cubicBezTo>
                    <a:pt x="109" y="439"/>
                    <a:pt x="101" y="439"/>
                    <a:pt x="101" y="409"/>
                  </a:cubicBezTo>
                  <a:lnTo>
                    <a:pt x="101" y="287"/>
                  </a:lnTo>
                  <a:cubicBezTo>
                    <a:pt x="101" y="218"/>
                    <a:pt x="149" y="182"/>
                    <a:pt x="192" y="182"/>
                  </a:cubicBezTo>
                  <a:cubicBezTo>
                    <a:pt x="236" y="182"/>
                    <a:pt x="243" y="218"/>
                    <a:pt x="243" y="256"/>
                  </a:cubicBezTo>
                  <a:lnTo>
                    <a:pt x="243" y="409"/>
                  </a:lnTo>
                  <a:cubicBezTo>
                    <a:pt x="243" y="439"/>
                    <a:pt x="236" y="439"/>
                    <a:pt x="191" y="439"/>
                  </a:cubicBezTo>
                  <a:lnTo>
                    <a:pt x="191" y="460"/>
                  </a:lnTo>
                  <a:cubicBezTo>
                    <a:pt x="214" y="458"/>
                    <a:pt x="250" y="458"/>
                    <a:pt x="268" y="458"/>
                  </a:cubicBezTo>
                  <a:cubicBezTo>
                    <a:pt x="285" y="458"/>
                    <a:pt x="321" y="458"/>
                    <a:pt x="344" y="460"/>
                  </a:cubicBezTo>
                  <a:lnTo>
                    <a:pt x="344" y="439"/>
                  </a:lnTo>
                  <a:cubicBezTo>
                    <a:pt x="309" y="439"/>
                    <a:pt x="291" y="439"/>
                    <a:pt x="291" y="419"/>
                  </a:cubicBezTo>
                  <a:lnTo>
                    <a:pt x="291" y="293"/>
                  </a:lnTo>
                  <a:cubicBezTo>
                    <a:pt x="291" y="236"/>
                    <a:pt x="291" y="215"/>
                    <a:pt x="270" y="191"/>
                  </a:cubicBezTo>
                  <a:cubicBezTo>
                    <a:pt x="260" y="180"/>
                    <a:pt x="237" y="167"/>
                    <a:pt x="198" y="167"/>
                  </a:cubicBezTo>
                  <a:cubicBezTo>
                    <a:pt x="140" y="167"/>
                    <a:pt x="110" y="207"/>
                    <a:pt x="99" y="231"/>
                  </a:cubicBezTo>
                  <a:lnTo>
                    <a:pt x="99" y="0"/>
                  </a:lnTo>
                  <a:lnTo>
                    <a:pt x="0" y="8"/>
                  </a:lnTo>
                  <a:lnTo>
                    <a:pt x="0" y="29"/>
                  </a:lnTo>
                  <a:cubicBezTo>
                    <a:pt x="48" y="29"/>
                    <a:pt x="53" y="33"/>
                    <a:pt x="53" y="65"/>
                  </a:cubicBezTo>
                  <a:lnTo>
                    <a:pt x="53" y="409"/>
                  </a:lnTo>
                </a:path>
              </a:pathLst>
            </a:custGeom>
            <a:solidFill>
              <a:srgbClr val="000000"/>
            </a:solidFill>
            <a:ln w="15840">
              <a:noFill/>
            </a:ln>
          </p:spPr>
        </p:sp>
        <p:sp>
          <p:nvSpPr>
            <p:cNvPr id="1459" name="Freeform 73"/>
            <p:cNvSpPr/>
            <p:nvPr/>
          </p:nvSpPr>
          <p:spPr>
            <a:xfrm>
              <a:off x="4457880" y="2854080"/>
              <a:ext cx="53280" cy="159840"/>
            </a:xfrm>
            <a:custGeom>
              <a:avLst/>
              <a:gdLst/>
              <a:ahLst/>
              <a:rect l="0" t="0" r="r" b="b"/>
              <a:pathLst>
                <a:path w="148" h="444">
                  <a:moveTo>
                    <a:pt x="99" y="150"/>
                  </a:moveTo>
                  <a:lnTo>
                    <a:pt x="3" y="158"/>
                  </a:lnTo>
                  <a:lnTo>
                    <a:pt x="3" y="179"/>
                  </a:lnTo>
                  <a:cubicBezTo>
                    <a:pt x="48" y="179"/>
                    <a:pt x="54" y="182"/>
                    <a:pt x="54" y="215"/>
                  </a:cubicBezTo>
                  <a:lnTo>
                    <a:pt x="54" y="392"/>
                  </a:lnTo>
                  <a:cubicBezTo>
                    <a:pt x="54" y="422"/>
                    <a:pt x="47" y="422"/>
                    <a:pt x="0" y="422"/>
                  </a:cubicBezTo>
                  <a:lnTo>
                    <a:pt x="0" y="443"/>
                  </a:lnTo>
                  <a:cubicBezTo>
                    <a:pt x="22" y="442"/>
                    <a:pt x="59" y="442"/>
                    <a:pt x="76" y="442"/>
                  </a:cubicBezTo>
                  <a:cubicBezTo>
                    <a:pt x="99" y="442"/>
                    <a:pt x="124" y="442"/>
                    <a:pt x="147" y="443"/>
                  </a:cubicBezTo>
                  <a:lnTo>
                    <a:pt x="147" y="422"/>
                  </a:lnTo>
                  <a:cubicBezTo>
                    <a:pt x="102" y="422"/>
                    <a:pt x="99" y="419"/>
                    <a:pt x="99" y="394"/>
                  </a:cubicBezTo>
                  <a:lnTo>
                    <a:pt x="99" y="150"/>
                  </a:lnTo>
                  <a:moveTo>
                    <a:pt x="102" y="35"/>
                  </a:moveTo>
                  <a:cubicBezTo>
                    <a:pt x="102" y="14"/>
                    <a:pt x="85" y="0"/>
                    <a:pt x="65" y="0"/>
                  </a:cubicBezTo>
                  <a:cubicBezTo>
                    <a:pt x="43" y="0"/>
                    <a:pt x="29" y="18"/>
                    <a:pt x="29" y="35"/>
                  </a:cubicBezTo>
                  <a:cubicBezTo>
                    <a:pt x="29" y="53"/>
                    <a:pt x="43" y="71"/>
                    <a:pt x="65" y="71"/>
                  </a:cubicBezTo>
                  <a:cubicBezTo>
                    <a:pt x="85" y="71"/>
                    <a:pt x="102" y="56"/>
                    <a:pt x="102" y="35"/>
                  </a:cubicBezTo>
                </a:path>
              </a:pathLst>
            </a:custGeom>
            <a:solidFill>
              <a:srgbClr val="000000"/>
            </a:solidFill>
            <a:ln w="15840">
              <a:noFill/>
            </a:ln>
          </p:spPr>
        </p:sp>
        <p:sp>
          <p:nvSpPr>
            <p:cNvPr id="1460" name="Freeform 74"/>
            <p:cNvSpPr/>
            <p:nvPr/>
          </p:nvSpPr>
          <p:spPr>
            <a:xfrm>
              <a:off x="4525920" y="2906640"/>
              <a:ext cx="81360" cy="110160"/>
            </a:xfrm>
            <a:custGeom>
              <a:avLst/>
              <a:gdLst/>
              <a:ahLst/>
              <a:rect l="0" t="0" r="r" b="b"/>
              <a:pathLst>
                <a:path w="226" h="306">
                  <a:moveTo>
                    <a:pt x="119" y="168"/>
                  </a:moveTo>
                  <a:cubicBezTo>
                    <a:pt x="135" y="171"/>
                    <a:pt x="191" y="182"/>
                    <a:pt x="191" y="230"/>
                  </a:cubicBezTo>
                  <a:cubicBezTo>
                    <a:pt x="191" y="263"/>
                    <a:pt x="167" y="290"/>
                    <a:pt x="113" y="290"/>
                  </a:cubicBezTo>
                  <a:cubicBezTo>
                    <a:pt x="56" y="290"/>
                    <a:pt x="31" y="252"/>
                    <a:pt x="19" y="195"/>
                  </a:cubicBezTo>
                  <a:cubicBezTo>
                    <a:pt x="17" y="188"/>
                    <a:pt x="16" y="185"/>
                    <a:pt x="9" y="185"/>
                  </a:cubicBezTo>
                  <a:cubicBezTo>
                    <a:pt x="0" y="185"/>
                    <a:pt x="0" y="189"/>
                    <a:pt x="0" y="201"/>
                  </a:cubicBezTo>
                  <a:lnTo>
                    <a:pt x="0" y="289"/>
                  </a:lnTo>
                  <a:cubicBezTo>
                    <a:pt x="0" y="301"/>
                    <a:pt x="0" y="305"/>
                    <a:pt x="8" y="305"/>
                  </a:cubicBezTo>
                  <a:cubicBezTo>
                    <a:pt x="11" y="305"/>
                    <a:pt x="12" y="304"/>
                    <a:pt x="25" y="292"/>
                  </a:cubicBezTo>
                  <a:cubicBezTo>
                    <a:pt x="26" y="290"/>
                    <a:pt x="26" y="289"/>
                    <a:pt x="39" y="277"/>
                  </a:cubicBezTo>
                  <a:cubicBezTo>
                    <a:pt x="68" y="304"/>
                    <a:pt x="99" y="305"/>
                    <a:pt x="113" y="305"/>
                  </a:cubicBezTo>
                  <a:cubicBezTo>
                    <a:pt x="192" y="305"/>
                    <a:pt x="225" y="260"/>
                    <a:pt x="225" y="212"/>
                  </a:cubicBezTo>
                  <a:cubicBezTo>
                    <a:pt x="225" y="177"/>
                    <a:pt x="203" y="158"/>
                    <a:pt x="195" y="149"/>
                  </a:cubicBezTo>
                  <a:cubicBezTo>
                    <a:pt x="172" y="128"/>
                    <a:pt x="146" y="123"/>
                    <a:pt x="118" y="117"/>
                  </a:cubicBezTo>
                  <a:cubicBezTo>
                    <a:pt x="79" y="110"/>
                    <a:pt x="33" y="102"/>
                    <a:pt x="33" y="63"/>
                  </a:cubicBezTo>
                  <a:cubicBezTo>
                    <a:pt x="33" y="39"/>
                    <a:pt x="51" y="12"/>
                    <a:pt x="110" y="12"/>
                  </a:cubicBezTo>
                  <a:cubicBezTo>
                    <a:pt x="184" y="12"/>
                    <a:pt x="189" y="72"/>
                    <a:pt x="191" y="93"/>
                  </a:cubicBezTo>
                  <a:cubicBezTo>
                    <a:pt x="191" y="99"/>
                    <a:pt x="197" y="99"/>
                    <a:pt x="198" y="99"/>
                  </a:cubicBezTo>
                  <a:cubicBezTo>
                    <a:pt x="208" y="99"/>
                    <a:pt x="208" y="96"/>
                    <a:pt x="208" y="83"/>
                  </a:cubicBezTo>
                  <a:lnTo>
                    <a:pt x="208" y="17"/>
                  </a:lnTo>
                  <a:cubicBezTo>
                    <a:pt x="208" y="5"/>
                    <a:pt x="208" y="0"/>
                    <a:pt x="200" y="0"/>
                  </a:cubicBezTo>
                  <a:cubicBezTo>
                    <a:pt x="197" y="0"/>
                    <a:pt x="195" y="0"/>
                    <a:pt x="186" y="8"/>
                  </a:cubicBezTo>
                  <a:cubicBezTo>
                    <a:pt x="184" y="11"/>
                    <a:pt x="177" y="17"/>
                    <a:pt x="174" y="18"/>
                  </a:cubicBezTo>
                  <a:cubicBezTo>
                    <a:pt x="149" y="0"/>
                    <a:pt x="119" y="0"/>
                    <a:pt x="110" y="0"/>
                  </a:cubicBezTo>
                  <a:cubicBezTo>
                    <a:pt x="26" y="0"/>
                    <a:pt x="0" y="45"/>
                    <a:pt x="0" y="81"/>
                  </a:cubicBezTo>
                  <a:cubicBezTo>
                    <a:pt x="0" y="105"/>
                    <a:pt x="11" y="123"/>
                    <a:pt x="29" y="138"/>
                  </a:cubicBezTo>
                  <a:cubicBezTo>
                    <a:pt x="51" y="155"/>
                    <a:pt x="71" y="159"/>
                    <a:pt x="119" y="168"/>
                  </a:cubicBezTo>
                </a:path>
              </a:pathLst>
            </a:custGeom>
            <a:solidFill>
              <a:srgbClr val="000000"/>
            </a:solidFill>
            <a:ln w="15840">
              <a:noFill/>
            </a:ln>
          </p:spPr>
        </p:sp>
        <p:sp>
          <p:nvSpPr>
            <p:cNvPr id="1461" name="Freeform 75"/>
            <p:cNvSpPr/>
            <p:nvPr/>
          </p:nvSpPr>
          <p:spPr>
            <a:xfrm>
              <a:off x="4699080" y="2910960"/>
              <a:ext cx="124200" cy="103320"/>
            </a:xfrm>
            <a:custGeom>
              <a:avLst/>
              <a:gdLst/>
              <a:ahLst/>
              <a:rect l="0" t="0" r="r" b="b"/>
              <a:pathLst>
                <a:path w="345" h="287">
                  <a:moveTo>
                    <a:pt x="188" y="131"/>
                  </a:moveTo>
                  <a:cubicBezTo>
                    <a:pt x="209" y="105"/>
                    <a:pt x="234" y="72"/>
                    <a:pt x="251" y="56"/>
                  </a:cubicBezTo>
                  <a:cubicBezTo>
                    <a:pt x="273" y="32"/>
                    <a:pt x="301" y="21"/>
                    <a:pt x="332" y="21"/>
                  </a:cubicBezTo>
                  <a:lnTo>
                    <a:pt x="332" y="0"/>
                  </a:lnTo>
                  <a:cubicBezTo>
                    <a:pt x="315" y="2"/>
                    <a:pt x="295" y="2"/>
                    <a:pt x="276" y="2"/>
                  </a:cubicBezTo>
                  <a:cubicBezTo>
                    <a:pt x="256" y="2"/>
                    <a:pt x="220" y="0"/>
                    <a:pt x="211" y="0"/>
                  </a:cubicBezTo>
                  <a:lnTo>
                    <a:pt x="211" y="21"/>
                  </a:lnTo>
                  <a:cubicBezTo>
                    <a:pt x="225" y="23"/>
                    <a:pt x="231" y="30"/>
                    <a:pt x="231" y="41"/>
                  </a:cubicBezTo>
                  <a:cubicBezTo>
                    <a:pt x="231" y="51"/>
                    <a:pt x="223" y="60"/>
                    <a:pt x="220" y="65"/>
                  </a:cubicBezTo>
                  <a:lnTo>
                    <a:pt x="178" y="116"/>
                  </a:lnTo>
                  <a:lnTo>
                    <a:pt x="124" y="50"/>
                  </a:lnTo>
                  <a:cubicBezTo>
                    <a:pt x="118" y="42"/>
                    <a:pt x="118" y="41"/>
                    <a:pt x="118" y="38"/>
                  </a:cubicBezTo>
                  <a:cubicBezTo>
                    <a:pt x="118" y="27"/>
                    <a:pt x="129" y="21"/>
                    <a:pt x="143" y="21"/>
                  </a:cubicBezTo>
                  <a:lnTo>
                    <a:pt x="143" y="0"/>
                  </a:lnTo>
                  <a:cubicBezTo>
                    <a:pt x="124" y="0"/>
                    <a:pt x="79" y="2"/>
                    <a:pt x="68" y="2"/>
                  </a:cubicBezTo>
                  <a:cubicBezTo>
                    <a:pt x="54" y="2"/>
                    <a:pt x="22" y="2"/>
                    <a:pt x="3" y="0"/>
                  </a:cubicBezTo>
                  <a:lnTo>
                    <a:pt x="3" y="21"/>
                  </a:lnTo>
                  <a:cubicBezTo>
                    <a:pt x="51" y="21"/>
                    <a:pt x="53" y="21"/>
                    <a:pt x="84" y="62"/>
                  </a:cubicBezTo>
                  <a:lnTo>
                    <a:pt x="152" y="147"/>
                  </a:lnTo>
                  <a:lnTo>
                    <a:pt x="87" y="225"/>
                  </a:lnTo>
                  <a:cubicBezTo>
                    <a:pt x="54" y="265"/>
                    <a:pt x="14" y="266"/>
                    <a:pt x="0" y="266"/>
                  </a:cubicBezTo>
                  <a:lnTo>
                    <a:pt x="0" y="286"/>
                  </a:lnTo>
                  <a:cubicBezTo>
                    <a:pt x="17" y="284"/>
                    <a:pt x="39" y="284"/>
                    <a:pt x="57" y="284"/>
                  </a:cubicBezTo>
                  <a:cubicBezTo>
                    <a:pt x="76" y="284"/>
                    <a:pt x="105" y="286"/>
                    <a:pt x="122" y="286"/>
                  </a:cubicBezTo>
                  <a:lnTo>
                    <a:pt x="122" y="266"/>
                  </a:lnTo>
                  <a:cubicBezTo>
                    <a:pt x="107" y="263"/>
                    <a:pt x="102" y="256"/>
                    <a:pt x="102" y="245"/>
                  </a:cubicBezTo>
                  <a:cubicBezTo>
                    <a:pt x="102" y="230"/>
                    <a:pt x="122" y="209"/>
                    <a:pt x="163" y="161"/>
                  </a:cubicBezTo>
                  <a:lnTo>
                    <a:pt x="215" y="227"/>
                  </a:lnTo>
                  <a:cubicBezTo>
                    <a:pt x="222" y="234"/>
                    <a:pt x="229" y="245"/>
                    <a:pt x="229" y="249"/>
                  </a:cubicBezTo>
                  <a:cubicBezTo>
                    <a:pt x="229" y="256"/>
                    <a:pt x="223" y="265"/>
                    <a:pt x="205" y="266"/>
                  </a:cubicBezTo>
                  <a:lnTo>
                    <a:pt x="205" y="286"/>
                  </a:lnTo>
                  <a:cubicBezTo>
                    <a:pt x="226" y="286"/>
                    <a:pt x="264" y="284"/>
                    <a:pt x="279" y="284"/>
                  </a:cubicBezTo>
                  <a:cubicBezTo>
                    <a:pt x="298" y="284"/>
                    <a:pt x="324" y="284"/>
                    <a:pt x="344" y="286"/>
                  </a:cubicBezTo>
                  <a:lnTo>
                    <a:pt x="344" y="266"/>
                  </a:lnTo>
                  <a:cubicBezTo>
                    <a:pt x="309" y="266"/>
                    <a:pt x="296" y="265"/>
                    <a:pt x="279" y="245"/>
                  </a:cubicBezTo>
                  <a:lnTo>
                    <a:pt x="188" y="131"/>
                  </a:lnTo>
                </a:path>
              </a:pathLst>
            </a:custGeom>
            <a:solidFill>
              <a:srgbClr val="000000"/>
            </a:solidFill>
            <a:ln w="15840">
              <a:noFill/>
            </a:ln>
          </p:spPr>
        </p:sp>
        <p:sp>
          <p:nvSpPr>
            <p:cNvPr id="1462" name="Freeform 76"/>
            <p:cNvSpPr/>
            <p:nvPr/>
          </p:nvSpPr>
          <p:spPr>
            <a:xfrm>
              <a:off x="4832280" y="2906640"/>
              <a:ext cx="109800" cy="110160"/>
            </a:xfrm>
            <a:custGeom>
              <a:avLst/>
              <a:gdLst/>
              <a:ahLst/>
              <a:rect l="0" t="0" r="r" b="b"/>
              <a:pathLst>
                <a:path w="305" h="306">
                  <a:moveTo>
                    <a:pt x="304" y="155"/>
                  </a:moveTo>
                  <a:cubicBezTo>
                    <a:pt x="304" y="71"/>
                    <a:pt x="234" y="0"/>
                    <a:pt x="152" y="0"/>
                  </a:cubicBezTo>
                  <a:cubicBezTo>
                    <a:pt x="67" y="0"/>
                    <a:pt x="0" y="72"/>
                    <a:pt x="0" y="155"/>
                  </a:cubicBezTo>
                  <a:cubicBezTo>
                    <a:pt x="0" y="240"/>
                    <a:pt x="71" y="305"/>
                    <a:pt x="152" y="305"/>
                  </a:cubicBezTo>
                  <a:cubicBezTo>
                    <a:pt x="234" y="305"/>
                    <a:pt x="304" y="239"/>
                    <a:pt x="304" y="155"/>
                  </a:cubicBezTo>
                  <a:moveTo>
                    <a:pt x="152" y="289"/>
                  </a:moveTo>
                  <a:cubicBezTo>
                    <a:pt x="122" y="289"/>
                    <a:pt x="93" y="274"/>
                    <a:pt x="74" y="243"/>
                  </a:cubicBezTo>
                  <a:cubicBezTo>
                    <a:pt x="57" y="215"/>
                    <a:pt x="57" y="174"/>
                    <a:pt x="57" y="150"/>
                  </a:cubicBezTo>
                  <a:cubicBezTo>
                    <a:pt x="57" y="125"/>
                    <a:pt x="57" y="89"/>
                    <a:pt x="73" y="59"/>
                  </a:cubicBezTo>
                  <a:cubicBezTo>
                    <a:pt x="91" y="29"/>
                    <a:pt x="124" y="15"/>
                    <a:pt x="152" y="15"/>
                  </a:cubicBezTo>
                  <a:cubicBezTo>
                    <a:pt x="181" y="15"/>
                    <a:pt x="211" y="29"/>
                    <a:pt x="229" y="57"/>
                  </a:cubicBezTo>
                  <a:cubicBezTo>
                    <a:pt x="246" y="86"/>
                    <a:pt x="246" y="125"/>
                    <a:pt x="246" y="150"/>
                  </a:cubicBezTo>
                  <a:cubicBezTo>
                    <a:pt x="246" y="174"/>
                    <a:pt x="246" y="210"/>
                    <a:pt x="231" y="239"/>
                  </a:cubicBezTo>
                  <a:cubicBezTo>
                    <a:pt x="217" y="269"/>
                    <a:pt x="186" y="289"/>
                    <a:pt x="152" y="289"/>
                  </a:cubicBezTo>
                </a:path>
              </a:pathLst>
            </a:custGeom>
            <a:solidFill>
              <a:srgbClr val="000000"/>
            </a:solidFill>
            <a:ln w="15840">
              <a:noFill/>
            </a:ln>
          </p:spPr>
        </p:sp>
        <p:sp>
          <p:nvSpPr>
            <p:cNvPr id="1463" name="Freeform 77"/>
            <p:cNvSpPr/>
            <p:nvPr/>
          </p:nvSpPr>
          <p:spPr>
            <a:xfrm>
              <a:off x="4955040" y="2908080"/>
              <a:ext cx="83520" cy="105840"/>
            </a:xfrm>
            <a:custGeom>
              <a:avLst/>
              <a:gdLst/>
              <a:ahLst/>
              <a:rect l="0" t="0" r="r" b="b"/>
              <a:pathLst>
                <a:path w="232" h="294">
                  <a:moveTo>
                    <a:pt x="95" y="74"/>
                  </a:moveTo>
                  <a:lnTo>
                    <a:pt x="95" y="0"/>
                  </a:lnTo>
                  <a:lnTo>
                    <a:pt x="0" y="8"/>
                  </a:lnTo>
                  <a:lnTo>
                    <a:pt x="0" y="29"/>
                  </a:lnTo>
                  <a:cubicBezTo>
                    <a:pt x="48" y="29"/>
                    <a:pt x="54" y="33"/>
                    <a:pt x="54" y="65"/>
                  </a:cubicBezTo>
                  <a:lnTo>
                    <a:pt x="54" y="243"/>
                  </a:lnTo>
                  <a:cubicBezTo>
                    <a:pt x="54"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464" name="Freeform 78"/>
            <p:cNvSpPr/>
            <p:nvPr/>
          </p:nvSpPr>
          <p:spPr>
            <a:xfrm>
              <a:off x="5132520" y="2848320"/>
              <a:ext cx="122040" cy="168480"/>
            </a:xfrm>
            <a:custGeom>
              <a:avLst/>
              <a:gdLst/>
              <a:ahLst/>
              <a:rect l="0" t="0" r="r" b="b"/>
              <a:pathLst>
                <a:path w="339" h="468">
                  <a:moveTo>
                    <a:pt x="99" y="210"/>
                  </a:moveTo>
                  <a:lnTo>
                    <a:pt x="99" y="0"/>
                  </a:lnTo>
                  <a:lnTo>
                    <a:pt x="0" y="8"/>
                  </a:lnTo>
                  <a:lnTo>
                    <a:pt x="0" y="29"/>
                  </a:lnTo>
                  <a:cubicBezTo>
                    <a:pt x="48" y="29"/>
                    <a:pt x="53" y="33"/>
                    <a:pt x="53" y="65"/>
                  </a:cubicBezTo>
                  <a:lnTo>
                    <a:pt x="53" y="460"/>
                  </a:lnTo>
                  <a:lnTo>
                    <a:pt x="70" y="460"/>
                  </a:lnTo>
                  <a:cubicBezTo>
                    <a:pt x="71" y="458"/>
                    <a:pt x="76" y="449"/>
                    <a:pt x="95" y="419"/>
                  </a:cubicBezTo>
                  <a:cubicBezTo>
                    <a:pt x="105" y="434"/>
                    <a:pt x="135" y="467"/>
                    <a:pt x="184" y="467"/>
                  </a:cubicBezTo>
                  <a:cubicBezTo>
                    <a:pt x="267" y="467"/>
                    <a:pt x="338" y="403"/>
                    <a:pt x="338" y="317"/>
                  </a:cubicBezTo>
                  <a:cubicBezTo>
                    <a:pt x="338" y="233"/>
                    <a:pt x="270" y="167"/>
                    <a:pt x="192" y="167"/>
                  </a:cubicBezTo>
                  <a:cubicBezTo>
                    <a:pt x="140" y="167"/>
                    <a:pt x="110" y="198"/>
                    <a:pt x="99" y="210"/>
                  </a:cubicBezTo>
                  <a:moveTo>
                    <a:pt x="101" y="385"/>
                  </a:moveTo>
                  <a:lnTo>
                    <a:pt x="101" y="248"/>
                  </a:lnTo>
                  <a:cubicBezTo>
                    <a:pt x="101" y="234"/>
                    <a:pt x="101" y="234"/>
                    <a:pt x="109" y="224"/>
                  </a:cubicBezTo>
                  <a:cubicBezTo>
                    <a:pt x="135" y="186"/>
                    <a:pt x="172" y="182"/>
                    <a:pt x="189" y="182"/>
                  </a:cubicBezTo>
                  <a:cubicBezTo>
                    <a:pt x="220" y="182"/>
                    <a:pt x="245" y="198"/>
                    <a:pt x="260" y="224"/>
                  </a:cubicBezTo>
                  <a:cubicBezTo>
                    <a:pt x="279" y="251"/>
                    <a:pt x="281" y="289"/>
                    <a:pt x="281" y="316"/>
                  </a:cubicBezTo>
                  <a:cubicBezTo>
                    <a:pt x="281" y="341"/>
                    <a:pt x="279" y="380"/>
                    <a:pt x="259" y="410"/>
                  </a:cubicBezTo>
                  <a:cubicBezTo>
                    <a:pt x="245" y="430"/>
                    <a:pt x="219" y="452"/>
                    <a:pt x="181" y="452"/>
                  </a:cubicBezTo>
                  <a:cubicBezTo>
                    <a:pt x="152" y="452"/>
                    <a:pt x="127" y="436"/>
                    <a:pt x="110" y="412"/>
                  </a:cubicBezTo>
                  <a:cubicBezTo>
                    <a:pt x="101" y="398"/>
                    <a:pt x="101" y="397"/>
                    <a:pt x="101" y="385"/>
                  </a:cubicBezTo>
                </a:path>
              </a:pathLst>
            </a:custGeom>
            <a:solidFill>
              <a:srgbClr val="000000"/>
            </a:solidFill>
            <a:ln w="15840">
              <a:noFill/>
            </a:ln>
          </p:spPr>
        </p:sp>
        <p:sp>
          <p:nvSpPr>
            <p:cNvPr id="1465" name="Freeform 79"/>
            <p:cNvSpPr/>
            <p:nvPr/>
          </p:nvSpPr>
          <p:spPr>
            <a:xfrm>
              <a:off x="5268600" y="2908080"/>
              <a:ext cx="83520" cy="105840"/>
            </a:xfrm>
            <a:custGeom>
              <a:avLst/>
              <a:gdLst/>
              <a:ahLst/>
              <a:rect l="0" t="0" r="r" b="b"/>
              <a:pathLst>
                <a:path w="232" h="294">
                  <a:moveTo>
                    <a:pt x="95" y="74"/>
                  </a:moveTo>
                  <a:lnTo>
                    <a:pt x="95" y="0"/>
                  </a:lnTo>
                  <a:lnTo>
                    <a:pt x="0" y="8"/>
                  </a:lnTo>
                  <a:lnTo>
                    <a:pt x="0" y="29"/>
                  </a:lnTo>
                  <a:cubicBezTo>
                    <a:pt x="48" y="29"/>
                    <a:pt x="53" y="33"/>
                    <a:pt x="53" y="65"/>
                  </a:cubicBezTo>
                  <a:lnTo>
                    <a:pt x="53" y="243"/>
                  </a:lnTo>
                  <a:cubicBezTo>
                    <a:pt x="53" y="272"/>
                    <a:pt x="47" y="272"/>
                    <a:pt x="0" y="272"/>
                  </a:cubicBezTo>
                  <a:lnTo>
                    <a:pt x="0" y="293"/>
                  </a:lnTo>
                  <a:cubicBezTo>
                    <a:pt x="26" y="293"/>
                    <a:pt x="59" y="292"/>
                    <a:pt x="78" y="292"/>
                  </a:cubicBezTo>
                  <a:cubicBezTo>
                    <a:pt x="105" y="292"/>
                    <a:pt x="138" y="292"/>
                    <a:pt x="166" y="293"/>
                  </a:cubicBezTo>
                  <a:lnTo>
                    <a:pt x="166" y="272"/>
                  </a:lnTo>
                  <a:lnTo>
                    <a:pt x="150" y="272"/>
                  </a:lnTo>
                  <a:cubicBezTo>
                    <a:pt x="101" y="272"/>
                    <a:pt x="99" y="266"/>
                    <a:pt x="99" y="242"/>
                  </a:cubicBezTo>
                  <a:lnTo>
                    <a:pt x="99" y="140"/>
                  </a:lnTo>
                  <a:cubicBezTo>
                    <a:pt x="99" y="74"/>
                    <a:pt x="127" y="15"/>
                    <a:pt x="180" y="15"/>
                  </a:cubicBezTo>
                  <a:cubicBezTo>
                    <a:pt x="184" y="15"/>
                    <a:pt x="186" y="15"/>
                    <a:pt x="188" y="15"/>
                  </a:cubicBezTo>
                  <a:cubicBezTo>
                    <a:pt x="184" y="17"/>
                    <a:pt x="172" y="24"/>
                    <a:pt x="172" y="41"/>
                  </a:cubicBezTo>
                  <a:cubicBezTo>
                    <a:pt x="172" y="60"/>
                    <a:pt x="186" y="69"/>
                    <a:pt x="202" y="69"/>
                  </a:cubicBezTo>
                  <a:cubicBezTo>
                    <a:pt x="214" y="69"/>
                    <a:pt x="231" y="62"/>
                    <a:pt x="231" y="41"/>
                  </a:cubicBezTo>
                  <a:cubicBezTo>
                    <a:pt x="231" y="20"/>
                    <a:pt x="209" y="0"/>
                    <a:pt x="180" y="0"/>
                  </a:cubicBezTo>
                  <a:cubicBezTo>
                    <a:pt x="130" y="0"/>
                    <a:pt x="105" y="45"/>
                    <a:pt x="95" y="74"/>
                  </a:cubicBezTo>
                </a:path>
              </a:pathLst>
            </a:custGeom>
            <a:solidFill>
              <a:srgbClr val="000000"/>
            </a:solidFill>
            <a:ln w="15840">
              <a:noFill/>
            </a:ln>
          </p:spPr>
        </p:sp>
        <p:sp>
          <p:nvSpPr>
            <p:cNvPr id="1466" name="Freeform 80"/>
            <p:cNvSpPr/>
            <p:nvPr/>
          </p:nvSpPr>
          <p:spPr>
            <a:xfrm>
              <a:off x="5368680" y="2906640"/>
              <a:ext cx="111600" cy="110160"/>
            </a:xfrm>
            <a:custGeom>
              <a:avLst/>
              <a:gdLst/>
              <a:ahLst/>
              <a:rect l="0" t="0" r="r" b="b"/>
              <a:pathLst>
                <a:path w="310" h="306">
                  <a:moveTo>
                    <a:pt x="198" y="246"/>
                  </a:moveTo>
                  <a:cubicBezTo>
                    <a:pt x="202" y="274"/>
                    <a:pt x="220" y="301"/>
                    <a:pt x="253" y="301"/>
                  </a:cubicBezTo>
                  <a:cubicBezTo>
                    <a:pt x="267" y="301"/>
                    <a:pt x="309" y="292"/>
                    <a:pt x="309" y="237"/>
                  </a:cubicBezTo>
                  <a:lnTo>
                    <a:pt x="309" y="201"/>
                  </a:lnTo>
                  <a:lnTo>
                    <a:pt x="291" y="201"/>
                  </a:lnTo>
                  <a:lnTo>
                    <a:pt x="291" y="237"/>
                  </a:lnTo>
                  <a:cubicBezTo>
                    <a:pt x="291" y="277"/>
                    <a:pt x="274" y="281"/>
                    <a:pt x="267" y="281"/>
                  </a:cubicBezTo>
                  <a:cubicBezTo>
                    <a:pt x="245" y="281"/>
                    <a:pt x="242" y="251"/>
                    <a:pt x="242" y="248"/>
                  </a:cubicBezTo>
                  <a:lnTo>
                    <a:pt x="242" y="114"/>
                  </a:lnTo>
                  <a:cubicBezTo>
                    <a:pt x="242" y="87"/>
                    <a:pt x="242" y="62"/>
                    <a:pt x="217" y="36"/>
                  </a:cubicBezTo>
                  <a:cubicBezTo>
                    <a:pt x="191" y="11"/>
                    <a:pt x="157" y="0"/>
                    <a:pt x="122" y="0"/>
                  </a:cubicBezTo>
                  <a:cubicBezTo>
                    <a:pt x="67" y="0"/>
                    <a:pt x="20" y="32"/>
                    <a:pt x="20" y="75"/>
                  </a:cubicBezTo>
                  <a:cubicBezTo>
                    <a:pt x="20" y="95"/>
                    <a:pt x="34" y="107"/>
                    <a:pt x="51" y="107"/>
                  </a:cubicBezTo>
                  <a:cubicBezTo>
                    <a:pt x="70" y="107"/>
                    <a:pt x="82" y="93"/>
                    <a:pt x="82" y="75"/>
                  </a:cubicBezTo>
                  <a:cubicBezTo>
                    <a:pt x="82" y="68"/>
                    <a:pt x="79" y="45"/>
                    <a:pt x="48" y="45"/>
                  </a:cubicBezTo>
                  <a:cubicBezTo>
                    <a:pt x="67" y="23"/>
                    <a:pt x="99" y="15"/>
                    <a:pt x="122" y="15"/>
                  </a:cubicBezTo>
                  <a:cubicBezTo>
                    <a:pt x="155" y="15"/>
                    <a:pt x="194" y="41"/>
                    <a:pt x="194" y="99"/>
                  </a:cubicBezTo>
                  <a:lnTo>
                    <a:pt x="194" y="125"/>
                  </a:lnTo>
                  <a:cubicBezTo>
                    <a:pt x="160" y="126"/>
                    <a:pt x="112" y="128"/>
                    <a:pt x="68" y="147"/>
                  </a:cubicBezTo>
                  <a:cubicBezTo>
                    <a:pt x="17" y="170"/>
                    <a:pt x="0" y="204"/>
                    <a:pt x="0" y="234"/>
                  </a:cubicBezTo>
                  <a:cubicBezTo>
                    <a:pt x="0" y="289"/>
                    <a:pt x="67" y="305"/>
                    <a:pt x="110" y="305"/>
                  </a:cubicBezTo>
                  <a:cubicBezTo>
                    <a:pt x="155" y="305"/>
                    <a:pt x="186" y="278"/>
                    <a:pt x="198" y="246"/>
                  </a:cubicBezTo>
                  <a:moveTo>
                    <a:pt x="194" y="138"/>
                  </a:moveTo>
                  <a:lnTo>
                    <a:pt x="194" y="204"/>
                  </a:lnTo>
                  <a:cubicBezTo>
                    <a:pt x="194" y="268"/>
                    <a:pt x="146" y="290"/>
                    <a:pt x="115" y="290"/>
                  </a:cubicBezTo>
                  <a:cubicBezTo>
                    <a:pt x="81" y="290"/>
                    <a:pt x="53" y="266"/>
                    <a:pt x="53" y="233"/>
                  </a:cubicBezTo>
                  <a:cubicBezTo>
                    <a:pt x="53" y="197"/>
                    <a:pt x="82" y="141"/>
                    <a:pt x="194" y="138"/>
                  </a:cubicBezTo>
                </a:path>
              </a:pathLst>
            </a:custGeom>
            <a:solidFill>
              <a:srgbClr val="000000"/>
            </a:solidFill>
            <a:ln w="15840">
              <a:noFill/>
            </a:ln>
          </p:spPr>
        </p:sp>
        <p:sp>
          <p:nvSpPr>
            <p:cNvPr id="1467" name="Freeform 81"/>
            <p:cNvSpPr/>
            <p:nvPr/>
          </p:nvSpPr>
          <p:spPr>
            <a:xfrm>
              <a:off x="5488560" y="2908080"/>
              <a:ext cx="124200" cy="105840"/>
            </a:xfrm>
            <a:custGeom>
              <a:avLst/>
              <a:gdLst/>
              <a:ahLst/>
              <a:rect l="0" t="0" r="r" b="b"/>
              <a:pathLst>
                <a:path w="345" h="294">
                  <a:moveTo>
                    <a:pt x="53" y="65"/>
                  </a:moveTo>
                  <a:lnTo>
                    <a:pt x="53" y="243"/>
                  </a:lnTo>
                  <a:cubicBezTo>
                    <a:pt x="53" y="272"/>
                    <a:pt x="47" y="272"/>
                    <a:pt x="0" y="272"/>
                  </a:cubicBezTo>
                  <a:lnTo>
                    <a:pt x="0" y="293"/>
                  </a:lnTo>
                  <a:cubicBezTo>
                    <a:pt x="23" y="293"/>
                    <a:pt x="59" y="292"/>
                    <a:pt x="78" y="292"/>
                  </a:cubicBezTo>
                  <a:cubicBezTo>
                    <a:pt x="95" y="292"/>
                    <a:pt x="130" y="293"/>
                    <a:pt x="153" y="293"/>
                  </a:cubicBezTo>
                  <a:lnTo>
                    <a:pt x="153" y="272"/>
                  </a:lnTo>
                  <a:cubicBezTo>
                    <a:pt x="109" y="272"/>
                    <a:pt x="101" y="272"/>
                    <a:pt x="101" y="243"/>
                  </a:cubicBezTo>
                  <a:lnTo>
                    <a:pt x="101" y="120"/>
                  </a:lnTo>
                  <a:cubicBezTo>
                    <a:pt x="101" y="51"/>
                    <a:pt x="149" y="15"/>
                    <a:pt x="192" y="15"/>
                  </a:cubicBezTo>
                  <a:cubicBezTo>
                    <a:pt x="236" y="15"/>
                    <a:pt x="243" y="51"/>
                    <a:pt x="243" y="89"/>
                  </a:cubicBezTo>
                  <a:lnTo>
                    <a:pt x="243" y="243"/>
                  </a:lnTo>
                  <a:cubicBezTo>
                    <a:pt x="243" y="272"/>
                    <a:pt x="236" y="272"/>
                    <a:pt x="191" y="272"/>
                  </a:cubicBezTo>
                  <a:lnTo>
                    <a:pt x="191" y="293"/>
                  </a:lnTo>
                  <a:cubicBezTo>
                    <a:pt x="214" y="293"/>
                    <a:pt x="250" y="292"/>
                    <a:pt x="268" y="292"/>
                  </a:cubicBezTo>
                  <a:cubicBezTo>
                    <a:pt x="285" y="292"/>
                    <a:pt x="321" y="293"/>
                    <a:pt x="344" y="293"/>
                  </a:cubicBezTo>
                  <a:lnTo>
                    <a:pt x="344" y="272"/>
                  </a:lnTo>
                  <a:cubicBezTo>
                    <a:pt x="309" y="272"/>
                    <a:pt x="291" y="272"/>
                    <a:pt x="291" y="252"/>
                  </a:cubicBezTo>
                  <a:lnTo>
                    <a:pt x="291" y="126"/>
                  </a:lnTo>
                  <a:cubicBezTo>
                    <a:pt x="291" y="69"/>
                    <a:pt x="291" y="48"/>
                    <a:pt x="270" y="24"/>
                  </a:cubicBezTo>
                  <a:cubicBezTo>
                    <a:pt x="260" y="14"/>
                    <a:pt x="237" y="0"/>
                    <a:pt x="198" y="0"/>
                  </a:cubicBezTo>
                  <a:cubicBezTo>
                    <a:pt x="147" y="0"/>
                    <a:pt x="116" y="29"/>
                    <a:pt x="96" y="69"/>
                  </a:cubicBezTo>
                  <a:lnTo>
                    <a:pt x="96" y="0"/>
                  </a:lnTo>
                  <a:lnTo>
                    <a:pt x="0" y="8"/>
                  </a:lnTo>
                  <a:lnTo>
                    <a:pt x="0" y="29"/>
                  </a:lnTo>
                  <a:cubicBezTo>
                    <a:pt x="48" y="29"/>
                    <a:pt x="53" y="33"/>
                    <a:pt x="53" y="65"/>
                  </a:cubicBezTo>
                </a:path>
              </a:pathLst>
            </a:custGeom>
            <a:solidFill>
              <a:srgbClr val="000000"/>
            </a:solidFill>
            <a:ln w="15840">
              <a:noFill/>
            </a:ln>
          </p:spPr>
        </p:sp>
        <p:sp>
          <p:nvSpPr>
            <p:cNvPr id="1468" name="Freeform 82"/>
            <p:cNvSpPr/>
            <p:nvPr/>
          </p:nvSpPr>
          <p:spPr>
            <a:xfrm>
              <a:off x="5625360" y="2906640"/>
              <a:ext cx="93960" cy="110160"/>
            </a:xfrm>
            <a:custGeom>
              <a:avLst/>
              <a:gdLst/>
              <a:ahLst/>
              <a:rect l="0" t="0" r="r" b="b"/>
              <a:pathLst>
                <a:path w="261" h="306">
                  <a:moveTo>
                    <a:pt x="57" y="153"/>
                  </a:moveTo>
                  <a:cubicBezTo>
                    <a:pt x="57" y="45"/>
                    <a:pt x="113" y="17"/>
                    <a:pt x="149" y="17"/>
                  </a:cubicBezTo>
                  <a:cubicBezTo>
                    <a:pt x="155" y="17"/>
                    <a:pt x="198" y="17"/>
                    <a:pt x="223" y="41"/>
                  </a:cubicBezTo>
                  <a:cubicBezTo>
                    <a:pt x="195" y="44"/>
                    <a:pt x="191" y="63"/>
                    <a:pt x="191" y="72"/>
                  </a:cubicBezTo>
                  <a:cubicBezTo>
                    <a:pt x="191" y="89"/>
                    <a:pt x="203" y="102"/>
                    <a:pt x="222" y="102"/>
                  </a:cubicBezTo>
                  <a:cubicBezTo>
                    <a:pt x="240" y="102"/>
                    <a:pt x="254" y="90"/>
                    <a:pt x="254" y="71"/>
                  </a:cubicBezTo>
                  <a:cubicBezTo>
                    <a:pt x="254" y="26"/>
                    <a:pt x="202" y="0"/>
                    <a:pt x="149" y="0"/>
                  </a:cubicBezTo>
                  <a:cubicBezTo>
                    <a:pt x="64" y="0"/>
                    <a:pt x="0" y="72"/>
                    <a:pt x="0" y="153"/>
                  </a:cubicBezTo>
                  <a:cubicBezTo>
                    <a:pt x="0" y="239"/>
                    <a:pt x="68" y="305"/>
                    <a:pt x="147" y="305"/>
                  </a:cubicBezTo>
                  <a:cubicBezTo>
                    <a:pt x="239" y="305"/>
                    <a:pt x="260" y="225"/>
                    <a:pt x="260" y="218"/>
                  </a:cubicBezTo>
                  <a:cubicBezTo>
                    <a:pt x="260" y="212"/>
                    <a:pt x="254" y="212"/>
                    <a:pt x="253" y="212"/>
                  </a:cubicBezTo>
                  <a:cubicBezTo>
                    <a:pt x="246" y="212"/>
                    <a:pt x="245" y="215"/>
                    <a:pt x="243" y="218"/>
                  </a:cubicBezTo>
                  <a:cubicBezTo>
                    <a:pt x="223" y="280"/>
                    <a:pt x="178" y="289"/>
                    <a:pt x="153" y="289"/>
                  </a:cubicBezTo>
                  <a:cubicBezTo>
                    <a:pt x="118" y="289"/>
                    <a:pt x="57" y="260"/>
                    <a:pt x="57" y="153"/>
                  </a:cubicBezTo>
                </a:path>
              </a:pathLst>
            </a:custGeom>
            <a:solidFill>
              <a:srgbClr val="000000"/>
            </a:solidFill>
            <a:ln w="15840">
              <a:noFill/>
            </a:ln>
          </p:spPr>
        </p:sp>
        <p:sp>
          <p:nvSpPr>
            <p:cNvPr id="1469" name="Freeform 83"/>
            <p:cNvSpPr/>
            <p:nvPr/>
          </p:nvSpPr>
          <p:spPr>
            <a:xfrm>
              <a:off x="5726880" y="2848320"/>
              <a:ext cx="124200" cy="165960"/>
            </a:xfrm>
            <a:custGeom>
              <a:avLst/>
              <a:gdLst/>
              <a:ahLst/>
              <a:rect l="0" t="0" r="r" b="b"/>
              <a:pathLst>
                <a:path w="345" h="461">
                  <a:moveTo>
                    <a:pt x="53" y="409"/>
                  </a:moveTo>
                  <a:cubicBezTo>
                    <a:pt x="53" y="439"/>
                    <a:pt x="47" y="439"/>
                    <a:pt x="0" y="439"/>
                  </a:cubicBezTo>
                  <a:lnTo>
                    <a:pt x="0" y="460"/>
                  </a:lnTo>
                  <a:cubicBezTo>
                    <a:pt x="23" y="458"/>
                    <a:pt x="59" y="458"/>
                    <a:pt x="78" y="458"/>
                  </a:cubicBezTo>
                  <a:cubicBezTo>
                    <a:pt x="95" y="458"/>
                    <a:pt x="130" y="458"/>
                    <a:pt x="153" y="460"/>
                  </a:cubicBezTo>
                  <a:lnTo>
                    <a:pt x="153" y="439"/>
                  </a:lnTo>
                  <a:cubicBezTo>
                    <a:pt x="109" y="439"/>
                    <a:pt x="101" y="439"/>
                    <a:pt x="101" y="409"/>
                  </a:cubicBezTo>
                  <a:lnTo>
                    <a:pt x="101" y="287"/>
                  </a:lnTo>
                  <a:cubicBezTo>
                    <a:pt x="101" y="218"/>
                    <a:pt x="149" y="182"/>
                    <a:pt x="192" y="182"/>
                  </a:cubicBezTo>
                  <a:cubicBezTo>
                    <a:pt x="236" y="182"/>
                    <a:pt x="243" y="218"/>
                    <a:pt x="243" y="256"/>
                  </a:cubicBezTo>
                  <a:lnTo>
                    <a:pt x="243" y="409"/>
                  </a:lnTo>
                  <a:cubicBezTo>
                    <a:pt x="243" y="439"/>
                    <a:pt x="236" y="439"/>
                    <a:pt x="191" y="439"/>
                  </a:cubicBezTo>
                  <a:lnTo>
                    <a:pt x="191" y="460"/>
                  </a:lnTo>
                  <a:cubicBezTo>
                    <a:pt x="214" y="458"/>
                    <a:pt x="250" y="458"/>
                    <a:pt x="268" y="458"/>
                  </a:cubicBezTo>
                  <a:cubicBezTo>
                    <a:pt x="285" y="458"/>
                    <a:pt x="321" y="458"/>
                    <a:pt x="344" y="460"/>
                  </a:cubicBezTo>
                  <a:lnTo>
                    <a:pt x="344" y="439"/>
                  </a:lnTo>
                  <a:cubicBezTo>
                    <a:pt x="309" y="439"/>
                    <a:pt x="291" y="439"/>
                    <a:pt x="291" y="419"/>
                  </a:cubicBezTo>
                  <a:lnTo>
                    <a:pt x="291" y="293"/>
                  </a:lnTo>
                  <a:cubicBezTo>
                    <a:pt x="291" y="236"/>
                    <a:pt x="291" y="215"/>
                    <a:pt x="270" y="191"/>
                  </a:cubicBezTo>
                  <a:cubicBezTo>
                    <a:pt x="260" y="180"/>
                    <a:pt x="237" y="167"/>
                    <a:pt x="198" y="167"/>
                  </a:cubicBezTo>
                  <a:cubicBezTo>
                    <a:pt x="140" y="167"/>
                    <a:pt x="110" y="207"/>
                    <a:pt x="99" y="231"/>
                  </a:cubicBezTo>
                  <a:lnTo>
                    <a:pt x="99" y="0"/>
                  </a:lnTo>
                  <a:lnTo>
                    <a:pt x="0" y="8"/>
                  </a:lnTo>
                  <a:lnTo>
                    <a:pt x="0" y="29"/>
                  </a:lnTo>
                  <a:cubicBezTo>
                    <a:pt x="48" y="29"/>
                    <a:pt x="53" y="33"/>
                    <a:pt x="53" y="65"/>
                  </a:cubicBezTo>
                  <a:lnTo>
                    <a:pt x="53" y="409"/>
                  </a:lnTo>
                </a:path>
              </a:pathLst>
            </a:custGeom>
            <a:solidFill>
              <a:srgbClr val="000000"/>
            </a:solidFill>
            <a:ln w="15840">
              <a:noFill/>
            </a:ln>
          </p:spPr>
        </p:sp>
        <p:sp>
          <p:nvSpPr>
            <p:cNvPr id="1470" name="Freeform 84"/>
            <p:cNvSpPr/>
            <p:nvPr/>
          </p:nvSpPr>
          <p:spPr>
            <a:xfrm>
              <a:off x="5876640" y="2988360"/>
              <a:ext cx="29520" cy="71640"/>
            </a:xfrm>
            <a:custGeom>
              <a:avLst/>
              <a:gdLst/>
              <a:ahLst/>
              <a:rect l="0" t="0" r="r" b="b"/>
              <a:pathLst>
                <a:path w="82" h="199">
                  <a:moveTo>
                    <a:pt x="81" y="69"/>
                  </a:moveTo>
                  <a:cubicBezTo>
                    <a:pt x="81" y="27"/>
                    <a:pt x="65" y="0"/>
                    <a:pt x="37" y="0"/>
                  </a:cubicBezTo>
                  <a:cubicBezTo>
                    <a:pt x="12" y="0"/>
                    <a:pt x="0" y="18"/>
                    <a:pt x="0" y="35"/>
                  </a:cubicBezTo>
                  <a:cubicBezTo>
                    <a:pt x="0" y="53"/>
                    <a:pt x="12" y="71"/>
                    <a:pt x="37" y="71"/>
                  </a:cubicBezTo>
                  <a:cubicBezTo>
                    <a:pt x="48" y="71"/>
                    <a:pt x="56" y="66"/>
                    <a:pt x="64" y="62"/>
                  </a:cubicBezTo>
                  <a:lnTo>
                    <a:pt x="65" y="60"/>
                  </a:lnTo>
                  <a:cubicBezTo>
                    <a:pt x="65" y="60"/>
                    <a:pt x="67" y="60"/>
                    <a:pt x="67" y="69"/>
                  </a:cubicBezTo>
                  <a:cubicBezTo>
                    <a:pt x="67" y="113"/>
                    <a:pt x="47" y="153"/>
                    <a:pt x="16" y="185"/>
                  </a:cubicBezTo>
                  <a:cubicBezTo>
                    <a:pt x="12" y="188"/>
                    <a:pt x="11" y="189"/>
                    <a:pt x="11" y="191"/>
                  </a:cubicBezTo>
                  <a:cubicBezTo>
                    <a:pt x="11" y="197"/>
                    <a:pt x="14" y="198"/>
                    <a:pt x="19" y="198"/>
                  </a:cubicBezTo>
                  <a:cubicBezTo>
                    <a:pt x="26" y="198"/>
                    <a:pt x="81" y="146"/>
                    <a:pt x="81" y="69"/>
                  </a:cubicBezTo>
                </a:path>
              </a:pathLst>
            </a:custGeom>
            <a:solidFill>
              <a:srgbClr val="000000"/>
            </a:solidFill>
            <a:ln w="15840">
              <a:noFill/>
            </a:ln>
          </p:spPr>
        </p:sp>
        <p:sp>
          <p:nvSpPr>
            <p:cNvPr id="1471" name="Freeform 85"/>
            <p:cNvSpPr/>
            <p:nvPr/>
          </p:nvSpPr>
          <p:spPr>
            <a:xfrm>
              <a:off x="378720" y="3131280"/>
              <a:ext cx="123120" cy="217440"/>
            </a:xfrm>
            <a:custGeom>
              <a:avLst/>
              <a:gdLst/>
              <a:ahLst/>
              <a:rect l="0" t="0" r="r" b="b"/>
              <a:pathLst>
                <a:path w="342" h="604">
                  <a:moveTo>
                    <a:pt x="215" y="201"/>
                  </a:moveTo>
                  <a:lnTo>
                    <a:pt x="274" y="201"/>
                  </a:lnTo>
                  <a:cubicBezTo>
                    <a:pt x="287" y="201"/>
                    <a:pt x="295" y="201"/>
                    <a:pt x="295" y="189"/>
                  </a:cubicBezTo>
                  <a:cubicBezTo>
                    <a:pt x="295" y="182"/>
                    <a:pt x="287" y="182"/>
                    <a:pt x="276" y="182"/>
                  </a:cubicBezTo>
                  <a:lnTo>
                    <a:pt x="219" y="182"/>
                  </a:lnTo>
                  <a:lnTo>
                    <a:pt x="233" y="105"/>
                  </a:lnTo>
                  <a:cubicBezTo>
                    <a:pt x="236" y="92"/>
                    <a:pt x="245" y="45"/>
                    <a:pt x="250" y="38"/>
                  </a:cubicBezTo>
                  <a:cubicBezTo>
                    <a:pt x="256" y="24"/>
                    <a:pt x="268" y="15"/>
                    <a:pt x="282" y="15"/>
                  </a:cubicBezTo>
                  <a:cubicBezTo>
                    <a:pt x="285" y="15"/>
                    <a:pt x="302" y="15"/>
                    <a:pt x="315" y="27"/>
                  </a:cubicBezTo>
                  <a:cubicBezTo>
                    <a:pt x="285" y="29"/>
                    <a:pt x="279" y="53"/>
                    <a:pt x="279" y="62"/>
                  </a:cubicBezTo>
                  <a:cubicBezTo>
                    <a:pt x="279" y="78"/>
                    <a:pt x="291" y="86"/>
                    <a:pt x="304" y="86"/>
                  </a:cubicBezTo>
                  <a:cubicBezTo>
                    <a:pt x="321" y="86"/>
                    <a:pt x="341" y="71"/>
                    <a:pt x="341" y="45"/>
                  </a:cubicBezTo>
                  <a:cubicBezTo>
                    <a:pt x="341" y="15"/>
                    <a:pt x="310" y="0"/>
                    <a:pt x="282" y="0"/>
                  </a:cubicBezTo>
                  <a:cubicBezTo>
                    <a:pt x="259" y="0"/>
                    <a:pt x="215" y="12"/>
                    <a:pt x="195" y="78"/>
                  </a:cubicBezTo>
                  <a:cubicBezTo>
                    <a:pt x="191" y="92"/>
                    <a:pt x="189" y="98"/>
                    <a:pt x="172" y="182"/>
                  </a:cubicBezTo>
                  <a:lnTo>
                    <a:pt x="126" y="182"/>
                  </a:lnTo>
                  <a:cubicBezTo>
                    <a:pt x="112" y="182"/>
                    <a:pt x="105" y="182"/>
                    <a:pt x="105" y="194"/>
                  </a:cubicBezTo>
                  <a:cubicBezTo>
                    <a:pt x="105" y="201"/>
                    <a:pt x="110" y="201"/>
                    <a:pt x="124" y="201"/>
                  </a:cubicBezTo>
                  <a:lnTo>
                    <a:pt x="169" y="201"/>
                  </a:lnTo>
                  <a:lnTo>
                    <a:pt x="118" y="463"/>
                  </a:lnTo>
                  <a:cubicBezTo>
                    <a:pt x="105" y="528"/>
                    <a:pt x="93" y="588"/>
                    <a:pt x="59" y="588"/>
                  </a:cubicBezTo>
                  <a:cubicBezTo>
                    <a:pt x="56" y="588"/>
                    <a:pt x="39" y="588"/>
                    <a:pt x="25" y="576"/>
                  </a:cubicBezTo>
                  <a:cubicBezTo>
                    <a:pt x="57" y="574"/>
                    <a:pt x="64" y="550"/>
                    <a:pt x="64" y="540"/>
                  </a:cubicBezTo>
                  <a:cubicBezTo>
                    <a:pt x="64" y="525"/>
                    <a:pt x="51" y="517"/>
                    <a:pt x="37" y="517"/>
                  </a:cubicBezTo>
                  <a:cubicBezTo>
                    <a:pt x="20" y="517"/>
                    <a:pt x="0" y="532"/>
                    <a:pt x="0" y="556"/>
                  </a:cubicBezTo>
                  <a:cubicBezTo>
                    <a:pt x="0" y="586"/>
                    <a:pt x="29" y="603"/>
                    <a:pt x="59" y="603"/>
                  </a:cubicBezTo>
                  <a:cubicBezTo>
                    <a:pt x="96" y="603"/>
                    <a:pt x="122" y="564"/>
                    <a:pt x="135" y="538"/>
                  </a:cubicBezTo>
                  <a:cubicBezTo>
                    <a:pt x="158" y="496"/>
                    <a:pt x="174" y="416"/>
                    <a:pt x="174" y="412"/>
                  </a:cubicBezTo>
                  <a:lnTo>
                    <a:pt x="215" y="201"/>
                  </a:lnTo>
                </a:path>
              </a:pathLst>
            </a:custGeom>
            <a:solidFill>
              <a:srgbClr val="000000"/>
            </a:solidFill>
            <a:ln w="15840">
              <a:noFill/>
            </a:ln>
          </p:spPr>
        </p:sp>
        <p:sp>
          <p:nvSpPr>
            <p:cNvPr id="1472" name="Freeform 86"/>
            <p:cNvSpPr/>
            <p:nvPr/>
          </p:nvSpPr>
          <p:spPr>
            <a:xfrm>
              <a:off x="601200" y="3196080"/>
              <a:ext cx="27000" cy="103320"/>
            </a:xfrm>
            <a:custGeom>
              <a:avLst/>
              <a:gdLst/>
              <a:ahLst/>
              <a:rect l="0" t="0" r="r" b="b"/>
              <a:pathLst>
                <a:path w="75" h="287">
                  <a:moveTo>
                    <a:pt x="74" y="35"/>
                  </a:moveTo>
                  <a:cubicBezTo>
                    <a:pt x="74" y="17"/>
                    <a:pt x="57" y="0"/>
                    <a:pt x="37" y="0"/>
                  </a:cubicBezTo>
                  <a:cubicBezTo>
                    <a:pt x="17" y="0"/>
                    <a:pt x="0" y="17"/>
                    <a:pt x="0" y="35"/>
                  </a:cubicBezTo>
                  <a:cubicBezTo>
                    <a:pt x="0" y="54"/>
                    <a:pt x="17" y="71"/>
                    <a:pt x="37" y="71"/>
                  </a:cubicBezTo>
                  <a:cubicBezTo>
                    <a:pt x="57" y="71"/>
                    <a:pt x="74" y="54"/>
                    <a:pt x="74" y="35"/>
                  </a:cubicBezTo>
                  <a:moveTo>
                    <a:pt x="74" y="251"/>
                  </a:moveTo>
                  <a:cubicBezTo>
                    <a:pt x="74" y="231"/>
                    <a:pt x="57" y="216"/>
                    <a:pt x="37" y="216"/>
                  </a:cubicBezTo>
                  <a:cubicBezTo>
                    <a:pt x="17" y="216"/>
                    <a:pt x="0" y="231"/>
                    <a:pt x="0" y="251"/>
                  </a:cubicBezTo>
                  <a:cubicBezTo>
                    <a:pt x="0" y="271"/>
                    <a:pt x="17" y="286"/>
                    <a:pt x="37" y="286"/>
                  </a:cubicBezTo>
                  <a:cubicBezTo>
                    <a:pt x="57" y="286"/>
                    <a:pt x="74" y="271"/>
                    <a:pt x="74" y="251"/>
                  </a:cubicBezTo>
                </a:path>
              </a:pathLst>
            </a:custGeom>
            <a:solidFill>
              <a:srgbClr val="000000"/>
            </a:solidFill>
            <a:ln w="15840">
              <a:noFill/>
            </a:ln>
          </p:spPr>
        </p:sp>
        <p:sp>
          <p:nvSpPr>
            <p:cNvPr id="1473" name="Freeform 87"/>
            <p:cNvSpPr/>
            <p:nvPr/>
          </p:nvSpPr>
          <p:spPr>
            <a:xfrm>
              <a:off x="722880" y="3135960"/>
              <a:ext cx="203040" cy="163080"/>
            </a:xfrm>
            <a:custGeom>
              <a:avLst/>
              <a:gdLst/>
              <a:ahLst/>
              <a:rect l="0" t="0" r="r" b="b"/>
              <a:pathLst>
                <a:path w="564" h="453">
                  <a:moveTo>
                    <a:pt x="313" y="180"/>
                  </a:moveTo>
                  <a:lnTo>
                    <a:pt x="256" y="48"/>
                  </a:lnTo>
                  <a:cubicBezTo>
                    <a:pt x="253" y="44"/>
                    <a:pt x="253" y="41"/>
                    <a:pt x="253" y="39"/>
                  </a:cubicBezTo>
                  <a:cubicBezTo>
                    <a:pt x="253" y="36"/>
                    <a:pt x="264" y="23"/>
                    <a:pt x="293" y="21"/>
                  </a:cubicBezTo>
                  <a:cubicBezTo>
                    <a:pt x="299" y="20"/>
                    <a:pt x="305" y="20"/>
                    <a:pt x="305" y="8"/>
                  </a:cubicBezTo>
                  <a:cubicBezTo>
                    <a:pt x="305" y="0"/>
                    <a:pt x="298" y="0"/>
                    <a:pt x="296" y="0"/>
                  </a:cubicBezTo>
                  <a:cubicBezTo>
                    <a:pt x="268" y="0"/>
                    <a:pt x="239" y="2"/>
                    <a:pt x="209" y="2"/>
                  </a:cubicBezTo>
                  <a:cubicBezTo>
                    <a:pt x="192" y="2"/>
                    <a:pt x="150" y="0"/>
                    <a:pt x="133" y="0"/>
                  </a:cubicBezTo>
                  <a:cubicBezTo>
                    <a:pt x="129" y="0"/>
                    <a:pt x="121" y="0"/>
                    <a:pt x="121" y="14"/>
                  </a:cubicBezTo>
                  <a:cubicBezTo>
                    <a:pt x="121" y="21"/>
                    <a:pt x="127" y="21"/>
                    <a:pt x="136" y="21"/>
                  </a:cubicBezTo>
                  <a:cubicBezTo>
                    <a:pt x="178" y="21"/>
                    <a:pt x="181" y="27"/>
                    <a:pt x="188" y="42"/>
                  </a:cubicBezTo>
                  <a:lnTo>
                    <a:pt x="268" y="227"/>
                  </a:lnTo>
                  <a:lnTo>
                    <a:pt x="124" y="377"/>
                  </a:lnTo>
                  <a:lnTo>
                    <a:pt x="115" y="385"/>
                  </a:lnTo>
                  <a:cubicBezTo>
                    <a:pt x="82" y="419"/>
                    <a:pt x="50" y="430"/>
                    <a:pt x="16" y="431"/>
                  </a:cubicBezTo>
                  <a:cubicBezTo>
                    <a:pt x="6" y="433"/>
                    <a:pt x="0" y="433"/>
                    <a:pt x="0" y="445"/>
                  </a:cubicBezTo>
                  <a:cubicBezTo>
                    <a:pt x="0" y="446"/>
                    <a:pt x="0" y="452"/>
                    <a:pt x="9" y="452"/>
                  </a:cubicBezTo>
                  <a:cubicBezTo>
                    <a:pt x="29" y="452"/>
                    <a:pt x="51" y="451"/>
                    <a:pt x="73" y="451"/>
                  </a:cubicBezTo>
                  <a:cubicBezTo>
                    <a:pt x="98" y="451"/>
                    <a:pt x="126" y="452"/>
                    <a:pt x="149" y="452"/>
                  </a:cubicBezTo>
                  <a:cubicBezTo>
                    <a:pt x="153" y="452"/>
                    <a:pt x="161" y="452"/>
                    <a:pt x="161" y="439"/>
                  </a:cubicBezTo>
                  <a:cubicBezTo>
                    <a:pt x="161" y="433"/>
                    <a:pt x="155" y="431"/>
                    <a:pt x="153" y="431"/>
                  </a:cubicBezTo>
                  <a:cubicBezTo>
                    <a:pt x="147" y="431"/>
                    <a:pt x="127" y="430"/>
                    <a:pt x="127" y="412"/>
                  </a:cubicBezTo>
                  <a:cubicBezTo>
                    <a:pt x="127" y="401"/>
                    <a:pt x="136" y="391"/>
                    <a:pt x="144" y="382"/>
                  </a:cubicBezTo>
                  <a:lnTo>
                    <a:pt x="214" y="310"/>
                  </a:lnTo>
                  <a:lnTo>
                    <a:pt x="276" y="245"/>
                  </a:lnTo>
                  <a:lnTo>
                    <a:pt x="344" y="403"/>
                  </a:lnTo>
                  <a:cubicBezTo>
                    <a:pt x="347" y="410"/>
                    <a:pt x="349" y="412"/>
                    <a:pt x="349" y="413"/>
                  </a:cubicBezTo>
                  <a:cubicBezTo>
                    <a:pt x="349" y="418"/>
                    <a:pt x="335" y="430"/>
                    <a:pt x="309" y="431"/>
                  </a:cubicBezTo>
                  <a:cubicBezTo>
                    <a:pt x="301" y="433"/>
                    <a:pt x="295" y="433"/>
                    <a:pt x="295" y="445"/>
                  </a:cubicBezTo>
                  <a:cubicBezTo>
                    <a:pt x="295" y="452"/>
                    <a:pt x="302" y="452"/>
                    <a:pt x="305" y="452"/>
                  </a:cubicBezTo>
                  <a:cubicBezTo>
                    <a:pt x="324" y="452"/>
                    <a:pt x="372" y="451"/>
                    <a:pt x="391" y="451"/>
                  </a:cubicBezTo>
                  <a:cubicBezTo>
                    <a:pt x="408" y="451"/>
                    <a:pt x="450" y="452"/>
                    <a:pt x="467" y="452"/>
                  </a:cubicBezTo>
                  <a:cubicBezTo>
                    <a:pt x="471" y="452"/>
                    <a:pt x="481" y="452"/>
                    <a:pt x="481" y="440"/>
                  </a:cubicBezTo>
                  <a:cubicBezTo>
                    <a:pt x="481" y="431"/>
                    <a:pt x="473" y="431"/>
                    <a:pt x="468" y="431"/>
                  </a:cubicBezTo>
                  <a:cubicBezTo>
                    <a:pt x="422" y="431"/>
                    <a:pt x="420" y="430"/>
                    <a:pt x="409" y="403"/>
                  </a:cubicBezTo>
                  <a:cubicBezTo>
                    <a:pt x="383" y="341"/>
                    <a:pt x="336" y="237"/>
                    <a:pt x="321" y="198"/>
                  </a:cubicBezTo>
                  <a:cubicBezTo>
                    <a:pt x="367" y="152"/>
                    <a:pt x="439" y="72"/>
                    <a:pt x="460" y="54"/>
                  </a:cubicBezTo>
                  <a:cubicBezTo>
                    <a:pt x="481" y="39"/>
                    <a:pt x="507" y="23"/>
                    <a:pt x="547" y="21"/>
                  </a:cubicBezTo>
                  <a:cubicBezTo>
                    <a:pt x="557" y="20"/>
                    <a:pt x="563" y="20"/>
                    <a:pt x="563" y="8"/>
                  </a:cubicBezTo>
                  <a:cubicBezTo>
                    <a:pt x="563" y="6"/>
                    <a:pt x="563" y="0"/>
                    <a:pt x="553" y="0"/>
                  </a:cubicBezTo>
                  <a:cubicBezTo>
                    <a:pt x="533" y="0"/>
                    <a:pt x="512" y="2"/>
                    <a:pt x="490" y="2"/>
                  </a:cubicBezTo>
                  <a:cubicBezTo>
                    <a:pt x="465" y="2"/>
                    <a:pt x="439" y="0"/>
                    <a:pt x="414" y="0"/>
                  </a:cubicBezTo>
                  <a:cubicBezTo>
                    <a:pt x="409" y="0"/>
                    <a:pt x="402" y="0"/>
                    <a:pt x="402" y="14"/>
                  </a:cubicBezTo>
                  <a:cubicBezTo>
                    <a:pt x="402" y="18"/>
                    <a:pt x="405" y="20"/>
                    <a:pt x="409" y="21"/>
                  </a:cubicBezTo>
                  <a:cubicBezTo>
                    <a:pt x="415" y="21"/>
                    <a:pt x="437" y="23"/>
                    <a:pt x="437" y="41"/>
                  </a:cubicBezTo>
                  <a:cubicBezTo>
                    <a:pt x="437" y="50"/>
                    <a:pt x="429" y="59"/>
                    <a:pt x="423" y="65"/>
                  </a:cubicBezTo>
                  <a:lnTo>
                    <a:pt x="313" y="180"/>
                  </a:lnTo>
                </a:path>
              </a:pathLst>
            </a:custGeom>
            <a:solidFill>
              <a:srgbClr val="000000"/>
            </a:solidFill>
            <a:ln w="15840">
              <a:noFill/>
            </a:ln>
          </p:spPr>
        </p:sp>
        <p:sp>
          <p:nvSpPr>
            <p:cNvPr id="1474" name="Freeform 88"/>
            <p:cNvSpPr/>
            <p:nvPr/>
          </p:nvSpPr>
          <p:spPr>
            <a:xfrm>
              <a:off x="1020600" y="3177000"/>
              <a:ext cx="218520" cy="124920"/>
            </a:xfrm>
            <a:custGeom>
              <a:avLst/>
              <a:gdLst/>
              <a:ahLst/>
              <a:rect l="0" t="0" r="r" b="b"/>
              <a:pathLst>
                <a:path w="607" h="347">
                  <a:moveTo>
                    <a:pt x="532" y="186"/>
                  </a:moveTo>
                  <a:cubicBezTo>
                    <a:pt x="495" y="215"/>
                    <a:pt x="476" y="242"/>
                    <a:pt x="470" y="249"/>
                  </a:cubicBezTo>
                  <a:cubicBezTo>
                    <a:pt x="440" y="296"/>
                    <a:pt x="434" y="338"/>
                    <a:pt x="434" y="338"/>
                  </a:cubicBezTo>
                  <a:cubicBezTo>
                    <a:pt x="434" y="346"/>
                    <a:pt x="442" y="346"/>
                    <a:pt x="448" y="346"/>
                  </a:cubicBezTo>
                  <a:cubicBezTo>
                    <a:pt x="459" y="346"/>
                    <a:pt x="460" y="344"/>
                    <a:pt x="464" y="334"/>
                  </a:cubicBezTo>
                  <a:cubicBezTo>
                    <a:pt x="479" y="268"/>
                    <a:pt x="519" y="212"/>
                    <a:pt x="597" y="182"/>
                  </a:cubicBezTo>
                  <a:cubicBezTo>
                    <a:pt x="605" y="179"/>
                    <a:pt x="606" y="177"/>
                    <a:pt x="606" y="173"/>
                  </a:cubicBezTo>
                  <a:cubicBezTo>
                    <a:pt x="606" y="168"/>
                    <a:pt x="602" y="167"/>
                    <a:pt x="602" y="165"/>
                  </a:cubicBezTo>
                  <a:cubicBezTo>
                    <a:pt x="571" y="155"/>
                    <a:pt x="488" y="122"/>
                    <a:pt x="462" y="11"/>
                  </a:cubicBezTo>
                  <a:cubicBezTo>
                    <a:pt x="460" y="2"/>
                    <a:pt x="459" y="0"/>
                    <a:pt x="448" y="0"/>
                  </a:cubicBezTo>
                  <a:cubicBezTo>
                    <a:pt x="442" y="0"/>
                    <a:pt x="434" y="0"/>
                    <a:pt x="434" y="8"/>
                  </a:cubicBezTo>
                  <a:cubicBezTo>
                    <a:pt x="434" y="9"/>
                    <a:pt x="440" y="51"/>
                    <a:pt x="470" y="96"/>
                  </a:cubicBezTo>
                  <a:cubicBezTo>
                    <a:pt x="482" y="116"/>
                    <a:pt x="502" y="138"/>
                    <a:pt x="532" y="159"/>
                  </a:cubicBezTo>
                  <a:lnTo>
                    <a:pt x="25" y="159"/>
                  </a:lnTo>
                  <a:cubicBezTo>
                    <a:pt x="12" y="159"/>
                    <a:pt x="0" y="159"/>
                    <a:pt x="0" y="173"/>
                  </a:cubicBezTo>
                  <a:cubicBezTo>
                    <a:pt x="0" y="186"/>
                    <a:pt x="12" y="186"/>
                    <a:pt x="25" y="186"/>
                  </a:cubicBezTo>
                  <a:lnTo>
                    <a:pt x="532" y="186"/>
                  </a:lnTo>
                </a:path>
              </a:pathLst>
            </a:custGeom>
            <a:solidFill>
              <a:srgbClr val="000000"/>
            </a:solidFill>
            <a:ln w="15840">
              <a:noFill/>
            </a:ln>
          </p:spPr>
        </p:sp>
        <p:sp>
          <p:nvSpPr>
            <p:cNvPr id="1475" name="Freeform 89"/>
            <p:cNvSpPr/>
            <p:nvPr/>
          </p:nvSpPr>
          <p:spPr>
            <a:xfrm>
              <a:off x="1329480" y="3135960"/>
              <a:ext cx="207360" cy="163080"/>
            </a:xfrm>
            <a:custGeom>
              <a:avLst/>
              <a:gdLst/>
              <a:ahLst/>
              <a:rect l="0" t="0" r="r" b="b"/>
              <a:pathLst>
                <a:path w="576" h="453">
                  <a:moveTo>
                    <a:pt x="490" y="69"/>
                  </a:moveTo>
                  <a:cubicBezTo>
                    <a:pt x="496" y="44"/>
                    <a:pt x="509" y="23"/>
                    <a:pt x="563" y="21"/>
                  </a:cubicBezTo>
                  <a:cubicBezTo>
                    <a:pt x="567" y="21"/>
                    <a:pt x="575" y="20"/>
                    <a:pt x="575" y="8"/>
                  </a:cubicBezTo>
                  <a:cubicBezTo>
                    <a:pt x="575" y="6"/>
                    <a:pt x="575" y="0"/>
                    <a:pt x="566" y="0"/>
                  </a:cubicBezTo>
                  <a:cubicBezTo>
                    <a:pt x="544" y="0"/>
                    <a:pt x="519" y="2"/>
                    <a:pt x="498" y="2"/>
                  </a:cubicBezTo>
                  <a:cubicBezTo>
                    <a:pt x="474" y="2"/>
                    <a:pt x="450" y="0"/>
                    <a:pt x="428" y="0"/>
                  </a:cubicBezTo>
                  <a:cubicBezTo>
                    <a:pt x="423" y="0"/>
                    <a:pt x="415" y="0"/>
                    <a:pt x="415" y="14"/>
                  </a:cubicBezTo>
                  <a:cubicBezTo>
                    <a:pt x="415" y="21"/>
                    <a:pt x="422" y="21"/>
                    <a:pt x="428" y="21"/>
                  </a:cubicBezTo>
                  <a:cubicBezTo>
                    <a:pt x="467" y="21"/>
                    <a:pt x="474" y="35"/>
                    <a:pt x="474" y="50"/>
                  </a:cubicBezTo>
                  <a:cubicBezTo>
                    <a:pt x="474" y="51"/>
                    <a:pt x="473" y="62"/>
                    <a:pt x="471" y="63"/>
                  </a:cubicBezTo>
                  <a:lnTo>
                    <a:pt x="395" y="358"/>
                  </a:lnTo>
                  <a:lnTo>
                    <a:pt x="245" y="12"/>
                  </a:lnTo>
                  <a:cubicBezTo>
                    <a:pt x="239" y="0"/>
                    <a:pt x="239" y="0"/>
                    <a:pt x="223" y="0"/>
                  </a:cubicBezTo>
                  <a:lnTo>
                    <a:pt x="132" y="0"/>
                  </a:lnTo>
                  <a:cubicBezTo>
                    <a:pt x="118" y="0"/>
                    <a:pt x="112" y="0"/>
                    <a:pt x="112" y="14"/>
                  </a:cubicBezTo>
                  <a:cubicBezTo>
                    <a:pt x="112" y="21"/>
                    <a:pt x="118" y="21"/>
                    <a:pt x="130" y="21"/>
                  </a:cubicBezTo>
                  <a:cubicBezTo>
                    <a:pt x="133" y="21"/>
                    <a:pt x="177" y="21"/>
                    <a:pt x="177" y="27"/>
                  </a:cubicBezTo>
                  <a:lnTo>
                    <a:pt x="85" y="382"/>
                  </a:lnTo>
                  <a:cubicBezTo>
                    <a:pt x="79" y="409"/>
                    <a:pt x="67" y="430"/>
                    <a:pt x="11" y="431"/>
                  </a:cubicBezTo>
                  <a:cubicBezTo>
                    <a:pt x="8" y="431"/>
                    <a:pt x="0" y="433"/>
                    <a:pt x="0" y="445"/>
                  </a:cubicBezTo>
                  <a:cubicBezTo>
                    <a:pt x="0" y="449"/>
                    <a:pt x="3" y="452"/>
                    <a:pt x="9" y="452"/>
                  </a:cubicBezTo>
                  <a:cubicBezTo>
                    <a:pt x="31" y="452"/>
                    <a:pt x="54" y="451"/>
                    <a:pt x="78" y="451"/>
                  </a:cubicBezTo>
                  <a:cubicBezTo>
                    <a:pt x="101" y="451"/>
                    <a:pt x="126" y="452"/>
                    <a:pt x="147" y="452"/>
                  </a:cubicBezTo>
                  <a:cubicBezTo>
                    <a:pt x="150" y="452"/>
                    <a:pt x="160" y="452"/>
                    <a:pt x="160" y="439"/>
                  </a:cubicBezTo>
                  <a:cubicBezTo>
                    <a:pt x="160" y="433"/>
                    <a:pt x="153" y="431"/>
                    <a:pt x="146" y="431"/>
                  </a:cubicBezTo>
                  <a:cubicBezTo>
                    <a:pt x="107" y="431"/>
                    <a:pt x="101" y="416"/>
                    <a:pt x="101" y="403"/>
                  </a:cubicBezTo>
                  <a:cubicBezTo>
                    <a:pt x="101" y="398"/>
                    <a:pt x="102" y="395"/>
                    <a:pt x="104" y="388"/>
                  </a:cubicBezTo>
                  <a:lnTo>
                    <a:pt x="194" y="38"/>
                  </a:lnTo>
                  <a:cubicBezTo>
                    <a:pt x="197" y="42"/>
                    <a:pt x="197" y="44"/>
                    <a:pt x="200" y="50"/>
                  </a:cubicBezTo>
                  <a:lnTo>
                    <a:pt x="371" y="440"/>
                  </a:lnTo>
                  <a:cubicBezTo>
                    <a:pt x="375" y="451"/>
                    <a:pt x="377" y="452"/>
                    <a:pt x="383" y="452"/>
                  </a:cubicBezTo>
                  <a:cubicBezTo>
                    <a:pt x="391" y="452"/>
                    <a:pt x="391" y="451"/>
                    <a:pt x="394" y="439"/>
                  </a:cubicBezTo>
                  <a:lnTo>
                    <a:pt x="490" y="69"/>
                  </a:lnTo>
                </a:path>
              </a:pathLst>
            </a:custGeom>
            <a:solidFill>
              <a:srgbClr val="000000"/>
            </a:solidFill>
            <a:ln w="15840">
              <a:noFill/>
            </a:ln>
          </p:spPr>
        </p:sp>
        <p:sp>
          <p:nvSpPr>
            <p:cNvPr id="1476" name="Freeform 90"/>
            <p:cNvSpPr/>
            <p:nvPr/>
          </p:nvSpPr>
          <p:spPr>
            <a:xfrm>
              <a:off x="1551600" y="3273480"/>
              <a:ext cx="29520" cy="71640"/>
            </a:xfrm>
            <a:custGeom>
              <a:avLst/>
              <a:gdLst/>
              <a:ahLst/>
              <a:rect l="0" t="0" r="r" b="b"/>
              <a:pathLst>
                <a:path w="82" h="199">
                  <a:moveTo>
                    <a:pt x="81" y="69"/>
                  </a:moveTo>
                  <a:cubicBezTo>
                    <a:pt x="81" y="26"/>
                    <a:pt x="64" y="0"/>
                    <a:pt x="37" y="0"/>
                  </a:cubicBezTo>
                  <a:cubicBezTo>
                    <a:pt x="14" y="0"/>
                    <a:pt x="0" y="17"/>
                    <a:pt x="0" y="35"/>
                  </a:cubicBezTo>
                  <a:cubicBezTo>
                    <a:pt x="0" y="53"/>
                    <a:pt x="14" y="71"/>
                    <a:pt x="37" y="71"/>
                  </a:cubicBezTo>
                  <a:cubicBezTo>
                    <a:pt x="45" y="71"/>
                    <a:pt x="54" y="68"/>
                    <a:pt x="60" y="62"/>
                  </a:cubicBezTo>
                  <a:cubicBezTo>
                    <a:pt x="64" y="60"/>
                    <a:pt x="64" y="60"/>
                    <a:pt x="65" y="60"/>
                  </a:cubicBezTo>
                  <a:cubicBezTo>
                    <a:pt x="65" y="60"/>
                    <a:pt x="67" y="60"/>
                    <a:pt x="67" y="69"/>
                  </a:cubicBezTo>
                  <a:cubicBezTo>
                    <a:pt x="67" y="119"/>
                    <a:pt x="42" y="159"/>
                    <a:pt x="19" y="180"/>
                  </a:cubicBezTo>
                  <a:cubicBezTo>
                    <a:pt x="11" y="188"/>
                    <a:pt x="11" y="189"/>
                    <a:pt x="11" y="191"/>
                  </a:cubicBezTo>
                  <a:cubicBezTo>
                    <a:pt x="11" y="197"/>
                    <a:pt x="14" y="198"/>
                    <a:pt x="19" y="198"/>
                  </a:cubicBezTo>
                  <a:cubicBezTo>
                    <a:pt x="26" y="198"/>
                    <a:pt x="81" y="147"/>
                    <a:pt x="81" y="69"/>
                  </a:cubicBezTo>
                </a:path>
              </a:pathLst>
            </a:custGeom>
            <a:solidFill>
              <a:srgbClr val="000000"/>
            </a:solidFill>
            <a:ln w="15840">
              <a:noFill/>
            </a:ln>
          </p:spPr>
        </p:sp>
        <p:sp>
          <p:nvSpPr>
            <p:cNvPr id="1477" name="Freeform 91"/>
            <p:cNvSpPr/>
            <p:nvPr/>
          </p:nvSpPr>
          <p:spPr>
            <a:xfrm>
              <a:off x="1652040" y="3131280"/>
              <a:ext cx="123120" cy="217440"/>
            </a:xfrm>
            <a:custGeom>
              <a:avLst/>
              <a:gdLst/>
              <a:ahLst/>
              <a:rect l="0" t="0" r="r" b="b"/>
              <a:pathLst>
                <a:path w="342" h="604">
                  <a:moveTo>
                    <a:pt x="215" y="201"/>
                  </a:moveTo>
                  <a:lnTo>
                    <a:pt x="274" y="201"/>
                  </a:lnTo>
                  <a:cubicBezTo>
                    <a:pt x="287" y="201"/>
                    <a:pt x="295" y="201"/>
                    <a:pt x="295" y="189"/>
                  </a:cubicBezTo>
                  <a:cubicBezTo>
                    <a:pt x="295" y="182"/>
                    <a:pt x="287" y="182"/>
                    <a:pt x="276" y="182"/>
                  </a:cubicBezTo>
                  <a:lnTo>
                    <a:pt x="219" y="182"/>
                  </a:lnTo>
                  <a:lnTo>
                    <a:pt x="233" y="105"/>
                  </a:lnTo>
                  <a:cubicBezTo>
                    <a:pt x="236" y="92"/>
                    <a:pt x="245" y="45"/>
                    <a:pt x="250" y="38"/>
                  </a:cubicBezTo>
                  <a:cubicBezTo>
                    <a:pt x="256" y="24"/>
                    <a:pt x="268" y="15"/>
                    <a:pt x="282" y="15"/>
                  </a:cubicBezTo>
                  <a:cubicBezTo>
                    <a:pt x="285" y="15"/>
                    <a:pt x="302" y="15"/>
                    <a:pt x="315" y="27"/>
                  </a:cubicBezTo>
                  <a:cubicBezTo>
                    <a:pt x="285" y="29"/>
                    <a:pt x="279" y="53"/>
                    <a:pt x="279" y="62"/>
                  </a:cubicBezTo>
                  <a:cubicBezTo>
                    <a:pt x="279" y="78"/>
                    <a:pt x="291" y="86"/>
                    <a:pt x="304" y="86"/>
                  </a:cubicBezTo>
                  <a:cubicBezTo>
                    <a:pt x="321" y="86"/>
                    <a:pt x="341" y="71"/>
                    <a:pt x="341" y="45"/>
                  </a:cubicBezTo>
                  <a:cubicBezTo>
                    <a:pt x="341" y="15"/>
                    <a:pt x="310" y="0"/>
                    <a:pt x="282" y="0"/>
                  </a:cubicBezTo>
                  <a:cubicBezTo>
                    <a:pt x="259" y="0"/>
                    <a:pt x="215" y="12"/>
                    <a:pt x="195" y="78"/>
                  </a:cubicBezTo>
                  <a:cubicBezTo>
                    <a:pt x="191" y="92"/>
                    <a:pt x="189" y="98"/>
                    <a:pt x="172" y="182"/>
                  </a:cubicBezTo>
                  <a:lnTo>
                    <a:pt x="126" y="182"/>
                  </a:lnTo>
                  <a:cubicBezTo>
                    <a:pt x="112" y="182"/>
                    <a:pt x="105" y="182"/>
                    <a:pt x="105" y="194"/>
                  </a:cubicBezTo>
                  <a:cubicBezTo>
                    <a:pt x="105" y="201"/>
                    <a:pt x="110" y="201"/>
                    <a:pt x="124" y="201"/>
                  </a:cubicBezTo>
                  <a:lnTo>
                    <a:pt x="169" y="201"/>
                  </a:lnTo>
                  <a:lnTo>
                    <a:pt x="118" y="463"/>
                  </a:lnTo>
                  <a:cubicBezTo>
                    <a:pt x="105" y="528"/>
                    <a:pt x="93" y="588"/>
                    <a:pt x="57" y="588"/>
                  </a:cubicBezTo>
                  <a:cubicBezTo>
                    <a:pt x="56" y="588"/>
                    <a:pt x="39" y="588"/>
                    <a:pt x="25" y="576"/>
                  </a:cubicBezTo>
                  <a:cubicBezTo>
                    <a:pt x="57" y="574"/>
                    <a:pt x="64" y="550"/>
                    <a:pt x="64" y="540"/>
                  </a:cubicBezTo>
                  <a:cubicBezTo>
                    <a:pt x="64" y="525"/>
                    <a:pt x="51" y="517"/>
                    <a:pt x="37" y="517"/>
                  </a:cubicBezTo>
                  <a:cubicBezTo>
                    <a:pt x="20" y="517"/>
                    <a:pt x="0" y="532"/>
                    <a:pt x="0" y="556"/>
                  </a:cubicBezTo>
                  <a:cubicBezTo>
                    <a:pt x="0" y="586"/>
                    <a:pt x="29" y="603"/>
                    <a:pt x="57" y="603"/>
                  </a:cubicBezTo>
                  <a:cubicBezTo>
                    <a:pt x="96" y="603"/>
                    <a:pt x="122" y="564"/>
                    <a:pt x="135" y="538"/>
                  </a:cubicBezTo>
                  <a:cubicBezTo>
                    <a:pt x="157" y="496"/>
                    <a:pt x="174" y="416"/>
                    <a:pt x="174" y="412"/>
                  </a:cubicBezTo>
                  <a:lnTo>
                    <a:pt x="215" y="201"/>
                  </a:lnTo>
                </a:path>
              </a:pathLst>
            </a:custGeom>
            <a:solidFill>
              <a:srgbClr val="000000"/>
            </a:solidFill>
            <a:ln w="15840">
              <a:noFill/>
            </a:ln>
          </p:spPr>
        </p:sp>
        <p:sp>
          <p:nvSpPr>
            <p:cNvPr id="1478" name="Freeform 92"/>
            <p:cNvSpPr/>
            <p:nvPr/>
          </p:nvSpPr>
          <p:spPr>
            <a:xfrm>
              <a:off x="1771200" y="3220560"/>
              <a:ext cx="113040" cy="114480"/>
            </a:xfrm>
            <a:custGeom>
              <a:avLst/>
              <a:gdLst/>
              <a:ahLst/>
              <a:rect l="0" t="0" r="r" b="b"/>
              <a:pathLst>
                <a:path w="314" h="318">
                  <a:moveTo>
                    <a:pt x="164" y="38"/>
                  </a:moveTo>
                  <a:cubicBezTo>
                    <a:pt x="169" y="21"/>
                    <a:pt x="171" y="17"/>
                    <a:pt x="214" y="17"/>
                  </a:cubicBezTo>
                  <a:cubicBezTo>
                    <a:pt x="229" y="17"/>
                    <a:pt x="234" y="17"/>
                    <a:pt x="234" y="6"/>
                  </a:cubicBezTo>
                  <a:cubicBezTo>
                    <a:pt x="234" y="6"/>
                    <a:pt x="234" y="0"/>
                    <a:pt x="226" y="0"/>
                  </a:cubicBezTo>
                  <a:cubicBezTo>
                    <a:pt x="214" y="0"/>
                    <a:pt x="202" y="2"/>
                    <a:pt x="191" y="2"/>
                  </a:cubicBezTo>
                  <a:cubicBezTo>
                    <a:pt x="178" y="2"/>
                    <a:pt x="164" y="2"/>
                    <a:pt x="152" y="2"/>
                  </a:cubicBezTo>
                  <a:cubicBezTo>
                    <a:pt x="143" y="2"/>
                    <a:pt x="129" y="2"/>
                    <a:pt x="119" y="2"/>
                  </a:cubicBezTo>
                  <a:cubicBezTo>
                    <a:pt x="109" y="2"/>
                    <a:pt x="98" y="0"/>
                    <a:pt x="88" y="0"/>
                  </a:cubicBezTo>
                  <a:cubicBezTo>
                    <a:pt x="85" y="0"/>
                    <a:pt x="78" y="0"/>
                    <a:pt x="78" y="11"/>
                  </a:cubicBezTo>
                  <a:cubicBezTo>
                    <a:pt x="78" y="17"/>
                    <a:pt x="84" y="17"/>
                    <a:pt x="93" y="17"/>
                  </a:cubicBezTo>
                  <a:cubicBezTo>
                    <a:pt x="93" y="17"/>
                    <a:pt x="102" y="17"/>
                    <a:pt x="112" y="18"/>
                  </a:cubicBezTo>
                  <a:cubicBezTo>
                    <a:pt x="121" y="18"/>
                    <a:pt x="122" y="20"/>
                    <a:pt x="122" y="24"/>
                  </a:cubicBezTo>
                  <a:cubicBezTo>
                    <a:pt x="122" y="26"/>
                    <a:pt x="122" y="27"/>
                    <a:pt x="121" y="35"/>
                  </a:cubicBezTo>
                  <a:lnTo>
                    <a:pt x="56" y="281"/>
                  </a:lnTo>
                  <a:cubicBezTo>
                    <a:pt x="53" y="296"/>
                    <a:pt x="51" y="301"/>
                    <a:pt x="14" y="301"/>
                  </a:cubicBezTo>
                  <a:cubicBezTo>
                    <a:pt x="6" y="301"/>
                    <a:pt x="0" y="301"/>
                    <a:pt x="0" y="310"/>
                  </a:cubicBezTo>
                  <a:cubicBezTo>
                    <a:pt x="0" y="317"/>
                    <a:pt x="6" y="317"/>
                    <a:pt x="14" y="317"/>
                  </a:cubicBezTo>
                  <a:lnTo>
                    <a:pt x="256" y="317"/>
                  </a:lnTo>
                  <a:cubicBezTo>
                    <a:pt x="267" y="317"/>
                    <a:pt x="268" y="317"/>
                    <a:pt x="271" y="308"/>
                  </a:cubicBezTo>
                  <a:cubicBezTo>
                    <a:pt x="276" y="296"/>
                    <a:pt x="313" y="206"/>
                    <a:pt x="313" y="201"/>
                  </a:cubicBezTo>
                  <a:cubicBezTo>
                    <a:pt x="313" y="200"/>
                    <a:pt x="312" y="195"/>
                    <a:pt x="304" y="195"/>
                  </a:cubicBezTo>
                  <a:cubicBezTo>
                    <a:pt x="299" y="195"/>
                    <a:pt x="298" y="197"/>
                    <a:pt x="295" y="204"/>
                  </a:cubicBezTo>
                  <a:cubicBezTo>
                    <a:pt x="276" y="249"/>
                    <a:pt x="256" y="301"/>
                    <a:pt x="167" y="301"/>
                  </a:cubicBezTo>
                  <a:lnTo>
                    <a:pt x="113" y="301"/>
                  </a:lnTo>
                  <a:cubicBezTo>
                    <a:pt x="99" y="301"/>
                    <a:pt x="98" y="301"/>
                    <a:pt x="98" y="296"/>
                  </a:cubicBezTo>
                  <a:cubicBezTo>
                    <a:pt x="98" y="296"/>
                    <a:pt x="98" y="293"/>
                    <a:pt x="101" y="286"/>
                  </a:cubicBezTo>
                  <a:lnTo>
                    <a:pt x="164" y="38"/>
                  </a:lnTo>
                </a:path>
              </a:pathLst>
            </a:custGeom>
            <a:solidFill>
              <a:srgbClr val="000000"/>
            </a:solidFill>
            <a:ln w="15840">
              <a:noFill/>
            </a:ln>
          </p:spPr>
        </p:sp>
        <p:sp>
          <p:nvSpPr>
            <p:cNvPr id="1479" name="Freeform 93"/>
            <p:cNvSpPr/>
            <p:nvPr/>
          </p:nvSpPr>
          <p:spPr>
            <a:xfrm>
              <a:off x="1930680" y="3120480"/>
              <a:ext cx="57960" cy="238320"/>
            </a:xfrm>
            <a:custGeom>
              <a:avLst/>
              <a:gdLst/>
              <a:ahLst/>
              <a:rect l="0" t="0" r="r" b="b"/>
              <a:pathLst>
                <a:path w="161" h="662">
                  <a:moveTo>
                    <a:pt x="160" y="655"/>
                  </a:moveTo>
                  <a:cubicBezTo>
                    <a:pt x="160" y="654"/>
                    <a:pt x="160" y="652"/>
                    <a:pt x="147" y="640"/>
                  </a:cubicBezTo>
                  <a:cubicBezTo>
                    <a:pt x="62" y="558"/>
                    <a:pt x="40" y="433"/>
                    <a:pt x="40" y="331"/>
                  </a:cubicBezTo>
                  <a:cubicBezTo>
                    <a:pt x="40" y="216"/>
                    <a:pt x="67" y="101"/>
                    <a:pt x="150" y="18"/>
                  </a:cubicBezTo>
                  <a:cubicBezTo>
                    <a:pt x="160" y="11"/>
                    <a:pt x="160" y="9"/>
                    <a:pt x="160" y="6"/>
                  </a:cubicBezTo>
                  <a:cubicBezTo>
                    <a:pt x="160" y="2"/>
                    <a:pt x="157" y="0"/>
                    <a:pt x="152" y="0"/>
                  </a:cubicBezTo>
                  <a:cubicBezTo>
                    <a:pt x="146" y="0"/>
                    <a:pt x="84" y="45"/>
                    <a:pt x="43" y="129"/>
                  </a:cubicBezTo>
                  <a:cubicBezTo>
                    <a:pt x="8" y="201"/>
                    <a:pt x="0" y="275"/>
                    <a:pt x="0" y="331"/>
                  </a:cubicBezTo>
                  <a:cubicBezTo>
                    <a:pt x="0" y="383"/>
                    <a:pt x="8" y="463"/>
                    <a:pt x="45" y="538"/>
                  </a:cubicBezTo>
                  <a:cubicBezTo>
                    <a:pt x="87" y="619"/>
                    <a:pt x="146" y="661"/>
                    <a:pt x="152" y="661"/>
                  </a:cubicBezTo>
                  <a:cubicBezTo>
                    <a:pt x="157" y="661"/>
                    <a:pt x="160" y="660"/>
                    <a:pt x="160" y="655"/>
                  </a:cubicBezTo>
                </a:path>
              </a:pathLst>
            </a:custGeom>
            <a:solidFill>
              <a:srgbClr val="000000"/>
            </a:solidFill>
            <a:ln w="15840">
              <a:noFill/>
            </a:ln>
          </p:spPr>
        </p:sp>
        <p:sp>
          <p:nvSpPr>
            <p:cNvPr id="1480" name="Freeform 94"/>
            <p:cNvSpPr/>
            <p:nvPr/>
          </p:nvSpPr>
          <p:spPr>
            <a:xfrm>
              <a:off x="2008440" y="3135960"/>
              <a:ext cx="203040" cy="163080"/>
            </a:xfrm>
            <a:custGeom>
              <a:avLst/>
              <a:gdLst/>
              <a:ahLst/>
              <a:rect l="0" t="0" r="r" b="b"/>
              <a:pathLst>
                <a:path w="564" h="453">
                  <a:moveTo>
                    <a:pt x="313" y="180"/>
                  </a:moveTo>
                  <a:lnTo>
                    <a:pt x="256" y="48"/>
                  </a:lnTo>
                  <a:cubicBezTo>
                    <a:pt x="253" y="44"/>
                    <a:pt x="253" y="41"/>
                    <a:pt x="253" y="39"/>
                  </a:cubicBezTo>
                  <a:cubicBezTo>
                    <a:pt x="253" y="36"/>
                    <a:pt x="264" y="23"/>
                    <a:pt x="293" y="21"/>
                  </a:cubicBezTo>
                  <a:cubicBezTo>
                    <a:pt x="299" y="20"/>
                    <a:pt x="305" y="20"/>
                    <a:pt x="305" y="8"/>
                  </a:cubicBezTo>
                  <a:cubicBezTo>
                    <a:pt x="305" y="0"/>
                    <a:pt x="298" y="0"/>
                    <a:pt x="296" y="0"/>
                  </a:cubicBezTo>
                  <a:cubicBezTo>
                    <a:pt x="268" y="0"/>
                    <a:pt x="239" y="2"/>
                    <a:pt x="209" y="2"/>
                  </a:cubicBezTo>
                  <a:cubicBezTo>
                    <a:pt x="192" y="2"/>
                    <a:pt x="150" y="0"/>
                    <a:pt x="133" y="0"/>
                  </a:cubicBezTo>
                  <a:cubicBezTo>
                    <a:pt x="129" y="0"/>
                    <a:pt x="121" y="0"/>
                    <a:pt x="121" y="14"/>
                  </a:cubicBezTo>
                  <a:cubicBezTo>
                    <a:pt x="121" y="21"/>
                    <a:pt x="127" y="21"/>
                    <a:pt x="136" y="21"/>
                  </a:cubicBezTo>
                  <a:cubicBezTo>
                    <a:pt x="178" y="21"/>
                    <a:pt x="181" y="27"/>
                    <a:pt x="188" y="42"/>
                  </a:cubicBezTo>
                  <a:lnTo>
                    <a:pt x="268" y="227"/>
                  </a:lnTo>
                  <a:lnTo>
                    <a:pt x="124" y="377"/>
                  </a:lnTo>
                  <a:lnTo>
                    <a:pt x="115" y="385"/>
                  </a:lnTo>
                  <a:cubicBezTo>
                    <a:pt x="82" y="419"/>
                    <a:pt x="50" y="430"/>
                    <a:pt x="16" y="431"/>
                  </a:cubicBezTo>
                  <a:cubicBezTo>
                    <a:pt x="6" y="433"/>
                    <a:pt x="0" y="433"/>
                    <a:pt x="0" y="445"/>
                  </a:cubicBezTo>
                  <a:cubicBezTo>
                    <a:pt x="0" y="446"/>
                    <a:pt x="0" y="452"/>
                    <a:pt x="9" y="452"/>
                  </a:cubicBezTo>
                  <a:cubicBezTo>
                    <a:pt x="29" y="452"/>
                    <a:pt x="51" y="451"/>
                    <a:pt x="73" y="451"/>
                  </a:cubicBezTo>
                  <a:cubicBezTo>
                    <a:pt x="98" y="451"/>
                    <a:pt x="126" y="452"/>
                    <a:pt x="149" y="452"/>
                  </a:cubicBezTo>
                  <a:cubicBezTo>
                    <a:pt x="153" y="452"/>
                    <a:pt x="161" y="452"/>
                    <a:pt x="161" y="439"/>
                  </a:cubicBezTo>
                  <a:cubicBezTo>
                    <a:pt x="161" y="433"/>
                    <a:pt x="155" y="431"/>
                    <a:pt x="153" y="431"/>
                  </a:cubicBezTo>
                  <a:cubicBezTo>
                    <a:pt x="147" y="431"/>
                    <a:pt x="126" y="430"/>
                    <a:pt x="126" y="412"/>
                  </a:cubicBezTo>
                  <a:cubicBezTo>
                    <a:pt x="126" y="401"/>
                    <a:pt x="136" y="391"/>
                    <a:pt x="144" y="382"/>
                  </a:cubicBezTo>
                  <a:lnTo>
                    <a:pt x="214" y="310"/>
                  </a:lnTo>
                  <a:lnTo>
                    <a:pt x="276" y="245"/>
                  </a:lnTo>
                  <a:lnTo>
                    <a:pt x="344" y="403"/>
                  </a:lnTo>
                  <a:cubicBezTo>
                    <a:pt x="347" y="410"/>
                    <a:pt x="349" y="412"/>
                    <a:pt x="349" y="413"/>
                  </a:cubicBezTo>
                  <a:cubicBezTo>
                    <a:pt x="349" y="418"/>
                    <a:pt x="335" y="430"/>
                    <a:pt x="309" y="431"/>
                  </a:cubicBezTo>
                  <a:cubicBezTo>
                    <a:pt x="301" y="433"/>
                    <a:pt x="295" y="433"/>
                    <a:pt x="295" y="445"/>
                  </a:cubicBezTo>
                  <a:cubicBezTo>
                    <a:pt x="295" y="452"/>
                    <a:pt x="302" y="452"/>
                    <a:pt x="305" y="452"/>
                  </a:cubicBezTo>
                  <a:cubicBezTo>
                    <a:pt x="324" y="452"/>
                    <a:pt x="372" y="451"/>
                    <a:pt x="391" y="451"/>
                  </a:cubicBezTo>
                  <a:cubicBezTo>
                    <a:pt x="408" y="451"/>
                    <a:pt x="450" y="452"/>
                    <a:pt x="467" y="452"/>
                  </a:cubicBezTo>
                  <a:cubicBezTo>
                    <a:pt x="471" y="452"/>
                    <a:pt x="481" y="452"/>
                    <a:pt x="481" y="440"/>
                  </a:cubicBezTo>
                  <a:cubicBezTo>
                    <a:pt x="481" y="431"/>
                    <a:pt x="473" y="431"/>
                    <a:pt x="468" y="431"/>
                  </a:cubicBezTo>
                  <a:cubicBezTo>
                    <a:pt x="422" y="431"/>
                    <a:pt x="420" y="430"/>
                    <a:pt x="409" y="403"/>
                  </a:cubicBezTo>
                  <a:cubicBezTo>
                    <a:pt x="383" y="341"/>
                    <a:pt x="336" y="237"/>
                    <a:pt x="321" y="198"/>
                  </a:cubicBezTo>
                  <a:cubicBezTo>
                    <a:pt x="367" y="152"/>
                    <a:pt x="439" y="72"/>
                    <a:pt x="460" y="54"/>
                  </a:cubicBezTo>
                  <a:cubicBezTo>
                    <a:pt x="481" y="39"/>
                    <a:pt x="507" y="23"/>
                    <a:pt x="547" y="21"/>
                  </a:cubicBezTo>
                  <a:cubicBezTo>
                    <a:pt x="557" y="20"/>
                    <a:pt x="563" y="20"/>
                    <a:pt x="563" y="8"/>
                  </a:cubicBezTo>
                  <a:cubicBezTo>
                    <a:pt x="563" y="6"/>
                    <a:pt x="563" y="0"/>
                    <a:pt x="553" y="0"/>
                  </a:cubicBezTo>
                  <a:cubicBezTo>
                    <a:pt x="533" y="0"/>
                    <a:pt x="512" y="2"/>
                    <a:pt x="490" y="2"/>
                  </a:cubicBezTo>
                  <a:cubicBezTo>
                    <a:pt x="465" y="2"/>
                    <a:pt x="439" y="0"/>
                    <a:pt x="414" y="0"/>
                  </a:cubicBezTo>
                  <a:cubicBezTo>
                    <a:pt x="409" y="0"/>
                    <a:pt x="402" y="0"/>
                    <a:pt x="402" y="14"/>
                  </a:cubicBezTo>
                  <a:cubicBezTo>
                    <a:pt x="402" y="18"/>
                    <a:pt x="405" y="20"/>
                    <a:pt x="409" y="21"/>
                  </a:cubicBezTo>
                  <a:cubicBezTo>
                    <a:pt x="415" y="21"/>
                    <a:pt x="436" y="23"/>
                    <a:pt x="436" y="41"/>
                  </a:cubicBezTo>
                  <a:cubicBezTo>
                    <a:pt x="436" y="50"/>
                    <a:pt x="429" y="59"/>
                    <a:pt x="423" y="65"/>
                  </a:cubicBezTo>
                  <a:lnTo>
                    <a:pt x="313" y="180"/>
                  </a:lnTo>
                </a:path>
              </a:pathLst>
            </a:custGeom>
            <a:solidFill>
              <a:srgbClr val="000000"/>
            </a:solidFill>
            <a:ln w="15840">
              <a:noFill/>
            </a:ln>
          </p:spPr>
        </p:sp>
        <p:sp>
          <p:nvSpPr>
            <p:cNvPr id="1481" name="Freeform 95"/>
            <p:cNvSpPr/>
            <p:nvPr/>
          </p:nvSpPr>
          <p:spPr>
            <a:xfrm>
              <a:off x="2237760" y="3120480"/>
              <a:ext cx="57960" cy="238320"/>
            </a:xfrm>
            <a:custGeom>
              <a:avLst/>
              <a:gdLst/>
              <a:ahLst/>
              <a:rect l="0" t="0" r="r" b="b"/>
              <a:pathLst>
                <a:path w="161" h="662">
                  <a:moveTo>
                    <a:pt x="160" y="331"/>
                  </a:moveTo>
                  <a:cubicBezTo>
                    <a:pt x="160" y="280"/>
                    <a:pt x="152" y="200"/>
                    <a:pt x="115" y="125"/>
                  </a:cubicBezTo>
                  <a:cubicBezTo>
                    <a:pt x="73" y="44"/>
                    <a:pt x="14" y="0"/>
                    <a:pt x="6" y="0"/>
                  </a:cubicBezTo>
                  <a:cubicBezTo>
                    <a:pt x="3" y="0"/>
                    <a:pt x="0" y="3"/>
                    <a:pt x="0" y="6"/>
                  </a:cubicBezTo>
                  <a:cubicBezTo>
                    <a:pt x="0" y="9"/>
                    <a:pt x="0" y="11"/>
                    <a:pt x="12" y="23"/>
                  </a:cubicBezTo>
                  <a:cubicBezTo>
                    <a:pt x="81" y="87"/>
                    <a:pt x="119" y="192"/>
                    <a:pt x="119" y="331"/>
                  </a:cubicBezTo>
                  <a:cubicBezTo>
                    <a:pt x="119" y="443"/>
                    <a:pt x="95" y="561"/>
                    <a:pt x="9" y="643"/>
                  </a:cubicBezTo>
                  <a:cubicBezTo>
                    <a:pt x="0" y="652"/>
                    <a:pt x="0" y="654"/>
                    <a:pt x="0" y="655"/>
                  </a:cubicBezTo>
                  <a:cubicBezTo>
                    <a:pt x="0" y="660"/>
                    <a:pt x="3" y="661"/>
                    <a:pt x="6" y="661"/>
                  </a:cubicBezTo>
                  <a:cubicBezTo>
                    <a:pt x="14" y="661"/>
                    <a:pt x="76" y="616"/>
                    <a:pt x="116" y="532"/>
                  </a:cubicBezTo>
                  <a:cubicBezTo>
                    <a:pt x="152" y="460"/>
                    <a:pt x="160" y="386"/>
                    <a:pt x="160" y="331"/>
                  </a:cubicBezTo>
                </a:path>
              </a:pathLst>
            </a:custGeom>
            <a:solidFill>
              <a:srgbClr val="000000"/>
            </a:solidFill>
            <a:ln w="15840">
              <a:noFill/>
            </a:ln>
          </p:spPr>
        </p:sp>
        <p:sp>
          <p:nvSpPr>
            <p:cNvPr id="1482" name="Freeform 96"/>
            <p:cNvSpPr/>
            <p:nvPr/>
          </p:nvSpPr>
          <p:spPr>
            <a:xfrm>
              <a:off x="2401200" y="3211200"/>
              <a:ext cx="163800" cy="56520"/>
            </a:xfrm>
            <a:custGeom>
              <a:avLst/>
              <a:gdLst/>
              <a:ahLst/>
              <a:rect l="0" t="0" r="r" b="b"/>
              <a:pathLst>
                <a:path w="455" h="157">
                  <a:moveTo>
                    <a:pt x="431" y="27"/>
                  </a:moveTo>
                  <a:cubicBezTo>
                    <a:pt x="442" y="27"/>
                    <a:pt x="454" y="27"/>
                    <a:pt x="454" y="14"/>
                  </a:cubicBezTo>
                  <a:cubicBezTo>
                    <a:pt x="454" y="0"/>
                    <a:pt x="442" y="0"/>
                    <a:pt x="433" y="0"/>
                  </a:cubicBezTo>
                  <a:lnTo>
                    <a:pt x="23" y="0"/>
                  </a:lnTo>
                  <a:cubicBezTo>
                    <a:pt x="12" y="0"/>
                    <a:pt x="0" y="0"/>
                    <a:pt x="0" y="14"/>
                  </a:cubicBezTo>
                  <a:cubicBezTo>
                    <a:pt x="0" y="27"/>
                    <a:pt x="12" y="27"/>
                    <a:pt x="23" y="27"/>
                  </a:cubicBezTo>
                  <a:lnTo>
                    <a:pt x="431" y="27"/>
                  </a:lnTo>
                  <a:moveTo>
                    <a:pt x="433" y="156"/>
                  </a:moveTo>
                  <a:cubicBezTo>
                    <a:pt x="442" y="156"/>
                    <a:pt x="454" y="156"/>
                    <a:pt x="454" y="143"/>
                  </a:cubicBezTo>
                  <a:cubicBezTo>
                    <a:pt x="454" y="129"/>
                    <a:pt x="442" y="129"/>
                    <a:pt x="431" y="129"/>
                  </a:cubicBezTo>
                  <a:lnTo>
                    <a:pt x="23" y="129"/>
                  </a:lnTo>
                  <a:cubicBezTo>
                    <a:pt x="12" y="129"/>
                    <a:pt x="0" y="129"/>
                    <a:pt x="0" y="143"/>
                  </a:cubicBezTo>
                  <a:cubicBezTo>
                    <a:pt x="0" y="156"/>
                    <a:pt x="12" y="156"/>
                    <a:pt x="23" y="156"/>
                  </a:cubicBezTo>
                  <a:lnTo>
                    <a:pt x="433" y="156"/>
                  </a:lnTo>
                </a:path>
              </a:pathLst>
            </a:custGeom>
            <a:solidFill>
              <a:srgbClr val="000000"/>
            </a:solidFill>
            <a:ln w="15840">
              <a:noFill/>
            </a:ln>
          </p:spPr>
        </p:sp>
        <p:sp>
          <p:nvSpPr>
            <p:cNvPr id="1483" name="Freeform 97"/>
            <p:cNvSpPr/>
            <p:nvPr/>
          </p:nvSpPr>
          <p:spPr>
            <a:xfrm>
              <a:off x="2660040" y="3120480"/>
              <a:ext cx="231840" cy="238320"/>
            </a:xfrm>
            <a:custGeom>
              <a:avLst/>
              <a:gdLst/>
              <a:ahLst/>
              <a:rect l="0" t="0" r="r" b="b"/>
              <a:pathLst>
                <a:path w="644" h="662">
                  <a:moveTo>
                    <a:pt x="250" y="353"/>
                  </a:moveTo>
                  <a:lnTo>
                    <a:pt x="6" y="643"/>
                  </a:lnTo>
                  <a:cubicBezTo>
                    <a:pt x="2" y="651"/>
                    <a:pt x="0" y="652"/>
                    <a:pt x="0" y="654"/>
                  </a:cubicBezTo>
                  <a:cubicBezTo>
                    <a:pt x="0" y="661"/>
                    <a:pt x="6" y="661"/>
                    <a:pt x="19" y="661"/>
                  </a:cubicBezTo>
                  <a:lnTo>
                    <a:pt x="584" y="661"/>
                  </a:lnTo>
                  <a:lnTo>
                    <a:pt x="643" y="497"/>
                  </a:lnTo>
                  <a:lnTo>
                    <a:pt x="626" y="497"/>
                  </a:lnTo>
                  <a:cubicBezTo>
                    <a:pt x="609" y="547"/>
                    <a:pt x="564" y="588"/>
                    <a:pt x="505" y="606"/>
                  </a:cubicBezTo>
                  <a:cubicBezTo>
                    <a:pt x="495" y="610"/>
                    <a:pt x="448" y="625"/>
                    <a:pt x="347" y="625"/>
                  </a:cubicBezTo>
                  <a:lnTo>
                    <a:pt x="57" y="625"/>
                  </a:lnTo>
                  <a:lnTo>
                    <a:pt x="295" y="341"/>
                  </a:lnTo>
                  <a:cubicBezTo>
                    <a:pt x="299" y="335"/>
                    <a:pt x="301" y="334"/>
                    <a:pt x="301" y="331"/>
                  </a:cubicBezTo>
                  <a:cubicBezTo>
                    <a:pt x="301" y="328"/>
                    <a:pt x="299" y="328"/>
                    <a:pt x="296" y="322"/>
                  </a:cubicBezTo>
                  <a:lnTo>
                    <a:pt x="74" y="27"/>
                  </a:lnTo>
                  <a:lnTo>
                    <a:pt x="344" y="27"/>
                  </a:lnTo>
                  <a:cubicBezTo>
                    <a:pt x="422" y="27"/>
                    <a:pt x="578" y="32"/>
                    <a:pt x="626" y="155"/>
                  </a:cubicBezTo>
                  <a:lnTo>
                    <a:pt x="643" y="155"/>
                  </a:lnTo>
                  <a:lnTo>
                    <a:pt x="584" y="0"/>
                  </a:lnTo>
                  <a:lnTo>
                    <a:pt x="19" y="0"/>
                  </a:lnTo>
                  <a:cubicBezTo>
                    <a:pt x="0" y="0"/>
                    <a:pt x="0" y="0"/>
                    <a:pt x="0" y="21"/>
                  </a:cubicBezTo>
                  <a:lnTo>
                    <a:pt x="250" y="353"/>
                  </a:lnTo>
                </a:path>
              </a:pathLst>
            </a:custGeom>
            <a:solidFill>
              <a:srgbClr val="000000"/>
            </a:solidFill>
            <a:ln w="15840">
              <a:noFill/>
            </a:ln>
          </p:spPr>
        </p:sp>
        <p:sp>
          <p:nvSpPr>
            <p:cNvPr id="1484" name="Freeform 98"/>
            <p:cNvSpPr/>
            <p:nvPr/>
          </p:nvSpPr>
          <p:spPr>
            <a:xfrm>
              <a:off x="2915280" y="3298320"/>
              <a:ext cx="100440" cy="74520"/>
            </a:xfrm>
            <a:custGeom>
              <a:avLst/>
              <a:gdLst/>
              <a:ahLst/>
              <a:rect l="0" t="0" r="r" b="b"/>
              <a:pathLst>
                <a:path w="279" h="207">
                  <a:moveTo>
                    <a:pt x="253" y="32"/>
                  </a:moveTo>
                  <a:cubicBezTo>
                    <a:pt x="260" y="32"/>
                    <a:pt x="265" y="32"/>
                    <a:pt x="270" y="29"/>
                  </a:cubicBezTo>
                  <a:cubicBezTo>
                    <a:pt x="276" y="23"/>
                    <a:pt x="278" y="17"/>
                    <a:pt x="278" y="14"/>
                  </a:cubicBezTo>
                  <a:cubicBezTo>
                    <a:pt x="278" y="0"/>
                    <a:pt x="265" y="0"/>
                    <a:pt x="257" y="0"/>
                  </a:cubicBezTo>
                  <a:lnTo>
                    <a:pt x="135" y="0"/>
                  </a:lnTo>
                  <a:cubicBezTo>
                    <a:pt x="57" y="0"/>
                    <a:pt x="0" y="74"/>
                    <a:pt x="0" y="129"/>
                  </a:cubicBezTo>
                  <a:cubicBezTo>
                    <a:pt x="0" y="173"/>
                    <a:pt x="33" y="206"/>
                    <a:pt x="82" y="206"/>
                  </a:cubicBezTo>
                  <a:cubicBezTo>
                    <a:pt x="143" y="206"/>
                    <a:pt x="211" y="152"/>
                    <a:pt x="211" y="81"/>
                  </a:cubicBezTo>
                  <a:cubicBezTo>
                    <a:pt x="211" y="74"/>
                    <a:pt x="211" y="53"/>
                    <a:pt x="197" y="32"/>
                  </a:cubicBezTo>
                  <a:lnTo>
                    <a:pt x="253" y="32"/>
                  </a:lnTo>
                  <a:moveTo>
                    <a:pt x="82" y="192"/>
                  </a:moveTo>
                  <a:cubicBezTo>
                    <a:pt x="56" y="192"/>
                    <a:pt x="36" y="176"/>
                    <a:pt x="36" y="143"/>
                  </a:cubicBezTo>
                  <a:cubicBezTo>
                    <a:pt x="36" y="129"/>
                    <a:pt x="43" y="32"/>
                    <a:pt x="126" y="32"/>
                  </a:cubicBezTo>
                  <a:cubicBezTo>
                    <a:pt x="150" y="32"/>
                    <a:pt x="175" y="41"/>
                    <a:pt x="175" y="75"/>
                  </a:cubicBezTo>
                  <a:cubicBezTo>
                    <a:pt x="175" y="84"/>
                    <a:pt x="171" y="126"/>
                    <a:pt x="147" y="158"/>
                  </a:cubicBezTo>
                  <a:cubicBezTo>
                    <a:pt x="127" y="183"/>
                    <a:pt x="101" y="192"/>
                    <a:pt x="82" y="192"/>
                  </a:cubicBezTo>
                </a:path>
              </a:pathLst>
            </a:custGeom>
            <a:solidFill>
              <a:srgbClr val="000000"/>
            </a:solidFill>
            <a:ln w="15840">
              <a:noFill/>
            </a:ln>
          </p:spPr>
        </p:sp>
        <p:sp>
          <p:nvSpPr>
            <p:cNvPr id="1485" name="Freeform 99"/>
            <p:cNvSpPr/>
            <p:nvPr/>
          </p:nvSpPr>
          <p:spPr>
            <a:xfrm>
              <a:off x="3043440" y="3273840"/>
              <a:ext cx="95760" cy="109800"/>
            </a:xfrm>
            <a:custGeom>
              <a:avLst/>
              <a:gdLst/>
              <a:ahLst/>
              <a:rect l="0" t="0" r="r" b="b"/>
              <a:pathLst>
                <a:path w="266" h="305">
                  <a:moveTo>
                    <a:pt x="246" y="162"/>
                  </a:moveTo>
                  <a:cubicBezTo>
                    <a:pt x="254" y="162"/>
                    <a:pt x="265" y="162"/>
                    <a:pt x="265" y="152"/>
                  </a:cubicBezTo>
                  <a:cubicBezTo>
                    <a:pt x="265" y="140"/>
                    <a:pt x="254" y="140"/>
                    <a:pt x="246" y="140"/>
                  </a:cubicBezTo>
                  <a:lnTo>
                    <a:pt x="23" y="140"/>
                  </a:lnTo>
                  <a:cubicBezTo>
                    <a:pt x="31" y="74"/>
                    <a:pt x="90" y="23"/>
                    <a:pt x="164" y="23"/>
                  </a:cubicBezTo>
                  <a:lnTo>
                    <a:pt x="246" y="23"/>
                  </a:lnTo>
                  <a:cubicBezTo>
                    <a:pt x="254" y="23"/>
                    <a:pt x="265" y="23"/>
                    <a:pt x="265" y="12"/>
                  </a:cubicBezTo>
                  <a:cubicBezTo>
                    <a:pt x="265" y="0"/>
                    <a:pt x="254" y="0"/>
                    <a:pt x="246" y="0"/>
                  </a:cubicBezTo>
                  <a:lnTo>
                    <a:pt x="163" y="0"/>
                  </a:lnTo>
                  <a:cubicBezTo>
                    <a:pt x="73" y="0"/>
                    <a:pt x="0" y="68"/>
                    <a:pt x="0" y="152"/>
                  </a:cubicBezTo>
                  <a:cubicBezTo>
                    <a:pt x="0" y="237"/>
                    <a:pt x="74" y="304"/>
                    <a:pt x="163" y="304"/>
                  </a:cubicBezTo>
                  <a:lnTo>
                    <a:pt x="246" y="304"/>
                  </a:lnTo>
                  <a:cubicBezTo>
                    <a:pt x="254" y="304"/>
                    <a:pt x="265" y="304"/>
                    <a:pt x="265" y="292"/>
                  </a:cubicBezTo>
                  <a:cubicBezTo>
                    <a:pt x="265" y="281"/>
                    <a:pt x="254" y="281"/>
                    <a:pt x="246" y="281"/>
                  </a:cubicBezTo>
                  <a:lnTo>
                    <a:pt x="164" y="281"/>
                  </a:lnTo>
                  <a:cubicBezTo>
                    <a:pt x="90" y="281"/>
                    <a:pt x="31" y="230"/>
                    <a:pt x="23" y="162"/>
                  </a:cubicBezTo>
                  <a:lnTo>
                    <a:pt x="246" y="162"/>
                  </a:lnTo>
                </a:path>
              </a:pathLst>
            </a:custGeom>
            <a:solidFill>
              <a:srgbClr val="000000"/>
            </a:solidFill>
            <a:ln w="15840">
              <a:noFill/>
            </a:ln>
          </p:spPr>
        </p:sp>
        <p:sp>
          <p:nvSpPr>
            <p:cNvPr id="1486" name="Freeform 100"/>
            <p:cNvSpPr/>
            <p:nvPr/>
          </p:nvSpPr>
          <p:spPr>
            <a:xfrm>
              <a:off x="3168720" y="3256200"/>
              <a:ext cx="112680" cy="114480"/>
            </a:xfrm>
            <a:custGeom>
              <a:avLst/>
              <a:gdLst/>
              <a:ahLst/>
              <a:rect l="0" t="0" r="r" b="b"/>
              <a:pathLst>
                <a:path w="313" h="318">
                  <a:moveTo>
                    <a:pt x="164" y="38"/>
                  </a:moveTo>
                  <a:cubicBezTo>
                    <a:pt x="169" y="21"/>
                    <a:pt x="171" y="17"/>
                    <a:pt x="214" y="17"/>
                  </a:cubicBezTo>
                  <a:cubicBezTo>
                    <a:pt x="229" y="17"/>
                    <a:pt x="234" y="17"/>
                    <a:pt x="234" y="6"/>
                  </a:cubicBezTo>
                  <a:cubicBezTo>
                    <a:pt x="234" y="6"/>
                    <a:pt x="234" y="0"/>
                    <a:pt x="226" y="0"/>
                  </a:cubicBezTo>
                  <a:cubicBezTo>
                    <a:pt x="214" y="0"/>
                    <a:pt x="202" y="2"/>
                    <a:pt x="191" y="2"/>
                  </a:cubicBezTo>
                  <a:cubicBezTo>
                    <a:pt x="178" y="2"/>
                    <a:pt x="164" y="2"/>
                    <a:pt x="152" y="2"/>
                  </a:cubicBezTo>
                  <a:cubicBezTo>
                    <a:pt x="141" y="2"/>
                    <a:pt x="129" y="2"/>
                    <a:pt x="119" y="2"/>
                  </a:cubicBezTo>
                  <a:cubicBezTo>
                    <a:pt x="109" y="2"/>
                    <a:pt x="98" y="0"/>
                    <a:pt x="88" y="0"/>
                  </a:cubicBezTo>
                  <a:cubicBezTo>
                    <a:pt x="85" y="0"/>
                    <a:pt x="78" y="0"/>
                    <a:pt x="78" y="11"/>
                  </a:cubicBezTo>
                  <a:cubicBezTo>
                    <a:pt x="78" y="17"/>
                    <a:pt x="84" y="17"/>
                    <a:pt x="93" y="17"/>
                  </a:cubicBezTo>
                  <a:cubicBezTo>
                    <a:pt x="93" y="17"/>
                    <a:pt x="102" y="17"/>
                    <a:pt x="112" y="18"/>
                  </a:cubicBezTo>
                  <a:cubicBezTo>
                    <a:pt x="121" y="18"/>
                    <a:pt x="122" y="20"/>
                    <a:pt x="122" y="24"/>
                  </a:cubicBezTo>
                  <a:cubicBezTo>
                    <a:pt x="122" y="26"/>
                    <a:pt x="122" y="27"/>
                    <a:pt x="121" y="35"/>
                  </a:cubicBezTo>
                  <a:lnTo>
                    <a:pt x="56" y="281"/>
                  </a:lnTo>
                  <a:cubicBezTo>
                    <a:pt x="53" y="296"/>
                    <a:pt x="51" y="301"/>
                    <a:pt x="14" y="301"/>
                  </a:cubicBezTo>
                  <a:cubicBezTo>
                    <a:pt x="6" y="301"/>
                    <a:pt x="0" y="301"/>
                    <a:pt x="0" y="310"/>
                  </a:cubicBezTo>
                  <a:cubicBezTo>
                    <a:pt x="0" y="317"/>
                    <a:pt x="6" y="317"/>
                    <a:pt x="14" y="317"/>
                  </a:cubicBezTo>
                  <a:lnTo>
                    <a:pt x="256" y="317"/>
                  </a:lnTo>
                  <a:cubicBezTo>
                    <a:pt x="267" y="317"/>
                    <a:pt x="268" y="317"/>
                    <a:pt x="271" y="308"/>
                  </a:cubicBezTo>
                  <a:cubicBezTo>
                    <a:pt x="276" y="296"/>
                    <a:pt x="312" y="206"/>
                    <a:pt x="312" y="201"/>
                  </a:cubicBezTo>
                  <a:cubicBezTo>
                    <a:pt x="312" y="200"/>
                    <a:pt x="312" y="195"/>
                    <a:pt x="304" y="195"/>
                  </a:cubicBezTo>
                  <a:cubicBezTo>
                    <a:pt x="299" y="195"/>
                    <a:pt x="298" y="197"/>
                    <a:pt x="295" y="204"/>
                  </a:cubicBezTo>
                  <a:cubicBezTo>
                    <a:pt x="276" y="249"/>
                    <a:pt x="256" y="301"/>
                    <a:pt x="167" y="301"/>
                  </a:cubicBezTo>
                  <a:lnTo>
                    <a:pt x="113" y="301"/>
                  </a:lnTo>
                  <a:cubicBezTo>
                    <a:pt x="99" y="301"/>
                    <a:pt x="98" y="301"/>
                    <a:pt x="98" y="296"/>
                  </a:cubicBezTo>
                  <a:cubicBezTo>
                    <a:pt x="98" y="296"/>
                    <a:pt x="98" y="293"/>
                    <a:pt x="101" y="286"/>
                  </a:cubicBezTo>
                  <a:lnTo>
                    <a:pt x="164" y="38"/>
                  </a:lnTo>
                </a:path>
              </a:pathLst>
            </a:custGeom>
            <a:solidFill>
              <a:srgbClr val="000000"/>
            </a:solidFill>
            <a:ln w="15840">
              <a:noFill/>
            </a:ln>
          </p:spPr>
        </p:sp>
        <p:sp>
          <p:nvSpPr>
            <p:cNvPr id="1487" name="Freeform 101"/>
            <p:cNvSpPr/>
            <p:nvPr/>
          </p:nvSpPr>
          <p:spPr>
            <a:xfrm>
              <a:off x="3373920" y="3120480"/>
              <a:ext cx="10800" cy="238320"/>
            </a:xfrm>
            <a:custGeom>
              <a:avLst/>
              <a:gdLst/>
              <a:ahLst/>
              <a:rect l="0" t="0" r="r" b="b"/>
              <a:pathLst>
                <a:path w="30" h="662">
                  <a:moveTo>
                    <a:pt x="29" y="24"/>
                  </a:moveTo>
                  <a:cubicBezTo>
                    <a:pt x="29" y="12"/>
                    <a:pt x="29" y="0"/>
                    <a:pt x="14" y="0"/>
                  </a:cubicBezTo>
                  <a:cubicBezTo>
                    <a:pt x="0" y="0"/>
                    <a:pt x="0" y="12"/>
                    <a:pt x="0" y="24"/>
                  </a:cubicBezTo>
                  <a:lnTo>
                    <a:pt x="0" y="637"/>
                  </a:lnTo>
                  <a:cubicBezTo>
                    <a:pt x="0" y="649"/>
                    <a:pt x="0" y="661"/>
                    <a:pt x="14" y="661"/>
                  </a:cubicBezTo>
                  <a:cubicBezTo>
                    <a:pt x="29" y="661"/>
                    <a:pt x="29" y="649"/>
                    <a:pt x="29" y="637"/>
                  </a:cubicBezTo>
                  <a:lnTo>
                    <a:pt x="29" y="24"/>
                  </a:lnTo>
                </a:path>
              </a:pathLst>
            </a:custGeom>
            <a:solidFill>
              <a:srgbClr val="000000"/>
            </a:solidFill>
            <a:ln w="15840">
              <a:noFill/>
            </a:ln>
          </p:spPr>
        </p:sp>
        <p:sp>
          <p:nvSpPr>
            <p:cNvPr id="1488" name="Freeform 102"/>
            <p:cNvSpPr/>
            <p:nvPr/>
          </p:nvSpPr>
          <p:spPr>
            <a:xfrm>
              <a:off x="3430440" y="3120480"/>
              <a:ext cx="87840" cy="238320"/>
            </a:xfrm>
            <a:custGeom>
              <a:avLst/>
              <a:gdLst/>
              <a:ahLst/>
              <a:rect l="0" t="0" r="r" b="b"/>
              <a:pathLst>
                <a:path w="244" h="662">
                  <a:moveTo>
                    <a:pt x="144" y="89"/>
                  </a:moveTo>
                  <a:cubicBezTo>
                    <a:pt x="144" y="62"/>
                    <a:pt x="163" y="20"/>
                    <a:pt x="237" y="15"/>
                  </a:cubicBezTo>
                  <a:cubicBezTo>
                    <a:pt x="240" y="14"/>
                    <a:pt x="243" y="11"/>
                    <a:pt x="243" y="8"/>
                  </a:cubicBezTo>
                  <a:cubicBezTo>
                    <a:pt x="243" y="0"/>
                    <a:pt x="237" y="0"/>
                    <a:pt x="231" y="0"/>
                  </a:cubicBezTo>
                  <a:cubicBezTo>
                    <a:pt x="161" y="0"/>
                    <a:pt x="99" y="33"/>
                    <a:pt x="99" y="83"/>
                  </a:cubicBezTo>
                  <a:lnTo>
                    <a:pt x="99" y="233"/>
                  </a:lnTo>
                  <a:cubicBezTo>
                    <a:pt x="99" y="260"/>
                    <a:pt x="99" y="281"/>
                    <a:pt x="71" y="302"/>
                  </a:cubicBezTo>
                  <a:cubicBezTo>
                    <a:pt x="48" y="322"/>
                    <a:pt x="22" y="323"/>
                    <a:pt x="6" y="323"/>
                  </a:cubicBezTo>
                  <a:cubicBezTo>
                    <a:pt x="3" y="325"/>
                    <a:pt x="0" y="328"/>
                    <a:pt x="0" y="331"/>
                  </a:cubicBezTo>
                  <a:cubicBezTo>
                    <a:pt x="0" y="338"/>
                    <a:pt x="5" y="338"/>
                    <a:pt x="11" y="338"/>
                  </a:cubicBezTo>
                  <a:cubicBezTo>
                    <a:pt x="56" y="341"/>
                    <a:pt x="88" y="365"/>
                    <a:pt x="96" y="397"/>
                  </a:cubicBezTo>
                  <a:cubicBezTo>
                    <a:pt x="99" y="404"/>
                    <a:pt x="99" y="406"/>
                    <a:pt x="99" y="430"/>
                  </a:cubicBezTo>
                  <a:lnTo>
                    <a:pt x="99" y="561"/>
                  </a:lnTo>
                  <a:cubicBezTo>
                    <a:pt x="99" y="588"/>
                    <a:pt x="99" y="610"/>
                    <a:pt x="132" y="634"/>
                  </a:cubicBezTo>
                  <a:cubicBezTo>
                    <a:pt x="158" y="654"/>
                    <a:pt x="203" y="661"/>
                    <a:pt x="231" y="661"/>
                  </a:cubicBezTo>
                  <a:cubicBezTo>
                    <a:pt x="237" y="661"/>
                    <a:pt x="243" y="661"/>
                    <a:pt x="243" y="654"/>
                  </a:cubicBezTo>
                  <a:cubicBezTo>
                    <a:pt x="243" y="648"/>
                    <a:pt x="239" y="648"/>
                    <a:pt x="233" y="648"/>
                  </a:cubicBezTo>
                  <a:cubicBezTo>
                    <a:pt x="189" y="645"/>
                    <a:pt x="155" y="624"/>
                    <a:pt x="147" y="589"/>
                  </a:cubicBezTo>
                  <a:cubicBezTo>
                    <a:pt x="144" y="583"/>
                    <a:pt x="144" y="582"/>
                    <a:pt x="144" y="559"/>
                  </a:cubicBezTo>
                  <a:lnTo>
                    <a:pt x="144" y="419"/>
                  </a:lnTo>
                  <a:cubicBezTo>
                    <a:pt x="144" y="389"/>
                    <a:pt x="140" y="377"/>
                    <a:pt x="118" y="356"/>
                  </a:cubicBezTo>
                  <a:cubicBezTo>
                    <a:pt x="102" y="343"/>
                    <a:pt x="84" y="337"/>
                    <a:pt x="64" y="331"/>
                  </a:cubicBezTo>
                  <a:cubicBezTo>
                    <a:pt x="119" y="316"/>
                    <a:pt x="144" y="286"/>
                    <a:pt x="144" y="246"/>
                  </a:cubicBezTo>
                  <a:lnTo>
                    <a:pt x="144" y="89"/>
                  </a:lnTo>
                </a:path>
              </a:pathLst>
            </a:custGeom>
            <a:solidFill>
              <a:srgbClr val="000000"/>
            </a:solidFill>
            <a:ln w="15840">
              <a:noFill/>
            </a:ln>
          </p:spPr>
        </p:sp>
        <p:sp>
          <p:nvSpPr>
            <p:cNvPr id="1489" name="Freeform 103"/>
            <p:cNvSpPr/>
            <p:nvPr/>
          </p:nvSpPr>
          <p:spPr>
            <a:xfrm>
              <a:off x="3544920" y="3196080"/>
              <a:ext cx="130320" cy="105840"/>
            </a:xfrm>
            <a:custGeom>
              <a:avLst/>
              <a:gdLst/>
              <a:ahLst/>
              <a:rect l="0" t="0" r="r" b="b"/>
              <a:pathLst>
                <a:path w="362" h="294">
                  <a:moveTo>
                    <a:pt x="329" y="39"/>
                  </a:moveTo>
                  <a:cubicBezTo>
                    <a:pt x="336" y="39"/>
                    <a:pt x="361" y="39"/>
                    <a:pt x="361" y="17"/>
                  </a:cubicBezTo>
                  <a:cubicBezTo>
                    <a:pt x="361" y="0"/>
                    <a:pt x="347" y="0"/>
                    <a:pt x="335" y="0"/>
                  </a:cubicBezTo>
                  <a:lnTo>
                    <a:pt x="180" y="0"/>
                  </a:lnTo>
                  <a:cubicBezTo>
                    <a:pt x="76" y="0"/>
                    <a:pt x="0" y="110"/>
                    <a:pt x="0" y="188"/>
                  </a:cubicBezTo>
                  <a:cubicBezTo>
                    <a:pt x="0" y="246"/>
                    <a:pt x="40" y="293"/>
                    <a:pt x="102" y="293"/>
                  </a:cubicBezTo>
                  <a:cubicBezTo>
                    <a:pt x="183" y="293"/>
                    <a:pt x="274" y="213"/>
                    <a:pt x="274" y="111"/>
                  </a:cubicBezTo>
                  <a:cubicBezTo>
                    <a:pt x="274" y="99"/>
                    <a:pt x="274" y="68"/>
                    <a:pt x="253" y="39"/>
                  </a:cubicBezTo>
                  <a:lnTo>
                    <a:pt x="329" y="39"/>
                  </a:lnTo>
                  <a:moveTo>
                    <a:pt x="104" y="278"/>
                  </a:moveTo>
                  <a:cubicBezTo>
                    <a:pt x="70" y="278"/>
                    <a:pt x="42" y="256"/>
                    <a:pt x="42" y="207"/>
                  </a:cubicBezTo>
                  <a:cubicBezTo>
                    <a:pt x="42" y="188"/>
                    <a:pt x="51" y="132"/>
                    <a:pt x="74" y="93"/>
                  </a:cubicBezTo>
                  <a:cubicBezTo>
                    <a:pt x="104" y="48"/>
                    <a:pt x="144" y="39"/>
                    <a:pt x="167" y="39"/>
                  </a:cubicBezTo>
                  <a:cubicBezTo>
                    <a:pt x="225" y="39"/>
                    <a:pt x="231" y="83"/>
                    <a:pt x="231" y="102"/>
                  </a:cubicBezTo>
                  <a:cubicBezTo>
                    <a:pt x="231" y="134"/>
                    <a:pt x="217" y="188"/>
                    <a:pt x="194" y="222"/>
                  </a:cubicBezTo>
                  <a:cubicBezTo>
                    <a:pt x="167" y="262"/>
                    <a:pt x="130" y="278"/>
                    <a:pt x="104" y="278"/>
                  </a:cubicBezTo>
                </a:path>
              </a:pathLst>
            </a:custGeom>
            <a:solidFill>
              <a:srgbClr val="000000"/>
            </a:solidFill>
            <a:ln w="15840">
              <a:noFill/>
            </a:ln>
          </p:spPr>
        </p:sp>
        <p:sp>
          <p:nvSpPr>
            <p:cNvPr id="1490" name="Freeform 104"/>
            <p:cNvSpPr/>
            <p:nvPr/>
          </p:nvSpPr>
          <p:spPr>
            <a:xfrm>
              <a:off x="3713400" y="3120480"/>
              <a:ext cx="10800" cy="238320"/>
            </a:xfrm>
            <a:custGeom>
              <a:avLst/>
              <a:gdLst/>
              <a:ahLst/>
              <a:rect l="0" t="0" r="r" b="b"/>
              <a:pathLst>
                <a:path w="30" h="662">
                  <a:moveTo>
                    <a:pt x="29" y="24"/>
                  </a:moveTo>
                  <a:cubicBezTo>
                    <a:pt x="29" y="12"/>
                    <a:pt x="29" y="0"/>
                    <a:pt x="14" y="0"/>
                  </a:cubicBezTo>
                  <a:cubicBezTo>
                    <a:pt x="0" y="0"/>
                    <a:pt x="0" y="12"/>
                    <a:pt x="0" y="24"/>
                  </a:cubicBezTo>
                  <a:lnTo>
                    <a:pt x="0" y="637"/>
                  </a:lnTo>
                  <a:cubicBezTo>
                    <a:pt x="0" y="649"/>
                    <a:pt x="0" y="661"/>
                    <a:pt x="14" y="661"/>
                  </a:cubicBezTo>
                  <a:cubicBezTo>
                    <a:pt x="29" y="661"/>
                    <a:pt x="29" y="649"/>
                    <a:pt x="29" y="637"/>
                  </a:cubicBezTo>
                  <a:lnTo>
                    <a:pt x="29" y="24"/>
                  </a:lnTo>
                </a:path>
              </a:pathLst>
            </a:custGeom>
            <a:solidFill>
              <a:srgbClr val="000000"/>
            </a:solidFill>
            <a:ln w="15840">
              <a:noFill/>
            </a:ln>
          </p:spPr>
        </p:sp>
        <p:sp>
          <p:nvSpPr>
            <p:cNvPr id="1491" name="Freeform 105"/>
            <p:cNvSpPr/>
            <p:nvPr/>
          </p:nvSpPr>
          <p:spPr>
            <a:xfrm>
              <a:off x="3762000" y="3196080"/>
              <a:ext cx="130320" cy="105840"/>
            </a:xfrm>
            <a:custGeom>
              <a:avLst/>
              <a:gdLst/>
              <a:ahLst/>
              <a:rect l="0" t="0" r="r" b="b"/>
              <a:pathLst>
                <a:path w="362" h="294">
                  <a:moveTo>
                    <a:pt x="329" y="39"/>
                  </a:moveTo>
                  <a:cubicBezTo>
                    <a:pt x="338" y="39"/>
                    <a:pt x="361" y="39"/>
                    <a:pt x="361" y="17"/>
                  </a:cubicBezTo>
                  <a:cubicBezTo>
                    <a:pt x="361" y="0"/>
                    <a:pt x="347" y="0"/>
                    <a:pt x="335" y="0"/>
                  </a:cubicBezTo>
                  <a:lnTo>
                    <a:pt x="180" y="0"/>
                  </a:lnTo>
                  <a:cubicBezTo>
                    <a:pt x="76" y="0"/>
                    <a:pt x="0" y="110"/>
                    <a:pt x="0" y="188"/>
                  </a:cubicBezTo>
                  <a:cubicBezTo>
                    <a:pt x="0" y="246"/>
                    <a:pt x="40" y="293"/>
                    <a:pt x="102" y="293"/>
                  </a:cubicBezTo>
                  <a:cubicBezTo>
                    <a:pt x="183" y="293"/>
                    <a:pt x="274" y="213"/>
                    <a:pt x="274" y="111"/>
                  </a:cubicBezTo>
                  <a:cubicBezTo>
                    <a:pt x="274" y="99"/>
                    <a:pt x="274" y="68"/>
                    <a:pt x="253" y="39"/>
                  </a:cubicBezTo>
                  <a:lnTo>
                    <a:pt x="329" y="39"/>
                  </a:lnTo>
                  <a:moveTo>
                    <a:pt x="104" y="278"/>
                  </a:moveTo>
                  <a:cubicBezTo>
                    <a:pt x="70" y="278"/>
                    <a:pt x="42" y="256"/>
                    <a:pt x="42" y="207"/>
                  </a:cubicBezTo>
                  <a:cubicBezTo>
                    <a:pt x="42" y="188"/>
                    <a:pt x="51" y="132"/>
                    <a:pt x="74" y="93"/>
                  </a:cubicBezTo>
                  <a:cubicBezTo>
                    <a:pt x="104" y="48"/>
                    <a:pt x="144" y="39"/>
                    <a:pt x="167" y="39"/>
                  </a:cubicBezTo>
                  <a:cubicBezTo>
                    <a:pt x="225" y="39"/>
                    <a:pt x="231" y="83"/>
                    <a:pt x="231" y="102"/>
                  </a:cubicBezTo>
                  <a:cubicBezTo>
                    <a:pt x="231" y="134"/>
                    <a:pt x="217" y="188"/>
                    <a:pt x="194" y="222"/>
                  </a:cubicBezTo>
                  <a:cubicBezTo>
                    <a:pt x="167" y="262"/>
                    <a:pt x="130" y="278"/>
                    <a:pt x="104" y="278"/>
                  </a:cubicBezTo>
                </a:path>
              </a:pathLst>
            </a:custGeom>
            <a:solidFill>
              <a:srgbClr val="000000"/>
            </a:solidFill>
            <a:ln w="15840">
              <a:noFill/>
            </a:ln>
          </p:spPr>
        </p:sp>
        <p:sp>
          <p:nvSpPr>
            <p:cNvPr id="1492" name="Freeform 106"/>
            <p:cNvSpPr/>
            <p:nvPr/>
          </p:nvSpPr>
          <p:spPr>
            <a:xfrm>
              <a:off x="3998520" y="3120480"/>
              <a:ext cx="10800" cy="238320"/>
            </a:xfrm>
            <a:custGeom>
              <a:avLst/>
              <a:gdLst/>
              <a:ahLst/>
              <a:rect l="0" t="0" r="r" b="b"/>
              <a:pathLst>
                <a:path w="30" h="662">
                  <a:moveTo>
                    <a:pt x="29" y="24"/>
                  </a:moveTo>
                  <a:cubicBezTo>
                    <a:pt x="29" y="12"/>
                    <a:pt x="29" y="0"/>
                    <a:pt x="14" y="0"/>
                  </a:cubicBezTo>
                  <a:cubicBezTo>
                    <a:pt x="0" y="0"/>
                    <a:pt x="0" y="12"/>
                    <a:pt x="0" y="24"/>
                  </a:cubicBezTo>
                  <a:lnTo>
                    <a:pt x="0" y="637"/>
                  </a:lnTo>
                  <a:cubicBezTo>
                    <a:pt x="0" y="649"/>
                    <a:pt x="0" y="661"/>
                    <a:pt x="14" y="661"/>
                  </a:cubicBezTo>
                  <a:cubicBezTo>
                    <a:pt x="29" y="661"/>
                    <a:pt x="29" y="649"/>
                    <a:pt x="29" y="637"/>
                  </a:cubicBezTo>
                  <a:lnTo>
                    <a:pt x="29" y="24"/>
                  </a:lnTo>
                </a:path>
              </a:pathLst>
            </a:custGeom>
            <a:solidFill>
              <a:srgbClr val="000000"/>
            </a:solidFill>
            <a:ln w="15840">
              <a:noFill/>
            </a:ln>
          </p:spPr>
        </p:sp>
        <p:sp>
          <p:nvSpPr>
            <p:cNvPr id="1493" name="Freeform 107"/>
            <p:cNvSpPr/>
            <p:nvPr/>
          </p:nvSpPr>
          <p:spPr>
            <a:xfrm>
              <a:off x="4010040" y="3211200"/>
              <a:ext cx="163800" cy="56520"/>
            </a:xfrm>
            <a:custGeom>
              <a:avLst/>
              <a:gdLst/>
              <a:ahLst/>
              <a:rect l="0" t="0" r="r" b="b"/>
              <a:pathLst>
                <a:path w="455" h="157">
                  <a:moveTo>
                    <a:pt x="431" y="27"/>
                  </a:moveTo>
                  <a:cubicBezTo>
                    <a:pt x="442" y="27"/>
                    <a:pt x="454" y="27"/>
                    <a:pt x="454" y="14"/>
                  </a:cubicBezTo>
                  <a:cubicBezTo>
                    <a:pt x="454" y="0"/>
                    <a:pt x="442" y="0"/>
                    <a:pt x="433" y="0"/>
                  </a:cubicBezTo>
                  <a:lnTo>
                    <a:pt x="23" y="0"/>
                  </a:lnTo>
                  <a:cubicBezTo>
                    <a:pt x="12" y="0"/>
                    <a:pt x="0" y="0"/>
                    <a:pt x="0" y="14"/>
                  </a:cubicBezTo>
                  <a:cubicBezTo>
                    <a:pt x="0" y="27"/>
                    <a:pt x="12" y="27"/>
                    <a:pt x="23" y="27"/>
                  </a:cubicBezTo>
                  <a:lnTo>
                    <a:pt x="431" y="27"/>
                  </a:lnTo>
                  <a:moveTo>
                    <a:pt x="433" y="156"/>
                  </a:moveTo>
                  <a:cubicBezTo>
                    <a:pt x="442" y="156"/>
                    <a:pt x="454" y="156"/>
                    <a:pt x="454" y="143"/>
                  </a:cubicBezTo>
                  <a:cubicBezTo>
                    <a:pt x="454" y="129"/>
                    <a:pt x="442" y="129"/>
                    <a:pt x="431" y="129"/>
                  </a:cubicBezTo>
                  <a:lnTo>
                    <a:pt x="23" y="129"/>
                  </a:lnTo>
                  <a:cubicBezTo>
                    <a:pt x="12" y="129"/>
                    <a:pt x="0" y="129"/>
                    <a:pt x="0" y="143"/>
                  </a:cubicBezTo>
                  <a:cubicBezTo>
                    <a:pt x="0" y="156"/>
                    <a:pt x="12" y="156"/>
                    <a:pt x="23" y="156"/>
                  </a:cubicBezTo>
                  <a:lnTo>
                    <a:pt x="433" y="156"/>
                  </a:lnTo>
                </a:path>
              </a:pathLst>
            </a:custGeom>
            <a:solidFill>
              <a:srgbClr val="000000"/>
            </a:solidFill>
            <a:ln w="15840">
              <a:noFill/>
            </a:ln>
          </p:spPr>
        </p:sp>
        <p:sp>
          <p:nvSpPr>
            <p:cNvPr id="1494" name="Freeform 108"/>
            <p:cNvSpPr/>
            <p:nvPr/>
          </p:nvSpPr>
          <p:spPr>
            <a:xfrm>
              <a:off x="4262040" y="3135960"/>
              <a:ext cx="203040" cy="163080"/>
            </a:xfrm>
            <a:custGeom>
              <a:avLst/>
              <a:gdLst/>
              <a:ahLst/>
              <a:rect l="0" t="0" r="r" b="b"/>
              <a:pathLst>
                <a:path w="564" h="453">
                  <a:moveTo>
                    <a:pt x="313" y="180"/>
                  </a:moveTo>
                  <a:lnTo>
                    <a:pt x="256" y="48"/>
                  </a:lnTo>
                  <a:cubicBezTo>
                    <a:pt x="253" y="44"/>
                    <a:pt x="253" y="41"/>
                    <a:pt x="253" y="39"/>
                  </a:cubicBezTo>
                  <a:cubicBezTo>
                    <a:pt x="253" y="36"/>
                    <a:pt x="264" y="23"/>
                    <a:pt x="293" y="21"/>
                  </a:cubicBezTo>
                  <a:cubicBezTo>
                    <a:pt x="299" y="20"/>
                    <a:pt x="305" y="20"/>
                    <a:pt x="305" y="8"/>
                  </a:cubicBezTo>
                  <a:cubicBezTo>
                    <a:pt x="305" y="0"/>
                    <a:pt x="298" y="0"/>
                    <a:pt x="296" y="0"/>
                  </a:cubicBezTo>
                  <a:cubicBezTo>
                    <a:pt x="268" y="0"/>
                    <a:pt x="239" y="2"/>
                    <a:pt x="209" y="2"/>
                  </a:cubicBezTo>
                  <a:cubicBezTo>
                    <a:pt x="192" y="2"/>
                    <a:pt x="150" y="0"/>
                    <a:pt x="133" y="0"/>
                  </a:cubicBezTo>
                  <a:cubicBezTo>
                    <a:pt x="129" y="0"/>
                    <a:pt x="121" y="0"/>
                    <a:pt x="121" y="14"/>
                  </a:cubicBezTo>
                  <a:cubicBezTo>
                    <a:pt x="121" y="21"/>
                    <a:pt x="127" y="21"/>
                    <a:pt x="136" y="21"/>
                  </a:cubicBezTo>
                  <a:cubicBezTo>
                    <a:pt x="178" y="21"/>
                    <a:pt x="181" y="27"/>
                    <a:pt x="188" y="42"/>
                  </a:cubicBezTo>
                  <a:lnTo>
                    <a:pt x="268" y="227"/>
                  </a:lnTo>
                  <a:lnTo>
                    <a:pt x="124" y="377"/>
                  </a:lnTo>
                  <a:lnTo>
                    <a:pt x="115" y="385"/>
                  </a:lnTo>
                  <a:cubicBezTo>
                    <a:pt x="82" y="419"/>
                    <a:pt x="50" y="430"/>
                    <a:pt x="16" y="431"/>
                  </a:cubicBezTo>
                  <a:cubicBezTo>
                    <a:pt x="6" y="433"/>
                    <a:pt x="0" y="433"/>
                    <a:pt x="0" y="445"/>
                  </a:cubicBezTo>
                  <a:cubicBezTo>
                    <a:pt x="0" y="446"/>
                    <a:pt x="0" y="452"/>
                    <a:pt x="9" y="452"/>
                  </a:cubicBezTo>
                  <a:cubicBezTo>
                    <a:pt x="29" y="452"/>
                    <a:pt x="51" y="451"/>
                    <a:pt x="73" y="451"/>
                  </a:cubicBezTo>
                  <a:cubicBezTo>
                    <a:pt x="98" y="451"/>
                    <a:pt x="126" y="452"/>
                    <a:pt x="149" y="452"/>
                  </a:cubicBezTo>
                  <a:cubicBezTo>
                    <a:pt x="153" y="452"/>
                    <a:pt x="161" y="452"/>
                    <a:pt x="161" y="439"/>
                  </a:cubicBezTo>
                  <a:cubicBezTo>
                    <a:pt x="161" y="433"/>
                    <a:pt x="155" y="431"/>
                    <a:pt x="153" y="431"/>
                  </a:cubicBezTo>
                  <a:cubicBezTo>
                    <a:pt x="147" y="431"/>
                    <a:pt x="126" y="430"/>
                    <a:pt x="126" y="412"/>
                  </a:cubicBezTo>
                  <a:cubicBezTo>
                    <a:pt x="126" y="401"/>
                    <a:pt x="136" y="391"/>
                    <a:pt x="144" y="382"/>
                  </a:cubicBezTo>
                  <a:lnTo>
                    <a:pt x="214" y="310"/>
                  </a:lnTo>
                  <a:lnTo>
                    <a:pt x="276" y="245"/>
                  </a:lnTo>
                  <a:lnTo>
                    <a:pt x="344" y="403"/>
                  </a:lnTo>
                  <a:cubicBezTo>
                    <a:pt x="347" y="410"/>
                    <a:pt x="349" y="412"/>
                    <a:pt x="349" y="413"/>
                  </a:cubicBezTo>
                  <a:cubicBezTo>
                    <a:pt x="349" y="418"/>
                    <a:pt x="335" y="430"/>
                    <a:pt x="309" y="431"/>
                  </a:cubicBezTo>
                  <a:cubicBezTo>
                    <a:pt x="301" y="433"/>
                    <a:pt x="295" y="433"/>
                    <a:pt x="295" y="445"/>
                  </a:cubicBezTo>
                  <a:cubicBezTo>
                    <a:pt x="295" y="452"/>
                    <a:pt x="302" y="452"/>
                    <a:pt x="305" y="452"/>
                  </a:cubicBezTo>
                  <a:cubicBezTo>
                    <a:pt x="324" y="452"/>
                    <a:pt x="372" y="451"/>
                    <a:pt x="391" y="451"/>
                  </a:cubicBezTo>
                  <a:cubicBezTo>
                    <a:pt x="408" y="451"/>
                    <a:pt x="450" y="452"/>
                    <a:pt x="467" y="452"/>
                  </a:cubicBezTo>
                  <a:cubicBezTo>
                    <a:pt x="471" y="452"/>
                    <a:pt x="481" y="452"/>
                    <a:pt x="481" y="440"/>
                  </a:cubicBezTo>
                  <a:cubicBezTo>
                    <a:pt x="481" y="431"/>
                    <a:pt x="473" y="431"/>
                    <a:pt x="468" y="431"/>
                  </a:cubicBezTo>
                  <a:cubicBezTo>
                    <a:pt x="422" y="431"/>
                    <a:pt x="420" y="430"/>
                    <a:pt x="409" y="403"/>
                  </a:cubicBezTo>
                  <a:cubicBezTo>
                    <a:pt x="383" y="341"/>
                    <a:pt x="336" y="237"/>
                    <a:pt x="321" y="198"/>
                  </a:cubicBezTo>
                  <a:cubicBezTo>
                    <a:pt x="367" y="152"/>
                    <a:pt x="439" y="72"/>
                    <a:pt x="460" y="54"/>
                  </a:cubicBezTo>
                  <a:cubicBezTo>
                    <a:pt x="481" y="39"/>
                    <a:pt x="507" y="23"/>
                    <a:pt x="547" y="21"/>
                  </a:cubicBezTo>
                  <a:cubicBezTo>
                    <a:pt x="557" y="20"/>
                    <a:pt x="563" y="20"/>
                    <a:pt x="563" y="8"/>
                  </a:cubicBezTo>
                  <a:cubicBezTo>
                    <a:pt x="563" y="6"/>
                    <a:pt x="563" y="0"/>
                    <a:pt x="553" y="0"/>
                  </a:cubicBezTo>
                  <a:cubicBezTo>
                    <a:pt x="533" y="0"/>
                    <a:pt x="512" y="2"/>
                    <a:pt x="490" y="2"/>
                  </a:cubicBezTo>
                  <a:cubicBezTo>
                    <a:pt x="465" y="2"/>
                    <a:pt x="439" y="0"/>
                    <a:pt x="414" y="0"/>
                  </a:cubicBezTo>
                  <a:cubicBezTo>
                    <a:pt x="409" y="0"/>
                    <a:pt x="402" y="0"/>
                    <a:pt x="402" y="14"/>
                  </a:cubicBezTo>
                  <a:cubicBezTo>
                    <a:pt x="402" y="18"/>
                    <a:pt x="405" y="20"/>
                    <a:pt x="409" y="21"/>
                  </a:cubicBezTo>
                  <a:cubicBezTo>
                    <a:pt x="415" y="21"/>
                    <a:pt x="436" y="23"/>
                    <a:pt x="436" y="41"/>
                  </a:cubicBezTo>
                  <a:cubicBezTo>
                    <a:pt x="436" y="50"/>
                    <a:pt x="429" y="59"/>
                    <a:pt x="423" y="65"/>
                  </a:cubicBezTo>
                  <a:lnTo>
                    <a:pt x="313" y="180"/>
                  </a:lnTo>
                </a:path>
              </a:pathLst>
            </a:custGeom>
            <a:solidFill>
              <a:srgbClr val="000000"/>
            </a:solidFill>
            <a:ln w="15840">
              <a:noFill/>
            </a:ln>
          </p:spPr>
        </p:sp>
        <p:sp>
          <p:nvSpPr>
            <p:cNvPr id="1495" name="Freeform 109"/>
            <p:cNvSpPr/>
            <p:nvPr/>
          </p:nvSpPr>
          <p:spPr>
            <a:xfrm>
              <a:off x="4495320" y="3120480"/>
              <a:ext cx="87840" cy="238320"/>
            </a:xfrm>
            <a:custGeom>
              <a:avLst/>
              <a:gdLst/>
              <a:ahLst/>
              <a:rect l="0" t="0" r="r" b="b"/>
              <a:pathLst>
                <a:path w="244" h="662">
                  <a:moveTo>
                    <a:pt x="99" y="574"/>
                  </a:moveTo>
                  <a:cubicBezTo>
                    <a:pt x="99" y="600"/>
                    <a:pt x="81" y="643"/>
                    <a:pt x="6" y="648"/>
                  </a:cubicBezTo>
                  <a:cubicBezTo>
                    <a:pt x="3" y="648"/>
                    <a:pt x="0" y="651"/>
                    <a:pt x="0" y="654"/>
                  </a:cubicBezTo>
                  <a:cubicBezTo>
                    <a:pt x="0" y="661"/>
                    <a:pt x="8" y="661"/>
                    <a:pt x="14" y="661"/>
                  </a:cubicBezTo>
                  <a:cubicBezTo>
                    <a:pt x="81" y="661"/>
                    <a:pt x="144" y="630"/>
                    <a:pt x="144" y="579"/>
                  </a:cubicBezTo>
                  <a:lnTo>
                    <a:pt x="144" y="428"/>
                  </a:lnTo>
                  <a:cubicBezTo>
                    <a:pt x="144" y="403"/>
                    <a:pt x="144" y="382"/>
                    <a:pt x="172" y="359"/>
                  </a:cubicBezTo>
                  <a:cubicBezTo>
                    <a:pt x="195" y="340"/>
                    <a:pt x="222" y="338"/>
                    <a:pt x="237" y="338"/>
                  </a:cubicBezTo>
                  <a:cubicBezTo>
                    <a:pt x="240" y="338"/>
                    <a:pt x="243" y="335"/>
                    <a:pt x="243" y="331"/>
                  </a:cubicBezTo>
                  <a:cubicBezTo>
                    <a:pt x="243" y="325"/>
                    <a:pt x="239" y="325"/>
                    <a:pt x="233" y="323"/>
                  </a:cubicBezTo>
                  <a:cubicBezTo>
                    <a:pt x="188" y="322"/>
                    <a:pt x="153" y="298"/>
                    <a:pt x="147" y="265"/>
                  </a:cubicBezTo>
                  <a:cubicBezTo>
                    <a:pt x="144" y="257"/>
                    <a:pt x="144" y="256"/>
                    <a:pt x="144" y="233"/>
                  </a:cubicBezTo>
                  <a:lnTo>
                    <a:pt x="144" y="101"/>
                  </a:lnTo>
                  <a:cubicBezTo>
                    <a:pt x="144" y="74"/>
                    <a:pt x="144" y="53"/>
                    <a:pt x="112" y="27"/>
                  </a:cubicBezTo>
                  <a:cubicBezTo>
                    <a:pt x="84" y="6"/>
                    <a:pt x="37" y="0"/>
                    <a:pt x="14" y="0"/>
                  </a:cubicBezTo>
                  <a:cubicBezTo>
                    <a:pt x="8" y="0"/>
                    <a:pt x="0" y="0"/>
                    <a:pt x="0" y="8"/>
                  </a:cubicBezTo>
                  <a:cubicBezTo>
                    <a:pt x="0" y="14"/>
                    <a:pt x="5" y="14"/>
                    <a:pt x="11" y="15"/>
                  </a:cubicBezTo>
                  <a:cubicBezTo>
                    <a:pt x="54" y="17"/>
                    <a:pt x="88" y="39"/>
                    <a:pt x="96" y="72"/>
                  </a:cubicBezTo>
                  <a:cubicBezTo>
                    <a:pt x="99" y="78"/>
                    <a:pt x="99" y="80"/>
                    <a:pt x="99" y="104"/>
                  </a:cubicBezTo>
                  <a:lnTo>
                    <a:pt x="99" y="242"/>
                  </a:lnTo>
                  <a:cubicBezTo>
                    <a:pt x="99" y="272"/>
                    <a:pt x="104" y="284"/>
                    <a:pt x="126" y="305"/>
                  </a:cubicBezTo>
                  <a:cubicBezTo>
                    <a:pt x="141" y="319"/>
                    <a:pt x="160" y="326"/>
                    <a:pt x="180" y="331"/>
                  </a:cubicBezTo>
                  <a:cubicBezTo>
                    <a:pt x="124" y="346"/>
                    <a:pt x="99" y="377"/>
                    <a:pt x="99" y="415"/>
                  </a:cubicBezTo>
                  <a:lnTo>
                    <a:pt x="99" y="574"/>
                  </a:lnTo>
                </a:path>
              </a:pathLst>
            </a:custGeom>
            <a:solidFill>
              <a:srgbClr val="000000"/>
            </a:solidFill>
            <a:ln w="15840">
              <a:noFill/>
            </a:ln>
          </p:spPr>
        </p:sp>
        <p:sp>
          <p:nvSpPr>
            <p:cNvPr id="1496" name="Freeform 110"/>
            <p:cNvSpPr/>
            <p:nvPr/>
          </p:nvSpPr>
          <p:spPr>
            <a:xfrm>
              <a:off x="4629600" y="3120480"/>
              <a:ext cx="10800" cy="238320"/>
            </a:xfrm>
            <a:custGeom>
              <a:avLst/>
              <a:gdLst/>
              <a:ahLst/>
              <a:rect l="0" t="0" r="r" b="b"/>
              <a:pathLst>
                <a:path w="30" h="662">
                  <a:moveTo>
                    <a:pt x="29" y="24"/>
                  </a:moveTo>
                  <a:cubicBezTo>
                    <a:pt x="29" y="12"/>
                    <a:pt x="29" y="0"/>
                    <a:pt x="14" y="0"/>
                  </a:cubicBezTo>
                  <a:cubicBezTo>
                    <a:pt x="0" y="0"/>
                    <a:pt x="0" y="12"/>
                    <a:pt x="0" y="24"/>
                  </a:cubicBezTo>
                  <a:lnTo>
                    <a:pt x="0" y="637"/>
                  </a:lnTo>
                  <a:cubicBezTo>
                    <a:pt x="0" y="649"/>
                    <a:pt x="0" y="661"/>
                    <a:pt x="14" y="661"/>
                  </a:cubicBezTo>
                  <a:cubicBezTo>
                    <a:pt x="29" y="661"/>
                    <a:pt x="29" y="649"/>
                    <a:pt x="29" y="637"/>
                  </a:cubicBezTo>
                  <a:lnTo>
                    <a:pt x="29" y="24"/>
                  </a:lnTo>
                </a:path>
              </a:pathLst>
            </a:custGeom>
            <a:solidFill>
              <a:srgbClr val="000000"/>
            </a:solidFill>
            <a:ln w="15840">
              <a:noFill/>
            </a:ln>
          </p:spPr>
        </p:sp>
      </p:grpSp>
      <p:grpSp>
        <p:nvGrpSpPr>
          <p:cNvPr id="1497" name="Group 111"/>
          <p:cNvGrpSpPr/>
          <p:nvPr/>
        </p:nvGrpSpPr>
        <p:grpSpPr>
          <a:xfrm>
            <a:off x="579960" y="3781440"/>
            <a:ext cx="5073840" cy="548640"/>
            <a:chOff x="579960" y="3781440"/>
            <a:chExt cx="5073840" cy="548640"/>
          </a:xfrm>
        </p:grpSpPr>
        <p:sp>
          <p:nvSpPr>
            <p:cNvPr id="1498" name="Freeform 112"/>
            <p:cNvSpPr/>
            <p:nvPr/>
          </p:nvSpPr>
          <p:spPr>
            <a:xfrm>
              <a:off x="579960" y="3784320"/>
              <a:ext cx="5074200" cy="545760"/>
            </a:xfrm>
            <a:custGeom>
              <a:avLst/>
              <a:gdLst/>
              <a:ahLst/>
              <a:rect l="0" t="0" r="r" b="b"/>
              <a:pathLst>
                <a:path w="14095" h="1516">
                  <a:moveTo>
                    <a:pt x="7048" y="1515"/>
                  </a:moveTo>
                  <a:lnTo>
                    <a:pt x="0" y="1515"/>
                  </a:lnTo>
                  <a:lnTo>
                    <a:pt x="0" y="0"/>
                  </a:lnTo>
                  <a:lnTo>
                    <a:pt x="14094" y="0"/>
                  </a:lnTo>
                  <a:lnTo>
                    <a:pt x="14094" y="1515"/>
                  </a:lnTo>
                  <a:lnTo>
                    <a:pt x="7048" y="1515"/>
                  </a:lnTo>
                </a:path>
              </a:pathLst>
            </a:custGeom>
            <a:solidFill>
              <a:srgbClr val="ffffff"/>
            </a:solidFill>
            <a:ln w="15840">
              <a:noFill/>
            </a:ln>
          </p:spPr>
        </p:sp>
        <p:sp>
          <p:nvSpPr>
            <p:cNvPr id="1499" name="Freeform 113"/>
            <p:cNvSpPr/>
            <p:nvPr/>
          </p:nvSpPr>
          <p:spPr>
            <a:xfrm>
              <a:off x="973080" y="3787560"/>
              <a:ext cx="148680" cy="165960"/>
            </a:xfrm>
            <a:custGeom>
              <a:avLst/>
              <a:gdLst/>
              <a:ahLst/>
              <a:rect l="0" t="0" r="r" b="b"/>
              <a:pathLst>
                <a:path w="413" h="461">
                  <a:moveTo>
                    <a:pt x="393" y="0"/>
                  </a:moveTo>
                  <a:lnTo>
                    <a:pt x="0" y="0"/>
                  </a:lnTo>
                  <a:lnTo>
                    <a:pt x="0" y="21"/>
                  </a:lnTo>
                  <a:lnTo>
                    <a:pt x="18" y="21"/>
                  </a:lnTo>
                  <a:cubicBezTo>
                    <a:pt x="73" y="21"/>
                    <a:pt x="73" y="29"/>
                    <a:pt x="73" y="52"/>
                  </a:cubicBezTo>
                  <a:lnTo>
                    <a:pt x="73" y="406"/>
                  </a:lnTo>
                  <a:cubicBezTo>
                    <a:pt x="73" y="431"/>
                    <a:pt x="73" y="438"/>
                    <a:pt x="18" y="438"/>
                  </a:cubicBezTo>
                  <a:lnTo>
                    <a:pt x="0" y="438"/>
                  </a:lnTo>
                  <a:lnTo>
                    <a:pt x="0" y="460"/>
                  </a:lnTo>
                  <a:cubicBezTo>
                    <a:pt x="24" y="457"/>
                    <a:pt x="81" y="457"/>
                    <a:pt x="109" y="457"/>
                  </a:cubicBezTo>
                  <a:cubicBezTo>
                    <a:pt x="138" y="457"/>
                    <a:pt x="203" y="457"/>
                    <a:pt x="229" y="460"/>
                  </a:cubicBezTo>
                  <a:lnTo>
                    <a:pt x="229" y="438"/>
                  </a:lnTo>
                  <a:lnTo>
                    <a:pt x="206" y="438"/>
                  </a:lnTo>
                  <a:cubicBezTo>
                    <a:pt x="138" y="438"/>
                    <a:pt x="138" y="429"/>
                    <a:pt x="138" y="406"/>
                  </a:cubicBezTo>
                  <a:lnTo>
                    <a:pt x="138" y="239"/>
                  </a:lnTo>
                  <a:lnTo>
                    <a:pt x="200" y="239"/>
                  </a:lnTo>
                  <a:cubicBezTo>
                    <a:pt x="268" y="239"/>
                    <a:pt x="274" y="262"/>
                    <a:pt x="274" y="319"/>
                  </a:cubicBezTo>
                  <a:lnTo>
                    <a:pt x="292" y="319"/>
                  </a:lnTo>
                  <a:lnTo>
                    <a:pt x="292" y="140"/>
                  </a:lnTo>
                  <a:lnTo>
                    <a:pt x="274" y="140"/>
                  </a:lnTo>
                  <a:cubicBezTo>
                    <a:pt x="274" y="196"/>
                    <a:pt x="268" y="219"/>
                    <a:pt x="200" y="219"/>
                  </a:cubicBezTo>
                  <a:lnTo>
                    <a:pt x="138" y="219"/>
                  </a:lnTo>
                  <a:lnTo>
                    <a:pt x="138" y="48"/>
                  </a:lnTo>
                  <a:cubicBezTo>
                    <a:pt x="138" y="26"/>
                    <a:pt x="140" y="21"/>
                    <a:pt x="172" y="21"/>
                  </a:cubicBezTo>
                  <a:lnTo>
                    <a:pt x="258" y="21"/>
                  </a:lnTo>
                  <a:cubicBezTo>
                    <a:pt x="365" y="21"/>
                    <a:pt x="383" y="58"/>
                    <a:pt x="394" y="152"/>
                  </a:cubicBezTo>
                  <a:lnTo>
                    <a:pt x="412" y="152"/>
                  </a:lnTo>
                  <a:lnTo>
                    <a:pt x="393" y="0"/>
                  </a:lnTo>
                </a:path>
              </a:pathLst>
            </a:custGeom>
            <a:solidFill>
              <a:srgbClr val="000000"/>
            </a:solidFill>
            <a:ln w="15840">
              <a:noFill/>
            </a:ln>
          </p:spPr>
        </p:sp>
        <p:sp>
          <p:nvSpPr>
            <p:cNvPr id="1500" name="Freeform 114"/>
            <p:cNvSpPr/>
            <p:nvPr/>
          </p:nvSpPr>
          <p:spPr>
            <a:xfrm>
              <a:off x="1117800" y="3845520"/>
              <a:ext cx="87480" cy="108000"/>
            </a:xfrm>
            <a:custGeom>
              <a:avLst/>
              <a:gdLst/>
              <a:ahLst/>
              <a:rect l="0" t="0" r="r" b="b"/>
              <a:pathLst>
                <a:path w="243" h="300">
                  <a:moveTo>
                    <a:pt x="99" y="75"/>
                  </a:moveTo>
                  <a:lnTo>
                    <a:pt x="99" y="0"/>
                  </a:lnTo>
                  <a:lnTo>
                    <a:pt x="0" y="8"/>
                  </a:lnTo>
                  <a:lnTo>
                    <a:pt x="0" y="29"/>
                  </a:lnTo>
                  <a:cubicBezTo>
                    <a:pt x="50" y="29"/>
                    <a:pt x="55" y="34"/>
                    <a:pt x="55" y="66"/>
                  </a:cubicBezTo>
                  <a:lnTo>
                    <a:pt x="55" y="248"/>
                  </a:lnTo>
                  <a:cubicBezTo>
                    <a:pt x="55" y="278"/>
                    <a:pt x="49" y="278"/>
                    <a:pt x="0" y="278"/>
                  </a:cubicBezTo>
                  <a:lnTo>
                    <a:pt x="0" y="299"/>
                  </a:lnTo>
                  <a:cubicBezTo>
                    <a:pt x="28" y="299"/>
                    <a:pt x="62" y="297"/>
                    <a:pt x="81" y="297"/>
                  </a:cubicBezTo>
                  <a:cubicBezTo>
                    <a:pt x="110" y="297"/>
                    <a:pt x="144" y="297"/>
                    <a:pt x="174" y="299"/>
                  </a:cubicBezTo>
                  <a:lnTo>
                    <a:pt x="174" y="278"/>
                  </a:lnTo>
                  <a:lnTo>
                    <a:pt x="157" y="278"/>
                  </a:lnTo>
                  <a:cubicBezTo>
                    <a:pt x="105" y="278"/>
                    <a:pt x="104" y="271"/>
                    <a:pt x="104" y="247"/>
                  </a:cubicBezTo>
                  <a:lnTo>
                    <a:pt x="104" y="143"/>
                  </a:lnTo>
                  <a:cubicBezTo>
                    <a:pt x="104" y="75"/>
                    <a:pt x="133" y="15"/>
                    <a:pt x="188" y="15"/>
                  </a:cubicBezTo>
                  <a:cubicBezTo>
                    <a:pt x="193" y="15"/>
                    <a:pt x="195" y="15"/>
                    <a:pt x="196" y="15"/>
                  </a:cubicBezTo>
                  <a:cubicBezTo>
                    <a:pt x="193" y="17"/>
                    <a:pt x="180" y="25"/>
                    <a:pt x="180" y="41"/>
                  </a:cubicBezTo>
                  <a:cubicBezTo>
                    <a:pt x="180" y="61"/>
                    <a:pt x="195" y="71"/>
                    <a:pt x="211" y="71"/>
                  </a:cubicBezTo>
                  <a:cubicBezTo>
                    <a:pt x="224" y="71"/>
                    <a:pt x="242" y="63"/>
                    <a:pt x="242" y="41"/>
                  </a:cubicBezTo>
                  <a:cubicBezTo>
                    <a:pt x="242" y="20"/>
                    <a:pt x="219" y="0"/>
                    <a:pt x="188" y="0"/>
                  </a:cubicBezTo>
                  <a:cubicBezTo>
                    <a:pt x="136" y="0"/>
                    <a:pt x="110" y="46"/>
                    <a:pt x="99" y="75"/>
                  </a:cubicBezTo>
                </a:path>
              </a:pathLst>
            </a:custGeom>
            <a:solidFill>
              <a:srgbClr val="000000"/>
            </a:solidFill>
            <a:ln w="15840">
              <a:noFill/>
            </a:ln>
          </p:spPr>
        </p:sp>
        <p:sp>
          <p:nvSpPr>
            <p:cNvPr id="1501" name="Freeform 115"/>
            <p:cNvSpPr/>
            <p:nvPr/>
          </p:nvSpPr>
          <p:spPr>
            <a:xfrm>
              <a:off x="1218960" y="3843720"/>
              <a:ext cx="100080" cy="112320"/>
            </a:xfrm>
            <a:custGeom>
              <a:avLst/>
              <a:gdLst/>
              <a:ahLst/>
              <a:rect l="0" t="0" r="r" b="b"/>
              <a:pathLst>
                <a:path w="278" h="312">
                  <a:moveTo>
                    <a:pt x="60" y="133"/>
                  </a:moveTo>
                  <a:cubicBezTo>
                    <a:pt x="65" y="32"/>
                    <a:pt x="125" y="15"/>
                    <a:pt x="149" y="15"/>
                  </a:cubicBezTo>
                  <a:cubicBezTo>
                    <a:pt x="222" y="15"/>
                    <a:pt x="230" y="106"/>
                    <a:pt x="230" y="133"/>
                  </a:cubicBezTo>
                  <a:lnTo>
                    <a:pt x="60" y="133"/>
                  </a:lnTo>
                  <a:moveTo>
                    <a:pt x="60" y="147"/>
                  </a:moveTo>
                  <a:lnTo>
                    <a:pt x="260" y="147"/>
                  </a:lnTo>
                  <a:cubicBezTo>
                    <a:pt x="276" y="147"/>
                    <a:pt x="277" y="147"/>
                    <a:pt x="277" y="133"/>
                  </a:cubicBezTo>
                  <a:cubicBezTo>
                    <a:pt x="277" y="66"/>
                    <a:pt x="238" y="0"/>
                    <a:pt x="149" y="0"/>
                  </a:cubicBezTo>
                  <a:cubicBezTo>
                    <a:pt x="67" y="0"/>
                    <a:pt x="0" y="69"/>
                    <a:pt x="0" y="155"/>
                  </a:cubicBezTo>
                  <a:cubicBezTo>
                    <a:pt x="0" y="245"/>
                    <a:pt x="75" y="311"/>
                    <a:pt x="157" y="311"/>
                  </a:cubicBezTo>
                  <a:cubicBezTo>
                    <a:pt x="245" y="311"/>
                    <a:pt x="277" y="236"/>
                    <a:pt x="277" y="222"/>
                  </a:cubicBezTo>
                  <a:cubicBezTo>
                    <a:pt x="277" y="216"/>
                    <a:pt x="271" y="215"/>
                    <a:pt x="268" y="215"/>
                  </a:cubicBezTo>
                  <a:cubicBezTo>
                    <a:pt x="261" y="215"/>
                    <a:pt x="260" y="219"/>
                    <a:pt x="260" y="224"/>
                  </a:cubicBezTo>
                  <a:cubicBezTo>
                    <a:pt x="234" y="294"/>
                    <a:pt x="169" y="294"/>
                    <a:pt x="162" y="294"/>
                  </a:cubicBezTo>
                  <a:cubicBezTo>
                    <a:pt x="127" y="294"/>
                    <a:pt x="97" y="273"/>
                    <a:pt x="81" y="248"/>
                  </a:cubicBezTo>
                  <a:cubicBezTo>
                    <a:pt x="60" y="216"/>
                    <a:pt x="60" y="172"/>
                    <a:pt x="60" y="147"/>
                  </a:cubicBezTo>
                </a:path>
              </a:pathLst>
            </a:custGeom>
            <a:solidFill>
              <a:srgbClr val="000000"/>
            </a:solidFill>
            <a:ln w="15840">
              <a:noFill/>
            </a:ln>
          </p:spPr>
        </p:sp>
        <p:sp>
          <p:nvSpPr>
            <p:cNvPr id="1502" name="Freeform 116"/>
            <p:cNvSpPr/>
            <p:nvPr/>
          </p:nvSpPr>
          <p:spPr>
            <a:xfrm>
              <a:off x="1334160" y="3845520"/>
              <a:ext cx="127800" cy="154800"/>
            </a:xfrm>
            <a:custGeom>
              <a:avLst/>
              <a:gdLst/>
              <a:ahLst/>
              <a:rect l="0" t="0" r="r" b="b"/>
              <a:pathLst>
                <a:path w="355" h="430">
                  <a:moveTo>
                    <a:pt x="248" y="258"/>
                  </a:moveTo>
                  <a:lnTo>
                    <a:pt x="248" y="379"/>
                  </a:lnTo>
                  <a:cubicBezTo>
                    <a:pt x="248" y="409"/>
                    <a:pt x="240" y="409"/>
                    <a:pt x="191" y="409"/>
                  </a:cubicBezTo>
                  <a:lnTo>
                    <a:pt x="191" y="429"/>
                  </a:lnTo>
                  <a:cubicBezTo>
                    <a:pt x="216" y="429"/>
                    <a:pt x="253" y="428"/>
                    <a:pt x="273" y="428"/>
                  </a:cubicBezTo>
                  <a:cubicBezTo>
                    <a:pt x="292" y="428"/>
                    <a:pt x="328" y="429"/>
                    <a:pt x="354" y="429"/>
                  </a:cubicBezTo>
                  <a:lnTo>
                    <a:pt x="354" y="409"/>
                  </a:lnTo>
                  <a:cubicBezTo>
                    <a:pt x="305" y="409"/>
                    <a:pt x="297" y="409"/>
                    <a:pt x="297" y="379"/>
                  </a:cubicBezTo>
                  <a:lnTo>
                    <a:pt x="297" y="0"/>
                  </a:lnTo>
                  <a:lnTo>
                    <a:pt x="281" y="0"/>
                  </a:lnTo>
                  <a:lnTo>
                    <a:pt x="255" y="61"/>
                  </a:lnTo>
                  <a:cubicBezTo>
                    <a:pt x="245" y="43"/>
                    <a:pt x="216" y="0"/>
                    <a:pt x="159" y="0"/>
                  </a:cubicBezTo>
                  <a:cubicBezTo>
                    <a:pt x="75" y="0"/>
                    <a:pt x="0" y="66"/>
                    <a:pt x="0" y="153"/>
                  </a:cubicBezTo>
                  <a:cubicBezTo>
                    <a:pt x="0" y="238"/>
                    <a:pt x="70" y="307"/>
                    <a:pt x="153" y="307"/>
                  </a:cubicBezTo>
                  <a:cubicBezTo>
                    <a:pt x="203" y="307"/>
                    <a:pt x="232" y="278"/>
                    <a:pt x="248" y="258"/>
                  </a:cubicBezTo>
                  <a:moveTo>
                    <a:pt x="250" y="112"/>
                  </a:moveTo>
                  <a:lnTo>
                    <a:pt x="250" y="207"/>
                  </a:lnTo>
                  <a:cubicBezTo>
                    <a:pt x="250" y="228"/>
                    <a:pt x="237" y="247"/>
                    <a:pt x="221" y="264"/>
                  </a:cubicBezTo>
                  <a:cubicBezTo>
                    <a:pt x="213" y="273"/>
                    <a:pt x="190" y="291"/>
                    <a:pt x="156" y="291"/>
                  </a:cubicBezTo>
                  <a:cubicBezTo>
                    <a:pt x="104" y="291"/>
                    <a:pt x="60" y="232"/>
                    <a:pt x="60" y="153"/>
                  </a:cubicBezTo>
                  <a:cubicBezTo>
                    <a:pt x="60" y="74"/>
                    <a:pt x="110" y="17"/>
                    <a:pt x="162" y="17"/>
                  </a:cubicBezTo>
                  <a:cubicBezTo>
                    <a:pt x="219" y="17"/>
                    <a:pt x="250" y="75"/>
                    <a:pt x="250" y="112"/>
                  </a:cubicBezTo>
                </a:path>
              </a:pathLst>
            </a:custGeom>
            <a:solidFill>
              <a:srgbClr val="000000"/>
            </a:solidFill>
            <a:ln w="15840">
              <a:noFill/>
            </a:ln>
          </p:spPr>
        </p:sp>
        <p:sp>
          <p:nvSpPr>
            <p:cNvPr id="1503" name="Freeform 117"/>
            <p:cNvSpPr/>
            <p:nvPr/>
          </p:nvSpPr>
          <p:spPr>
            <a:xfrm>
              <a:off x="1468800" y="3845520"/>
              <a:ext cx="129960" cy="110880"/>
            </a:xfrm>
            <a:custGeom>
              <a:avLst/>
              <a:gdLst/>
              <a:ahLst/>
              <a:rect l="0" t="0" r="r" b="b"/>
              <a:pathLst>
                <a:path w="361" h="308">
                  <a:moveTo>
                    <a:pt x="256" y="245"/>
                  </a:moveTo>
                  <a:lnTo>
                    <a:pt x="256" y="307"/>
                  </a:lnTo>
                  <a:lnTo>
                    <a:pt x="360" y="299"/>
                  </a:lnTo>
                  <a:lnTo>
                    <a:pt x="360" y="278"/>
                  </a:lnTo>
                  <a:cubicBezTo>
                    <a:pt x="310" y="278"/>
                    <a:pt x="305" y="273"/>
                    <a:pt x="305" y="241"/>
                  </a:cubicBezTo>
                  <a:lnTo>
                    <a:pt x="305" y="0"/>
                  </a:lnTo>
                  <a:lnTo>
                    <a:pt x="200" y="8"/>
                  </a:lnTo>
                  <a:lnTo>
                    <a:pt x="200" y="29"/>
                  </a:lnTo>
                  <a:cubicBezTo>
                    <a:pt x="250" y="29"/>
                    <a:pt x="255" y="34"/>
                    <a:pt x="255" y="66"/>
                  </a:cubicBezTo>
                  <a:lnTo>
                    <a:pt x="255" y="187"/>
                  </a:lnTo>
                  <a:cubicBezTo>
                    <a:pt x="255" y="245"/>
                    <a:pt x="221" y="291"/>
                    <a:pt x="169" y="291"/>
                  </a:cubicBezTo>
                  <a:cubicBezTo>
                    <a:pt x="109" y="291"/>
                    <a:pt x="105" y="261"/>
                    <a:pt x="105" y="225"/>
                  </a:cubicBezTo>
                  <a:lnTo>
                    <a:pt x="105" y="0"/>
                  </a:lnTo>
                  <a:lnTo>
                    <a:pt x="0" y="8"/>
                  </a:lnTo>
                  <a:lnTo>
                    <a:pt x="0" y="29"/>
                  </a:lnTo>
                  <a:cubicBezTo>
                    <a:pt x="55" y="29"/>
                    <a:pt x="55" y="31"/>
                    <a:pt x="55" y="90"/>
                  </a:cubicBezTo>
                  <a:lnTo>
                    <a:pt x="55" y="192"/>
                  </a:lnTo>
                  <a:cubicBezTo>
                    <a:pt x="55" y="245"/>
                    <a:pt x="55" y="307"/>
                    <a:pt x="165" y="307"/>
                  </a:cubicBezTo>
                  <a:cubicBezTo>
                    <a:pt x="204" y="307"/>
                    <a:pt x="237" y="288"/>
                    <a:pt x="256" y="245"/>
                  </a:cubicBezTo>
                </a:path>
              </a:pathLst>
            </a:custGeom>
            <a:solidFill>
              <a:srgbClr val="000000"/>
            </a:solidFill>
            <a:ln w="15840">
              <a:noFill/>
            </a:ln>
          </p:spPr>
        </p:sp>
        <p:sp>
          <p:nvSpPr>
            <p:cNvPr id="1504" name="Freeform 118"/>
            <p:cNvSpPr/>
            <p:nvPr/>
          </p:nvSpPr>
          <p:spPr>
            <a:xfrm>
              <a:off x="1611000" y="3843720"/>
              <a:ext cx="100080" cy="112320"/>
            </a:xfrm>
            <a:custGeom>
              <a:avLst/>
              <a:gdLst/>
              <a:ahLst/>
              <a:rect l="0" t="0" r="r" b="b"/>
              <a:pathLst>
                <a:path w="278" h="312">
                  <a:moveTo>
                    <a:pt x="60" y="133"/>
                  </a:moveTo>
                  <a:cubicBezTo>
                    <a:pt x="65" y="32"/>
                    <a:pt x="125" y="15"/>
                    <a:pt x="149" y="15"/>
                  </a:cubicBezTo>
                  <a:cubicBezTo>
                    <a:pt x="222" y="15"/>
                    <a:pt x="230" y="106"/>
                    <a:pt x="230" y="133"/>
                  </a:cubicBezTo>
                  <a:lnTo>
                    <a:pt x="60" y="133"/>
                  </a:lnTo>
                  <a:moveTo>
                    <a:pt x="60" y="147"/>
                  </a:moveTo>
                  <a:lnTo>
                    <a:pt x="260" y="147"/>
                  </a:lnTo>
                  <a:cubicBezTo>
                    <a:pt x="276" y="147"/>
                    <a:pt x="277" y="147"/>
                    <a:pt x="277" y="133"/>
                  </a:cubicBezTo>
                  <a:cubicBezTo>
                    <a:pt x="277" y="66"/>
                    <a:pt x="238" y="0"/>
                    <a:pt x="149" y="0"/>
                  </a:cubicBezTo>
                  <a:cubicBezTo>
                    <a:pt x="67" y="0"/>
                    <a:pt x="0" y="69"/>
                    <a:pt x="0" y="155"/>
                  </a:cubicBezTo>
                  <a:cubicBezTo>
                    <a:pt x="0" y="245"/>
                    <a:pt x="75" y="311"/>
                    <a:pt x="157" y="311"/>
                  </a:cubicBezTo>
                  <a:cubicBezTo>
                    <a:pt x="245" y="311"/>
                    <a:pt x="277" y="236"/>
                    <a:pt x="277" y="222"/>
                  </a:cubicBezTo>
                  <a:cubicBezTo>
                    <a:pt x="277" y="216"/>
                    <a:pt x="271" y="215"/>
                    <a:pt x="268" y="215"/>
                  </a:cubicBezTo>
                  <a:cubicBezTo>
                    <a:pt x="261" y="215"/>
                    <a:pt x="260" y="219"/>
                    <a:pt x="260" y="224"/>
                  </a:cubicBezTo>
                  <a:cubicBezTo>
                    <a:pt x="234" y="294"/>
                    <a:pt x="169" y="294"/>
                    <a:pt x="162" y="294"/>
                  </a:cubicBezTo>
                  <a:cubicBezTo>
                    <a:pt x="127" y="294"/>
                    <a:pt x="97" y="273"/>
                    <a:pt x="81" y="248"/>
                  </a:cubicBezTo>
                  <a:cubicBezTo>
                    <a:pt x="60" y="216"/>
                    <a:pt x="60" y="172"/>
                    <a:pt x="60" y="147"/>
                  </a:cubicBezTo>
                </a:path>
              </a:pathLst>
            </a:custGeom>
            <a:solidFill>
              <a:srgbClr val="000000"/>
            </a:solidFill>
            <a:ln w="15840">
              <a:noFill/>
            </a:ln>
          </p:spPr>
        </p:sp>
        <p:sp>
          <p:nvSpPr>
            <p:cNvPr id="1505" name="Freeform 119"/>
            <p:cNvSpPr/>
            <p:nvPr/>
          </p:nvSpPr>
          <p:spPr>
            <a:xfrm>
              <a:off x="1725840" y="3845520"/>
              <a:ext cx="129960" cy="108000"/>
            </a:xfrm>
            <a:custGeom>
              <a:avLst/>
              <a:gdLst/>
              <a:ahLst/>
              <a:rect l="0" t="0" r="r" b="b"/>
              <a:pathLst>
                <a:path w="361" h="300">
                  <a:moveTo>
                    <a:pt x="55" y="66"/>
                  </a:moveTo>
                  <a:lnTo>
                    <a:pt x="55" y="248"/>
                  </a:lnTo>
                  <a:cubicBezTo>
                    <a:pt x="55" y="278"/>
                    <a:pt x="49" y="278"/>
                    <a:pt x="0" y="278"/>
                  </a:cubicBezTo>
                  <a:lnTo>
                    <a:pt x="0" y="299"/>
                  </a:lnTo>
                  <a:cubicBezTo>
                    <a:pt x="24" y="299"/>
                    <a:pt x="62" y="297"/>
                    <a:pt x="81" y="297"/>
                  </a:cubicBezTo>
                  <a:cubicBezTo>
                    <a:pt x="99" y="297"/>
                    <a:pt x="136" y="299"/>
                    <a:pt x="161" y="299"/>
                  </a:cubicBezTo>
                  <a:lnTo>
                    <a:pt x="161" y="278"/>
                  </a:lnTo>
                  <a:cubicBezTo>
                    <a:pt x="114" y="278"/>
                    <a:pt x="105" y="278"/>
                    <a:pt x="105" y="248"/>
                  </a:cubicBezTo>
                  <a:lnTo>
                    <a:pt x="105" y="123"/>
                  </a:lnTo>
                  <a:cubicBezTo>
                    <a:pt x="105" y="52"/>
                    <a:pt x="156" y="15"/>
                    <a:pt x="201" y="15"/>
                  </a:cubicBezTo>
                  <a:cubicBezTo>
                    <a:pt x="247" y="15"/>
                    <a:pt x="255" y="52"/>
                    <a:pt x="255" y="90"/>
                  </a:cubicBezTo>
                  <a:lnTo>
                    <a:pt x="255" y="248"/>
                  </a:lnTo>
                  <a:cubicBezTo>
                    <a:pt x="255" y="278"/>
                    <a:pt x="247" y="278"/>
                    <a:pt x="200" y="278"/>
                  </a:cubicBezTo>
                  <a:lnTo>
                    <a:pt x="200" y="299"/>
                  </a:lnTo>
                  <a:cubicBezTo>
                    <a:pt x="224" y="299"/>
                    <a:pt x="261" y="297"/>
                    <a:pt x="281" y="297"/>
                  </a:cubicBezTo>
                  <a:cubicBezTo>
                    <a:pt x="299" y="297"/>
                    <a:pt x="336" y="299"/>
                    <a:pt x="360" y="299"/>
                  </a:cubicBezTo>
                  <a:lnTo>
                    <a:pt x="360" y="278"/>
                  </a:lnTo>
                  <a:cubicBezTo>
                    <a:pt x="323" y="278"/>
                    <a:pt x="305" y="278"/>
                    <a:pt x="305" y="258"/>
                  </a:cubicBezTo>
                  <a:lnTo>
                    <a:pt x="305" y="129"/>
                  </a:lnTo>
                  <a:cubicBezTo>
                    <a:pt x="305" y="71"/>
                    <a:pt x="305" y="49"/>
                    <a:pt x="282" y="25"/>
                  </a:cubicBezTo>
                  <a:cubicBezTo>
                    <a:pt x="273" y="14"/>
                    <a:pt x="248" y="0"/>
                    <a:pt x="208" y="0"/>
                  </a:cubicBezTo>
                  <a:cubicBezTo>
                    <a:pt x="154" y="0"/>
                    <a:pt x="122" y="29"/>
                    <a:pt x="101" y="71"/>
                  </a:cubicBezTo>
                  <a:lnTo>
                    <a:pt x="101" y="0"/>
                  </a:lnTo>
                  <a:lnTo>
                    <a:pt x="0" y="8"/>
                  </a:lnTo>
                  <a:lnTo>
                    <a:pt x="0" y="29"/>
                  </a:lnTo>
                  <a:cubicBezTo>
                    <a:pt x="50" y="29"/>
                    <a:pt x="55" y="34"/>
                    <a:pt x="55" y="66"/>
                  </a:cubicBezTo>
                </a:path>
              </a:pathLst>
            </a:custGeom>
            <a:solidFill>
              <a:srgbClr val="000000"/>
            </a:solidFill>
            <a:ln w="15840">
              <a:noFill/>
            </a:ln>
          </p:spPr>
        </p:sp>
        <p:sp>
          <p:nvSpPr>
            <p:cNvPr id="1506" name="Freeform 120"/>
            <p:cNvSpPr/>
            <p:nvPr/>
          </p:nvSpPr>
          <p:spPr>
            <a:xfrm>
              <a:off x="1869120" y="3843720"/>
              <a:ext cx="98640" cy="112320"/>
            </a:xfrm>
            <a:custGeom>
              <a:avLst/>
              <a:gdLst/>
              <a:ahLst/>
              <a:rect l="0" t="0" r="r" b="b"/>
              <a:pathLst>
                <a:path w="274" h="312">
                  <a:moveTo>
                    <a:pt x="60" y="156"/>
                  </a:moveTo>
                  <a:cubicBezTo>
                    <a:pt x="60" y="46"/>
                    <a:pt x="118" y="17"/>
                    <a:pt x="156" y="17"/>
                  </a:cubicBezTo>
                  <a:cubicBezTo>
                    <a:pt x="162" y="17"/>
                    <a:pt x="208" y="17"/>
                    <a:pt x="234" y="41"/>
                  </a:cubicBezTo>
                  <a:cubicBezTo>
                    <a:pt x="203" y="44"/>
                    <a:pt x="200" y="64"/>
                    <a:pt x="200" y="74"/>
                  </a:cubicBezTo>
                  <a:cubicBezTo>
                    <a:pt x="200" y="90"/>
                    <a:pt x="213" y="104"/>
                    <a:pt x="232" y="104"/>
                  </a:cubicBezTo>
                  <a:cubicBezTo>
                    <a:pt x="251" y="104"/>
                    <a:pt x="266" y="92"/>
                    <a:pt x="266" y="72"/>
                  </a:cubicBezTo>
                  <a:cubicBezTo>
                    <a:pt x="266" y="26"/>
                    <a:pt x="211" y="0"/>
                    <a:pt x="156" y="0"/>
                  </a:cubicBezTo>
                  <a:cubicBezTo>
                    <a:pt x="67" y="0"/>
                    <a:pt x="0" y="74"/>
                    <a:pt x="0" y="156"/>
                  </a:cubicBezTo>
                  <a:cubicBezTo>
                    <a:pt x="0" y="244"/>
                    <a:pt x="71" y="311"/>
                    <a:pt x="154" y="311"/>
                  </a:cubicBezTo>
                  <a:cubicBezTo>
                    <a:pt x="250" y="311"/>
                    <a:pt x="273" y="230"/>
                    <a:pt x="273" y="222"/>
                  </a:cubicBezTo>
                  <a:cubicBezTo>
                    <a:pt x="273" y="216"/>
                    <a:pt x="266" y="216"/>
                    <a:pt x="264" y="216"/>
                  </a:cubicBezTo>
                  <a:cubicBezTo>
                    <a:pt x="258" y="216"/>
                    <a:pt x="256" y="219"/>
                    <a:pt x="255" y="222"/>
                  </a:cubicBezTo>
                  <a:cubicBezTo>
                    <a:pt x="234" y="285"/>
                    <a:pt x="187" y="294"/>
                    <a:pt x="161" y="294"/>
                  </a:cubicBezTo>
                  <a:cubicBezTo>
                    <a:pt x="123" y="294"/>
                    <a:pt x="60" y="265"/>
                    <a:pt x="60" y="156"/>
                  </a:cubicBezTo>
                </a:path>
              </a:pathLst>
            </a:custGeom>
            <a:solidFill>
              <a:srgbClr val="000000"/>
            </a:solidFill>
            <a:ln w="15840">
              <a:noFill/>
            </a:ln>
          </p:spPr>
        </p:sp>
        <p:sp>
          <p:nvSpPr>
            <p:cNvPr id="1507" name="Freeform 121"/>
            <p:cNvSpPr/>
            <p:nvPr/>
          </p:nvSpPr>
          <p:spPr>
            <a:xfrm>
              <a:off x="1978920" y="3848400"/>
              <a:ext cx="126360" cy="154800"/>
            </a:xfrm>
            <a:custGeom>
              <a:avLst/>
              <a:gdLst/>
              <a:ahLst/>
              <a:rect l="0" t="0" r="r" b="b"/>
              <a:pathLst>
                <a:path w="351" h="430">
                  <a:moveTo>
                    <a:pt x="284" y="64"/>
                  </a:moveTo>
                  <a:cubicBezTo>
                    <a:pt x="302" y="21"/>
                    <a:pt x="339" y="21"/>
                    <a:pt x="350" y="21"/>
                  </a:cubicBezTo>
                  <a:lnTo>
                    <a:pt x="350" y="0"/>
                  </a:lnTo>
                  <a:cubicBezTo>
                    <a:pt x="334" y="2"/>
                    <a:pt x="313" y="2"/>
                    <a:pt x="297" y="2"/>
                  </a:cubicBezTo>
                  <a:cubicBezTo>
                    <a:pt x="284" y="2"/>
                    <a:pt x="250" y="0"/>
                    <a:pt x="234" y="0"/>
                  </a:cubicBezTo>
                  <a:lnTo>
                    <a:pt x="234" y="21"/>
                  </a:lnTo>
                  <a:cubicBezTo>
                    <a:pt x="256" y="21"/>
                    <a:pt x="268" y="34"/>
                    <a:pt x="268" y="51"/>
                  </a:cubicBezTo>
                  <a:cubicBezTo>
                    <a:pt x="268" y="57"/>
                    <a:pt x="268" y="58"/>
                    <a:pt x="263" y="66"/>
                  </a:cubicBezTo>
                  <a:lnTo>
                    <a:pt x="191" y="233"/>
                  </a:lnTo>
                  <a:lnTo>
                    <a:pt x="112" y="51"/>
                  </a:lnTo>
                  <a:cubicBezTo>
                    <a:pt x="109" y="44"/>
                    <a:pt x="107" y="41"/>
                    <a:pt x="107" y="38"/>
                  </a:cubicBezTo>
                  <a:cubicBezTo>
                    <a:pt x="107" y="21"/>
                    <a:pt x="135" y="21"/>
                    <a:pt x="148" y="21"/>
                  </a:cubicBezTo>
                  <a:lnTo>
                    <a:pt x="148" y="0"/>
                  </a:lnTo>
                  <a:cubicBezTo>
                    <a:pt x="128" y="0"/>
                    <a:pt x="81" y="2"/>
                    <a:pt x="70" y="2"/>
                  </a:cubicBezTo>
                  <a:cubicBezTo>
                    <a:pt x="50" y="2"/>
                    <a:pt x="21" y="2"/>
                    <a:pt x="0" y="0"/>
                  </a:cubicBezTo>
                  <a:lnTo>
                    <a:pt x="0" y="21"/>
                  </a:lnTo>
                  <a:cubicBezTo>
                    <a:pt x="34" y="21"/>
                    <a:pt x="49" y="21"/>
                    <a:pt x="58" y="44"/>
                  </a:cubicBezTo>
                  <a:lnTo>
                    <a:pt x="165" y="291"/>
                  </a:lnTo>
                  <a:cubicBezTo>
                    <a:pt x="162" y="301"/>
                    <a:pt x="153" y="322"/>
                    <a:pt x="148" y="331"/>
                  </a:cubicBezTo>
                  <a:cubicBezTo>
                    <a:pt x="131" y="368"/>
                    <a:pt x="112" y="415"/>
                    <a:pt x="67" y="415"/>
                  </a:cubicBezTo>
                  <a:cubicBezTo>
                    <a:pt x="62" y="415"/>
                    <a:pt x="45" y="415"/>
                    <a:pt x="32" y="403"/>
                  </a:cubicBezTo>
                  <a:cubicBezTo>
                    <a:pt x="55" y="400"/>
                    <a:pt x="60" y="385"/>
                    <a:pt x="60" y="374"/>
                  </a:cubicBezTo>
                  <a:cubicBezTo>
                    <a:pt x="60" y="357"/>
                    <a:pt x="47" y="347"/>
                    <a:pt x="31" y="347"/>
                  </a:cubicBezTo>
                  <a:cubicBezTo>
                    <a:pt x="16" y="347"/>
                    <a:pt x="0" y="354"/>
                    <a:pt x="0" y="376"/>
                  </a:cubicBezTo>
                  <a:cubicBezTo>
                    <a:pt x="0" y="406"/>
                    <a:pt x="31" y="429"/>
                    <a:pt x="67" y="429"/>
                  </a:cubicBezTo>
                  <a:cubicBezTo>
                    <a:pt x="110" y="429"/>
                    <a:pt x="141" y="391"/>
                    <a:pt x="157" y="353"/>
                  </a:cubicBezTo>
                  <a:lnTo>
                    <a:pt x="284" y="64"/>
                  </a:lnTo>
                </a:path>
              </a:pathLst>
            </a:custGeom>
            <a:solidFill>
              <a:srgbClr val="000000"/>
            </a:solidFill>
            <a:ln w="15840">
              <a:noFill/>
            </a:ln>
          </p:spPr>
        </p:sp>
        <p:sp>
          <p:nvSpPr>
            <p:cNvPr id="1508" name="Freeform 122"/>
            <p:cNvSpPr/>
            <p:nvPr/>
          </p:nvSpPr>
          <p:spPr>
            <a:xfrm>
              <a:off x="2202480" y="3843720"/>
              <a:ext cx="114840" cy="112320"/>
            </a:xfrm>
            <a:custGeom>
              <a:avLst/>
              <a:gdLst/>
              <a:ahLst/>
              <a:rect l="0" t="0" r="r" b="b"/>
              <a:pathLst>
                <a:path w="319" h="312">
                  <a:moveTo>
                    <a:pt x="318" y="158"/>
                  </a:moveTo>
                  <a:cubicBezTo>
                    <a:pt x="318" y="72"/>
                    <a:pt x="245" y="0"/>
                    <a:pt x="159" y="0"/>
                  </a:cubicBezTo>
                  <a:cubicBezTo>
                    <a:pt x="70" y="0"/>
                    <a:pt x="0" y="74"/>
                    <a:pt x="0" y="158"/>
                  </a:cubicBezTo>
                  <a:cubicBezTo>
                    <a:pt x="0" y="245"/>
                    <a:pt x="75" y="311"/>
                    <a:pt x="159" y="311"/>
                  </a:cubicBezTo>
                  <a:cubicBezTo>
                    <a:pt x="245" y="311"/>
                    <a:pt x="318" y="244"/>
                    <a:pt x="318" y="158"/>
                  </a:cubicBezTo>
                  <a:moveTo>
                    <a:pt x="159" y="294"/>
                  </a:moveTo>
                  <a:cubicBezTo>
                    <a:pt x="128" y="294"/>
                    <a:pt x="97" y="279"/>
                    <a:pt x="78" y="248"/>
                  </a:cubicBezTo>
                  <a:cubicBezTo>
                    <a:pt x="60" y="219"/>
                    <a:pt x="60" y="178"/>
                    <a:pt x="60" y="153"/>
                  </a:cubicBezTo>
                  <a:cubicBezTo>
                    <a:pt x="60" y="127"/>
                    <a:pt x="60" y="90"/>
                    <a:pt x="76" y="60"/>
                  </a:cubicBezTo>
                  <a:cubicBezTo>
                    <a:pt x="96" y="29"/>
                    <a:pt x="130" y="15"/>
                    <a:pt x="159" y="15"/>
                  </a:cubicBezTo>
                  <a:cubicBezTo>
                    <a:pt x="190" y="15"/>
                    <a:pt x="221" y="29"/>
                    <a:pt x="238" y="58"/>
                  </a:cubicBezTo>
                  <a:cubicBezTo>
                    <a:pt x="258" y="87"/>
                    <a:pt x="258" y="127"/>
                    <a:pt x="258" y="153"/>
                  </a:cubicBezTo>
                  <a:cubicBezTo>
                    <a:pt x="258" y="178"/>
                    <a:pt x="258" y="215"/>
                    <a:pt x="242" y="244"/>
                  </a:cubicBezTo>
                  <a:cubicBezTo>
                    <a:pt x="227" y="274"/>
                    <a:pt x="195" y="294"/>
                    <a:pt x="159" y="294"/>
                  </a:cubicBezTo>
                </a:path>
              </a:pathLst>
            </a:custGeom>
            <a:solidFill>
              <a:srgbClr val="000000"/>
            </a:solidFill>
            <a:ln w="15840">
              <a:noFill/>
            </a:ln>
          </p:spPr>
        </p:sp>
        <p:sp>
          <p:nvSpPr>
            <p:cNvPr id="1509" name="Freeform 123"/>
            <p:cNvSpPr/>
            <p:nvPr/>
          </p:nvSpPr>
          <p:spPr>
            <a:xfrm>
              <a:off x="2331720" y="3781440"/>
              <a:ext cx="83880" cy="172080"/>
            </a:xfrm>
            <a:custGeom>
              <a:avLst/>
              <a:gdLst/>
              <a:ahLst/>
              <a:rect l="0" t="0" r="r" b="b"/>
              <a:pathLst>
                <a:path w="233" h="478">
                  <a:moveTo>
                    <a:pt x="102" y="186"/>
                  </a:moveTo>
                  <a:lnTo>
                    <a:pt x="102" y="107"/>
                  </a:lnTo>
                  <a:cubicBezTo>
                    <a:pt x="102" y="48"/>
                    <a:pt x="136" y="15"/>
                    <a:pt x="169" y="15"/>
                  </a:cubicBezTo>
                  <a:cubicBezTo>
                    <a:pt x="170" y="15"/>
                    <a:pt x="180" y="15"/>
                    <a:pt x="191" y="20"/>
                  </a:cubicBezTo>
                  <a:cubicBezTo>
                    <a:pt x="183" y="23"/>
                    <a:pt x="170" y="31"/>
                    <a:pt x="170" y="48"/>
                  </a:cubicBezTo>
                  <a:cubicBezTo>
                    <a:pt x="170" y="63"/>
                    <a:pt x="182" y="77"/>
                    <a:pt x="201" y="77"/>
                  </a:cubicBezTo>
                  <a:cubicBezTo>
                    <a:pt x="222" y="77"/>
                    <a:pt x="232" y="63"/>
                    <a:pt x="232" y="48"/>
                  </a:cubicBezTo>
                  <a:cubicBezTo>
                    <a:pt x="232" y="23"/>
                    <a:pt x="206" y="0"/>
                    <a:pt x="169" y="0"/>
                  </a:cubicBezTo>
                  <a:cubicBezTo>
                    <a:pt x="118" y="0"/>
                    <a:pt x="57" y="35"/>
                    <a:pt x="57" y="107"/>
                  </a:cubicBezTo>
                  <a:lnTo>
                    <a:pt x="57" y="186"/>
                  </a:lnTo>
                  <a:lnTo>
                    <a:pt x="0" y="186"/>
                  </a:lnTo>
                  <a:lnTo>
                    <a:pt x="0" y="205"/>
                  </a:lnTo>
                  <a:lnTo>
                    <a:pt x="57" y="205"/>
                  </a:lnTo>
                  <a:lnTo>
                    <a:pt x="57" y="425"/>
                  </a:lnTo>
                  <a:cubicBezTo>
                    <a:pt x="57" y="455"/>
                    <a:pt x="49" y="455"/>
                    <a:pt x="0" y="455"/>
                  </a:cubicBezTo>
                  <a:lnTo>
                    <a:pt x="0" y="477"/>
                  </a:lnTo>
                  <a:cubicBezTo>
                    <a:pt x="29" y="475"/>
                    <a:pt x="63" y="474"/>
                    <a:pt x="83" y="474"/>
                  </a:cubicBezTo>
                  <a:cubicBezTo>
                    <a:pt x="112" y="474"/>
                    <a:pt x="144" y="474"/>
                    <a:pt x="174" y="477"/>
                  </a:cubicBezTo>
                  <a:lnTo>
                    <a:pt x="174" y="455"/>
                  </a:lnTo>
                  <a:lnTo>
                    <a:pt x="159" y="455"/>
                  </a:lnTo>
                  <a:cubicBezTo>
                    <a:pt x="105" y="455"/>
                    <a:pt x="104" y="448"/>
                    <a:pt x="104" y="423"/>
                  </a:cubicBezTo>
                  <a:lnTo>
                    <a:pt x="104" y="205"/>
                  </a:lnTo>
                  <a:lnTo>
                    <a:pt x="187" y="205"/>
                  </a:lnTo>
                  <a:lnTo>
                    <a:pt x="187" y="186"/>
                  </a:lnTo>
                  <a:lnTo>
                    <a:pt x="102" y="186"/>
                  </a:lnTo>
                </a:path>
              </a:pathLst>
            </a:custGeom>
            <a:solidFill>
              <a:srgbClr val="000000"/>
            </a:solidFill>
            <a:ln w="15840">
              <a:noFill/>
            </a:ln>
          </p:spPr>
        </p:sp>
        <p:sp>
          <p:nvSpPr>
            <p:cNvPr id="1510" name="Freeform 124"/>
            <p:cNvSpPr/>
            <p:nvPr/>
          </p:nvSpPr>
          <p:spPr>
            <a:xfrm>
              <a:off x="2495880" y="3845520"/>
              <a:ext cx="201240" cy="108000"/>
            </a:xfrm>
            <a:custGeom>
              <a:avLst/>
              <a:gdLst/>
              <a:ahLst/>
              <a:rect l="0" t="0" r="r" b="b"/>
              <a:pathLst>
                <a:path w="559" h="300">
                  <a:moveTo>
                    <a:pt x="55" y="66"/>
                  </a:moveTo>
                  <a:lnTo>
                    <a:pt x="55" y="248"/>
                  </a:lnTo>
                  <a:cubicBezTo>
                    <a:pt x="55" y="278"/>
                    <a:pt x="47" y="278"/>
                    <a:pt x="0" y="278"/>
                  </a:cubicBezTo>
                  <a:lnTo>
                    <a:pt x="0" y="299"/>
                  </a:lnTo>
                  <a:cubicBezTo>
                    <a:pt x="24" y="299"/>
                    <a:pt x="62" y="297"/>
                    <a:pt x="81" y="297"/>
                  </a:cubicBezTo>
                  <a:cubicBezTo>
                    <a:pt x="99" y="297"/>
                    <a:pt x="136" y="299"/>
                    <a:pt x="161" y="299"/>
                  </a:cubicBezTo>
                  <a:lnTo>
                    <a:pt x="161" y="278"/>
                  </a:lnTo>
                  <a:cubicBezTo>
                    <a:pt x="114" y="278"/>
                    <a:pt x="105" y="278"/>
                    <a:pt x="105" y="248"/>
                  </a:cubicBezTo>
                  <a:lnTo>
                    <a:pt x="105" y="123"/>
                  </a:lnTo>
                  <a:cubicBezTo>
                    <a:pt x="105" y="52"/>
                    <a:pt x="156" y="15"/>
                    <a:pt x="201" y="15"/>
                  </a:cubicBezTo>
                  <a:cubicBezTo>
                    <a:pt x="247" y="15"/>
                    <a:pt x="255" y="52"/>
                    <a:pt x="255" y="90"/>
                  </a:cubicBezTo>
                  <a:lnTo>
                    <a:pt x="255" y="248"/>
                  </a:lnTo>
                  <a:cubicBezTo>
                    <a:pt x="255" y="278"/>
                    <a:pt x="247" y="278"/>
                    <a:pt x="200" y="278"/>
                  </a:cubicBezTo>
                  <a:lnTo>
                    <a:pt x="200" y="299"/>
                  </a:lnTo>
                  <a:cubicBezTo>
                    <a:pt x="224" y="299"/>
                    <a:pt x="260" y="297"/>
                    <a:pt x="279" y="297"/>
                  </a:cubicBezTo>
                  <a:cubicBezTo>
                    <a:pt x="299" y="297"/>
                    <a:pt x="336" y="299"/>
                    <a:pt x="360" y="299"/>
                  </a:cubicBezTo>
                  <a:lnTo>
                    <a:pt x="360" y="278"/>
                  </a:lnTo>
                  <a:cubicBezTo>
                    <a:pt x="312" y="278"/>
                    <a:pt x="303" y="278"/>
                    <a:pt x="303" y="248"/>
                  </a:cubicBezTo>
                  <a:lnTo>
                    <a:pt x="303" y="123"/>
                  </a:lnTo>
                  <a:cubicBezTo>
                    <a:pt x="303" y="52"/>
                    <a:pt x="355" y="15"/>
                    <a:pt x="401" y="15"/>
                  </a:cubicBezTo>
                  <a:cubicBezTo>
                    <a:pt x="446" y="15"/>
                    <a:pt x="453" y="52"/>
                    <a:pt x="453" y="90"/>
                  </a:cubicBezTo>
                  <a:lnTo>
                    <a:pt x="453" y="248"/>
                  </a:lnTo>
                  <a:cubicBezTo>
                    <a:pt x="453" y="278"/>
                    <a:pt x="446" y="278"/>
                    <a:pt x="397" y="278"/>
                  </a:cubicBezTo>
                  <a:lnTo>
                    <a:pt x="397" y="299"/>
                  </a:lnTo>
                  <a:cubicBezTo>
                    <a:pt x="422" y="299"/>
                    <a:pt x="459" y="297"/>
                    <a:pt x="479" y="297"/>
                  </a:cubicBezTo>
                  <a:cubicBezTo>
                    <a:pt x="496" y="297"/>
                    <a:pt x="534" y="299"/>
                    <a:pt x="558" y="299"/>
                  </a:cubicBezTo>
                  <a:lnTo>
                    <a:pt x="558" y="278"/>
                  </a:lnTo>
                  <a:cubicBezTo>
                    <a:pt x="521" y="278"/>
                    <a:pt x="503" y="278"/>
                    <a:pt x="503" y="258"/>
                  </a:cubicBezTo>
                  <a:lnTo>
                    <a:pt x="503" y="129"/>
                  </a:lnTo>
                  <a:cubicBezTo>
                    <a:pt x="503" y="71"/>
                    <a:pt x="503" y="49"/>
                    <a:pt x="480" y="25"/>
                  </a:cubicBezTo>
                  <a:cubicBezTo>
                    <a:pt x="471" y="14"/>
                    <a:pt x="446" y="0"/>
                    <a:pt x="406" y="0"/>
                  </a:cubicBezTo>
                  <a:cubicBezTo>
                    <a:pt x="346" y="0"/>
                    <a:pt x="313" y="40"/>
                    <a:pt x="302" y="66"/>
                  </a:cubicBezTo>
                  <a:cubicBezTo>
                    <a:pt x="292" y="8"/>
                    <a:pt x="238" y="0"/>
                    <a:pt x="206" y="0"/>
                  </a:cubicBezTo>
                  <a:cubicBezTo>
                    <a:pt x="154" y="0"/>
                    <a:pt x="120" y="29"/>
                    <a:pt x="101" y="71"/>
                  </a:cubicBezTo>
                  <a:lnTo>
                    <a:pt x="101" y="0"/>
                  </a:lnTo>
                  <a:lnTo>
                    <a:pt x="0" y="8"/>
                  </a:lnTo>
                  <a:lnTo>
                    <a:pt x="0" y="29"/>
                  </a:lnTo>
                  <a:cubicBezTo>
                    <a:pt x="50" y="29"/>
                    <a:pt x="55" y="34"/>
                    <a:pt x="55" y="66"/>
                  </a:cubicBezTo>
                </a:path>
              </a:pathLst>
            </a:custGeom>
            <a:solidFill>
              <a:srgbClr val="000000"/>
            </a:solidFill>
            <a:ln w="15840">
              <a:noFill/>
            </a:ln>
          </p:spPr>
        </p:sp>
        <p:sp>
          <p:nvSpPr>
            <p:cNvPr id="1511" name="Freeform 125"/>
            <p:cNvSpPr/>
            <p:nvPr/>
          </p:nvSpPr>
          <p:spPr>
            <a:xfrm>
              <a:off x="2702520" y="3845520"/>
              <a:ext cx="129960" cy="110880"/>
            </a:xfrm>
            <a:custGeom>
              <a:avLst/>
              <a:gdLst/>
              <a:ahLst/>
              <a:rect l="0" t="0" r="r" b="b"/>
              <a:pathLst>
                <a:path w="361" h="308">
                  <a:moveTo>
                    <a:pt x="256" y="245"/>
                  </a:moveTo>
                  <a:lnTo>
                    <a:pt x="256" y="307"/>
                  </a:lnTo>
                  <a:lnTo>
                    <a:pt x="360" y="299"/>
                  </a:lnTo>
                  <a:lnTo>
                    <a:pt x="360" y="278"/>
                  </a:lnTo>
                  <a:cubicBezTo>
                    <a:pt x="310" y="278"/>
                    <a:pt x="305" y="273"/>
                    <a:pt x="305" y="241"/>
                  </a:cubicBezTo>
                  <a:lnTo>
                    <a:pt x="305" y="0"/>
                  </a:lnTo>
                  <a:lnTo>
                    <a:pt x="200" y="8"/>
                  </a:lnTo>
                  <a:lnTo>
                    <a:pt x="200" y="29"/>
                  </a:lnTo>
                  <a:cubicBezTo>
                    <a:pt x="250" y="29"/>
                    <a:pt x="255" y="34"/>
                    <a:pt x="255" y="66"/>
                  </a:cubicBezTo>
                  <a:lnTo>
                    <a:pt x="255" y="187"/>
                  </a:lnTo>
                  <a:cubicBezTo>
                    <a:pt x="255" y="245"/>
                    <a:pt x="221" y="291"/>
                    <a:pt x="169" y="291"/>
                  </a:cubicBezTo>
                  <a:cubicBezTo>
                    <a:pt x="109" y="291"/>
                    <a:pt x="105" y="261"/>
                    <a:pt x="105" y="225"/>
                  </a:cubicBezTo>
                  <a:lnTo>
                    <a:pt x="105" y="0"/>
                  </a:lnTo>
                  <a:lnTo>
                    <a:pt x="0" y="8"/>
                  </a:lnTo>
                  <a:lnTo>
                    <a:pt x="0" y="29"/>
                  </a:lnTo>
                  <a:cubicBezTo>
                    <a:pt x="55" y="29"/>
                    <a:pt x="55" y="31"/>
                    <a:pt x="55" y="90"/>
                  </a:cubicBezTo>
                  <a:lnTo>
                    <a:pt x="55" y="192"/>
                  </a:lnTo>
                  <a:cubicBezTo>
                    <a:pt x="55" y="245"/>
                    <a:pt x="55" y="307"/>
                    <a:pt x="165" y="307"/>
                  </a:cubicBezTo>
                  <a:cubicBezTo>
                    <a:pt x="204" y="307"/>
                    <a:pt x="237" y="288"/>
                    <a:pt x="256" y="245"/>
                  </a:cubicBezTo>
                </a:path>
              </a:pathLst>
            </a:custGeom>
            <a:solidFill>
              <a:srgbClr val="000000"/>
            </a:solidFill>
            <a:ln w="15840">
              <a:noFill/>
            </a:ln>
          </p:spPr>
        </p:sp>
        <p:sp>
          <p:nvSpPr>
            <p:cNvPr id="1512" name="Freeform 126"/>
            <p:cNvSpPr/>
            <p:nvPr/>
          </p:nvSpPr>
          <p:spPr>
            <a:xfrm>
              <a:off x="2845080" y="3784320"/>
              <a:ext cx="58320" cy="169200"/>
            </a:xfrm>
            <a:custGeom>
              <a:avLst/>
              <a:gdLst/>
              <a:ahLst/>
              <a:rect l="0" t="0" r="r" b="b"/>
              <a:pathLst>
                <a:path w="162" h="470">
                  <a:moveTo>
                    <a:pt x="104" y="0"/>
                  </a:moveTo>
                  <a:lnTo>
                    <a:pt x="0" y="8"/>
                  </a:lnTo>
                  <a:lnTo>
                    <a:pt x="0" y="29"/>
                  </a:lnTo>
                  <a:cubicBezTo>
                    <a:pt x="50" y="29"/>
                    <a:pt x="57" y="34"/>
                    <a:pt x="57" y="66"/>
                  </a:cubicBezTo>
                  <a:lnTo>
                    <a:pt x="57" y="417"/>
                  </a:lnTo>
                  <a:cubicBezTo>
                    <a:pt x="57" y="448"/>
                    <a:pt x="49" y="448"/>
                    <a:pt x="0" y="448"/>
                  </a:cubicBezTo>
                  <a:lnTo>
                    <a:pt x="0" y="469"/>
                  </a:lnTo>
                  <a:cubicBezTo>
                    <a:pt x="24" y="468"/>
                    <a:pt x="62" y="468"/>
                    <a:pt x="79" y="468"/>
                  </a:cubicBezTo>
                  <a:cubicBezTo>
                    <a:pt x="97" y="468"/>
                    <a:pt x="133" y="468"/>
                    <a:pt x="161" y="469"/>
                  </a:cubicBezTo>
                  <a:lnTo>
                    <a:pt x="161" y="448"/>
                  </a:lnTo>
                  <a:cubicBezTo>
                    <a:pt x="112" y="448"/>
                    <a:pt x="104" y="448"/>
                    <a:pt x="104" y="417"/>
                  </a:cubicBezTo>
                  <a:lnTo>
                    <a:pt x="104" y="0"/>
                  </a:lnTo>
                </a:path>
              </a:pathLst>
            </a:custGeom>
            <a:solidFill>
              <a:srgbClr val="000000"/>
            </a:solidFill>
            <a:ln w="15840">
              <a:noFill/>
            </a:ln>
          </p:spPr>
        </p:sp>
        <p:sp>
          <p:nvSpPr>
            <p:cNvPr id="1513" name="Freeform 127"/>
            <p:cNvSpPr/>
            <p:nvPr/>
          </p:nvSpPr>
          <p:spPr>
            <a:xfrm>
              <a:off x="2912760" y="3803400"/>
              <a:ext cx="81000" cy="152640"/>
            </a:xfrm>
            <a:custGeom>
              <a:avLst/>
              <a:gdLst/>
              <a:ahLst/>
              <a:rect l="0" t="0" r="r" b="b"/>
              <a:pathLst>
                <a:path w="225" h="424">
                  <a:moveTo>
                    <a:pt x="110" y="146"/>
                  </a:moveTo>
                  <a:lnTo>
                    <a:pt x="213" y="146"/>
                  </a:lnTo>
                  <a:lnTo>
                    <a:pt x="213" y="124"/>
                  </a:lnTo>
                  <a:lnTo>
                    <a:pt x="110" y="124"/>
                  </a:lnTo>
                  <a:lnTo>
                    <a:pt x="110" y="0"/>
                  </a:lnTo>
                  <a:lnTo>
                    <a:pt x="92" y="0"/>
                  </a:lnTo>
                  <a:cubicBezTo>
                    <a:pt x="92" y="55"/>
                    <a:pt x="70" y="127"/>
                    <a:pt x="0" y="130"/>
                  </a:cubicBezTo>
                  <a:lnTo>
                    <a:pt x="0" y="146"/>
                  </a:lnTo>
                  <a:lnTo>
                    <a:pt x="62" y="146"/>
                  </a:lnTo>
                  <a:lnTo>
                    <a:pt x="62" y="331"/>
                  </a:lnTo>
                  <a:cubicBezTo>
                    <a:pt x="62" y="415"/>
                    <a:pt x="128" y="423"/>
                    <a:pt x="154" y="423"/>
                  </a:cubicBezTo>
                  <a:cubicBezTo>
                    <a:pt x="204" y="423"/>
                    <a:pt x="224" y="376"/>
                    <a:pt x="224" y="331"/>
                  </a:cubicBezTo>
                  <a:lnTo>
                    <a:pt x="224" y="293"/>
                  </a:lnTo>
                  <a:lnTo>
                    <a:pt x="206" y="293"/>
                  </a:lnTo>
                  <a:lnTo>
                    <a:pt x="206" y="331"/>
                  </a:lnTo>
                  <a:cubicBezTo>
                    <a:pt x="206" y="380"/>
                    <a:pt x="185" y="406"/>
                    <a:pt x="159" y="406"/>
                  </a:cubicBezTo>
                  <a:cubicBezTo>
                    <a:pt x="110" y="406"/>
                    <a:pt x="110" y="345"/>
                    <a:pt x="110" y="333"/>
                  </a:cubicBezTo>
                  <a:lnTo>
                    <a:pt x="110" y="146"/>
                  </a:lnTo>
                </a:path>
              </a:pathLst>
            </a:custGeom>
            <a:solidFill>
              <a:srgbClr val="000000"/>
            </a:solidFill>
            <a:ln w="15840">
              <a:noFill/>
            </a:ln>
          </p:spPr>
        </p:sp>
        <p:sp>
          <p:nvSpPr>
            <p:cNvPr id="1514" name="Freeform 128"/>
            <p:cNvSpPr/>
            <p:nvPr/>
          </p:nvSpPr>
          <p:spPr>
            <a:xfrm>
              <a:off x="3016080" y="3790440"/>
              <a:ext cx="55800" cy="163080"/>
            </a:xfrm>
            <a:custGeom>
              <a:avLst/>
              <a:gdLst/>
              <a:ahLst/>
              <a:rect l="0" t="0" r="r" b="b"/>
              <a:pathLst>
                <a:path w="155" h="453">
                  <a:moveTo>
                    <a:pt x="104" y="153"/>
                  </a:moveTo>
                  <a:lnTo>
                    <a:pt x="3" y="161"/>
                  </a:lnTo>
                  <a:lnTo>
                    <a:pt x="3" y="182"/>
                  </a:lnTo>
                  <a:cubicBezTo>
                    <a:pt x="50" y="182"/>
                    <a:pt x="57" y="186"/>
                    <a:pt x="57" y="219"/>
                  </a:cubicBezTo>
                  <a:lnTo>
                    <a:pt x="57" y="400"/>
                  </a:lnTo>
                  <a:cubicBezTo>
                    <a:pt x="57" y="431"/>
                    <a:pt x="49" y="431"/>
                    <a:pt x="0" y="431"/>
                  </a:cubicBezTo>
                  <a:lnTo>
                    <a:pt x="0" y="452"/>
                  </a:lnTo>
                  <a:cubicBezTo>
                    <a:pt x="23" y="451"/>
                    <a:pt x="62" y="451"/>
                    <a:pt x="79" y="451"/>
                  </a:cubicBezTo>
                  <a:cubicBezTo>
                    <a:pt x="104" y="451"/>
                    <a:pt x="130" y="451"/>
                    <a:pt x="154" y="452"/>
                  </a:cubicBezTo>
                  <a:lnTo>
                    <a:pt x="154" y="431"/>
                  </a:lnTo>
                  <a:cubicBezTo>
                    <a:pt x="107" y="431"/>
                    <a:pt x="104" y="428"/>
                    <a:pt x="104" y="402"/>
                  </a:cubicBezTo>
                  <a:lnTo>
                    <a:pt x="104" y="153"/>
                  </a:lnTo>
                  <a:moveTo>
                    <a:pt x="107" y="35"/>
                  </a:moveTo>
                  <a:cubicBezTo>
                    <a:pt x="107" y="14"/>
                    <a:pt x="89" y="0"/>
                    <a:pt x="68" y="0"/>
                  </a:cubicBezTo>
                  <a:cubicBezTo>
                    <a:pt x="45" y="0"/>
                    <a:pt x="31" y="18"/>
                    <a:pt x="31" y="35"/>
                  </a:cubicBezTo>
                  <a:cubicBezTo>
                    <a:pt x="31" y="54"/>
                    <a:pt x="45" y="72"/>
                    <a:pt x="68" y="72"/>
                  </a:cubicBezTo>
                  <a:cubicBezTo>
                    <a:pt x="89" y="72"/>
                    <a:pt x="107" y="57"/>
                    <a:pt x="107" y="35"/>
                  </a:cubicBezTo>
                </a:path>
              </a:pathLst>
            </a:custGeom>
            <a:solidFill>
              <a:srgbClr val="000000"/>
            </a:solidFill>
            <a:ln w="15840">
              <a:noFill/>
            </a:ln>
          </p:spPr>
        </p:sp>
        <p:sp>
          <p:nvSpPr>
            <p:cNvPr id="1515" name="Freeform 129"/>
            <p:cNvSpPr/>
            <p:nvPr/>
          </p:nvSpPr>
          <p:spPr>
            <a:xfrm>
              <a:off x="3086280" y="3845520"/>
              <a:ext cx="127800" cy="154800"/>
            </a:xfrm>
            <a:custGeom>
              <a:avLst/>
              <a:gdLst/>
              <a:ahLst/>
              <a:rect l="0" t="0" r="r" b="b"/>
              <a:pathLst>
                <a:path w="355" h="430">
                  <a:moveTo>
                    <a:pt x="104" y="44"/>
                  </a:moveTo>
                  <a:lnTo>
                    <a:pt x="104" y="0"/>
                  </a:lnTo>
                  <a:lnTo>
                    <a:pt x="0" y="8"/>
                  </a:lnTo>
                  <a:lnTo>
                    <a:pt x="0" y="29"/>
                  </a:lnTo>
                  <a:cubicBezTo>
                    <a:pt x="50" y="29"/>
                    <a:pt x="55" y="32"/>
                    <a:pt x="55" y="63"/>
                  </a:cubicBezTo>
                  <a:lnTo>
                    <a:pt x="55" y="379"/>
                  </a:lnTo>
                  <a:cubicBezTo>
                    <a:pt x="55" y="409"/>
                    <a:pt x="49" y="409"/>
                    <a:pt x="0" y="409"/>
                  </a:cubicBezTo>
                  <a:lnTo>
                    <a:pt x="0" y="429"/>
                  </a:lnTo>
                  <a:cubicBezTo>
                    <a:pt x="24" y="429"/>
                    <a:pt x="62" y="428"/>
                    <a:pt x="79" y="428"/>
                  </a:cubicBezTo>
                  <a:cubicBezTo>
                    <a:pt x="99" y="428"/>
                    <a:pt x="136" y="429"/>
                    <a:pt x="161" y="429"/>
                  </a:cubicBezTo>
                  <a:lnTo>
                    <a:pt x="161" y="409"/>
                  </a:lnTo>
                  <a:cubicBezTo>
                    <a:pt x="114" y="409"/>
                    <a:pt x="105" y="409"/>
                    <a:pt x="105" y="379"/>
                  </a:cubicBezTo>
                  <a:lnTo>
                    <a:pt x="105" y="265"/>
                  </a:lnTo>
                  <a:lnTo>
                    <a:pt x="105" y="259"/>
                  </a:lnTo>
                  <a:cubicBezTo>
                    <a:pt x="109" y="270"/>
                    <a:pt x="140" y="307"/>
                    <a:pt x="193" y="307"/>
                  </a:cubicBezTo>
                  <a:cubicBezTo>
                    <a:pt x="279" y="307"/>
                    <a:pt x="354" y="241"/>
                    <a:pt x="354" y="153"/>
                  </a:cubicBezTo>
                  <a:cubicBezTo>
                    <a:pt x="354" y="67"/>
                    <a:pt x="284" y="0"/>
                    <a:pt x="203" y="0"/>
                  </a:cubicBezTo>
                  <a:cubicBezTo>
                    <a:pt x="148" y="0"/>
                    <a:pt x="117" y="29"/>
                    <a:pt x="104" y="44"/>
                  </a:cubicBezTo>
                  <a:moveTo>
                    <a:pt x="105" y="222"/>
                  </a:moveTo>
                  <a:lnTo>
                    <a:pt x="105" y="71"/>
                  </a:lnTo>
                  <a:cubicBezTo>
                    <a:pt x="127" y="37"/>
                    <a:pt x="161" y="17"/>
                    <a:pt x="198" y="17"/>
                  </a:cubicBezTo>
                  <a:cubicBezTo>
                    <a:pt x="250" y="17"/>
                    <a:pt x="294" y="77"/>
                    <a:pt x="294" y="153"/>
                  </a:cubicBezTo>
                  <a:cubicBezTo>
                    <a:pt x="294" y="235"/>
                    <a:pt x="243" y="291"/>
                    <a:pt x="190" y="291"/>
                  </a:cubicBezTo>
                  <a:cubicBezTo>
                    <a:pt x="162" y="291"/>
                    <a:pt x="135" y="278"/>
                    <a:pt x="115" y="250"/>
                  </a:cubicBezTo>
                  <a:cubicBezTo>
                    <a:pt x="105" y="236"/>
                    <a:pt x="105" y="235"/>
                    <a:pt x="105" y="222"/>
                  </a:cubicBezTo>
                </a:path>
              </a:pathLst>
            </a:custGeom>
            <a:solidFill>
              <a:srgbClr val="000000"/>
            </a:solidFill>
            <a:ln w="15840">
              <a:noFill/>
            </a:ln>
          </p:spPr>
        </p:sp>
        <p:sp>
          <p:nvSpPr>
            <p:cNvPr id="1516" name="Freeform 130"/>
            <p:cNvSpPr/>
            <p:nvPr/>
          </p:nvSpPr>
          <p:spPr>
            <a:xfrm>
              <a:off x="3229920" y="3784320"/>
              <a:ext cx="58320" cy="169200"/>
            </a:xfrm>
            <a:custGeom>
              <a:avLst/>
              <a:gdLst/>
              <a:ahLst/>
              <a:rect l="0" t="0" r="r" b="b"/>
              <a:pathLst>
                <a:path w="162" h="470">
                  <a:moveTo>
                    <a:pt x="104" y="0"/>
                  </a:moveTo>
                  <a:lnTo>
                    <a:pt x="0" y="8"/>
                  </a:lnTo>
                  <a:lnTo>
                    <a:pt x="0" y="29"/>
                  </a:lnTo>
                  <a:cubicBezTo>
                    <a:pt x="50" y="29"/>
                    <a:pt x="57" y="34"/>
                    <a:pt x="57" y="66"/>
                  </a:cubicBezTo>
                  <a:lnTo>
                    <a:pt x="57" y="417"/>
                  </a:lnTo>
                  <a:cubicBezTo>
                    <a:pt x="57" y="448"/>
                    <a:pt x="49" y="448"/>
                    <a:pt x="0" y="448"/>
                  </a:cubicBezTo>
                  <a:lnTo>
                    <a:pt x="0" y="469"/>
                  </a:lnTo>
                  <a:cubicBezTo>
                    <a:pt x="24" y="468"/>
                    <a:pt x="62" y="468"/>
                    <a:pt x="79" y="468"/>
                  </a:cubicBezTo>
                  <a:cubicBezTo>
                    <a:pt x="97" y="468"/>
                    <a:pt x="133" y="468"/>
                    <a:pt x="161" y="469"/>
                  </a:cubicBezTo>
                  <a:lnTo>
                    <a:pt x="161" y="448"/>
                  </a:lnTo>
                  <a:cubicBezTo>
                    <a:pt x="112" y="448"/>
                    <a:pt x="104" y="448"/>
                    <a:pt x="104" y="417"/>
                  </a:cubicBezTo>
                  <a:lnTo>
                    <a:pt x="104" y="0"/>
                  </a:lnTo>
                </a:path>
              </a:pathLst>
            </a:custGeom>
            <a:solidFill>
              <a:srgbClr val="000000"/>
            </a:solidFill>
            <a:ln w="15840">
              <a:noFill/>
            </a:ln>
          </p:spPr>
        </p:sp>
        <p:sp>
          <p:nvSpPr>
            <p:cNvPr id="1517" name="Freeform 131"/>
            <p:cNvSpPr/>
            <p:nvPr/>
          </p:nvSpPr>
          <p:spPr>
            <a:xfrm>
              <a:off x="3300120" y="3843720"/>
              <a:ext cx="100080" cy="112320"/>
            </a:xfrm>
            <a:custGeom>
              <a:avLst/>
              <a:gdLst/>
              <a:ahLst/>
              <a:rect l="0" t="0" r="r" b="b"/>
              <a:pathLst>
                <a:path w="278" h="312">
                  <a:moveTo>
                    <a:pt x="60" y="133"/>
                  </a:moveTo>
                  <a:cubicBezTo>
                    <a:pt x="65" y="32"/>
                    <a:pt x="125" y="15"/>
                    <a:pt x="149" y="15"/>
                  </a:cubicBezTo>
                  <a:cubicBezTo>
                    <a:pt x="222" y="15"/>
                    <a:pt x="230" y="106"/>
                    <a:pt x="230" y="133"/>
                  </a:cubicBezTo>
                  <a:lnTo>
                    <a:pt x="60" y="133"/>
                  </a:lnTo>
                  <a:moveTo>
                    <a:pt x="60" y="147"/>
                  </a:moveTo>
                  <a:lnTo>
                    <a:pt x="260" y="147"/>
                  </a:lnTo>
                  <a:cubicBezTo>
                    <a:pt x="276" y="147"/>
                    <a:pt x="277" y="147"/>
                    <a:pt x="277" y="133"/>
                  </a:cubicBezTo>
                  <a:cubicBezTo>
                    <a:pt x="277" y="66"/>
                    <a:pt x="238" y="0"/>
                    <a:pt x="149" y="0"/>
                  </a:cubicBezTo>
                  <a:cubicBezTo>
                    <a:pt x="67" y="0"/>
                    <a:pt x="0" y="69"/>
                    <a:pt x="0" y="155"/>
                  </a:cubicBezTo>
                  <a:cubicBezTo>
                    <a:pt x="0" y="245"/>
                    <a:pt x="75" y="311"/>
                    <a:pt x="157" y="311"/>
                  </a:cubicBezTo>
                  <a:cubicBezTo>
                    <a:pt x="245" y="311"/>
                    <a:pt x="277" y="236"/>
                    <a:pt x="277" y="222"/>
                  </a:cubicBezTo>
                  <a:cubicBezTo>
                    <a:pt x="277" y="216"/>
                    <a:pt x="271" y="215"/>
                    <a:pt x="268" y="215"/>
                  </a:cubicBezTo>
                  <a:cubicBezTo>
                    <a:pt x="261" y="215"/>
                    <a:pt x="260" y="219"/>
                    <a:pt x="260" y="224"/>
                  </a:cubicBezTo>
                  <a:cubicBezTo>
                    <a:pt x="234" y="294"/>
                    <a:pt x="169" y="294"/>
                    <a:pt x="162" y="294"/>
                  </a:cubicBezTo>
                  <a:cubicBezTo>
                    <a:pt x="127" y="294"/>
                    <a:pt x="97" y="273"/>
                    <a:pt x="81" y="248"/>
                  </a:cubicBezTo>
                  <a:cubicBezTo>
                    <a:pt x="60" y="216"/>
                    <a:pt x="60" y="172"/>
                    <a:pt x="60" y="147"/>
                  </a:cubicBezTo>
                </a:path>
              </a:pathLst>
            </a:custGeom>
            <a:solidFill>
              <a:srgbClr val="000000"/>
            </a:solidFill>
            <a:ln w="15840">
              <a:noFill/>
            </a:ln>
          </p:spPr>
        </p:sp>
        <p:sp>
          <p:nvSpPr>
            <p:cNvPr id="1518" name="Freeform 132"/>
            <p:cNvSpPr/>
            <p:nvPr/>
          </p:nvSpPr>
          <p:spPr>
            <a:xfrm>
              <a:off x="3495600" y="3848400"/>
              <a:ext cx="129960" cy="105120"/>
            </a:xfrm>
            <a:custGeom>
              <a:avLst/>
              <a:gdLst/>
              <a:ahLst/>
              <a:rect l="0" t="0" r="r" b="b"/>
              <a:pathLst>
                <a:path w="361" h="292">
                  <a:moveTo>
                    <a:pt x="196" y="133"/>
                  </a:moveTo>
                  <a:cubicBezTo>
                    <a:pt x="219" y="107"/>
                    <a:pt x="245" y="74"/>
                    <a:pt x="263" y="57"/>
                  </a:cubicBezTo>
                  <a:cubicBezTo>
                    <a:pt x="286" y="32"/>
                    <a:pt x="315" y="21"/>
                    <a:pt x="347" y="21"/>
                  </a:cubicBezTo>
                  <a:lnTo>
                    <a:pt x="347" y="0"/>
                  </a:lnTo>
                  <a:cubicBezTo>
                    <a:pt x="329" y="2"/>
                    <a:pt x="308" y="2"/>
                    <a:pt x="289" y="2"/>
                  </a:cubicBezTo>
                  <a:cubicBezTo>
                    <a:pt x="268" y="2"/>
                    <a:pt x="230" y="0"/>
                    <a:pt x="221" y="0"/>
                  </a:cubicBezTo>
                  <a:lnTo>
                    <a:pt x="221" y="21"/>
                  </a:lnTo>
                  <a:cubicBezTo>
                    <a:pt x="235" y="23"/>
                    <a:pt x="242" y="31"/>
                    <a:pt x="242" y="41"/>
                  </a:cubicBezTo>
                  <a:cubicBezTo>
                    <a:pt x="242" y="52"/>
                    <a:pt x="234" y="61"/>
                    <a:pt x="230" y="66"/>
                  </a:cubicBezTo>
                  <a:lnTo>
                    <a:pt x="187" y="118"/>
                  </a:lnTo>
                  <a:lnTo>
                    <a:pt x="130" y="51"/>
                  </a:lnTo>
                  <a:cubicBezTo>
                    <a:pt x="123" y="43"/>
                    <a:pt x="123" y="41"/>
                    <a:pt x="123" y="38"/>
                  </a:cubicBezTo>
                  <a:cubicBezTo>
                    <a:pt x="123" y="28"/>
                    <a:pt x="135" y="21"/>
                    <a:pt x="149" y="21"/>
                  </a:cubicBezTo>
                  <a:lnTo>
                    <a:pt x="149" y="0"/>
                  </a:lnTo>
                  <a:cubicBezTo>
                    <a:pt x="130" y="0"/>
                    <a:pt x="83" y="2"/>
                    <a:pt x="71" y="2"/>
                  </a:cubicBezTo>
                  <a:cubicBezTo>
                    <a:pt x="57" y="2"/>
                    <a:pt x="23" y="2"/>
                    <a:pt x="3" y="0"/>
                  </a:cubicBezTo>
                  <a:lnTo>
                    <a:pt x="3" y="21"/>
                  </a:lnTo>
                  <a:cubicBezTo>
                    <a:pt x="54" y="21"/>
                    <a:pt x="55" y="21"/>
                    <a:pt x="88" y="63"/>
                  </a:cubicBezTo>
                  <a:lnTo>
                    <a:pt x="159" y="150"/>
                  </a:lnTo>
                  <a:lnTo>
                    <a:pt x="91" y="230"/>
                  </a:lnTo>
                  <a:cubicBezTo>
                    <a:pt x="57" y="270"/>
                    <a:pt x="15" y="271"/>
                    <a:pt x="0" y="271"/>
                  </a:cubicBezTo>
                  <a:lnTo>
                    <a:pt x="0" y="291"/>
                  </a:lnTo>
                  <a:cubicBezTo>
                    <a:pt x="18" y="290"/>
                    <a:pt x="41" y="290"/>
                    <a:pt x="60" y="290"/>
                  </a:cubicBezTo>
                  <a:cubicBezTo>
                    <a:pt x="79" y="290"/>
                    <a:pt x="110" y="291"/>
                    <a:pt x="128" y="291"/>
                  </a:cubicBezTo>
                  <a:lnTo>
                    <a:pt x="128" y="271"/>
                  </a:lnTo>
                  <a:cubicBezTo>
                    <a:pt x="112" y="268"/>
                    <a:pt x="107" y="261"/>
                    <a:pt x="107" y="250"/>
                  </a:cubicBezTo>
                  <a:cubicBezTo>
                    <a:pt x="107" y="235"/>
                    <a:pt x="128" y="213"/>
                    <a:pt x="170" y="164"/>
                  </a:cubicBezTo>
                  <a:lnTo>
                    <a:pt x="226" y="232"/>
                  </a:lnTo>
                  <a:cubicBezTo>
                    <a:pt x="232" y="239"/>
                    <a:pt x="240" y="250"/>
                    <a:pt x="240" y="255"/>
                  </a:cubicBezTo>
                  <a:cubicBezTo>
                    <a:pt x="240" y="261"/>
                    <a:pt x="234" y="270"/>
                    <a:pt x="214" y="271"/>
                  </a:cubicBezTo>
                  <a:lnTo>
                    <a:pt x="214" y="291"/>
                  </a:lnTo>
                  <a:cubicBezTo>
                    <a:pt x="237" y="291"/>
                    <a:pt x="276" y="290"/>
                    <a:pt x="292" y="290"/>
                  </a:cubicBezTo>
                  <a:cubicBezTo>
                    <a:pt x="312" y="290"/>
                    <a:pt x="339" y="290"/>
                    <a:pt x="360" y="291"/>
                  </a:cubicBezTo>
                  <a:lnTo>
                    <a:pt x="360" y="271"/>
                  </a:lnTo>
                  <a:cubicBezTo>
                    <a:pt x="323" y="271"/>
                    <a:pt x="310" y="270"/>
                    <a:pt x="294" y="250"/>
                  </a:cubicBezTo>
                  <a:lnTo>
                    <a:pt x="196" y="133"/>
                  </a:lnTo>
                </a:path>
              </a:pathLst>
            </a:custGeom>
            <a:solidFill>
              <a:srgbClr val="000000"/>
            </a:solidFill>
            <a:ln w="15840">
              <a:noFill/>
            </a:ln>
          </p:spPr>
        </p:sp>
        <p:sp>
          <p:nvSpPr>
            <p:cNvPr id="1519" name="Freeform 133"/>
            <p:cNvSpPr/>
            <p:nvPr/>
          </p:nvSpPr>
          <p:spPr>
            <a:xfrm>
              <a:off x="3635280" y="3843720"/>
              <a:ext cx="114840" cy="112320"/>
            </a:xfrm>
            <a:custGeom>
              <a:avLst/>
              <a:gdLst/>
              <a:ahLst/>
              <a:rect l="0" t="0" r="r" b="b"/>
              <a:pathLst>
                <a:path w="319" h="312">
                  <a:moveTo>
                    <a:pt x="318" y="158"/>
                  </a:moveTo>
                  <a:cubicBezTo>
                    <a:pt x="318" y="72"/>
                    <a:pt x="245" y="0"/>
                    <a:pt x="159" y="0"/>
                  </a:cubicBezTo>
                  <a:cubicBezTo>
                    <a:pt x="70" y="0"/>
                    <a:pt x="0" y="74"/>
                    <a:pt x="0" y="158"/>
                  </a:cubicBezTo>
                  <a:cubicBezTo>
                    <a:pt x="0" y="245"/>
                    <a:pt x="75" y="311"/>
                    <a:pt x="159" y="311"/>
                  </a:cubicBezTo>
                  <a:cubicBezTo>
                    <a:pt x="245" y="311"/>
                    <a:pt x="318" y="244"/>
                    <a:pt x="318" y="158"/>
                  </a:cubicBezTo>
                  <a:moveTo>
                    <a:pt x="159" y="294"/>
                  </a:moveTo>
                  <a:cubicBezTo>
                    <a:pt x="128" y="294"/>
                    <a:pt x="97" y="279"/>
                    <a:pt x="78" y="248"/>
                  </a:cubicBezTo>
                  <a:cubicBezTo>
                    <a:pt x="60" y="219"/>
                    <a:pt x="60" y="178"/>
                    <a:pt x="60" y="153"/>
                  </a:cubicBezTo>
                  <a:cubicBezTo>
                    <a:pt x="60" y="127"/>
                    <a:pt x="60" y="90"/>
                    <a:pt x="76" y="60"/>
                  </a:cubicBezTo>
                  <a:cubicBezTo>
                    <a:pt x="96" y="29"/>
                    <a:pt x="130" y="15"/>
                    <a:pt x="159" y="15"/>
                  </a:cubicBezTo>
                  <a:cubicBezTo>
                    <a:pt x="190" y="15"/>
                    <a:pt x="221" y="29"/>
                    <a:pt x="238" y="58"/>
                  </a:cubicBezTo>
                  <a:cubicBezTo>
                    <a:pt x="258" y="87"/>
                    <a:pt x="258" y="127"/>
                    <a:pt x="258" y="153"/>
                  </a:cubicBezTo>
                  <a:cubicBezTo>
                    <a:pt x="258" y="178"/>
                    <a:pt x="258" y="215"/>
                    <a:pt x="242" y="244"/>
                  </a:cubicBezTo>
                  <a:cubicBezTo>
                    <a:pt x="227" y="274"/>
                    <a:pt x="195" y="294"/>
                    <a:pt x="159" y="294"/>
                  </a:cubicBezTo>
                </a:path>
              </a:pathLst>
            </a:custGeom>
            <a:solidFill>
              <a:srgbClr val="000000"/>
            </a:solidFill>
            <a:ln w="15840">
              <a:noFill/>
            </a:ln>
          </p:spPr>
        </p:sp>
        <p:sp>
          <p:nvSpPr>
            <p:cNvPr id="1520" name="Freeform 134"/>
            <p:cNvSpPr/>
            <p:nvPr/>
          </p:nvSpPr>
          <p:spPr>
            <a:xfrm>
              <a:off x="3763080" y="3845520"/>
              <a:ext cx="87480" cy="108000"/>
            </a:xfrm>
            <a:custGeom>
              <a:avLst/>
              <a:gdLst/>
              <a:ahLst/>
              <a:rect l="0" t="0" r="r" b="b"/>
              <a:pathLst>
                <a:path w="243" h="300">
                  <a:moveTo>
                    <a:pt x="99" y="75"/>
                  </a:moveTo>
                  <a:lnTo>
                    <a:pt x="99" y="0"/>
                  </a:lnTo>
                  <a:lnTo>
                    <a:pt x="0" y="8"/>
                  </a:lnTo>
                  <a:lnTo>
                    <a:pt x="0" y="29"/>
                  </a:lnTo>
                  <a:cubicBezTo>
                    <a:pt x="50" y="29"/>
                    <a:pt x="55" y="34"/>
                    <a:pt x="55" y="66"/>
                  </a:cubicBezTo>
                  <a:lnTo>
                    <a:pt x="55" y="248"/>
                  </a:lnTo>
                  <a:cubicBezTo>
                    <a:pt x="55" y="278"/>
                    <a:pt x="49" y="278"/>
                    <a:pt x="0" y="278"/>
                  </a:cubicBezTo>
                  <a:lnTo>
                    <a:pt x="0" y="299"/>
                  </a:lnTo>
                  <a:cubicBezTo>
                    <a:pt x="28" y="299"/>
                    <a:pt x="62" y="297"/>
                    <a:pt x="81" y="297"/>
                  </a:cubicBezTo>
                  <a:cubicBezTo>
                    <a:pt x="110" y="297"/>
                    <a:pt x="144" y="297"/>
                    <a:pt x="174" y="299"/>
                  </a:cubicBezTo>
                  <a:lnTo>
                    <a:pt x="174" y="278"/>
                  </a:lnTo>
                  <a:lnTo>
                    <a:pt x="157" y="278"/>
                  </a:lnTo>
                  <a:cubicBezTo>
                    <a:pt x="105" y="278"/>
                    <a:pt x="104" y="271"/>
                    <a:pt x="104" y="247"/>
                  </a:cubicBezTo>
                  <a:lnTo>
                    <a:pt x="104" y="143"/>
                  </a:lnTo>
                  <a:cubicBezTo>
                    <a:pt x="104" y="75"/>
                    <a:pt x="133" y="15"/>
                    <a:pt x="188" y="15"/>
                  </a:cubicBezTo>
                  <a:cubicBezTo>
                    <a:pt x="193" y="15"/>
                    <a:pt x="195" y="15"/>
                    <a:pt x="196" y="15"/>
                  </a:cubicBezTo>
                  <a:cubicBezTo>
                    <a:pt x="193" y="17"/>
                    <a:pt x="180" y="25"/>
                    <a:pt x="180" y="41"/>
                  </a:cubicBezTo>
                  <a:cubicBezTo>
                    <a:pt x="180" y="61"/>
                    <a:pt x="195" y="71"/>
                    <a:pt x="211" y="71"/>
                  </a:cubicBezTo>
                  <a:cubicBezTo>
                    <a:pt x="224" y="71"/>
                    <a:pt x="242" y="63"/>
                    <a:pt x="242" y="41"/>
                  </a:cubicBezTo>
                  <a:cubicBezTo>
                    <a:pt x="242" y="20"/>
                    <a:pt x="219" y="0"/>
                    <a:pt x="188" y="0"/>
                  </a:cubicBezTo>
                  <a:cubicBezTo>
                    <a:pt x="136" y="0"/>
                    <a:pt x="110" y="46"/>
                    <a:pt x="99" y="75"/>
                  </a:cubicBezTo>
                </a:path>
              </a:pathLst>
            </a:custGeom>
            <a:solidFill>
              <a:srgbClr val="000000"/>
            </a:solidFill>
            <a:ln w="15840">
              <a:noFill/>
            </a:ln>
          </p:spPr>
        </p:sp>
        <p:sp>
          <p:nvSpPr>
            <p:cNvPr id="1521" name="Freeform 135"/>
            <p:cNvSpPr/>
            <p:nvPr/>
          </p:nvSpPr>
          <p:spPr>
            <a:xfrm>
              <a:off x="3949560" y="3784320"/>
              <a:ext cx="127800" cy="172080"/>
            </a:xfrm>
            <a:custGeom>
              <a:avLst/>
              <a:gdLst/>
              <a:ahLst/>
              <a:rect l="0" t="0" r="r" b="b"/>
              <a:pathLst>
                <a:path w="355" h="478">
                  <a:moveTo>
                    <a:pt x="104" y="215"/>
                  </a:moveTo>
                  <a:lnTo>
                    <a:pt x="104" y="0"/>
                  </a:lnTo>
                  <a:lnTo>
                    <a:pt x="0" y="8"/>
                  </a:lnTo>
                  <a:lnTo>
                    <a:pt x="0" y="29"/>
                  </a:lnTo>
                  <a:cubicBezTo>
                    <a:pt x="50" y="29"/>
                    <a:pt x="55" y="34"/>
                    <a:pt x="55" y="66"/>
                  </a:cubicBezTo>
                  <a:lnTo>
                    <a:pt x="55" y="469"/>
                  </a:lnTo>
                  <a:lnTo>
                    <a:pt x="73" y="469"/>
                  </a:lnTo>
                  <a:cubicBezTo>
                    <a:pt x="75" y="468"/>
                    <a:pt x="79" y="458"/>
                    <a:pt x="99" y="428"/>
                  </a:cubicBezTo>
                  <a:cubicBezTo>
                    <a:pt x="110" y="443"/>
                    <a:pt x="141" y="477"/>
                    <a:pt x="193" y="477"/>
                  </a:cubicBezTo>
                  <a:cubicBezTo>
                    <a:pt x="279" y="477"/>
                    <a:pt x="354" y="411"/>
                    <a:pt x="354" y="324"/>
                  </a:cubicBezTo>
                  <a:cubicBezTo>
                    <a:pt x="354" y="238"/>
                    <a:pt x="282" y="170"/>
                    <a:pt x="201" y="170"/>
                  </a:cubicBezTo>
                  <a:cubicBezTo>
                    <a:pt x="146" y="170"/>
                    <a:pt x="115" y="202"/>
                    <a:pt x="104" y="215"/>
                  </a:cubicBezTo>
                  <a:moveTo>
                    <a:pt x="105" y="392"/>
                  </a:moveTo>
                  <a:lnTo>
                    <a:pt x="105" y="253"/>
                  </a:lnTo>
                  <a:cubicBezTo>
                    <a:pt x="105" y="239"/>
                    <a:pt x="105" y="239"/>
                    <a:pt x="114" y="228"/>
                  </a:cubicBezTo>
                  <a:cubicBezTo>
                    <a:pt x="141" y="190"/>
                    <a:pt x="180" y="186"/>
                    <a:pt x="198" y="186"/>
                  </a:cubicBezTo>
                  <a:cubicBezTo>
                    <a:pt x="230" y="186"/>
                    <a:pt x="256" y="202"/>
                    <a:pt x="273" y="228"/>
                  </a:cubicBezTo>
                  <a:cubicBezTo>
                    <a:pt x="292" y="256"/>
                    <a:pt x="294" y="294"/>
                    <a:pt x="294" y="322"/>
                  </a:cubicBezTo>
                  <a:cubicBezTo>
                    <a:pt x="294" y="348"/>
                    <a:pt x="292" y="388"/>
                    <a:pt x="271" y="419"/>
                  </a:cubicBezTo>
                  <a:cubicBezTo>
                    <a:pt x="256" y="438"/>
                    <a:pt x="229" y="461"/>
                    <a:pt x="190" y="461"/>
                  </a:cubicBezTo>
                  <a:cubicBezTo>
                    <a:pt x="159" y="461"/>
                    <a:pt x="133" y="445"/>
                    <a:pt x="115" y="420"/>
                  </a:cubicBezTo>
                  <a:cubicBezTo>
                    <a:pt x="105" y="406"/>
                    <a:pt x="105" y="405"/>
                    <a:pt x="105" y="392"/>
                  </a:cubicBezTo>
                </a:path>
              </a:pathLst>
            </a:custGeom>
            <a:solidFill>
              <a:srgbClr val="000000"/>
            </a:solidFill>
            <a:ln w="15840">
              <a:noFill/>
            </a:ln>
          </p:spPr>
        </p:sp>
        <p:sp>
          <p:nvSpPr>
            <p:cNvPr id="1522" name="Freeform 136"/>
            <p:cNvSpPr/>
            <p:nvPr/>
          </p:nvSpPr>
          <p:spPr>
            <a:xfrm>
              <a:off x="4092120" y="3845520"/>
              <a:ext cx="87480" cy="108000"/>
            </a:xfrm>
            <a:custGeom>
              <a:avLst/>
              <a:gdLst/>
              <a:ahLst/>
              <a:rect l="0" t="0" r="r" b="b"/>
              <a:pathLst>
                <a:path w="243" h="300">
                  <a:moveTo>
                    <a:pt x="99" y="75"/>
                  </a:moveTo>
                  <a:lnTo>
                    <a:pt x="99" y="0"/>
                  </a:lnTo>
                  <a:lnTo>
                    <a:pt x="0" y="8"/>
                  </a:lnTo>
                  <a:lnTo>
                    <a:pt x="0" y="29"/>
                  </a:lnTo>
                  <a:cubicBezTo>
                    <a:pt x="50" y="29"/>
                    <a:pt x="55" y="34"/>
                    <a:pt x="55" y="66"/>
                  </a:cubicBezTo>
                  <a:lnTo>
                    <a:pt x="55" y="248"/>
                  </a:lnTo>
                  <a:cubicBezTo>
                    <a:pt x="55" y="278"/>
                    <a:pt x="49" y="278"/>
                    <a:pt x="0" y="278"/>
                  </a:cubicBezTo>
                  <a:lnTo>
                    <a:pt x="0" y="299"/>
                  </a:lnTo>
                  <a:cubicBezTo>
                    <a:pt x="28" y="299"/>
                    <a:pt x="62" y="297"/>
                    <a:pt x="81" y="297"/>
                  </a:cubicBezTo>
                  <a:cubicBezTo>
                    <a:pt x="110" y="297"/>
                    <a:pt x="144" y="297"/>
                    <a:pt x="174" y="299"/>
                  </a:cubicBezTo>
                  <a:lnTo>
                    <a:pt x="174" y="278"/>
                  </a:lnTo>
                  <a:lnTo>
                    <a:pt x="157" y="278"/>
                  </a:lnTo>
                  <a:cubicBezTo>
                    <a:pt x="105" y="278"/>
                    <a:pt x="104" y="271"/>
                    <a:pt x="104" y="247"/>
                  </a:cubicBezTo>
                  <a:lnTo>
                    <a:pt x="104" y="143"/>
                  </a:lnTo>
                  <a:cubicBezTo>
                    <a:pt x="104" y="75"/>
                    <a:pt x="133" y="15"/>
                    <a:pt x="188" y="15"/>
                  </a:cubicBezTo>
                  <a:cubicBezTo>
                    <a:pt x="193" y="15"/>
                    <a:pt x="195" y="15"/>
                    <a:pt x="196" y="15"/>
                  </a:cubicBezTo>
                  <a:cubicBezTo>
                    <a:pt x="193" y="17"/>
                    <a:pt x="180" y="25"/>
                    <a:pt x="180" y="41"/>
                  </a:cubicBezTo>
                  <a:cubicBezTo>
                    <a:pt x="180" y="61"/>
                    <a:pt x="195" y="71"/>
                    <a:pt x="211" y="71"/>
                  </a:cubicBezTo>
                  <a:cubicBezTo>
                    <a:pt x="224" y="71"/>
                    <a:pt x="242" y="63"/>
                    <a:pt x="242" y="41"/>
                  </a:cubicBezTo>
                  <a:cubicBezTo>
                    <a:pt x="242" y="20"/>
                    <a:pt x="219" y="0"/>
                    <a:pt x="188" y="0"/>
                  </a:cubicBezTo>
                  <a:cubicBezTo>
                    <a:pt x="136" y="0"/>
                    <a:pt x="110" y="46"/>
                    <a:pt x="99" y="75"/>
                  </a:cubicBezTo>
                </a:path>
              </a:pathLst>
            </a:custGeom>
            <a:solidFill>
              <a:srgbClr val="000000"/>
            </a:solidFill>
            <a:ln w="15840">
              <a:noFill/>
            </a:ln>
          </p:spPr>
        </p:sp>
        <p:sp>
          <p:nvSpPr>
            <p:cNvPr id="1523" name="Freeform 137"/>
            <p:cNvSpPr/>
            <p:nvPr/>
          </p:nvSpPr>
          <p:spPr>
            <a:xfrm>
              <a:off x="4195800" y="3843720"/>
              <a:ext cx="116640" cy="112320"/>
            </a:xfrm>
            <a:custGeom>
              <a:avLst/>
              <a:gdLst/>
              <a:ahLst/>
              <a:rect l="0" t="0" r="r" b="b"/>
              <a:pathLst>
                <a:path w="324" h="312">
                  <a:moveTo>
                    <a:pt x="208" y="251"/>
                  </a:moveTo>
                  <a:cubicBezTo>
                    <a:pt x="211" y="279"/>
                    <a:pt x="230" y="307"/>
                    <a:pt x="264" y="307"/>
                  </a:cubicBezTo>
                  <a:cubicBezTo>
                    <a:pt x="279" y="307"/>
                    <a:pt x="323" y="297"/>
                    <a:pt x="323" y="242"/>
                  </a:cubicBezTo>
                  <a:lnTo>
                    <a:pt x="323" y="205"/>
                  </a:lnTo>
                  <a:lnTo>
                    <a:pt x="305" y="205"/>
                  </a:lnTo>
                  <a:lnTo>
                    <a:pt x="305" y="242"/>
                  </a:lnTo>
                  <a:cubicBezTo>
                    <a:pt x="305" y="282"/>
                    <a:pt x="287" y="287"/>
                    <a:pt x="279" y="287"/>
                  </a:cubicBezTo>
                  <a:cubicBezTo>
                    <a:pt x="256" y="287"/>
                    <a:pt x="253" y="256"/>
                    <a:pt x="253" y="253"/>
                  </a:cubicBezTo>
                  <a:lnTo>
                    <a:pt x="253" y="117"/>
                  </a:lnTo>
                  <a:cubicBezTo>
                    <a:pt x="253" y="89"/>
                    <a:pt x="253" y="63"/>
                    <a:pt x="227" y="37"/>
                  </a:cubicBezTo>
                  <a:cubicBezTo>
                    <a:pt x="200" y="11"/>
                    <a:pt x="164" y="0"/>
                    <a:pt x="130" y="0"/>
                  </a:cubicBezTo>
                  <a:cubicBezTo>
                    <a:pt x="70" y="0"/>
                    <a:pt x="21" y="32"/>
                    <a:pt x="21" y="77"/>
                  </a:cubicBezTo>
                  <a:cubicBezTo>
                    <a:pt x="21" y="97"/>
                    <a:pt x="36" y="109"/>
                    <a:pt x="54" y="109"/>
                  </a:cubicBezTo>
                  <a:cubicBezTo>
                    <a:pt x="73" y="109"/>
                    <a:pt x="86" y="95"/>
                    <a:pt x="86" y="77"/>
                  </a:cubicBezTo>
                  <a:cubicBezTo>
                    <a:pt x="86" y="69"/>
                    <a:pt x="83" y="46"/>
                    <a:pt x="50" y="46"/>
                  </a:cubicBezTo>
                  <a:cubicBezTo>
                    <a:pt x="70" y="23"/>
                    <a:pt x="104" y="15"/>
                    <a:pt x="128" y="15"/>
                  </a:cubicBezTo>
                  <a:cubicBezTo>
                    <a:pt x="162" y="15"/>
                    <a:pt x="203" y="41"/>
                    <a:pt x="203" y="101"/>
                  </a:cubicBezTo>
                  <a:lnTo>
                    <a:pt x="203" y="127"/>
                  </a:lnTo>
                  <a:cubicBezTo>
                    <a:pt x="167" y="129"/>
                    <a:pt x="117" y="130"/>
                    <a:pt x="71" y="150"/>
                  </a:cubicBezTo>
                  <a:cubicBezTo>
                    <a:pt x="18" y="173"/>
                    <a:pt x="0" y="209"/>
                    <a:pt x="0" y="239"/>
                  </a:cubicBezTo>
                  <a:cubicBezTo>
                    <a:pt x="0" y="294"/>
                    <a:pt x="70" y="311"/>
                    <a:pt x="115" y="311"/>
                  </a:cubicBezTo>
                  <a:cubicBezTo>
                    <a:pt x="162" y="311"/>
                    <a:pt x="195" y="284"/>
                    <a:pt x="208" y="251"/>
                  </a:cubicBezTo>
                  <a:moveTo>
                    <a:pt x="203" y="141"/>
                  </a:moveTo>
                  <a:lnTo>
                    <a:pt x="203" y="209"/>
                  </a:lnTo>
                  <a:cubicBezTo>
                    <a:pt x="203" y="273"/>
                    <a:pt x="153" y="296"/>
                    <a:pt x="120" y="296"/>
                  </a:cubicBezTo>
                  <a:cubicBezTo>
                    <a:pt x="84" y="296"/>
                    <a:pt x="55" y="271"/>
                    <a:pt x="55" y="238"/>
                  </a:cubicBezTo>
                  <a:cubicBezTo>
                    <a:pt x="55" y="201"/>
                    <a:pt x="86" y="144"/>
                    <a:pt x="203" y="141"/>
                  </a:cubicBezTo>
                </a:path>
              </a:pathLst>
            </a:custGeom>
            <a:solidFill>
              <a:srgbClr val="000000"/>
            </a:solidFill>
            <a:ln w="15840">
              <a:noFill/>
            </a:ln>
          </p:spPr>
        </p:sp>
        <p:sp>
          <p:nvSpPr>
            <p:cNvPr id="1524" name="Freeform 138"/>
            <p:cNvSpPr/>
            <p:nvPr/>
          </p:nvSpPr>
          <p:spPr>
            <a:xfrm>
              <a:off x="4321440" y="3845520"/>
              <a:ext cx="129960" cy="108000"/>
            </a:xfrm>
            <a:custGeom>
              <a:avLst/>
              <a:gdLst/>
              <a:ahLst/>
              <a:rect l="0" t="0" r="r" b="b"/>
              <a:pathLst>
                <a:path w="361" h="300">
                  <a:moveTo>
                    <a:pt x="55" y="66"/>
                  </a:moveTo>
                  <a:lnTo>
                    <a:pt x="55" y="248"/>
                  </a:lnTo>
                  <a:cubicBezTo>
                    <a:pt x="55" y="278"/>
                    <a:pt x="49" y="278"/>
                    <a:pt x="0" y="278"/>
                  </a:cubicBezTo>
                  <a:lnTo>
                    <a:pt x="0" y="299"/>
                  </a:lnTo>
                  <a:cubicBezTo>
                    <a:pt x="24" y="299"/>
                    <a:pt x="62" y="297"/>
                    <a:pt x="81" y="297"/>
                  </a:cubicBezTo>
                  <a:cubicBezTo>
                    <a:pt x="99" y="297"/>
                    <a:pt x="136" y="299"/>
                    <a:pt x="161" y="299"/>
                  </a:cubicBezTo>
                  <a:lnTo>
                    <a:pt x="161" y="278"/>
                  </a:lnTo>
                  <a:cubicBezTo>
                    <a:pt x="114" y="278"/>
                    <a:pt x="105" y="278"/>
                    <a:pt x="105" y="248"/>
                  </a:cubicBezTo>
                  <a:lnTo>
                    <a:pt x="105" y="123"/>
                  </a:lnTo>
                  <a:cubicBezTo>
                    <a:pt x="105" y="52"/>
                    <a:pt x="156" y="15"/>
                    <a:pt x="201" y="15"/>
                  </a:cubicBezTo>
                  <a:cubicBezTo>
                    <a:pt x="247" y="15"/>
                    <a:pt x="255" y="52"/>
                    <a:pt x="255" y="90"/>
                  </a:cubicBezTo>
                  <a:lnTo>
                    <a:pt x="255" y="248"/>
                  </a:lnTo>
                  <a:cubicBezTo>
                    <a:pt x="255" y="278"/>
                    <a:pt x="247" y="278"/>
                    <a:pt x="200" y="278"/>
                  </a:cubicBezTo>
                  <a:lnTo>
                    <a:pt x="200" y="299"/>
                  </a:lnTo>
                  <a:cubicBezTo>
                    <a:pt x="224" y="299"/>
                    <a:pt x="261" y="297"/>
                    <a:pt x="281" y="297"/>
                  </a:cubicBezTo>
                  <a:cubicBezTo>
                    <a:pt x="299" y="297"/>
                    <a:pt x="336" y="299"/>
                    <a:pt x="360" y="299"/>
                  </a:cubicBezTo>
                  <a:lnTo>
                    <a:pt x="360" y="278"/>
                  </a:lnTo>
                  <a:cubicBezTo>
                    <a:pt x="323" y="278"/>
                    <a:pt x="305" y="278"/>
                    <a:pt x="305" y="258"/>
                  </a:cubicBezTo>
                  <a:lnTo>
                    <a:pt x="305" y="129"/>
                  </a:lnTo>
                  <a:cubicBezTo>
                    <a:pt x="305" y="71"/>
                    <a:pt x="305" y="49"/>
                    <a:pt x="282" y="25"/>
                  </a:cubicBezTo>
                  <a:cubicBezTo>
                    <a:pt x="273" y="14"/>
                    <a:pt x="248" y="0"/>
                    <a:pt x="208" y="0"/>
                  </a:cubicBezTo>
                  <a:cubicBezTo>
                    <a:pt x="154" y="0"/>
                    <a:pt x="122" y="29"/>
                    <a:pt x="101" y="71"/>
                  </a:cubicBezTo>
                  <a:lnTo>
                    <a:pt x="101" y="0"/>
                  </a:lnTo>
                  <a:lnTo>
                    <a:pt x="0" y="8"/>
                  </a:lnTo>
                  <a:lnTo>
                    <a:pt x="0" y="29"/>
                  </a:lnTo>
                  <a:cubicBezTo>
                    <a:pt x="50" y="29"/>
                    <a:pt x="55" y="34"/>
                    <a:pt x="55" y="66"/>
                  </a:cubicBezTo>
                </a:path>
              </a:pathLst>
            </a:custGeom>
            <a:solidFill>
              <a:srgbClr val="000000"/>
            </a:solidFill>
            <a:ln w="15840">
              <a:noFill/>
            </a:ln>
          </p:spPr>
        </p:sp>
        <p:sp>
          <p:nvSpPr>
            <p:cNvPr id="1525" name="Freeform 139"/>
            <p:cNvSpPr/>
            <p:nvPr/>
          </p:nvSpPr>
          <p:spPr>
            <a:xfrm>
              <a:off x="4464720" y="3843720"/>
              <a:ext cx="98640" cy="112320"/>
            </a:xfrm>
            <a:custGeom>
              <a:avLst/>
              <a:gdLst/>
              <a:ahLst/>
              <a:rect l="0" t="0" r="r" b="b"/>
              <a:pathLst>
                <a:path w="274" h="312">
                  <a:moveTo>
                    <a:pt x="60" y="156"/>
                  </a:moveTo>
                  <a:cubicBezTo>
                    <a:pt x="60" y="46"/>
                    <a:pt x="118" y="17"/>
                    <a:pt x="156" y="17"/>
                  </a:cubicBezTo>
                  <a:cubicBezTo>
                    <a:pt x="162" y="17"/>
                    <a:pt x="208" y="17"/>
                    <a:pt x="234" y="41"/>
                  </a:cubicBezTo>
                  <a:cubicBezTo>
                    <a:pt x="203" y="44"/>
                    <a:pt x="200" y="64"/>
                    <a:pt x="200" y="74"/>
                  </a:cubicBezTo>
                  <a:cubicBezTo>
                    <a:pt x="200" y="90"/>
                    <a:pt x="213" y="104"/>
                    <a:pt x="232" y="104"/>
                  </a:cubicBezTo>
                  <a:cubicBezTo>
                    <a:pt x="251" y="104"/>
                    <a:pt x="266" y="92"/>
                    <a:pt x="266" y="72"/>
                  </a:cubicBezTo>
                  <a:cubicBezTo>
                    <a:pt x="266" y="26"/>
                    <a:pt x="211" y="0"/>
                    <a:pt x="156" y="0"/>
                  </a:cubicBezTo>
                  <a:cubicBezTo>
                    <a:pt x="67" y="0"/>
                    <a:pt x="0" y="74"/>
                    <a:pt x="0" y="156"/>
                  </a:cubicBezTo>
                  <a:cubicBezTo>
                    <a:pt x="0" y="244"/>
                    <a:pt x="71" y="311"/>
                    <a:pt x="154" y="311"/>
                  </a:cubicBezTo>
                  <a:cubicBezTo>
                    <a:pt x="250" y="311"/>
                    <a:pt x="273" y="230"/>
                    <a:pt x="273" y="222"/>
                  </a:cubicBezTo>
                  <a:cubicBezTo>
                    <a:pt x="273" y="216"/>
                    <a:pt x="266" y="216"/>
                    <a:pt x="264" y="216"/>
                  </a:cubicBezTo>
                  <a:cubicBezTo>
                    <a:pt x="258" y="216"/>
                    <a:pt x="256" y="219"/>
                    <a:pt x="255" y="222"/>
                  </a:cubicBezTo>
                  <a:cubicBezTo>
                    <a:pt x="234" y="285"/>
                    <a:pt x="187" y="294"/>
                    <a:pt x="161" y="294"/>
                  </a:cubicBezTo>
                  <a:cubicBezTo>
                    <a:pt x="123" y="294"/>
                    <a:pt x="60" y="265"/>
                    <a:pt x="60" y="156"/>
                  </a:cubicBezTo>
                </a:path>
              </a:pathLst>
            </a:custGeom>
            <a:solidFill>
              <a:srgbClr val="000000"/>
            </a:solidFill>
            <a:ln w="15840">
              <a:noFill/>
            </a:ln>
          </p:spPr>
        </p:sp>
        <p:sp>
          <p:nvSpPr>
            <p:cNvPr id="1526" name="Freeform 140"/>
            <p:cNvSpPr/>
            <p:nvPr/>
          </p:nvSpPr>
          <p:spPr>
            <a:xfrm>
              <a:off x="4570920" y="3784320"/>
              <a:ext cx="129960" cy="169200"/>
            </a:xfrm>
            <a:custGeom>
              <a:avLst/>
              <a:gdLst/>
              <a:ahLst/>
              <a:rect l="0" t="0" r="r" b="b"/>
              <a:pathLst>
                <a:path w="361" h="470">
                  <a:moveTo>
                    <a:pt x="55" y="417"/>
                  </a:moveTo>
                  <a:cubicBezTo>
                    <a:pt x="55" y="448"/>
                    <a:pt x="49" y="448"/>
                    <a:pt x="0" y="448"/>
                  </a:cubicBezTo>
                  <a:lnTo>
                    <a:pt x="0" y="469"/>
                  </a:lnTo>
                  <a:cubicBezTo>
                    <a:pt x="24" y="468"/>
                    <a:pt x="62" y="468"/>
                    <a:pt x="81" y="468"/>
                  </a:cubicBezTo>
                  <a:cubicBezTo>
                    <a:pt x="99" y="468"/>
                    <a:pt x="136" y="468"/>
                    <a:pt x="161" y="469"/>
                  </a:cubicBezTo>
                  <a:lnTo>
                    <a:pt x="161" y="448"/>
                  </a:lnTo>
                  <a:cubicBezTo>
                    <a:pt x="114" y="448"/>
                    <a:pt x="105" y="448"/>
                    <a:pt x="105" y="417"/>
                  </a:cubicBezTo>
                  <a:lnTo>
                    <a:pt x="105" y="293"/>
                  </a:lnTo>
                  <a:cubicBezTo>
                    <a:pt x="105" y="222"/>
                    <a:pt x="156" y="186"/>
                    <a:pt x="201" y="186"/>
                  </a:cubicBezTo>
                  <a:cubicBezTo>
                    <a:pt x="247" y="186"/>
                    <a:pt x="255" y="222"/>
                    <a:pt x="255" y="261"/>
                  </a:cubicBezTo>
                  <a:lnTo>
                    <a:pt x="255" y="417"/>
                  </a:lnTo>
                  <a:cubicBezTo>
                    <a:pt x="255" y="448"/>
                    <a:pt x="247" y="448"/>
                    <a:pt x="200" y="448"/>
                  </a:cubicBezTo>
                  <a:lnTo>
                    <a:pt x="200" y="469"/>
                  </a:lnTo>
                  <a:cubicBezTo>
                    <a:pt x="224" y="468"/>
                    <a:pt x="261" y="468"/>
                    <a:pt x="281" y="468"/>
                  </a:cubicBezTo>
                  <a:cubicBezTo>
                    <a:pt x="299" y="468"/>
                    <a:pt x="336" y="468"/>
                    <a:pt x="360" y="469"/>
                  </a:cubicBezTo>
                  <a:lnTo>
                    <a:pt x="360" y="448"/>
                  </a:lnTo>
                  <a:cubicBezTo>
                    <a:pt x="323" y="448"/>
                    <a:pt x="305" y="448"/>
                    <a:pt x="305" y="428"/>
                  </a:cubicBezTo>
                  <a:lnTo>
                    <a:pt x="305" y="299"/>
                  </a:lnTo>
                  <a:cubicBezTo>
                    <a:pt x="305" y="241"/>
                    <a:pt x="305" y="219"/>
                    <a:pt x="282" y="195"/>
                  </a:cubicBezTo>
                  <a:cubicBezTo>
                    <a:pt x="273" y="184"/>
                    <a:pt x="248" y="170"/>
                    <a:pt x="208" y="170"/>
                  </a:cubicBezTo>
                  <a:cubicBezTo>
                    <a:pt x="146" y="170"/>
                    <a:pt x="115" y="212"/>
                    <a:pt x="104" y="236"/>
                  </a:cubicBezTo>
                  <a:lnTo>
                    <a:pt x="104" y="0"/>
                  </a:lnTo>
                  <a:lnTo>
                    <a:pt x="0" y="8"/>
                  </a:lnTo>
                  <a:lnTo>
                    <a:pt x="0" y="29"/>
                  </a:lnTo>
                  <a:cubicBezTo>
                    <a:pt x="50" y="29"/>
                    <a:pt x="55" y="34"/>
                    <a:pt x="55" y="66"/>
                  </a:cubicBezTo>
                  <a:lnTo>
                    <a:pt x="55" y="417"/>
                  </a:lnTo>
                </a:path>
              </a:pathLst>
            </a:custGeom>
            <a:solidFill>
              <a:srgbClr val="000000"/>
            </a:solidFill>
            <a:ln w="15840">
              <a:noFill/>
            </a:ln>
          </p:spPr>
        </p:sp>
        <p:sp>
          <p:nvSpPr>
            <p:cNvPr id="1527" name="Freeform 141"/>
            <p:cNvSpPr/>
            <p:nvPr/>
          </p:nvSpPr>
          <p:spPr>
            <a:xfrm>
              <a:off x="4712760" y="3843720"/>
              <a:ext cx="100080" cy="112320"/>
            </a:xfrm>
            <a:custGeom>
              <a:avLst/>
              <a:gdLst/>
              <a:ahLst/>
              <a:rect l="0" t="0" r="r" b="b"/>
              <a:pathLst>
                <a:path w="278" h="312">
                  <a:moveTo>
                    <a:pt x="60" y="133"/>
                  </a:moveTo>
                  <a:cubicBezTo>
                    <a:pt x="65" y="32"/>
                    <a:pt x="125" y="15"/>
                    <a:pt x="149" y="15"/>
                  </a:cubicBezTo>
                  <a:cubicBezTo>
                    <a:pt x="222" y="15"/>
                    <a:pt x="230" y="106"/>
                    <a:pt x="230" y="133"/>
                  </a:cubicBezTo>
                  <a:lnTo>
                    <a:pt x="60" y="133"/>
                  </a:lnTo>
                  <a:moveTo>
                    <a:pt x="60" y="147"/>
                  </a:moveTo>
                  <a:lnTo>
                    <a:pt x="260" y="147"/>
                  </a:lnTo>
                  <a:cubicBezTo>
                    <a:pt x="276" y="147"/>
                    <a:pt x="277" y="147"/>
                    <a:pt x="277" y="133"/>
                  </a:cubicBezTo>
                  <a:cubicBezTo>
                    <a:pt x="277" y="66"/>
                    <a:pt x="238" y="0"/>
                    <a:pt x="149" y="0"/>
                  </a:cubicBezTo>
                  <a:cubicBezTo>
                    <a:pt x="67" y="0"/>
                    <a:pt x="0" y="69"/>
                    <a:pt x="0" y="155"/>
                  </a:cubicBezTo>
                  <a:cubicBezTo>
                    <a:pt x="0" y="245"/>
                    <a:pt x="75" y="311"/>
                    <a:pt x="157" y="311"/>
                  </a:cubicBezTo>
                  <a:cubicBezTo>
                    <a:pt x="245" y="311"/>
                    <a:pt x="277" y="236"/>
                    <a:pt x="277" y="222"/>
                  </a:cubicBezTo>
                  <a:cubicBezTo>
                    <a:pt x="277" y="216"/>
                    <a:pt x="271" y="215"/>
                    <a:pt x="268" y="215"/>
                  </a:cubicBezTo>
                  <a:cubicBezTo>
                    <a:pt x="261" y="215"/>
                    <a:pt x="260" y="219"/>
                    <a:pt x="260" y="224"/>
                  </a:cubicBezTo>
                  <a:cubicBezTo>
                    <a:pt x="234" y="294"/>
                    <a:pt x="169" y="294"/>
                    <a:pt x="162" y="294"/>
                  </a:cubicBezTo>
                  <a:cubicBezTo>
                    <a:pt x="127" y="294"/>
                    <a:pt x="97" y="273"/>
                    <a:pt x="81" y="248"/>
                  </a:cubicBezTo>
                  <a:cubicBezTo>
                    <a:pt x="60" y="216"/>
                    <a:pt x="60" y="172"/>
                    <a:pt x="60" y="147"/>
                  </a:cubicBezTo>
                </a:path>
              </a:pathLst>
            </a:custGeom>
            <a:solidFill>
              <a:srgbClr val="000000"/>
            </a:solidFill>
            <a:ln w="15840">
              <a:noFill/>
            </a:ln>
          </p:spPr>
        </p:sp>
        <p:sp>
          <p:nvSpPr>
            <p:cNvPr id="1528" name="Freeform 142"/>
            <p:cNvSpPr/>
            <p:nvPr/>
          </p:nvSpPr>
          <p:spPr>
            <a:xfrm>
              <a:off x="4827960" y="3843720"/>
              <a:ext cx="84960" cy="112320"/>
            </a:xfrm>
            <a:custGeom>
              <a:avLst/>
              <a:gdLst/>
              <a:ahLst/>
              <a:rect l="0" t="0" r="r" b="b"/>
              <a:pathLst>
                <a:path w="236" h="312">
                  <a:moveTo>
                    <a:pt x="125" y="172"/>
                  </a:moveTo>
                  <a:cubicBezTo>
                    <a:pt x="141" y="175"/>
                    <a:pt x="200" y="186"/>
                    <a:pt x="200" y="235"/>
                  </a:cubicBezTo>
                  <a:cubicBezTo>
                    <a:pt x="200" y="268"/>
                    <a:pt x="175" y="296"/>
                    <a:pt x="118" y="296"/>
                  </a:cubicBezTo>
                  <a:cubicBezTo>
                    <a:pt x="58" y="296"/>
                    <a:pt x="32" y="258"/>
                    <a:pt x="19" y="199"/>
                  </a:cubicBezTo>
                  <a:cubicBezTo>
                    <a:pt x="18" y="192"/>
                    <a:pt x="16" y="189"/>
                    <a:pt x="10" y="189"/>
                  </a:cubicBezTo>
                  <a:cubicBezTo>
                    <a:pt x="0" y="189"/>
                    <a:pt x="0" y="193"/>
                    <a:pt x="0" y="205"/>
                  </a:cubicBezTo>
                  <a:lnTo>
                    <a:pt x="0" y="294"/>
                  </a:lnTo>
                  <a:cubicBezTo>
                    <a:pt x="0" y="307"/>
                    <a:pt x="0" y="311"/>
                    <a:pt x="8" y="311"/>
                  </a:cubicBezTo>
                  <a:cubicBezTo>
                    <a:pt x="11" y="311"/>
                    <a:pt x="13" y="310"/>
                    <a:pt x="26" y="297"/>
                  </a:cubicBezTo>
                  <a:cubicBezTo>
                    <a:pt x="28" y="296"/>
                    <a:pt x="28" y="294"/>
                    <a:pt x="41" y="282"/>
                  </a:cubicBezTo>
                  <a:cubicBezTo>
                    <a:pt x="71" y="310"/>
                    <a:pt x="104" y="311"/>
                    <a:pt x="118" y="311"/>
                  </a:cubicBezTo>
                  <a:cubicBezTo>
                    <a:pt x="201" y="311"/>
                    <a:pt x="235" y="265"/>
                    <a:pt x="235" y="216"/>
                  </a:cubicBezTo>
                  <a:cubicBezTo>
                    <a:pt x="235" y="181"/>
                    <a:pt x="213" y="161"/>
                    <a:pt x="204" y="152"/>
                  </a:cubicBezTo>
                  <a:cubicBezTo>
                    <a:pt x="180" y="130"/>
                    <a:pt x="153" y="126"/>
                    <a:pt x="123" y="120"/>
                  </a:cubicBezTo>
                  <a:cubicBezTo>
                    <a:pt x="83" y="112"/>
                    <a:pt x="34" y="104"/>
                    <a:pt x="34" y="64"/>
                  </a:cubicBezTo>
                  <a:cubicBezTo>
                    <a:pt x="34" y="40"/>
                    <a:pt x="54" y="12"/>
                    <a:pt x="115" y="12"/>
                  </a:cubicBezTo>
                  <a:cubicBezTo>
                    <a:pt x="193" y="12"/>
                    <a:pt x="198" y="74"/>
                    <a:pt x="200" y="95"/>
                  </a:cubicBezTo>
                  <a:cubicBezTo>
                    <a:pt x="200" y="101"/>
                    <a:pt x="206" y="101"/>
                    <a:pt x="208" y="101"/>
                  </a:cubicBezTo>
                  <a:cubicBezTo>
                    <a:pt x="217" y="101"/>
                    <a:pt x="217" y="98"/>
                    <a:pt x="217" y="84"/>
                  </a:cubicBezTo>
                  <a:lnTo>
                    <a:pt x="217" y="17"/>
                  </a:lnTo>
                  <a:cubicBezTo>
                    <a:pt x="217" y="5"/>
                    <a:pt x="217" y="0"/>
                    <a:pt x="209" y="0"/>
                  </a:cubicBezTo>
                  <a:cubicBezTo>
                    <a:pt x="206" y="0"/>
                    <a:pt x="204" y="0"/>
                    <a:pt x="195" y="8"/>
                  </a:cubicBezTo>
                  <a:cubicBezTo>
                    <a:pt x="193" y="11"/>
                    <a:pt x="185" y="17"/>
                    <a:pt x="182" y="18"/>
                  </a:cubicBezTo>
                  <a:cubicBezTo>
                    <a:pt x="156" y="0"/>
                    <a:pt x="125" y="0"/>
                    <a:pt x="115" y="0"/>
                  </a:cubicBezTo>
                  <a:cubicBezTo>
                    <a:pt x="28" y="0"/>
                    <a:pt x="0" y="46"/>
                    <a:pt x="0" y="83"/>
                  </a:cubicBezTo>
                  <a:cubicBezTo>
                    <a:pt x="0" y="107"/>
                    <a:pt x="11" y="126"/>
                    <a:pt x="31" y="141"/>
                  </a:cubicBezTo>
                  <a:cubicBezTo>
                    <a:pt x="54" y="158"/>
                    <a:pt x="75" y="163"/>
                    <a:pt x="125" y="172"/>
                  </a:cubicBezTo>
                </a:path>
              </a:pathLst>
            </a:custGeom>
            <a:solidFill>
              <a:srgbClr val="000000"/>
            </a:solidFill>
            <a:ln w="15840">
              <a:noFill/>
            </a:ln>
          </p:spPr>
        </p:sp>
        <p:sp>
          <p:nvSpPr>
            <p:cNvPr id="1529" name="Freeform 143"/>
            <p:cNvSpPr/>
            <p:nvPr/>
          </p:nvSpPr>
          <p:spPr>
            <a:xfrm>
              <a:off x="5014800" y="3790440"/>
              <a:ext cx="55800" cy="163080"/>
            </a:xfrm>
            <a:custGeom>
              <a:avLst/>
              <a:gdLst/>
              <a:ahLst/>
              <a:rect l="0" t="0" r="r" b="b"/>
              <a:pathLst>
                <a:path w="155" h="453">
                  <a:moveTo>
                    <a:pt x="104" y="153"/>
                  </a:moveTo>
                  <a:lnTo>
                    <a:pt x="3" y="161"/>
                  </a:lnTo>
                  <a:lnTo>
                    <a:pt x="3" y="182"/>
                  </a:lnTo>
                  <a:cubicBezTo>
                    <a:pt x="50" y="182"/>
                    <a:pt x="57" y="186"/>
                    <a:pt x="57" y="219"/>
                  </a:cubicBezTo>
                  <a:lnTo>
                    <a:pt x="57" y="400"/>
                  </a:lnTo>
                  <a:cubicBezTo>
                    <a:pt x="57" y="431"/>
                    <a:pt x="49" y="431"/>
                    <a:pt x="0" y="431"/>
                  </a:cubicBezTo>
                  <a:lnTo>
                    <a:pt x="0" y="452"/>
                  </a:lnTo>
                  <a:cubicBezTo>
                    <a:pt x="23" y="451"/>
                    <a:pt x="62" y="451"/>
                    <a:pt x="79" y="451"/>
                  </a:cubicBezTo>
                  <a:cubicBezTo>
                    <a:pt x="104" y="451"/>
                    <a:pt x="130" y="451"/>
                    <a:pt x="154" y="452"/>
                  </a:cubicBezTo>
                  <a:lnTo>
                    <a:pt x="154" y="431"/>
                  </a:lnTo>
                  <a:cubicBezTo>
                    <a:pt x="107" y="431"/>
                    <a:pt x="104" y="428"/>
                    <a:pt x="104" y="402"/>
                  </a:cubicBezTo>
                  <a:lnTo>
                    <a:pt x="104" y="153"/>
                  </a:lnTo>
                  <a:moveTo>
                    <a:pt x="107" y="35"/>
                  </a:moveTo>
                  <a:cubicBezTo>
                    <a:pt x="107" y="14"/>
                    <a:pt x="89" y="0"/>
                    <a:pt x="68" y="0"/>
                  </a:cubicBezTo>
                  <a:cubicBezTo>
                    <a:pt x="45" y="0"/>
                    <a:pt x="31" y="18"/>
                    <a:pt x="31" y="35"/>
                  </a:cubicBezTo>
                  <a:cubicBezTo>
                    <a:pt x="31" y="54"/>
                    <a:pt x="45" y="72"/>
                    <a:pt x="68" y="72"/>
                  </a:cubicBezTo>
                  <a:cubicBezTo>
                    <a:pt x="89" y="72"/>
                    <a:pt x="107" y="57"/>
                    <a:pt x="107" y="35"/>
                  </a:cubicBezTo>
                </a:path>
              </a:pathLst>
            </a:custGeom>
            <a:solidFill>
              <a:srgbClr val="000000"/>
            </a:solidFill>
            <a:ln w="15840">
              <a:noFill/>
            </a:ln>
          </p:spPr>
        </p:sp>
        <p:sp>
          <p:nvSpPr>
            <p:cNvPr id="1530" name="Freeform 144"/>
            <p:cNvSpPr/>
            <p:nvPr/>
          </p:nvSpPr>
          <p:spPr>
            <a:xfrm>
              <a:off x="5086080" y="3843720"/>
              <a:ext cx="84960" cy="112320"/>
            </a:xfrm>
            <a:custGeom>
              <a:avLst/>
              <a:gdLst/>
              <a:ahLst/>
              <a:rect l="0" t="0" r="r" b="b"/>
              <a:pathLst>
                <a:path w="236" h="312">
                  <a:moveTo>
                    <a:pt x="125" y="172"/>
                  </a:moveTo>
                  <a:cubicBezTo>
                    <a:pt x="141" y="175"/>
                    <a:pt x="200" y="186"/>
                    <a:pt x="200" y="235"/>
                  </a:cubicBezTo>
                  <a:cubicBezTo>
                    <a:pt x="200" y="268"/>
                    <a:pt x="175" y="296"/>
                    <a:pt x="118" y="296"/>
                  </a:cubicBezTo>
                  <a:cubicBezTo>
                    <a:pt x="58" y="296"/>
                    <a:pt x="32" y="258"/>
                    <a:pt x="19" y="199"/>
                  </a:cubicBezTo>
                  <a:cubicBezTo>
                    <a:pt x="18" y="192"/>
                    <a:pt x="16" y="189"/>
                    <a:pt x="10" y="189"/>
                  </a:cubicBezTo>
                  <a:cubicBezTo>
                    <a:pt x="0" y="189"/>
                    <a:pt x="0" y="193"/>
                    <a:pt x="0" y="205"/>
                  </a:cubicBezTo>
                  <a:lnTo>
                    <a:pt x="0" y="294"/>
                  </a:lnTo>
                  <a:cubicBezTo>
                    <a:pt x="0" y="307"/>
                    <a:pt x="0" y="311"/>
                    <a:pt x="8" y="311"/>
                  </a:cubicBezTo>
                  <a:cubicBezTo>
                    <a:pt x="11" y="311"/>
                    <a:pt x="13" y="310"/>
                    <a:pt x="26" y="297"/>
                  </a:cubicBezTo>
                  <a:cubicBezTo>
                    <a:pt x="28" y="296"/>
                    <a:pt x="28" y="294"/>
                    <a:pt x="41" y="282"/>
                  </a:cubicBezTo>
                  <a:cubicBezTo>
                    <a:pt x="71" y="310"/>
                    <a:pt x="104" y="311"/>
                    <a:pt x="118" y="311"/>
                  </a:cubicBezTo>
                  <a:cubicBezTo>
                    <a:pt x="201" y="311"/>
                    <a:pt x="235" y="265"/>
                    <a:pt x="235" y="216"/>
                  </a:cubicBezTo>
                  <a:cubicBezTo>
                    <a:pt x="235" y="181"/>
                    <a:pt x="213" y="161"/>
                    <a:pt x="204" y="152"/>
                  </a:cubicBezTo>
                  <a:cubicBezTo>
                    <a:pt x="180" y="130"/>
                    <a:pt x="153" y="126"/>
                    <a:pt x="123" y="120"/>
                  </a:cubicBezTo>
                  <a:cubicBezTo>
                    <a:pt x="83" y="112"/>
                    <a:pt x="34" y="104"/>
                    <a:pt x="34" y="64"/>
                  </a:cubicBezTo>
                  <a:cubicBezTo>
                    <a:pt x="34" y="40"/>
                    <a:pt x="54" y="12"/>
                    <a:pt x="115" y="12"/>
                  </a:cubicBezTo>
                  <a:cubicBezTo>
                    <a:pt x="193" y="12"/>
                    <a:pt x="198" y="74"/>
                    <a:pt x="200" y="95"/>
                  </a:cubicBezTo>
                  <a:cubicBezTo>
                    <a:pt x="200" y="101"/>
                    <a:pt x="206" y="101"/>
                    <a:pt x="208" y="101"/>
                  </a:cubicBezTo>
                  <a:cubicBezTo>
                    <a:pt x="217" y="101"/>
                    <a:pt x="217" y="98"/>
                    <a:pt x="217" y="84"/>
                  </a:cubicBezTo>
                  <a:lnTo>
                    <a:pt x="217" y="17"/>
                  </a:lnTo>
                  <a:cubicBezTo>
                    <a:pt x="217" y="5"/>
                    <a:pt x="217" y="0"/>
                    <a:pt x="209" y="0"/>
                  </a:cubicBezTo>
                  <a:cubicBezTo>
                    <a:pt x="206" y="0"/>
                    <a:pt x="204" y="0"/>
                    <a:pt x="195" y="8"/>
                  </a:cubicBezTo>
                  <a:cubicBezTo>
                    <a:pt x="193" y="11"/>
                    <a:pt x="185" y="17"/>
                    <a:pt x="182" y="18"/>
                  </a:cubicBezTo>
                  <a:cubicBezTo>
                    <a:pt x="156" y="0"/>
                    <a:pt x="125" y="0"/>
                    <a:pt x="115" y="0"/>
                  </a:cubicBezTo>
                  <a:cubicBezTo>
                    <a:pt x="28" y="0"/>
                    <a:pt x="0" y="46"/>
                    <a:pt x="0" y="83"/>
                  </a:cubicBezTo>
                  <a:cubicBezTo>
                    <a:pt x="0" y="107"/>
                    <a:pt x="11" y="126"/>
                    <a:pt x="31" y="141"/>
                  </a:cubicBezTo>
                  <a:cubicBezTo>
                    <a:pt x="54" y="158"/>
                    <a:pt x="75" y="163"/>
                    <a:pt x="125" y="172"/>
                  </a:cubicBezTo>
                </a:path>
              </a:pathLst>
            </a:custGeom>
            <a:solidFill>
              <a:srgbClr val="000000"/>
            </a:solidFill>
            <a:ln w="15840">
              <a:noFill/>
            </a:ln>
          </p:spPr>
        </p:sp>
        <p:sp>
          <p:nvSpPr>
            <p:cNvPr id="1531" name="Freeform 145"/>
            <p:cNvSpPr/>
            <p:nvPr/>
          </p:nvSpPr>
          <p:spPr>
            <a:xfrm>
              <a:off x="588240" y="4073040"/>
              <a:ext cx="83880" cy="172080"/>
            </a:xfrm>
            <a:custGeom>
              <a:avLst/>
              <a:gdLst/>
              <a:ahLst/>
              <a:rect l="0" t="0" r="r" b="b"/>
              <a:pathLst>
                <a:path w="233" h="478">
                  <a:moveTo>
                    <a:pt x="102" y="186"/>
                  </a:moveTo>
                  <a:lnTo>
                    <a:pt x="102" y="107"/>
                  </a:lnTo>
                  <a:cubicBezTo>
                    <a:pt x="102" y="48"/>
                    <a:pt x="136" y="15"/>
                    <a:pt x="169" y="15"/>
                  </a:cubicBezTo>
                  <a:cubicBezTo>
                    <a:pt x="170" y="15"/>
                    <a:pt x="180" y="15"/>
                    <a:pt x="191" y="20"/>
                  </a:cubicBezTo>
                  <a:cubicBezTo>
                    <a:pt x="183" y="23"/>
                    <a:pt x="170" y="31"/>
                    <a:pt x="170" y="48"/>
                  </a:cubicBezTo>
                  <a:cubicBezTo>
                    <a:pt x="170" y="63"/>
                    <a:pt x="182" y="77"/>
                    <a:pt x="201" y="77"/>
                  </a:cubicBezTo>
                  <a:cubicBezTo>
                    <a:pt x="222" y="77"/>
                    <a:pt x="232" y="63"/>
                    <a:pt x="232" y="48"/>
                  </a:cubicBezTo>
                  <a:cubicBezTo>
                    <a:pt x="232" y="23"/>
                    <a:pt x="206" y="0"/>
                    <a:pt x="169" y="0"/>
                  </a:cubicBezTo>
                  <a:cubicBezTo>
                    <a:pt x="118" y="0"/>
                    <a:pt x="57" y="35"/>
                    <a:pt x="57" y="107"/>
                  </a:cubicBezTo>
                  <a:lnTo>
                    <a:pt x="57" y="186"/>
                  </a:lnTo>
                  <a:lnTo>
                    <a:pt x="0" y="186"/>
                  </a:lnTo>
                  <a:lnTo>
                    <a:pt x="0" y="205"/>
                  </a:lnTo>
                  <a:lnTo>
                    <a:pt x="57" y="205"/>
                  </a:lnTo>
                  <a:lnTo>
                    <a:pt x="57" y="425"/>
                  </a:lnTo>
                  <a:cubicBezTo>
                    <a:pt x="57" y="455"/>
                    <a:pt x="49" y="455"/>
                    <a:pt x="0" y="455"/>
                  </a:cubicBezTo>
                  <a:lnTo>
                    <a:pt x="0" y="477"/>
                  </a:lnTo>
                  <a:cubicBezTo>
                    <a:pt x="29" y="475"/>
                    <a:pt x="62" y="474"/>
                    <a:pt x="83" y="474"/>
                  </a:cubicBezTo>
                  <a:cubicBezTo>
                    <a:pt x="112" y="474"/>
                    <a:pt x="144" y="474"/>
                    <a:pt x="174" y="477"/>
                  </a:cubicBezTo>
                  <a:lnTo>
                    <a:pt x="174" y="455"/>
                  </a:lnTo>
                  <a:lnTo>
                    <a:pt x="159" y="455"/>
                  </a:lnTo>
                  <a:cubicBezTo>
                    <a:pt x="105" y="455"/>
                    <a:pt x="104" y="448"/>
                    <a:pt x="104" y="423"/>
                  </a:cubicBezTo>
                  <a:lnTo>
                    <a:pt x="104" y="205"/>
                  </a:lnTo>
                  <a:lnTo>
                    <a:pt x="187" y="205"/>
                  </a:lnTo>
                  <a:lnTo>
                    <a:pt x="187" y="186"/>
                  </a:lnTo>
                  <a:lnTo>
                    <a:pt x="102" y="186"/>
                  </a:lnTo>
                </a:path>
              </a:pathLst>
            </a:custGeom>
            <a:solidFill>
              <a:srgbClr val="000000"/>
            </a:solidFill>
            <a:ln w="15840">
              <a:noFill/>
            </a:ln>
          </p:spPr>
        </p:sp>
        <p:sp>
          <p:nvSpPr>
            <p:cNvPr id="1532" name="Freeform 146"/>
            <p:cNvSpPr/>
            <p:nvPr/>
          </p:nvSpPr>
          <p:spPr>
            <a:xfrm>
              <a:off x="670320" y="4164120"/>
              <a:ext cx="118440" cy="117000"/>
            </a:xfrm>
            <a:custGeom>
              <a:avLst/>
              <a:gdLst/>
              <a:ahLst/>
              <a:rect l="0" t="0" r="r" b="b"/>
              <a:pathLst>
                <a:path w="329" h="325">
                  <a:moveTo>
                    <a:pt x="172" y="38"/>
                  </a:moveTo>
                  <a:cubicBezTo>
                    <a:pt x="177" y="21"/>
                    <a:pt x="178" y="17"/>
                    <a:pt x="224" y="17"/>
                  </a:cubicBezTo>
                  <a:cubicBezTo>
                    <a:pt x="240" y="17"/>
                    <a:pt x="245" y="17"/>
                    <a:pt x="245" y="6"/>
                  </a:cubicBezTo>
                  <a:cubicBezTo>
                    <a:pt x="245" y="6"/>
                    <a:pt x="245" y="0"/>
                    <a:pt x="237" y="0"/>
                  </a:cubicBezTo>
                  <a:cubicBezTo>
                    <a:pt x="224" y="0"/>
                    <a:pt x="211" y="2"/>
                    <a:pt x="200" y="2"/>
                  </a:cubicBezTo>
                  <a:cubicBezTo>
                    <a:pt x="187" y="2"/>
                    <a:pt x="172" y="2"/>
                    <a:pt x="159" y="2"/>
                  </a:cubicBezTo>
                  <a:cubicBezTo>
                    <a:pt x="148" y="2"/>
                    <a:pt x="135" y="2"/>
                    <a:pt x="125" y="2"/>
                  </a:cubicBezTo>
                  <a:cubicBezTo>
                    <a:pt x="114" y="2"/>
                    <a:pt x="102" y="0"/>
                    <a:pt x="92" y="0"/>
                  </a:cubicBezTo>
                  <a:cubicBezTo>
                    <a:pt x="89" y="0"/>
                    <a:pt x="81" y="0"/>
                    <a:pt x="81" y="11"/>
                  </a:cubicBezTo>
                  <a:cubicBezTo>
                    <a:pt x="81" y="17"/>
                    <a:pt x="88" y="17"/>
                    <a:pt x="97" y="17"/>
                  </a:cubicBezTo>
                  <a:cubicBezTo>
                    <a:pt x="97" y="17"/>
                    <a:pt x="107" y="17"/>
                    <a:pt x="117" y="18"/>
                  </a:cubicBezTo>
                  <a:cubicBezTo>
                    <a:pt x="127" y="18"/>
                    <a:pt x="128" y="20"/>
                    <a:pt x="128" y="25"/>
                  </a:cubicBezTo>
                  <a:cubicBezTo>
                    <a:pt x="128" y="26"/>
                    <a:pt x="128" y="28"/>
                    <a:pt x="127" y="35"/>
                  </a:cubicBezTo>
                  <a:lnTo>
                    <a:pt x="58" y="287"/>
                  </a:lnTo>
                  <a:cubicBezTo>
                    <a:pt x="55" y="302"/>
                    <a:pt x="54" y="307"/>
                    <a:pt x="15" y="307"/>
                  </a:cubicBezTo>
                  <a:cubicBezTo>
                    <a:pt x="6" y="307"/>
                    <a:pt x="0" y="307"/>
                    <a:pt x="0" y="316"/>
                  </a:cubicBezTo>
                  <a:cubicBezTo>
                    <a:pt x="0" y="324"/>
                    <a:pt x="6" y="324"/>
                    <a:pt x="15" y="324"/>
                  </a:cubicBezTo>
                  <a:lnTo>
                    <a:pt x="268" y="324"/>
                  </a:lnTo>
                  <a:cubicBezTo>
                    <a:pt x="279" y="324"/>
                    <a:pt x="281" y="324"/>
                    <a:pt x="284" y="314"/>
                  </a:cubicBezTo>
                  <a:cubicBezTo>
                    <a:pt x="289" y="302"/>
                    <a:pt x="328" y="210"/>
                    <a:pt x="328" y="205"/>
                  </a:cubicBezTo>
                  <a:cubicBezTo>
                    <a:pt x="328" y="204"/>
                    <a:pt x="326" y="199"/>
                    <a:pt x="318" y="199"/>
                  </a:cubicBezTo>
                  <a:cubicBezTo>
                    <a:pt x="313" y="199"/>
                    <a:pt x="312" y="201"/>
                    <a:pt x="308" y="209"/>
                  </a:cubicBezTo>
                  <a:cubicBezTo>
                    <a:pt x="289" y="255"/>
                    <a:pt x="268" y="307"/>
                    <a:pt x="175" y="307"/>
                  </a:cubicBezTo>
                  <a:lnTo>
                    <a:pt x="118" y="307"/>
                  </a:lnTo>
                  <a:cubicBezTo>
                    <a:pt x="104" y="307"/>
                    <a:pt x="102" y="307"/>
                    <a:pt x="102" y="302"/>
                  </a:cubicBezTo>
                  <a:cubicBezTo>
                    <a:pt x="102" y="302"/>
                    <a:pt x="102" y="299"/>
                    <a:pt x="105" y="291"/>
                  </a:cubicBezTo>
                  <a:lnTo>
                    <a:pt x="172" y="38"/>
                  </a:lnTo>
                </a:path>
              </a:pathLst>
            </a:custGeom>
            <a:solidFill>
              <a:srgbClr val="000000"/>
            </a:solidFill>
            <a:ln w="15840">
              <a:noFill/>
            </a:ln>
          </p:spPr>
        </p:sp>
        <p:sp>
          <p:nvSpPr>
            <p:cNvPr id="1533" name="Freeform 147"/>
            <p:cNvSpPr/>
            <p:nvPr/>
          </p:nvSpPr>
          <p:spPr>
            <a:xfrm>
              <a:off x="837360" y="4061880"/>
              <a:ext cx="60480" cy="243360"/>
            </a:xfrm>
            <a:custGeom>
              <a:avLst/>
              <a:gdLst/>
              <a:ahLst/>
              <a:rect l="0" t="0" r="r" b="b"/>
              <a:pathLst>
                <a:path w="168" h="676">
                  <a:moveTo>
                    <a:pt x="167" y="668"/>
                  </a:moveTo>
                  <a:cubicBezTo>
                    <a:pt x="167" y="667"/>
                    <a:pt x="167" y="665"/>
                    <a:pt x="154" y="653"/>
                  </a:cubicBezTo>
                  <a:cubicBezTo>
                    <a:pt x="65" y="569"/>
                    <a:pt x="42" y="442"/>
                    <a:pt x="42" y="337"/>
                  </a:cubicBezTo>
                  <a:cubicBezTo>
                    <a:pt x="42" y="221"/>
                    <a:pt x="70" y="103"/>
                    <a:pt x="157" y="18"/>
                  </a:cubicBezTo>
                  <a:cubicBezTo>
                    <a:pt x="167" y="11"/>
                    <a:pt x="167" y="9"/>
                    <a:pt x="167" y="6"/>
                  </a:cubicBezTo>
                  <a:cubicBezTo>
                    <a:pt x="167" y="2"/>
                    <a:pt x="164" y="0"/>
                    <a:pt x="159" y="0"/>
                  </a:cubicBezTo>
                  <a:cubicBezTo>
                    <a:pt x="153" y="0"/>
                    <a:pt x="88" y="46"/>
                    <a:pt x="45" y="132"/>
                  </a:cubicBezTo>
                  <a:cubicBezTo>
                    <a:pt x="8" y="205"/>
                    <a:pt x="0" y="281"/>
                    <a:pt x="0" y="337"/>
                  </a:cubicBezTo>
                  <a:cubicBezTo>
                    <a:pt x="0" y="391"/>
                    <a:pt x="8" y="472"/>
                    <a:pt x="47" y="549"/>
                  </a:cubicBezTo>
                  <a:cubicBezTo>
                    <a:pt x="91" y="632"/>
                    <a:pt x="153" y="675"/>
                    <a:pt x="159" y="675"/>
                  </a:cubicBezTo>
                  <a:cubicBezTo>
                    <a:pt x="164" y="675"/>
                    <a:pt x="167" y="673"/>
                    <a:pt x="167" y="668"/>
                  </a:cubicBezTo>
                </a:path>
              </a:pathLst>
            </a:custGeom>
            <a:solidFill>
              <a:srgbClr val="000000"/>
            </a:solidFill>
            <a:ln w="15840">
              <a:noFill/>
            </a:ln>
          </p:spPr>
        </p:sp>
        <p:sp>
          <p:nvSpPr>
            <p:cNvPr id="1534" name="Freeform 148"/>
            <p:cNvSpPr/>
            <p:nvPr/>
          </p:nvSpPr>
          <p:spPr>
            <a:xfrm>
              <a:off x="918720" y="4077720"/>
              <a:ext cx="212400" cy="166320"/>
            </a:xfrm>
            <a:custGeom>
              <a:avLst/>
              <a:gdLst/>
              <a:ahLst/>
              <a:rect l="0" t="0" r="r" b="b"/>
              <a:pathLst>
                <a:path w="590" h="462">
                  <a:moveTo>
                    <a:pt x="328" y="184"/>
                  </a:moveTo>
                  <a:lnTo>
                    <a:pt x="268" y="49"/>
                  </a:lnTo>
                  <a:cubicBezTo>
                    <a:pt x="264" y="44"/>
                    <a:pt x="264" y="41"/>
                    <a:pt x="264" y="40"/>
                  </a:cubicBezTo>
                  <a:cubicBezTo>
                    <a:pt x="264" y="37"/>
                    <a:pt x="276" y="23"/>
                    <a:pt x="307" y="21"/>
                  </a:cubicBezTo>
                  <a:cubicBezTo>
                    <a:pt x="313" y="20"/>
                    <a:pt x="320" y="20"/>
                    <a:pt x="320" y="8"/>
                  </a:cubicBezTo>
                  <a:cubicBezTo>
                    <a:pt x="320" y="0"/>
                    <a:pt x="312" y="0"/>
                    <a:pt x="310" y="0"/>
                  </a:cubicBezTo>
                  <a:cubicBezTo>
                    <a:pt x="281" y="0"/>
                    <a:pt x="250" y="2"/>
                    <a:pt x="219" y="2"/>
                  </a:cubicBezTo>
                  <a:cubicBezTo>
                    <a:pt x="201" y="2"/>
                    <a:pt x="157" y="0"/>
                    <a:pt x="140" y="0"/>
                  </a:cubicBezTo>
                  <a:cubicBezTo>
                    <a:pt x="135" y="0"/>
                    <a:pt x="127" y="0"/>
                    <a:pt x="127" y="14"/>
                  </a:cubicBezTo>
                  <a:cubicBezTo>
                    <a:pt x="127" y="21"/>
                    <a:pt x="133" y="21"/>
                    <a:pt x="143" y="21"/>
                  </a:cubicBezTo>
                  <a:cubicBezTo>
                    <a:pt x="187" y="21"/>
                    <a:pt x="190" y="28"/>
                    <a:pt x="196" y="43"/>
                  </a:cubicBezTo>
                  <a:lnTo>
                    <a:pt x="281" y="232"/>
                  </a:lnTo>
                  <a:lnTo>
                    <a:pt x="130" y="385"/>
                  </a:lnTo>
                  <a:lnTo>
                    <a:pt x="120" y="392"/>
                  </a:lnTo>
                  <a:cubicBezTo>
                    <a:pt x="86" y="428"/>
                    <a:pt x="52" y="438"/>
                    <a:pt x="16" y="440"/>
                  </a:cubicBezTo>
                  <a:cubicBezTo>
                    <a:pt x="6" y="442"/>
                    <a:pt x="0" y="442"/>
                    <a:pt x="0" y="454"/>
                  </a:cubicBezTo>
                  <a:cubicBezTo>
                    <a:pt x="0" y="455"/>
                    <a:pt x="0" y="461"/>
                    <a:pt x="10" y="461"/>
                  </a:cubicBezTo>
                  <a:cubicBezTo>
                    <a:pt x="31" y="461"/>
                    <a:pt x="54" y="460"/>
                    <a:pt x="76" y="460"/>
                  </a:cubicBezTo>
                  <a:cubicBezTo>
                    <a:pt x="102" y="460"/>
                    <a:pt x="131" y="461"/>
                    <a:pt x="156" y="461"/>
                  </a:cubicBezTo>
                  <a:cubicBezTo>
                    <a:pt x="161" y="461"/>
                    <a:pt x="169" y="461"/>
                    <a:pt x="169" y="448"/>
                  </a:cubicBezTo>
                  <a:cubicBezTo>
                    <a:pt x="169" y="442"/>
                    <a:pt x="162" y="440"/>
                    <a:pt x="161" y="440"/>
                  </a:cubicBezTo>
                  <a:cubicBezTo>
                    <a:pt x="154" y="440"/>
                    <a:pt x="133" y="438"/>
                    <a:pt x="133" y="420"/>
                  </a:cubicBezTo>
                  <a:cubicBezTo>
                    <a:pt x="133" y="409"/>
                    <a:pt x="143" y="399"/>
                    <a:pt x="151" y="389"/>
                  </a:cubicBezTo>
                  <a:lnTo>
                    <a:pt x="224" y="316"/>
                  </a:lnTo>
                  <a:lnTo>
                    <a:pt x="289" y="250"/>
                  </a:lnTo>
                  <a:lnTo>
                    <a:pt x="360" y="411"/>
                  </a:lnTo>
                  <a:cubicBezTo>
                    <a:pt x="363" y="419"/>
                    <a:pt x="365" y="420"/>
                    <a:pt x="365" y="422"/>
                  </a:cubicBezTo>
                  <a:cubicBezTo>
                    <a:pt x="365" y="426"/>
                    <a:pt x="350" y="438"/>
                    <a:pt x="323" y="440"/>
                  </a:cubicBezTo>
                  <a:cubicBezTo>
                    <a:pt x="315" y="442"/>
                    <a:pt x="308" y="442"/>
                    <a:pt x="308" y="454"/>
                  </a:cubicBezTo>
                  <a:cubicBezTo>
                    <a:pt x="308" y="461"/>
                    <a:pt x="316" y="461"/>
                    <a:pt x="320" y="461"/>
                  </a:cubicBezTo>
                  <a:cubicBezTo>
                    <a:pt x="339" y="461"/>
                    <a:pt x="389" y="460"/>
                    <a:pt x="409" y="460"/>
                  </a:cubicBezTo>
                  <a:cubicBezTo>
                    <a:pt x="427" y="460"/>
                    <a:pt x="471" y="461"/>
                    <a:pt x="488" y="461"/>
                  </a:cubicBezTo>
                  <a:cubicBezTo>
                    <a:pt x="493" y="461"/>
                    <a:pt x="503" y="461"/>
                    <a:pt x="503" y="449"/>
                  </a:cubicBezTo>
                  <a:cubicBezTo>
                    <a:pt x="503" y="440"/>
                    <a:pt x="495" y="440"/>
                    <a:pt x="490" y="440"/>
                  </a:cubicBezTo>
                  <a:cubicBezTo>
                    <a:pt x="441" y="440"/>
                    <a:pt x="440" y="438"/>
                    <a:pt x="428" y="411"/>
                  </a:cubicBezTo>
                  <a:cubicBezTo>
                    <a:pt x="401" y="348"/>
                    <a:pt x="352" y="242"/>
                    <a:pt x="336" y="202"/>
                  </a:cubicBezTo>
                  <a:cubicBezTo>
                    <a:pt x="385" y="155"/>
                    <a:pt x="459" y="74"/>
                    <a:pt x="482" y="55"/>
                  </a:cubicBezTo>
                  <a:cubicBezTo>
                    <a:pt x="503" y="40"/>
                    <a:pt x="531" y="23"/>
                    <a:pt x="573" y="21"/>
                  </a:cubicBezTo>
                  <a:cubicBezTo>
                    <a:pt x="582" y="20"/>
                    <a:pt x="589" y="20"/>
                    <a:pt x="589" y="8"/>
                  </a:cubicBezTo>
                  <a:cubicBezTo>
                    <a:pt x="589" y="6"/>
                    <a:pt x="589" y="0"/>
                    <a:pt x="579" y="0"/>
                  </a:cubicBezTo>
                  <a:cubicBezTo>
                    <a:pt x="558" y="0"/>
                    <a:pt x="535" y="2"/>
                    <a:pt x="513" y="2"/>
                  </a:cubicBezTo>
                  <a:cubicBezTo>
                    <a:pt x="487" y="2"/>
                    <a:pt x="459" y="0"/>
                    <a:pt x="433" y="0"/>
                  </a:cubicBezTo>
                  <a:cubicBezTo>
                    <a:pt x="428" y="0"/>
                    <a:pt x="420" y="0"/>
                    <a:pt x="420" y="14"/>
                  </a:cubicBezTo>
                  <a:cubicBezTo>
                    <a:pt x="420" y="18"/>
                    <a:pt x="423" y="20"/>
                    <a:pt x="428" y="21"/>
                  </a:cubicBezTo>
                  <a:cubicBezTo>
                    <a:pt x="435" y="21"/>
                    <a:pt x="458" y="23"/>
                    <a:pt x="458" y="41"/>
                  </a:cubicBezTo>
                  <a:cubicBezTo>
                    <a:pt x="458" y="52"/>
                    <a:pt x="449" y="60"/>
                    <a:pt x="443" y="66"/>
                  </a:cubicBezTo>
                  <a:lnTo>
                    <a:pt x="328" y="184"/>
                  </a:lnTo>
                </a:path>
              </a:pathLst>
            </a:custGeom>
            <a:solidFill>
              <a:srgbClr val="000000"/>
            </a:solidFill>
            <a:ln w="15840">
              <a:noFill/>
            </a:ln>
          </p:spPr>
        </p:sp>
        <p:sp>
          <p:nvSpPr>
            <p:cNvPr id="1535" name="Freeform 149"/>
            <p:cNvSpPr/>
            <p:nvPr/>
          </p:nvSpPr>
          <p:spPr>
            <a:xfrm>
              <a:off x="1144080" y="4167360"/>
              <a:ext cx="66240" cy="113400"/>
            </a:xfrm>
            <a:custGeom>
              <a:avLst/>
              <a:gdLst/>
              <a:ahLst/>
              <a:rect l="0" t="0" r="r" b="b"/>
              <a:pathLst>
                <a:path w="184" h="315">
                  <a:moveTo>
                    <a:pt x="114" y="14"/>
                  </a:moveTo>
                  <a:cubicBezTo>
                    <a:pt x="114" y="0"/>
                    <a:pt x="114" y="0"/>
                    <a:pt x="99" y="0"/>
                  </a:cubicBezTo>
                  <a:cubicBezTo>
                    <a:pt x="67" y="29"/>
                    <a:pt x="21" y="31"/>
                    <a:pt x="0" y="31"/>
                  </a:cubicBezTo>
                  <a:lnTo>
                    <a:pt x="0" y="48"/>
                  </a:lnTo>
                  <a:cubicBezTo>
                    <a:pt x="11" y="48"/>
                    <a:pt x="45" y="48"/>
                    <a:pt x="73" y="34"/>
                  </a:cubicBezTo>
                  <a:lnTo>
                    <a:pt x="73" y="276"/>
                  </a:lnTo>
                  <a:cubicBezTo>
                    <a:pt x="73" y="291"/>
                    <a:pt x="73" y="297"/>
                    <a:pt x="23" y="297"/>
                  </a:cubicBezTo>
                  <a:lnTo>
                    <a:pt x="3" y="297"/>
                  </a:lnTo>
                  <a:lnTo>
                    <a:pt x="3" y="314"/>
                  </a:lnTo>
                  <a:cubicBezTo>
                    <a:pt x="13" y="314"/>
                    <a:pt x="75" y="313"/>
                    <a:pt x="92" y="313"/>
                  </a:cubicBezTo>
                  <a:cubicBezTo>
                    <a:pt x="109" y="313"/>
                    <a:pt x="172" y="314"/>
                    <a:pt x="183" y="314"/>
                  </a:cubicBezTo>
                  <a:lnTo>
                    <a:pt x="183" y="297"/>
                  </a:lnTo>
                  <a:lnTo>
                    <a:pt x="164" y="297"/>
                  </a:lnTo>
                  <a:cubicBezTo>
                    <a:pt x="114" y="297"/>
                    <a:pt x="114" y="291"/>
                    <a:pt x="114" y="276"/>
                  </a:cubicBezTo>
                  <a:lnTo>
                    <a:pt x="114" y="14"/>
                  </a:lnTo>
                </a:path>
              </a:pathLst>
            </a:custGeom>
            <a:solidFill>
              <a:srgbClr val="000000"/>
            </a:solidFill>
            <a:ln w="15840">
              <a:noFill/>
            </a:ln>
          </p:spPr>
        </p:sp>
        <p:sp>
          <p:nvSpPr>
            <p:cNvPr id="1536" name="Freeform 150"/>
            <p:cNvSpPr/>
            <p:nvPr/>
          </p:nvSpPr>
          <p:spPr>
            <a:xfrm>
              <a:off x="1261440" y="4218120"/>
              <a:ext cx="30600" cy="73080"/>
            </a:xfrm>
            <a:custGeom>
              <a:avLst/>
              <a:gdLst/>
              <a:ahLst/>
              <a:rect l="0" t="0" r="r" b="b"/>
              <a:pathLst>
                <a:path w="85" h="203">
                  <a:moveTo>
                    <a:pt x="84" y="71"/>
                  </a:moveTo>
                  <a:cubicBezTo>
                    <a:pt x="84" y="26"/>
                    <a:pt x="67" y="0"/>
                    <a:pt x="39" y="0"/>
                  </a:cubicBezTo>
                  <a:cubicBezTo>
                    <a:pt x="15" y="0"/>
                    <a:pt x="0" y="17"/>
                    <a:pt x="0" y="35"/>
                  </a:cubicBezTo>
                  <a:cubicBezTo>
                    <a:pt x="0" y="54"/>
                    <a:pt x="15" y="72"/>
                    <a:pt x="39" y="72"/>
                  </a:cubicBezTo>
                  <a:cubicBezTo>
                    <a:pt x="47" y="72"/>
                    <a:pt x="57" y="69"/>
                    <a:pt x="63" y="63"/>
                  </a:cubicBezTo>
                  <a:cubicBezTo>
                    <a:pt x="67" y="61"/>
                    <a:pt x="67" y="61"/>
                    <a:pt x="68" y="61"/>
                  </a:cubicBezTo>
                  <a:cubicBezTo>
                    <a:pt x="68" y="61"/>
                    <a:pt x="70" y="61"/>
                    <a:pt x="70" y="71"/>
                  </a:cubicBezTo>
                  <a:cubicBezTo>
                    <a:pt x="70" y="121"/>
                    <a:pt x="44" y="163"/>
                    <a:pt x="19" y="184"/>
                  </a:cubicBezTo>
                  <a:cubicBezTo>
                    <a:pt x="11" y="192"/>
                    <a:pt x="11" y="193"/>
                    <a:pt x="11" y="195"/>
                  </a:cubicBezTo>
                  <a:cubicBezTo>
                    <a:pt x="11" y="201"/>
                    <a:pt x="15" y="202"/>
                    <a:pt x="19" y="202"/>
                  </a:cubicBezTo>
                  <a:cubicBezTo>
                    <a:pt x="28" y="202"/>
                    <a:pt x="84" y="150"/>
                    <a:pt x="84" y="71"/>
                  </a:cubicBezTo>
                </a:path>
              </a:pathLst>
            </a:custGeom>
            <a:solidFill>
              <a:srgbClr val="000000"/>
            </a:solidFill>
            <a:ln w="15840">
              <a:noFill/>
            </a:ln>
          </p:spPr>
        </p:sp>
        <p:sp>
          <p:nvSpPr>
            <p:cNvPr id="1537" name="Freeform 151"/>
            <p:cNvSpPr/>
            <p:nvPr/>
          </p:nvSpPr>
          <p:spPr>
            <a:xfrm>
              <a:off x="1360440" y="4077720"/>
              <a:ext cx="212400" cy="166320"/>
            </a:xfrm>
            <a:custGeom>
              <a:avLst/>
              <a:gdLst/>
              <a:ahLst/>
              <a:rect l="0" t="0" r="r" b="b"/>
              <a:pathLst>
                <a:path w="590" h="462">
                  <a:moveTo>
                    <a:pt x="328" y="184"/>
                  </a:moveTo>
                  <a:lnTo>
                    <a:pt x="268" y="49"/>
                  </a:lnTo>
                  <a:cubicBezTo>
                    <a:pt x="264" y="44"/>
                    <a:pt x="264" y="41"/>
                    <a:pt x="264" y="40"/>
                  </a:cubicBezTo>
                  <a:cubicBezTo>
                    <a:pt x="264" y="37"/>
                    <a:pt x="276" y="23"/>
                    <a:pt x="307" y="21"/>
                  </a:cubicBezTo>
                  <a:cubicBezTo>
                    <a:pt x="313" y="20"/>
                    <a:pt x="320" y="20"/>
                    <a:pt x="320" y="8"/>
                  </a:cubicBezTo>
                  <a:cubicBezTo>
                    <a:pt x="320" y="0"/>
                    <a:pt x="312" y="0"/>
                    <a:pt x="310" y="0"/>
                  </a:cubicBezTo>
                  <a:cubicBezTo>
                    <a:pt x="281" y="0"/>
                    <a:pt x="250" y="2"/>
                    <a:pt x="219" y="2"/>
                  </a:cubicBezTo>
                  <a:cubicBezTo>
                    <a:pt x="201" y="2"/>
                    <a:pt x="157" y="0"/>
                    <a:pt x="140" y="0"/>
                  </a:cubicBezTo>
                  <a:cubicBezTo>
                    <a:pt x="135" y="0"/>
                    <a:pt x="127" y="0"/>
                    <a:pt x="127" y="14"/>
                  </a:cubicBezTo>
                  <a:cubicBezTo>
                    <a:pt x="127" y="21"/>
                    <a:pt x="133" y="21"/>
                    <a:pt x="143" y="21"/>
                  </a:cubicBezTo>
                  <a:cubicBezTo>
                    <a:pt x="187" y="21"/>
                    <a:pt x="190" y="28"/>
                    <a:pt x="196" y="43"/>
                  </a:cubicBezTo>
                  <a:lnTo>
                    <a:pt x="281" y="232"/>
                  </a:lnTo>
                  <a:lnTo>
                    <a:pt x="130" y="385"/>
                  </a:lnTo>
                  <a:lnTo>
                    <a:pt x="120" y="392"/>
                  </a:lnTo>
                  <a:cubicBezTo>
                    <a:pt x="86" y="428"/>
                    <a:pt x="52" y="438"/>
                    <a:pt x="16" y="440"/>
                  </a:cubicBezTo>
                  <a:cubicBezTo>
                    <a:pt x="6" y="442"/>
                    <a:pt x="0" y="442"/>
                    <a:pt x="0" y="454"/>
                  </a:cubicBezTo>
                  <a:cubicBezTo>
                    <a:pt x="0" y="455"/>
                    <a:pt x="0" y="461"/>
                    <a:pt x="10" y="461"/>
                  </a:cubicBezTo>
                  <a:cubicBezTo>
                    <a:pt x="31" y="461"/>
                    <a:pt x="54" y="460"/>
                    <a:pt x="76" y="460"/>
                  </a:cubicBezTo>
                  <a:cubicBezTo>
                    <a:pt x="102" y="460"/>
                    <a:pt x="131" y="461"/>
                    <a:pt x="156" y="461"/>
                  </a:cubicBezTo>
                  <a:cubicBezTo>
                    <a:pt x="161" y="461"/>
                    <a:pt x="169" y="461"/>
                    <a:pt x="169" y="448"/>
                  </a:cubicBezTo>
                  <a:cubicBezTo>
                    <a:pt x="169" y="442"/>
                    <a:pt x="162" y="440"/>
                    <a:pt x="161" y="440"/>
                  </a:cubicBezTo>
                  <a:cubicBezTo>
                    <a:pt x="154" y="440"/>
                    <a:pt x="133" y="438"/>
                    <a:pt x="133" y="420"/>
                  </a:cubicBezTo>
                  <a:cubicBezTo>
                    <a:pt x="133" y="409"/>
                    <a:pt x="143" y="399"/>
                    <a:pt x="151" y="389"/>
                  </a:cubicBezTo>
                  <a:lnTo>
                    <a:pt x="224" y="316"/>
                  </a:lnTo>
                  <a:lnTo>
                    <a:pt x="289" y="250"/>
                  </a:lnTo>
                  <a:lnTo>
                    <a:pt x="360" y="411"/>
                  </a:lnTo>
                  <a:cubicBezTo>
                    <a:pt x="363" y="419"/>
                    <a:pt x="365" y="420"/>
                    <a:pt x="365" y="422"/>
                  </a:cubicBezTo>
                  <a:cubicBezTo>
                    <a:pt x="365" y="426"/>
                    <a:pt x="350" y="438"/>
                    <a:pt x="323" y="440"/>
                  </a:cubicBezTo>
                  <a:cubicBezTo>
                    <a:pt x="315" y="442"/>
                    <a:pt x="308" y="442"/>
                    <a:pt x="308" y="454"/>
                  </a:cubicBezTo>
                  <a:cubicBezTo>
                    <a:pt x="308" y="461"/>
                    <a:pt x="316" y="461"/>
                    <a:pt x="320" y="461"/>
                  </a:cubicBezTo>
                  <a:cubicBezTo>
                    <a:pt x="339" y="461"/>
                    <a:pt x="389" y="460"/>
                    <a:pt x="409" y="460"/>
                  </a:cubicBezTo>
                  <a:cubicBezTo>
                    <a:pt x="427" y="460"/>
                    <a:pt x="471" y="461"/>
                    <a:pt x="488" y="461"/>
                  </a:cubicBezTo>
                  <a:cubicBezTo>
                    <a:pt x="493" y="461"/>
                    <a:pt x="503" y="461"/>
                    <a:pt x="503" y="449"/>
                  </a:cubicBezTo>
                  <a:cubicBezTo>
                    <a:pt x="503" y="440"/>
                    <a:pt x="495" y="440"/>
                    <a:pt x="490" y="440"/>
                  </a:cubicBezTo>
                  <a:cubicBezTo>
                    <a:pt x="441" y="440"/>
                    <a:pt x="440" y="438"/>
                    <a:pt x="428" y="411"/>
                  </a:cubicBezTo>
                  <a:cubicBezTo>
                    <a:pt x="401" y="348"/>
                    <a:pt x="352" y="242"/>
                    <a:pt x="336" y="202"/>
                  </a:cubicBezTo>
                  <a:cubicBezTo>
                    <a:pt x="385" y="155"/>
                    <a:pt x="459" y="74"/>
                    <a:pt x="482" y="55"/>
                  </a:cubicBezTo>
                  <a:cubicBezTo>
                    <a:pt x="503" y="40"/>
                    <a:pt x="531" y="23"/>
                    <a:pt x="573" y="21"/>
                  </a:cubicBezTo>
                  <a:cubicBezTo>
                    <a:pt x="582" y="20"/>
                    <a:pt x="589" y="20"/>
                    <a:pt x="589" y="8"/>
                  </a:cubicBezTo>
                  <a:cubicBezTo>
                    <a:pt x="589" y="6"/>
                    <a:pt x="589" y="0"/>
                    <a:pt x="579" y="0"/>
                  </a:cubicBezTo>
                  <a:cubicBezTo>
                    <a:pt x="558" y="0"/>
                    <a:pt x="535" y="2"/>
                    <a:pt x="513" y="2"/>
                  </a:cubicBezTo>
                  <a:cubicBezTo>
                    <a:pt x="487" y="2"/>
                    <a:pt x="459" y="0"/>
                    <a:pt x="433" y="0"/>
                  </a:cubicBezTo>
                  <a:cubicBezTo>
                    <a:pt x="428" y="0"/>
                    <a:pt x="420" y="0"/>
                    <a:pt x="420" y="14"/>
                  </a:cubicBezTo>
                  <a:cubicBezTo>
                    <a:pt x="420" y="18"/>
                    <a:pt x="423" y="20"/>
                    <a:pt x="428" y="21"/>
                  </a:cubicBezTo>
                  <a:cubicBezTo>
                    <a:pt x="435" y="21"/>
                    <a:pt x="458" y="23"/>
                    <a:pt x="458" y="41"/>
                  </a:cubicBezTo>
                  <a:cubicBezTo>
                    <a:pt x="458" y="52"/>
                    <a:pt x="449" y="60"/>
                    <a:pt x="443" y="66"/>
                  </a:cubicBezTo>
                  <a:lnTo>
                    <a:pt x="328" y="184"/>
                  </a:lnTo>
                </a:path>
              </a:pathLst>
            </a:custGeom>
            <a:solidFill>
              <a:srgbClr val="000000"/>
            </a:solidFill>
            <a:ln w="15840">
              <a:noFill/>
            </a:ln>
          </p:spPr>
        </p:sp>
        <p:sp>
          <p:nvSpPr>
            <p:cNvPr id="1538" name="Freeform 152"/>
            <p:cNvSpPr/>
            <p:nvPr/>
          </p:nvSpPr>
          <p:spPr>
            <a:xfrm>
              <a:off x="1577520" y="4167360"/>
              <a:ext cx="80280" cy="113400"/>
            </a:xfrm>
            <a:custGeom>
              <a:avLst/>
              <a:gdLst/>
              <a:ahLst/>
              <a:rect l="0" t="0" r="r" b="b"/>
              <a:pathLst>
                <a:path w="223" h="315">
                  <a:moveTo>
                    <a:pt x="222" y="228"/>
                  </a:moveTo>
                  <a:lnTo>
                    <a:pt x="204" y="228"/>
                  </a:lnTo>
                  <a:cubicBezTo>
                    <a:pt x="203" y="239"/>
                    <a:pt x="198" y="267"/>
                    <a:pt x="191" y="271"/>
                  </a:cubicBezTo>
                  <a:cubicBezTo>
                    <a:pt x="188" y="274"/>
                    <a:pt x="149" y="274"/>
                    <a:pt x="143" y="274"/>
                  </a:cubicBezTo>
                  <a:lnTo>
                    <a:pt x="50" y="274"/>
                  </a:lnTo>
                  <a:cubicBezTo>
                    <a:pt x="102" y="230"/>
                    <a:pt x="120" y="218"/>
                    <a:pt x="151" y="195"/>
                  </a:cubicBezTo>
                  <a:cubicBezTo>
                    <a:pt x="188" y="167"/>
                    <a:pt x="222" y="138"/>
                    <a:pt x="222" y="92"/>
                  </a:cubicBezTo>
                  <a:cubicBezTo>
                    <a:pt x="222" y="35"/>
                    <a:pt x="169" y="0"/>
                    <a:pt x="104" y="0"/>
                  </a:cubicBezTo>
                  <a:cubicBezTo>
                    <a:pt x="42" y="0"/>
                    <a:pt x="0" y="41"/>
                    <a:pt x="0" y="84"/>
                  </a:cubicBezTo>
                  <a:cubicBezTo>
                    <a:pt x="0" y="109"/>
                    <a:pt x="21" y="112"/>
                    <a:pt x="26" y="112"/>
                  </a:cubicBezTo>
                  <a:cubicBezTo>
                    <a:pt x="39" y="112"/>
                    <a:pt x="54" y="103"/>
                    <a:pt x="54" y="86"/>
                  </a:cubicBezTo>
                  <a:cubicBezTo>
                    <a:pt x="54" y="78"/>
                    <a:pt x="50" y="61"/>
                    <a:pt x="24" y="61"/>
                  </a:cubicBezTo>
                  <a:cubicBezTo>
                    <a:pt x="39" y="28"/>
                    <a:pt x="73" y="17"/>
                    <a:pt x="97" y="17"/>
                  </a:cubicBezTo>
                  <a:cubicBezTo>
                    <a:pt x="148" y="17"/>
                    <a:pt x="174" y="54"/>
                    <a:pt x="174" y="92"/>
                  </a:cubicBezTo>
                  <a:cubicBezTo>
                    <a:pt x="174" y="133"/>
                    <a:pt x="143" y="166"/>
                    <a:pt x="127" y="184"/>
                  </a:cubicBezTo>
                  <a:lnTo>
                    <a:pt x="5" y="296"/>
                  </a:lnTo>
                  <a:cubicBezTo>
                    <a:pt x="0" y="301"/>
                    <a:pt x="0" y="302"/>
                    <a:pt x="0" y="314"/>
                  </a:cubicBezTo>
                  <a:lnTo>
                    <a:pt x="208" y="314"/>
                  </a:lnTo>
                  <a:lnTo>
                    <a:pt x="222" y="228"/>
                  </a:lnTo>
                </a:path>
              </a:pathLst>
            </a:custGeom>
            <a:solidFill>
              <a:srgbClr val="000000"/>
            </a:solidFill>
            <a:ln w="15840">
              <a:noFill/>
            </a:ln>
          </p:spPr>
        </p:sp>
        <p:sp>
          <p:nvSpPr>
            <p:cNvPr id="1539" name="Freeform 153"/>
            <p:cNvSpPr/>
            <p:nvPr/>
          </p:nvSpPr>
          <p:spPr>
            <a:xfrm>
              <a:off x="1703160" y="4218120"/>
              <a:ext cx="30600" cy="73080"/>
            </a:xfrm>
            <a:custGeom>
              <a:avLst/>
              <a:gdLst/>
              <a:ahLst/>
              <a:rect l="0" t="0" r="r" b="b"/>
              <a:pathLst>
                <a:path w="85" h="203">
                  <a:moveTo>
                    <a:pt x="84" y="71"/>
                  </a:moveTo>
                  <a:cubicBezTo>
                    <a:pt x="84" y="26"/>
                    <a:pt x="67" y="0"/>
                    <a:pt x="39" y="0"/>
                  </a:cubicBezTo>
                  <a:cubicBezTo>
                    <a:pt x="15" y="0"/>
                    <a:pt x="0" y="17"/>
                    <a:pt x="0" y="35"/>
                  </a:cubicBezTo>
                  <a:cubicBezTo>
                    <a:pt x="0" y="54"/>
                    <a:pt x="15" y="72"/>
                    <a:pt x="39" y="72"/>
                  </a:cubicBezTo>
                  <a:cubicBezTo>
                    <a:pt x="47" y="72"/>
                    <a:pt x="57" y="69"/>
                    <a:pt x="63" y="63"/>
                  </a:cubicBezTo>
                  <a:cubicBezTo>
                    <a:pt x="67" y="61"/>
                    <a:pt x="67" y="61"/>
                    <a:pt x="68" y="61"/>
                  </a:cubicBezTo>
                  <a:cubicBezTo>
                    <a:pt x="68" y="61"/>
                    <a:pt x="70" y="61"/>
                    <a:pt x="70" y="71"/>
                  </a:cubicBezTo>
                  <a:cubicBezTo>
                    <a:pt x="70" y="121"/>
                    <a:pt x="44" y="163"/>
                    <a:pt x="19" y="184"/>
                  </a:cubicBezTo>
                  <a:cubicBezTo>
                    <a:pt x="11" y="192"/>
                    <a:pt x="11" y="193"/>
                    <a:pt x="11" y="195"/>
                  </a:cubicBezTo>
                  <a:cubicBezTo>
                    <a:pt x="11" y="201"/>
                    <a:pt x="15" y="202"/>
                    <a:pt x="19" y="202"/>
                  </a:cubicBezTo>
                  <a:cubicBezTo>
                    <a:pt x="28" y="202"/>
                    <a:pt x="84" y="150"/>
                    <a:pt x="84" y="71"/>
                  </a:cubicBezTo>
                </a:path>
              </a:pathLst>
            </a:custGeom>
            <a:solidFill>
              <a:srgbClr val="000000"/>
            </a:solidFill>
            <a:ln w="15840">
              <a:noFill/>
            </a:ln>
          </p:spPr>
        </p:sp>
        <p:sp>
          <p:nvSpPr>
            <p:cNvPr id="1540" name="Freeform 154"/>
            <p:cNvSpPr/>
            <p:nvPr/>
          </p:nvSpPr>
          <p:spPr>
            <a:xfrm>
              <a:off x="1816920" y="4218120"/>
              <a:ext cx="28440" cy="27000"/>
            </a:xfrm>
            <a:custGeom>
              <a:avLst/>
              <a:gdLst/>
              <a:ahLst/>
              <a:rect l="0" t="0" r="r" b="b"/>
              <a:pathLst>
                <a:path w="79" h="75">
                  <a:moveTo>
                    <a:pt x="78" y="37"/>
                  </a:moveTo>
                  <a:cubicBezTo>
                    <a:pt x="78" y="17"/>
                    <a:pt x="60" y="0"/>
                    <a:pt x="39" y="0"/>
                  </a:cubicBezTo>
                  <a:cubicBezTo>
                    <a:pt x="18" y="0"/>
                    <a:pt x="0" y="17"/>
                    <a:pt x="0" y="37"/>
                  </a:cubicBezTo>
                  <a:cubicBezTo>
                    <a:pt x="0" y="57"/>
                    <a:pt x="18" y="74"/>
                    <a:pt x="39" y="74"/>
                  </a:cubicBezTo>
                  <a:cubicBezTo>
                    <a:pt x="60" y="74"/>
                    <a:pt x="78" y="57"/>
                    <a:pt x="78" y="37"/>
                  </a:cubicBezTo>
                </a:path>
              </a:pathLst>
            </a:custGeom>
            <a:solidFill>
              <a:srgbClr val="000000"/>
            </a:solidFill>
            <a:ln w="15840">
              <a:noFill/>
            </a:ln>
          </p:spPr>
        </p:sp>
        <p:sp>
          <p:nvSpPr>
            <p:cNvPr id="1541" name="Freeform 155"/>
            <p:cNvSpPr/>
            <p:nvPr/>
          </p:nvSpPr>
          <p:spPr>
            <a:xfrm>
              <a:off x="1888920" y="4218120"/>
              <a:ext cx="28440" cy="27000"/>
            </a:xfrm>
            <a:custGeom>
              <a:avLst/>
              <a:gdLst/>
              <a:ahLst/>
              <a:rect l="0" t="0" r="r" b="b"/>
              <a:pathLst>
                <a:path w="79" h="75">
                  <a:moveTo>
                    <a:pt x="78" y="37"/>
                  </a:moveTo>
                  <a:cubicBezTo>
                    <a:pt x="78" y="17"/>
                    <a:pt x="60" y="0"/>
                    <a:pt x="39" y="0"/>
                  </a:cubicBezTo>
                  <a:cubicBezTo>
                    <a:pt x="18" y="0"/>
                    <a:pt x="0" y="17"/>
                    <a:pt x="0" y="37"/>
                  </a:cubicBezTo>
                  <a:cubicBezTo>
                    <a:pt x="0" y="57"/>
                    <a:pt x="18" y="74"/>
                    <a:pt x="39" y="74"/>
                  </a:cubicBezTo>
                  <a:cubicBezTo>
                    <a:pt x="60" y="74"/>
                    <a:pt x="78" y="57"/>
                    <a:pt x="78" y="37"/>
                  </a:cubicBezTo>
                </a:path>
              </a:pathLst>
            </a:custGeom>
            <a:solidFill>
              <a:srgbClr val="000000"/>
            </a:solidFill>
            <a:ln w="15840">
              <a:noFill/>
            </a:ln>
          </p:spPr>
        </p:sp>
        <p:sp>
          <p:nvSpPr>
            <p:cNvPr id="1542" name="Freeform 156"/>
            <p:cNvSpPr/>
            <p:nvPr/>
          </p:nvSpPr>
          <p:spPr>
            <a:xfrm>
              <a:off x="1960200" y="4218120"/>
              <a:ext cx="28440" cy="27000"/>
            </a:xfrm>
            <a:custGeom>
              <a:avLst/>
              <a:gdLst/>
              <a:ahLst/>
              <a:rect l="0" t="0" r="r" b="b"/>
              <a:pathLst>
                <a:path w="79" h="75">
                  <a:moveTo>
                    <a:pt x="78" y="37"/>
                  </a:moveTo>
                  <a:cubicBezTo>
                    <a:pt x="78" y="17"/>
                    <a:pt x="60" y="0"/>
                    <a:pt x="39" y="0"/>
                  </a:cubicBezTo>
                  <a:cubicBezTo>
                    <a:pt x="18" y="0"/>
                    <a:pt x="0" y="17"/>
                    <a:pt x="0" y="37"/>
                  </a:cubicBezTo>
                  <a:cubicBezTo>
                    <a:pt x="0" y="57"/>
                    <a:pt x="18" y="74"/>
                    <a:pt x="39" y="74"/>
                  </a:cubicBezTo>
                  <a:cubicBezTo>
                    <a:pt x="60" y="74"/>
                    <a:pt x="78" y="57"/>
                    <a:pt x="78" y="37"/>
                  </a:cubicBezTo>
                </a:path>
              </a:pathLst>
            </a:custGeom>
            <a:solidFill>
              <a:srgbClr val="000000"/>
            </a:solidFill>
            <a:ln w="15840">
              <a:noFill/>
            </a:ln>
          </p:spPr>
        </p:sp>
        <p:sp>
          <p:nvSpPr>
            <p:cNvPr id="1543" name="Freeform 157"/>
            <p:cNvSpPr/>
            <p:nvPr/>
          </p:nvSpPr>
          <p:spPr>
            <a:xfrm>
              <a:off x="2031480" y="4218120"/>
              <a:ext cx="30600" cy="73080"/>
            </a:xfrm>
            <a:custGeom>
              <a:avLst/>
              <a:gdLst/>
              <a:ahLst/>
              <a:rect l="0" t="0" r="r" b="b"/>
              <a:pathLst>
                <a:path w="85" h="203">
                  <a:moveTo>
                    <a:pt x="84" y="71"/>
                  </a:moveTo>
                  <a:cubicBezTo>
                    <a:pt x="84" y="26"/>
                    <a:pt x="67" y="0"/>
                    <a:pt x="39" y="0"/>
                  </a:cubicBezTo>
                  <a:cubicBezTo>
                    <a:pt x="15" y="0"/>
                    <a:pt x="0" y="17"/>
                    <a:pt x="0" y="35"/>
                  </a:cubicBezTo>
                  <a:cubicBezTo>
                    <a:pt x="0" y="54"/>
                    <a:pt x="15" y="72"/>
                    <a:pt x="39" y="72"/>
                  </a:cubicBezTo>
                  <a:cubicBezTo>
                    <a:pt x="47" y="72"/>
                    <a:pt x="57" y="69"/>
                    <a:pt x="63" y="63"/>
                  </a:cubicBezTo>
                  <a:cubicBezTo>
                    <a:pt x="67" y="61"/>
                    <a:pt x="67" y="61"/>
                    <a:pt x="68" y="61"/>
                  </a:cubicBezTo>
                  <a:cubicBezTo>
                    <a:pt x="68" y="61"/>
                    <a:pt x="70" y="61"/>
                    <a:pt x="70" y="71"/>
                  </a:cubicBezTo>
                  <a:cubicBezTo>
                    <a:pt x="70" y="121"/>
                    <a:pt x="44" y="163"/>
                    <a:pt x="19" y="184"/>
                  </a:cubicBezTo>
                  <a:cubicBezTo>
                    <a:pt x="11" y="192"/>
                    <a:pt x="11" y="193"/>
                    <a:pt x="11" y="195"/>
                  </a:cubicBezTo>
                  <a:cubicBezTo>
                    <a:pt x="11" y="201"/>
                    <a:pt x="15" y="202"/>
                    <a:pt x="19" y="202"/>
                  </a:cubicBezTo>
                  <a:cubicBezTo>
                    <a:pt x="28" y="202"/>
                    <a:pt x="84" y="150"/>
                    <a:pt x="84" y="71"/>
                  </a:cubicBezTo>
                </a:path>
              </a:pathLst>
            </a:custGeom>
            <a:solidFill>
              <a:srgbClr val="000000"/>
            </a:solidFill>
            <a:ln w="15840">
              <a:noFill/>
            </a:ln>
          </p:spPr>
        </p:sp>
        <p:sp>
          <p:nvSpPr>
            <p:cNvPr id="1544" name="Freeform 158"/>
            <p:cNvSpPr/>
            <p:nvPr/>
          </p:nvSpPr>
          <p:spPr>
            <a:xfrm>
              <a:off x="2130120" y="4077720"/>
              <a:ext cx="212400" cy="166320"/>
            </a:xfrm>
            <a:custGeom>
              <a:avLst/>
              <a:gdLst/>
              <a:ahLst/>
              <a:rect l="0" t="0" r="r" b="b"/>
              <a:pathLst>
                <a:path w="590" h="462">
                  <a:moveTo>
                    <a:pt x="328" y="184"/>
                  </a:moveTo>
                  <a:lnTo>
                    <a:pt x="268" y="49"/>
                  </a:lnTo>
                  <a:cubicBezTo>
                    <a:pt x="264" y="44"/>
                    <a:pt x="264" y="41"/>
                    <a:pt x="264" y="40"/>
                  </a:cubicBezTo>
                  <a:cubicBezTo>
                    <a:pt x="264" y="37"/>
                    <a:pt x="276" y="23"/>
                    <a:pt x="307" y="21"/>
                  </a:cubicBezTo>
                  <a:cubicBezTo>
                    <a:pt x="313" y="20"/>
                    <a:pt x="320" y="20"/>
                    <a:pt x="320" y="8"/>
                  </a:cubicBezTo>
                  <a:cubicBezTo>
                    <a:pt x="320" y="0"/>
                    <a:pt x="312" y="0"/>
                    <a:pt x="310" y="0"/>
                  </a:cubicBezTo>
                  <a:cubicBezTo>
                    <a:pt x="281" y="0"/>
                    <a:pt x="250" y="2"/>
                    <a:pt x="219" y="2"/>
                  </a:cubicBezTo>
                  <a:cubicBezTo>
                    <a:pt x="201" y="2"/>
                    <a:pt x="157" y="0"/>
                    <a:pt x="140" y="0"/>
                  </a:cubicBezTo>
                  <a:cubicBezTo>
                    <a:pt x="135" y="0"/>
                    <a:pt x="127" y="0"/>
                    <a:pt x="127" y="14"/>
                  </a:cubicBezTo>
                  <a:cubicBezTo>
                    <a:pt x="127" y="21"/>
                    <a:pt x="133" y="21"/>
                    <a:pt x="143" y="21"/>
                  </a:cubicBezTo>
                  <a:cubicBezTo>
                    <a:pt x="187" y="21"/>
                    <a:pt x="190" y="28"/>
                    <a:pt x="196" y="43"/>
                  </a:cubicBezTo>
                  <a:lnTo>
                    <a:pt x="281" y="232"/>
                  </a:lnTo>
                  <a:lnTo>
                    <a:pt x="130" y="385"/>
                  </a:lnTo>
                  <a:lnTo>
                    <a:pt x="120" y="392"/>
                  </a:lnTo>
                  <a:cubicBezTo>
                    <a:pt x="86" y="428"/>
                    <a:pt x="52" y="438"/>
                    <a:pt x="16" y="440"/>
                  </a:cubicBezTo>
                  <a:cubicBezTo>
                    <a:pt x="6" y="442"/>
                    <a:pt x="0" y="442"/>
                    <a:pt x="0" y="454"/>
                  </a:cubicBezTo>
                  <a:cubicBezTo>
                    <a:pt x="0" y="455"/>
                    <a:pt x="0" y="461"/>
                    <a:pt x="10" y="461"/>
                  </a:cubicBezTo>
                  <a:cubicBezTo>
                    <a:pt x="31" y="461"/>
                    <a:pt x="54" y="460"/>
                    <a:pt x="76" y="460"/>
                  </a:cubicBezTo>
                  <a:cubicBezTo>
                    <a:pt x="102" y="460"/>
                    <a:pt x="131" y="461"/>
                    <a:pt x="156" y="461"/>
                  </a:cubicBezTo>
                  <a:cubicBezTo>
                    <a:pt x="161" y="461"/>
                    <a:pt x="169" y="461"/>
                    <a:pt x="169" y="448"/>
                  </a:cubicBezTo>
                  <a:cubicBezTo>
                    <a:pt x="169" y="442"/>
                    <a:pt x="162" y="440"/>
                    <a:pt x="161" y="440"/>
                  </a:cubicBezTo>
                  <a:cubicBezTo>
                    <a:pt x="154" y="440"/>
                    <a:pt x="131" y="438"/>
                    <a:pt x="131" y="420"/>
                  </a:cubicBezTo>
                  <a:cubicBezTo>
                    <a:pt x="131" y="409"/>
                    <a:pt x="143" y="399"/>
                    <a:pt x="151" y="389"/>
                  </a:cubicBezTo>
                  <a:lnTo>
                    <a:pt x="224" y="316"/>
                  </a:lnTo>
                  <a:lnTo>
                    <a:pt x="289" y="250"/>
                  </a:lnTo>
                  <a:lnTo>
                    <a:pt x="360" y="411"/>
                  </a:lnTo>
                  <a:cubicBezTo>
                    <a:pt x="363" y="419"/>
                    <a:pt x="365" y="420"/>
                    <a:pt x="365" y="422"/>
                  </a:cubicBezTo>
                  <a:cubicBezTo>
                    <a:pt x="365" y="426"/>
                    <a:pt x="350" y="438"/>
                    <a:pt x="323" y="440"/>
                  </a:cubicBezTo>
                  <a:cubicBezTo>
                    <a:pt x="315" y="442"/>
                    <a:pt x="308" y="442"/>
                    <a:pt x="308" y="454"/>
                  </a:cubicBezTo>
                  <a:cubicBezTo>
                    <a:pt x="308" y="461"/>
                    <a:pt x="316" y="461"/>
                    <a:pt x="320" y="461"/>
                  </a:cubicBezTo>
                  <a:cubicBezTo>
                    <a:pt x="339" y="461"/>
                    <a:pt x="389" y="460"/>
                    <a:pt x="409" y="460"/>
                  </a:cubicBezTo>
                  <a:cubicBezTo>
                    <a:pt x="427" y="460"/>
                    <a:pt x="471" y="461"/>
                    <a:pt x="488" y="461"/>
                  </a:cubicBezTo>
                  <a:cubicBezTo>
                    <a:pt x="493" y="461"/>
                    <a:pt x="503" y="461"/>
                    <a:pt x="503" y="449"/>
                  </a:cubicBezTo>
                  <a:cubicBezTo>
                    <a:pt x="503" y="440"/>
                    <a:pt x="495" y="440"/>
                    <a:pt x="490" y="440"/>
                  </a:cubicBezTo>
                  <a:cubicBezTo>
                    <a:pt x="441" y="440"/>
                    <a:pt x="440" y="438"/>
                    <a:pt x="428" y="411"/>
                  </a:cubicBezTo>
                  <a:cubicBezTo>
                    <a:pt x="401" y="348"/>
                    <a:pt x="352" y="242"/>
                    <a:pt x="336" y="202"/>
                  </a:cubicBezTo>
                  <a:cubicBezTo>
                    <a:pt x="385" y="155"/>
                    <a:pt x="459" y="74"/>
                    <a:pt x="482" y="55"/>
                  </a:cubicBezTo>
                  <a:cubicBezTo>
                    <a:pt x="503" y="40"/>
                    <a:pt x="531" y="23"/>
                    <a:pt x="573" y="21"/>
                  </a:cubicBezTo>
                  <a:cubicBezTo>
                    <a:pt x="582" y="20"/>
                    <a:pt x="589" y="20"/>
                    <a:pt x="589" y="8"/>
                  </a:cubicBezTo>
                  <a:cubicBezTo>
                    <a:pt x="589" y="6"/>
                    <a:pt x="589" y="0"/>
                    <a:pt x="579" y="0"/>
                  </a:cubicBezTo>
                  <a:cubicBezTo>
                    <a:pt x="558" y="0"/>
                    <a:pt x="535" y="2"/>
                    <a:pt x="513" y="2"/>
                  </a:cubicBezTo>
                  <a:cubicBezTo>
                    <a:pt x="487" y="2"/>
                    <a:pt x="459" y="0"/>
                    <a:pt x="433" y="0"/>
                  </a:cubicBezTo>
                  <a:cubicBezTo>
                    <a:pt x="428" y="0"/>
                    <a:pt x="420" y="0"/>
                    <a:pt x="420" y="14"/>
                  </a:cubicBezTo>
                  <a:cubicBezTo>
                    <a:pt x="420" y="18"/>
                    <a:pt x="423" y="20"/>
                    <a:pt x="428" y="21"/>
                  </a:cubicBezTo>
                  <a:cubicBezTo>
                    <a:pt x="435" y="21"/>
                    <a:pt x="456" y="23"/>
                    <a:pt x="456" y="41"/>
                  </a:cubicBezTo>
                  <a:cubicBezTo>
                    <a:pt x="456" y="52"/>
                    <a:pt x="449" y="60"/>
                    <a:pt x="443" y="66"/>
                  </a:cubicBezTo>
                  <a:lnTo>
                    <a:pt x="328" y="184"/>
                  </a:lnTo>
                </a:path>
              </a:pathLst>
            </a:custGeom>
            <a:solidFill>
              <a:srgbClr val="000000"/>
            </a:solidFill>
            <a:ln w="15840">
              <a:noFill/>
            </a:ln>
          </p:spPr>
        </p:sp>
        <p:sp>
          <p:nvSpPr>
            <p:cNvPr id="1545" name="Freeform 159"/>
            <p:cNvSpPr/>
            <p:nvPr/>
          </p:nvSpPr>
          <p:spPr>
            <a:xfrm>
              <a:off x="2343960" y="4205160"/>
              <a:ext cx="110880" cy="77760"/>
            </a:xfrm>
            <a:custGeom>
              <a:avLst/>
              <a:gdLst/>
              <a:ahLst/>
              <a:rect l="0" t="0" r="r" b="b"/>
              <a:pathLst>
                <a:path w="308" h="216">
                  <a:moveTo>
                    <a:pt x="37" y="179"/>
                  </a:moveTo>
                  <a:cubicBezTo>
                    <a:pt x="36" y="186"/>
                    <a:pt x="32" y="198"/>
                    <a:pt x="32" y="199"/>
                  </a:cubicBezTo>
                  <a:cubicBezTo>
                    <a:pt x="32" y="210"/>
                    <a:pt x="42" y="215"/>
                    <a:pt x="50" y="215"/>
                  </a:cubicBezTo>
                  <a:cubicBezTo>
                    <a:pt x="58" y="215"/>
                    <a:pt x="67" y="209"/>
                    <a:pt x="70" y="204"/>
                  </a:cubicBezTo>
                  <a:cubicBezTo>
                    <a:pt x="71" y="199"/>
                    <a:pt x="76" y="184"/>
                    <a:pt x="78" y="175"/>
                  </a:cubicBezTo>
                  <a:cubicBezTo>
                    <a:pt x="81" y="166"/>
                    <a:pt x="86" y="144"/>
                    <a:pt x="89" y="132"/>
                  </a:cubicBezTo>
                  <a:cubicBezTo>
                    <a:pt x="92" y="121"/>
                    <a:pt x="96" y="110"/>
                    <a:pt x="97" y="100"/>
                  </a:cubicBezTo>
                  <a:cubicBezTo>
                    <a:pt x="104" y="80"/>
                    <a:pt x="104" y="77"/>
                    <a:pt x="118" y="57"/>
                  </a:cubicBezTo>
                  <a:cubicBezTo>
                    <a:pt x="133" y="38"/>
                    <a:pt x="156" y="14"/>
                    <a:pt x="195" y="14"/>
                  </a:cubicBezTo>
                  <a:cubicBezTo>
                    <a:pt x="224" y="14"/>
                    <a:pt x="224" y="37"/>
                    <a:pt x="224" y="46"/>
                  </a:cubicBezTo>
                  <a:cubicBezTo>
                    <a:pt x="224" y="75"/>
                    <a:pt x="203" y="127"/>
                    <a:pt x="195" y="147"/>
                  </a:cubicBezTo>
                  <a:cubicBezTo>
                    <a:pt x="188" y="161"/>
                    <a:pt x="187" y="166"/>
                    <a:pt x="187" y="173"/>
                  </a:cubicBezTo>
                  <a:cubicBezTo>
                    <a:pt x="187" y="198"/>
                    <a:pt x="209" y="215"/>
                    <a:pt x="234" y="215"/>
                  </a:cubicBezTo>
                  <a:cubicBezTo>
                    <a:pt x="284" y="215"/>
                    <a:pt x="307" y="149"/>
                    <a:pt x="307" y="141"/>
                  </a:cubicBezTo>
                  <a:cubicBezTo>
                    <a:pt x="307" y="135"/>
                    <a:pt x="300" y="135"/>
                    <a:pt x="299" y="135"/>
                  </a:cubicBezTo>
                  <a:cubicBezTo>
                    <a:pt x="292" y="135"/>
                    <a:pt x="290" y="138"/>
                    <a:pt x="289" y="144"/>
                  </a:cubicBezTo>
                  <a:cubicBezTo>
                    <a:pt x="277" y="181"/>
                    <a:pt x="256" y="201"/>
                    <a:pt x="235" y="201"/>
                  </a:cubicBezTo>
                  <a:cubicBezTo>
                    <a:pt x="226" y="201"/>
                    <a:pt x="224" y="195"/>
                    <a:pt x="224" y="184"/>
                  </a:cubicBezTo>
                  <a:cubicBezTo>
                    <a:pt x="224" y="173"/>
                    <a:pt x="226" y="167"/>
                    <a:pt x="235" y="146"/>
                  </a:cubicBezTo>
                  <a:cubicBezTo>
                    <a:pt x="240" y="130"/>
                    <a:pt x="261" y="81"/>
                    <a:pt x="261" y="54"/>
                  </a:cubicBezTo>
                  <a:cubicBezTo>
                    <a:pt x="261" y="8"/>
                    <a:pt x="222" y="0"/>
                    <a:pt x="196" y="0"/>
                  </a:cubicBezTo>
                  <a:cubicBezTo>
                    <a:pt x="154" y="0"/>
                    <a:pt x="127" y="25"/>
                    <a:pt x="112" y="43"/>
                  </a:cubicBezTo>
                  <a:cubicBezTo>
                    <a:pt x="107" y="11"/>
                    <a:pt x="78" y="0"/>
                    <a:pt x="58" y="0"/>
                  </a:cubicBezTo>
                  <a:cubicBezTo>
                    <a:pt x="36" y="0"/>
                    <a:pt x="24" y="15"/>
                    <a:pt x="18" y="26"/>
                  </a:cubicBezTo>
                  <a:cubicBezTo>
                    <a:pt x="6" y="43"/>
                    <a:pt x="0" y="71"/>
                    <a:pt x="0" y="72"/>
                  </a:cubicBezTo>
                  <a:cubicBezTo>
                    <a:pt x="0" y="78"/>
                    <a:pt x="6" y="78"/>
                    <a:pt x="8" y="78"/>
                  </a:cubicBezTo>
                  <a:cubicBezTo>
                    <a:pt x="16" y="78"/>
                    <a:pt x="16" y="77"/>
                    <a:pt x="19" y="64"/>
                  </a:cubicBezTo>
                  <a:cubicBezTo>
                    <a:pt x="28" y="37"/>
                    <a:pt x="37" y="14"/>
                    <a:pt x="57" y="14"/>
                  </a:cubicBezTo>
                  <a:cubicBezTo>
                    <a:pt x="70" y="14"/>
                    <a:pt x="73" y="23"/>
                    <a:pt x="73" y="37"/>
                  </a:cubicBezTo>
                  <a:cubicBezTo>
                    <a:pt x="73" y="46"/>
                    <a:pt x="68" y="63"/>
                    <a:pt x="65" y="77"/>
                  </a:cubicBezTo>
                  <a:cubicBezTo>
                    <a:pt x="62" y="89"/>
                    <a:pt x="57" y="109"/>
                    <a:pt x="54" y="118"/>
                  </a:cubicBezTo>
                  <a:lnTo>
                    <a:pt x="37" y="179"/>
                  </a:lnTo>
                </a:path>
              </a:pathLst>
            </a:custGeom>
            <a:solidFill>
              <a:srgbClr val="000000"/>
            </a:solidFill>
            <a:ln w="15840">
              <a:noFill/>
            </a:ln>
          </p:spPr>
        </p:sp>
        <p:sp>
          <p:nvSpPr>
            <p:cNvPr id="1546" name="Freeform 160"/>
            <p:cNvSpPr/>
            <p:nvPr/>
          </p:nvSpPr>
          <p:spPr>
            <a:xfrm>
              <a:off x="2489760" y="4061880"/>
              <a:ext cx="60480" cy="243360"/>
            </a:xfrm>
            <a:custGeom>
              <a:avLst/>
              <a:gdLst/>
              <a:ahLst/>
              <a:rect l="0" t="0" r="r" b="b"/>
              <a:pathLst>
                <a:path w="168" h="676">
                  <a:moveTo>
                    <a:pt x="167" y="337"/>
                  </a:moveTo>
                  <a:cubicBezTo>
                    <a:pt x="167" y="285"/>
                    <a:pt x="159" y="204"/>
                    <a:pt x="120" y="127"/>
                  </a:cubicBezTo>
                  <a:cubicBezTo>
                    <a:pt x="76" y="44"/>
                    <a:pt x="15" y="0"/>
                    <a:pt x="6" y="0"/>
                  </a:cubicBezTo>
                  <a:cubicBezTo>
                    <a:pt x="3" y="0"/>
                    <a:pt x="0" y="3"/>
                    <a:pt x="0" y="6"/>
                  </a:cubicBezTo>
                  <a:cubicBezTo>
                    <a:pt x="0" y="9"/>
                    <a:pt x="0" y="11"/>
                    <a:pt x="13" y="23"/>
                  </a:cubicBezTo>
                  <a:cubicBezTo>
                    <a:pt x="84" y="89"/>
                    <a:pt x="125" y="196"/>
                    <a:pt x="125" y="337"/>
                  </a:cubicBezTo>
                  <a:cubicBezTo>
                    <a:pt x="125" y="452"/>
                    <a:pt x="99" y="572"/>
                    <a:pt x="10" y="656"/>
                  </a:cubicBezTo>
                  <a:cubicBezTo>
                    <a:pt x="0" y="665"/>
                    <a:pt x="0" y="667"/>
                    <a:pt x="0" y="668"/>
                  </a:cubicBezTo>
                  <a:cubicBezTo>
                    <a:pt x="0" y="673"/>
                    <a:pt x="3" y="675"/>
                    <a:pt x="6" y="675"/>
                  </a:cubicBezTo>
                  <a:cubicBezTo>
                    <a:pt x="15" y="675"/>
                    <a:pt x="79" y="629"/>
                    <a:pt x="122" y="543"/>
                  </a:cubicBezTo>
                  <a:cubicBezTo>
                    <a:pt x="159" y="469"/>
                    <a:pt x="167" y="394"/>
                    <a:pt x="167" y="337"/>
                  </a:cubicBezTo>
                </a:path>
              </a:pathLst>
            </a:custGeom>
            <a:solidFill>
              <a:srgbClr val="000000"/>
            </a:solidFill>
            <a:ln w="15840">
              <a:noFill/>
            </a:ln>
          </p:spPr>
        </p:sp>
        <p:sp>
          <p:nvSpPr>
            <p:cNvPr id="1547" name="Freeform 161"/>
            <p:cNvSpPr/>
            <p:nvPr/>
          </p:nvSpPr>
          <p:spPr>
            <a:xfrm>
              <a:off x="2661120" y="4154400"/>
              <a:ext cx="171360" cy="57600"/>
            </a:xfrm>
            <a:custGeom>
              <a:avLst/>
              <a:gdLst/>
              <a:ahLst/>
              <a:rect l="0" t="0" r="r" b="b"/>
              <a:pathLst>
                <a:path w="476" h="160">
                  <a:moveTo>
                    <a:pt x="451" y="28"/>
                  </a:moveTo>
                  <a:cubicBezTo>
                    <a:pt x="462" y="28"/>
                    <a:pt x="475" y="28"/>
                    <a:pt x="475" y="14"/>
                  </a:cubicBezTo>
                  <a:cubicBezTo>
                    <a:pt x="475" y="0"/>
                    <a:pt x="462" y="0"/>
                    <a:pt x="453" y="0"/>
                  </a:cubicBezTo>
                  <a:lnTo>
                    <a:pt x="24" y="0"/>
                  </a:lnTo>
                  <a:cubicBezTo>
                    <a:pt x="13" y="0"/>
                    <a:pt x="0" y="0"/>
                    <a:pt x="0" y="14"/>
                  </a:cubicBezTo>
                  <a:cubicBezTo>
                    <a:pt x="0" y="28"/>
                    <a:pt x="13" y="28"/>
                    <a:pt x="24" y="28"/>
                  </a:cubicBezTo>
                  <a:lnTo>
                    <a:pt x="451" y="28"/>
                  </a:lnTo>
                  <a:moveTo>
                    <a:pt x="453" y="159"/>
                  </a:moveTo>
                  <a:cubicBezTo>
                    <a:pt x="462" y="159"/>
                    <a:pt x="475" y="159"/>
                    <a:pt x="475" y="146"/>
                  </a:cubicBezTo>
                  <a:cubicBezTo>
                    <a:pt x="475" y="132"/>
                    <a:pt x="462" y="132"/>
                    <a:pt x="451" y="132"/>
                  </a:cubicBezTo>
                  <a:lnTo>
                    <a:pt x="24" y="132"/>
                  </a:lnTo>
                  <a:cubicBezTo>
                    <a:pt x="13" y="132"/>
                    <a:pt x="0" y="132"/>
                    <a:pt x="0" y="146"/>
                  </a:cubicBezTo>
                  <a:cubicBezTo>
                    <a:pt x="0" y="159"/>
                    <a:pt x="13" y="159"/>
                    <a:pt x="24" y="159"/>
                  </a:cubicBezTo>
                  <a:lnTo>
                    <a:pt x="453" y="159"/>
                  </a:lnTo>
                </a:path>
              </a:pathLst>
            </a:custGeom>
            <a:solidFill>
              <a:srgbClr val="000000"/>
            </a:solidFill>
            <a:ln w="15840">
              <a:noFill/>
            </a:ln>
          </p:spPr>
        </p:sp>
        <p:sp>
          <p:nvSpPr>
            <p:cNvPr id="1548" name="Freeform 162"/>
            <p:cNvSpPr/>
            <p:nvPr/>
          </p:nvSpPr>
          <p:spPr>
            <a:xfrm>
              <a:off x="2931480" y="4061880"/>
              <a:ext cx="242640" cy="243360"/>
            </a:xfrm>
            <a:custGeom>
              <a:avLst/>
              <a:gdLst/>
              <a:ahLst/>
              <a:rect l="0" t="0" r="r" b="b"/>
              <a:pathLst>
                <a:path w="674" h="676">
                  <a:moveTo>
                    <a:pt x="261" y="360"/>
                  </a:moveTo>
                  <a:lnTo>
                    <a:pt x="6" y="656"/>
                  </a:lnTo>
                  <a:cubicBezTo>
                    <a:pt x="2" y="664"/>
                    <a:pt x="0" y="665"/>
                    <a:pt x="0" y="667"/>
                  </a:cubicBezTo>
                  <a:cubicBezTo>
                    <a:pt x="0" y="675"/>
                    <a:pt x="6" y="675"/>
                    <a:pt x="19" y="675"/>
                  </a:cubicBezTo>
                  <a:lnTo>
                    <a:pt x="612" y="675"/>
                  </a:lnTo>
                  <a:lnTo>
                    <a:pt x="673" y="507"/>
                  </a:lnTo>
                  <a:lnTo>
                    <a:pt x="655" y="507"/>
                  </a:lnTo>
                  <a:cubicBezTo>
                    <a:pt x="638" y="558"/>
                    <a:pt x="591" y="599"/>
                    <a:pt x="529" y="618"/>
                  </a:cubicBezTo>
                  <a:cubicBezTo>
                    <a:pt x="518" y="622"/>
                    <a:pt x="469" y="638"/>
                    <a:pt x="363" y="638"/>
                  </a:cubicBezTo>
                  <a:lnTo>
                    <a:pt x="60" y="638"/>
                  </a:lnTo>
                  <a:lnTo>
                    <a:pt x="308" y="348"/>
                  </a:lnTo>
                  <a:cubicBezTo>
                    <a:pt x="313" y="342"/>
                    <a:pt x="315" y="340"/>
                    <a:pt x="315" y="337"/>
                  </a:cubicBezTo>
                  <a:cubicBezTo>
                    <a:pt x="315" y="334"/>
                    <a:pt x="313" y="334"/>
                    <a:pt x="310" y="328"/>
                  </a:cubicBezTo>
                  <a:lnTo>
                    <a:pt x="78" y="28"/>
                  </a:lnTo>
                  <a:lnTo>
                    <a:pt x="360" y="28"/>
                  </a:lnTo>
                  <a:cubicBezTo>
                    <a:pt x="441" y="28"/>
                    <a:pt x="605" y="32"/>
                    <a:pt x="655" y="158"/>
                  </a:cubicBezTo>
                  <a:lnTo>
                    <a:pt x="673" y="158"/>
                  </a:lnTo>
                  <a:lnTo>
                    <a:pt x="612" y="0"/>
                  </a:lnTo>
                  <a:lnTo>
                    <a:pt x="19" y="0"/>
                  </a:lnTo>
                  <a:cubicBezTo>
                    <a:pt x="0" y="0"/>
                    <a:pt x="0" y="0"/>
                    <a:pt x="0" y="21"/>
                  </a:cubicBezTo>
                  <a:lnTo>
                    <a:pt x="261" y="360"/>
                  </a:lnTo>
                </a:path>
              </a:pathLst>
            </a:custGeom>
            <a:solidFill>
              <a:srgbClr val="000000"/>
            </a:solidFill>
            <a:ln w="15840">
              <a:noFill/>
            </a:ln>
          </p:spPr>
        </p:sp>
        <p:sp>
          <p:nvSpPr>
            <p:cNvPr id="1549" name="Freeform 163"/>
            <p:cNvSpPr/>
            <p:nvPr/>
          </p:nvSpPr>
          <p:spPr>
            <a:xfrm>
              <a:off x="3198960" y="4243320"/>
              <a:ext cx="104760" cy="75960"/>
            </a:xfrm>
            <a:custGeom>
              <a:avLst/>
              <a:gdLst/>
              <a:ahLst/>
              <a:rect l="0" t="0" r="r" b="b"/>
              <a:pathLst>
                <a:path w="291" h="211">
                  <a:moveTo>
                    <a:pt x="264" y="32"/>
                  </a:moveTo>
                  <a:cubicBezTo>
                    <a:pt x="273" y="32"/>
                    <a:pt x="277" y="32"/>
                    <a:pt x="282" y="29"/>
                  </a:cubicBezTo>
                  <a:cubicBezTo>
                    <a:pt x="289" y="23"/>
                    <a:pt x="290" y="17"/>
                    <a:pt x="290" y="14"/>
                  </a:cubicBezTo>
                  <a:cubicBezTo>
                    <a:pt x="290" y="0"/>
                    <a:pt x="277" y="0"/>
                    <a:pt x="269" y="0"/>
                  </a:cubicBezTo>
                  <a:lnTo>
                    <a:pt x="141" y="0"/>
                  </a:lnTo>
                  <a:cubicBezTo>
                    <a:pt x="60" y="0"/>
                    <a:pt x="0" y="75"/>
                    <a:pt x="0" y="132"/>
                  </a:cubicBezTo>
                  <a:cubicBezTo>
                    <a:pt x="0" y="176"/>
                    <a:pt x="34" y="210"/>
                    <a:pt x="86" y="210"/>
                  </a:cubicBezTo>
                  <a:cubicBezTo>
                    <a:pt x="149" y="210"/>
                    <a:pt x="221" y="155"/>
                    <a:pt x="221" y="83"/>
                  </a:cubicBezTo>
                  <a:cubicBezTo>
                    <a:pt x="221" y="75"/>
                    <a:pt x="221" y="54"/>
                    <a:pt x="206" y="32"/>
                  </a:cubicBezTo>
                  <a:lnTo>
                    <a:pt x="264" y="32"/>
                  </a:lnTo>
                  <a:moveTo>
                    <a:pt x="86" y="196"/>
                  </a:moveTo>
                  <a:cubicBezTo>
                    <a:pt x="58" y="196"/>
                    <a:pt x="37" y="179"/>
                    <a:pt x="37" y="146"/>
                  </a:cubicBezTo>
                  <a:cubicBezTo>
                    <a:pt x="37" y="132"/>
                    <a:pt x="45" y="32"/>
                    <a:pt x="131" y="32"/>
                  </a:cubicBezTo>
                  <a:cubicBezTo>
                    <a:pt x="157" y="32"/>
                    <a:pt x="183" y="41"/>
                    <a:pt x="183" y="77"/>
                  </a:cubicBezTo>
                  <a:cubicBezTo>
                    <a:pt x="183" y="86"/>
                    <a:pt x="178" y="129"/>
                    <a:pt x="154" y="161"/>
                  </a:cubicBezTo>
                  <a:cubicBezTo>
                    <a:pt x="133" y="187"/>
                    <a:pt x="105" y="196"/>
                    <a:pt x="86" y="196"/>
                  </a:cubicBezTo>
                </a:path>
              </a:pathLst>
            </a:custGeom>
            <a:solidFill>
              <a:srgbClr val="000000"/>
            </a:solidFill>
            <a:ln w="15840">
              <a:noFill/>
            </a:ln>
          </p:spPr>
        </p:sp>
        <p:sp>
          <p:nvSpPr>
            <p:cNvPr id="1550" name="Freeform 164"/>
            <p:cNvSpPr/>
            <p:nvPr/>
          </p:nvSpPr>
          <p:spPr>
            <a:xfrm>
              <a:off x="3332520" y="4218480"/>
              <a:ext cx="100080" cy="111960"/>
            </a:xfrm>
            <a:custGeom>
              <a:avLst/>
              <a:gdLst/>
              <a:ahLst/>
              <a:rect l="0" t="0" r="r" b="b"/>
              <a:pathLst>
                <a:path w="278" h="311">
                  <a:moveTo>
                    <a:pt x="258" y="166"/>
                  </a:moveTo>
                  <a:cubicBezTo>
                    <a:pt x="266" y="166"/>
                    <a:pt x="277" y="166"/>
                    <a:pt x="277" y="155"/>
                  </a:cubicBezTo>
                  <a:cubicBezTo>
                    <a:pt x="277" y="143"/>
                    <a:pt x="266" y="143"/>
                    <a:pt x="258" y="143"/>
                  </a:cubicBezTo>
                  <a:lnTo>
                    <a:pt x="24" y="143"/>
                  </a:lnTo>
                  <a:cubicBezTo>
                    <a:pt x="32" y="75"/>
                    <a:pt x="94" y="23"/>
                    <a:pt x="172" y="23"/>
                  </a:cubicBezTo>
                  <a:lnTo>
                    <a:pt x="258" y="23"/>
                  </a:lnTo>
                  <a:cubicBezTo>
                    <a:pt x="266" y="23"/>
                    <a:pt x="277" y="23"/>
                    <a:pt x="277" y="12"/>
                  </a:cubicBezTo>
                  <a:cubicBezTo>
                    <a:pt x="277" y="0"/>
                    <a:pt x="266" y="0"/>
                    <a:pt x="258" y="0"/>
                  </a:cubicBezTo>
                  <a:lnTo>
                    <a:pt x="170" y="0"/>
                  </a:lnTo>
                  <a:cubicBezTo>
                    <a:pt x="76" y="0"/>
                    <a:pt x="0" y="69"/>
                    <a:pt x="0" y="155"/>
                  </a:cubicBezTo>
                  <a:cubicBezTo>
                    <a:pt x="0" y="242"/>
                    <a:pt x="78" y="310"/>
                    <a:pt x="170" y="310"/>
                  </a:cubicBezTo>
                  <a:lnTo>
                    <a:pt x="258" y="310"/>
                  </a:lnTo>
                  <a:cubicBezTo>
                    <a:pt x="266" y="310"/>
                    <a:pt x="277" y="310"/>
                    <a:pt x="277" y="297"/>
                  </a:cubicBezTo>
                  <a:cubicBezTo>
                    <a:pt x="277" y="287"/>
                    <a:pt x="266" y="287"/>
                    <a:pt x="258" y="287"/>
                  </a:cubicBezTo>
                  <a:lnTo>
                    <a:pt x="172" y="287"/>
                  </a:lnTo>
                  <a:cubicBezTo>
                    <a:pt x="94" y="287"/>
                    <a:pt x="32" y="235"/>
                    <a:pt x="24" y="166"/>
                  </a:cubicBezTo>
                  <a:lnTo>
                    <a:pt x="258" y="166"/>
                  </a:lnTo>
                </a:path>
              </a:pathLst>
            </a:custGeom>
            <a:solidFill>
              <a:srgbClr val="000000"/>
            </a:solidFill>
            <a:ln w="15840">
              <a:noFill/>
            </a:ln>
          </p:spPr>
        </p:sp>
        <p:sp>
          <p:nvSpPr>
            <p:cNvPr id="1551" name="Freeform 165"/>
            <p:cNvSpPr/>
            <p:nvPr/>
          </p:nvSpPr>
          <p:spPr>
            <a:xfrm>
              <a:off x="3464280" y="4200480"/>
              <a:ext cx="118440" cy="117000"/>
            </a:xfrm>
            <a:custGeom>
              <a:avLst/>
              <a:gdLst/>
              <a:ahLst/>
              <a:rect l="0" t="0" r="r" b="b"/>
              <a:pathLst>
                <a:path w="329" h="325">
                  <a:moveTo>
                    <a:pt x="172" y="38"/>
                  </a:moveTo>
                  <a:cubicBezTo>
                    <a:pt x="177" y="21"/>
                    <a:pt x="178" y="17"/>
                    <a:pt x="224" y="17"/>
                  </a:cubicBezTo>
                  <a:cubicBezTo>
                    <a:pt x="240" y="17"/>
                    <a:pt x="245" y="17"/>
                    <a:pt x="245" y="6"/>
                  </a:cubicBezTo>
                  <a:cubicBezTo>
                    <a:pt x="245" y="6"/>
                    <a:pt x="243" y="0"/>
                    <a:pt x="237" y="0"/>
                  </a:cubicBezTo>
                  <a:cubicBezTo>
                    <a:pt x="224" y="0"/>
                    <a:pt x="211" y="2"/>
                    <a:pt x="200" y="2"/>
                  </a:cubicBezTo>
                  <a:cubicBezTo>
                    <a:pt x="187" y="2"/>
                    <a:pt x="172" y="2"/>
                    <a:pt x="159" y="2"/>
                  </a:cubicBezTo>
                  <a:cubicBezTo>
                    <a:pt x="148" y="2"/>
                    <a:pt x="135" y="2"/>
                    <a:pt x="125" y="2"/>
                  </a:cubicBezTo>
                  <a:cubicBezTo>
                    <a:pt x="114" y="2"/>
                    <a:pt x="102" y="0"/>
                    <a:pt x="92" y="0"/>
                  </a:cubicBezTo>
                  <a:cubicBezTo>
                    <a:pt x="89" y="0"/>
                    <a:pt x="81" y="0"/>
                    <a:pt x="81" y="11"/>
                  </a:cubicBezTo>
                  <a:cubicBezTo>
                    <a:pt x="81" y="17"/>
                    <a:pt x="88" y="17"/>
                    <a:pt x="97" y="17"/>
                  </a:cubicBezTo>
                  <a:cubicBezTo>
                    <a:pt x="97" y="17"/>
                    <a:pt x="107" y="17"/>
                    <a:pt x="117" y="18"/>
                  </a:cubicBezTo>
                  <a:cubicBezTo>
                    <a:pt x="127" y="18"/>
                    <a:pt x="128" y="20"/>
                    <a:pt x="128" y="25"/>
                  </a:cubicBezTo>
                  <a:cubicBezTo>
                    <a:pt x="128" y="26"/>
                    <a:pt x="128" y="28"/>
                    <a:pt x="127" y="35"/>
                  </a:cubicBezTo>
                  <a:lnTo>
                    <a:pt x="58" y="287"/>
                  </a:lnTo>
                  <a:cubicBezTo>
                    <a:pt x="55" y="302"/>
                    <a:pt x="54" y="307"/>
                    <a:pt x="15" y="307"/>
                  </a:cubicBezTo>
                  <a:cubicBezTo>
                    <a:pt x="6" y="307"/>
                    <a:pt x="0" y="307"/>
                    <a:pt x="0" y="316"/>
                  </a:cubicBezTo>
                  <a:cubicBezTo>
                    <a:pt x="0" y="324"/>
                    <a:pt x="6" y="324"/>
                    <a:pt x="15" y="324"/>
                  </a:cubicBezTo>
                  <a:lnTo>
                    <a:pt x="268" y="324"/>
                  </a:lnTo>
                  <a:cubicBezTo>
                    <a:pt x="279" y="324"/>
                    <a:pt x="281" y="324"/>
                    <a:pt x="284" y="314"/>
                  </a:cubicBezTo>
                  <a:cubicBezTo>
                    <a:pt x="289" y="302"/>
                    <a:pt x="328" y="210"/>
                    <a:pt x="328" y="205"/>
                  </a:cubicBezTo>
                  <a:cubicBezTo>
                    <a:pt x="328" y="204"/>
                    <a:pt x="326" y="199"/>
                    <a:pt x="318" y="199"/>
                  </a:cubicBezTo>
                  <a:cubicBezTo>
                    <a:pt x="313" y="199"/>
                    <a:pt x="312" y="201"/>
                    <a:pt x="308" y="209"/>
                  </a:cubicBezTo>
                  <a:cubicBezTo>
                    <a:pt x="289" y="255"/>
                    <a:pt x="268" y="307"/>
                    <a:pt x="175" y="307"/>
                  </a:cubicBezTo>
                  <a:lnTo>
                    <a:pt x="118" y="307"/>
                  </a:lnTo>
                  <a:cubicBezTo>
                    <a:pt x="104" y="307"/>
                    <a:pt x="102" y="307"/>
                    <a:pt x="102" y="302"/>
                  </a:cubicBezTo>
                  <a:cubicBezTo>
                    <a:pt x="102" y="302"/>
                    <a:pt x="102" y="299"/>
                    <a:pt x="105" y="291"/>
                  </a:cubicBezTo>
                  <a:lnTo>
                    <a:pt x="172" y="38"/>
                  </a:lnTo>
                </a:path>
              </a:pathLst>
            </a:custGeom>
            <a:solidFill>
              <a:srgbClr val="000000"/>
            </a:solidFill>
            <a:ln w="15840">
              <a:noFill/>
            </a:ln>
          </p:spPr>
        </p:sp>
        <p:sp>
          <p:nvSpPr>
            <p:cNvPr id="1552" name="Freeform 166"/>
            <p:cNvSpPr/>
            <p:nvPr/>
          </p:nvSpPr>
          <p:spPr>
            <a:xfrm>
              <a:off x="3678480" y="4061880"/>
              <a:ext cx="11520" cy="243360"/>
            </a:xfrm>
            <a:custGeom>
              <a:avLst/>
              <a:gdLst/>
              <a:ahLst/>
              <a:rect l="0" t="0" r="r" b="b"/>
              <a:pathLst>
                <a:path w="32" h="676">
                  <a:moveTo>
                    <a:pt x="31" y="25"/>
                  </a:moveTo>
                  <a:cubicBezTo>
                    <a:pt x="31" y="12"/>
                    <a:pt x="31" y="0"/>
                    <a:pt x="15" y="0"/>
                  </a:cubicBezTo>
                  <a:cubicBezTo>
                    <a:pt x="0" y="0"/>
                    <a:pt x="0" y="12"/>
                    <a:pt x="0" y="25"/>
                  </a:cubicBezTo>
                  <a:lnTo>
                    <a:pt x="0" y="650"/>
                  </a:lnTo>
                  <a:cubicBezTo>
                    <a:pt x="0" y="662"/>
                    <a:pt x="0" y="675"/>
                    <a:pt x="15" y="675"/>
                  </a:cubicBezTo>
                  <a:cubicBezTo>
                    <a:pt x="31" y="675"/>
                    <a:pt x="31" y="662"/>
                    <a:pt x="31" y="650"/>
                  </a:cubicBezTo>
                  <a:lnTo>
                    <a:pt x="31" y="25"/>
                  </a:lnTo>
                </a:path>
              </a:pathLst>
            </a:custGeom>
            <a:solidFill>
              <a:srgbClr val="000000"/>
            </a:solidFill>
            <a:ln w="15840">
              <a:noFill/>
            </a:ln>
          </p:spPr>
        </p:sp>
        <p:sp>
          <p:nvSpPr>
            <p:cNvPr id="1553" name="Freeform 167"/>
            <p:cNvSpPr/>
            <p:nvPr/>
          </p:nvSpPr>
          <p:spPr>
            <a:xfrm>
              <a:off x="3737880" y="4061880"/>
              <a:ext cx="92160" cy="243360"/>
            </a:xfrm>
            <a:custGeom>
              <a:avLst/>
              <a:gdLst/>
              <a:ahLst/>
              <a:rect l="0" t="0" r="r" b="b"/>
              <a:pathLst>
                <a:path w="256" h="676">
                  <a:moveTo>
                    <a:pt x="151" y="90"/>
                  </a:moveTo>
                  <a:cubicBezTo>
                    <a:pt x="151" y="63"/>
                    <a:pt x="170" y="20"/>
                    <a:pt x="248" y="15"/>
                  </a:cubicBezTo>
                  <a:cubicBezTo>
                    <a:pt x="251" y="14"/>
                    <a:pt x="255" y="11"/>
                    <a:pt x="255" y="8"/>
                  </a:cubicBezTo>
                  <a:cubicBezTo>
                    <a:pt x="255" y="0"/>
                    <a:pt x="248" y="0"/>
                    <a:pt x="242" y="0"/>
                  </a:cubicBezTo>
                  <a:cubicBezTo>
                    <a:pt x="169" y="0"/>
                    <a:pt x="104" y="34"/>
                    <a:pt x="104" y="84"/>
                  </a:cubicBezTo>
                  <a:lnTo>
                    <a:pt x="104" y="238"/>
                  </a:lnTo>
                  <a:cubicBezTo>
                    <a:pt x="104" y="265"/>
                    <a:pt x="104" y="287"/>
                    <a:pt x="75" y="308"/>
                  </a:cubicBezTo>
                  <a:cubicBezTo>
                    <a:pt x="49" y="328"/>
                    <a:pt x="23" y="330"/>
                    <a:pt x="6" y="330"/>
                  </a:cubicBezTo>
                  <a:cubicBezTo>
                    <a:pt x="3" y="331"/>
                    <a:pt x="0" y="334"/>
                    <a:pt x="0" y="337"/>
                  </a:cubicBezTo>
                  <a:cubicBezTo>
                    <a:pt x="0" y="345"/>
                    <a:pt x="5" y="345"/>
                    <a:pt x="11" y="345"/>
                  </a:cubicBezTo>
                  <a:cubicBezTo>
                    <a:pt x="58" y="348"/>
                    <a:pt x="92" y="373"/>
                    <a:pt x="101" y="405"/>
                  </a:cubicBezTo>
                  <a:cubicBezTo>
                    <a:pt x="104" y="412"/>
                    <a:pt x="104" y="414"/>
                    <a:pt x="104" y="438"/>
                  </a:cubicBezTo>
                  <a:lnTo>
                    <a:pt x="104" y="572"/>
                  </a:lnTo>
                  <a:cubicBezTo>
                    <a:pt x="104" y="599"/>
                    <a:pt x="104" y="622"/>
                    <a:pt x="138" y="647"/>
                  </a:cubicBezTo>
                  <a:cubicBezTo>
                    <a:pt x="165" y="667"/>
                    <a:pt x="213" y="675"/>
                    <a:pt x="242" y="675"/>
                  </a:cubicBezTo>
                  <a:cubicBezTo>
                    <a:pt x="248" y="675"/>
                    <a:pt x="255" y="675"/>
                    <a:pt x="255" y="667"/>
                  </a:cubicBezTo>
                  <a:cubicBezTo>
                    <a:pt x="255" y="661"/>
                    <a:pt x="250" y="661"/>
                    <a:pt x="243" y="661"/>
                  </a:cubicBezTo>
                  <a:cubicBezTo>
                    <a:pt x="198" y="658"/>
                    <a:pt x="162" y="636"/>
                    <a:pt x="154" y="601"/>
                  </a:cubicBezTo>
                  <a:cubicBezTo>
                    <a:pt x="151" y="595"/>
                    <a:pt x="151" y="593"/>
                    <a:pt x="151" y="570"/>
                  </a:cubicBezTo>
                  <a:lnTo>
                    <a:pt x="151" y="428"/>
                  </a:lnTo>
                  <a:cubicBezTo>
                    <a:pt x="151" y="397"/>
                    <a:pt x="146" y="385"/>
                    <a:pt x="123" y="363"/>
                  </a:cubicBezTo>
                  <a:cubicBezTo>
                    <a:pt x="107" y="350"/>
                    <a:pt x="86" y="343"/>
                    <a:pt x="67" y="337"/>
                  </a:cubicBezTo>
                  <a:cubicBezTo>
                    <a:pt x="125" y="322"/>
                    <a:pt x="151" y="291"/>
                    <a:pt x="151" y="251"/>
                  </a:cubicBezTo>
                  <a:lnTo>
                    <a:pt x="151" y="90"/>
                  </a:lnTo>
                </a:path>
              </a:pathLst>
            </a:custGeom>
            <a:solidFill>
              <a:srgbClr val="000000"/>
            </a:solidFill>
            <a:ln w="15840">
              <a:noFill/>
            </a:ln>
          </p:spPr>
        </p:sp>
        <p:sp>
          <p:nvSpPr>
            <p:cNvPr id="1554" name="Freeform 168"/>
            <p:cNvSpPr/>
            <p:nvPr/>
          </p:nvSpPr>
          <p:spPr>
            <a:xfrm>
              <a:off x="3857040" y="4139280"/>
              <a:ext cx="136440" cy="108000"/>
            </a:xfrm>
            <a:custGeom>
              <a:avLst/>
              <a:gdLst/>
              <a:ahLst/>
              <a:rect l="0" t="0" r="r" b="b"/>
              <a:pathLst>
                <a:path w="379" h="300">
                  <a:moveTo>
                    <a:pt x="344" y="40"/>
                  </a:moveTo>
                  <a:cubicBezTo>
                    <a:pt x="354" y="40"/>
                    <a:pt x="378" y="40"/>
                    <a:pt x="378" y="17"/>
                  </a:cubicBezTo>
                  <a:cubicBezTo>
                    <a:pt x="378" y="0"/>
                    <a:pt x="363" y="0"/>
                    <a:pt x="350" y="0"/>
                  </a:cubicBezTo>
                  <a:lnTo>
                    <a:pt x="188" y="0"/>
                  </a:lnTo>
                  <a:cubicBezTo>
                    <a:pt x="79" y="0"/>
                    <a:pt x="0" y="112"/>
                    <a:pt x="0" y="192"/>
                  </a:cubicBezTo>
                  <a:cubicBezTo>
                    <a:pt x="0" y="251"/>
                    <a:pt x="42" y="299"/>
                    <a:pt x="107" y="299"/>
                  </a:cubicBezTo>
                  <a:cubicBezTo>
                    <a:pt x="191" y="299"/>
                    <a:pt x="287" y="218"/>
                    <a:pt x="287" y="113"/>
                  </a:cubicBezTo>
                  <a:cubicBezTo>
                    <a:pt x="287" y="101"/>
                    <a:pt x="287" y="69"/>
                    <a:pt x="264" y="40"/>
                  </a:cubicBezTo>
                  <a:lnTo>
                    <a:pt x="344" y="40"/>
                  </a:lnTo>
                  <a:moveTo>
                    <a:pt x="109" y="284"/>
                  </a:moveTo>
                  <a:cubicBezTo>
                    <a:pt x="73" y="284"/>
                    <a:pt x="44" y="261"/>
                    <a:pt x="44" y="212"/>
                  </a:cubicBezTo>
                  <a:cubicBezTo>
                    <a:pt x="44" y="192"/>
                    <a:pt x="54" y="135"/>
                    <a:pt x="78" y="95"/>
                  </a:cubicBezTo>
                  <a:cubicBezTo>
                    <a:pt x="109" y="49"/>
                    <a:pt x="151" y="40"/>
                    <a:pt x="175" y="40"/>
                  </a:cubicBezTo>
                  <a:cubicBezTo>
                    <a:pt x="235" y="40"/>
                    <a:pt x="242" y="84"/>
                    <a:pt x="242" y="104"/>
                  </a:cubicBezTo>
                  <a:cubicBezTo>
                    <a:pt x="242" y="136"/>
                    <a:pt x="227" y="192"/>
                    <a:pt x="203" y="227"/>
                  </a:cubicBezTo>
                  <a:cubicBezTo>
                    <a:pt x="175" y="267"/>
                    <a:pt x="136" y="284"/>
                    <a:pt x="109" y="284"/>
                  </a:cubicBezTo>
                </a:path>
              </a:pathLst>
            </a:custGeom>
            <a:solidFill>
              <a:srgbClr val="000000"/>
            </a:solidFill>
            <a:ln w="15840">
              <a:noFill/>
            </a:ln>
          </p:spPr>
        </p:sp>
        <p:sp>
          <p:nvSpPr>
            <p:cNvPr id="1555" name="Freeform 169"/>
            <p:cNvSpPr/>
            <p:nvPr/>
          </p:nvSpPr>
          <p:spPr>
            <a:xfrm>
              <a:off x="4034160" y="4061880"/>
              <a:ext cx="11520" cy="243360"/>
            </a:xfrm>
            <a:custGeom>
              <a:avLst/>
              <a:gdLst/>
              <a:ahLst/>
              <a:rect l="0" t="0" r="r" b="b"/>
              <a:pathLst>
                <a:path w="32" h="676">
                  <a:moveTo>
                    <a:pt x="31" y="25"/>
                  </a:moveTo>
                  <a:cubicBezTo>
                    <a:pt x="31" y="12"/>
                    <a:pt x="31" y="0"/>
                    <a:pt x="15" y="0"/>
                  </a:cubicBezTo>
                  <a:cubicBezTo>
                    <a:pt x="0" y="0"/>
                    <a:pt x="0" y="12"/>
                    <a:pt x="0" y="25"/>
                  </a:cubicBezTo>
                  <a:lnTo>
                    <a:pt x="0" y="650"/>
                  </a:lnTo>
                  <a:cubicBezTo>
                    <a:pt x="0" y="662"/>
                    <a:pt x="0" y="675"/>
                    <a:pt x="15" y="675"/>
                  </a:cubicBezTo>
                  <a:cubicBezTo>
                    <a:pt x="31" y="675"/>
                    <a:pt x="31" y="662"/>
                    <a:pt x="31" y="650"/>
                  </a:cubicBezTo>
                  <a:lnTo>
                    <a:pt x="31" y="25"/>
                  </a:lnTo>
                </a:path>
              </a:pathLst>
            </a:custGeom>
            <a:solidFill>
              <a:srgbClr val="000000"/>
            </a:solidFill>
            <a:ln w="15840">
              <a:noFill/>
            </a:ln>
          </p:spPr>
        </p:sp>
        <p:sp>
          <p:nvSpPr>
            <p:cNvPr id="1556" name="Freeform 170"/>
            <p:cNvSpPr/>
            <p:nvPr/>
          </p:nvSpPr>
          <p:spPr>
            <a:xfrm>
              <a:off x="4075200" y="4075200"/>
              <a:ext cx="143280" cy="174600"/>
            </a:xfrm>
            <a:custGeom>
              <a:avLst/>
              <a:gdLst/>
              <a:ahLst/>
              <a:rect l="0" t="0" r="r" b="b"/>
              <a:pathLst>
                <a:path w="398" h="485">
                  <a:moveTo>
                    <a:pt x="394" y="26"/>
                  </a:moveTo>
                  <a:cubicBezTo>
                    <a:pt x="397" y="18"/>
                    <a:pt x="397" y="17"/>
                    <a:pt x="397" y="14"/>
                  </a:cubicBezTo>
                  <a:cubicBezTo>
                    <a:pt x="397" y="6"/>
                    <a:pt x="393" y="0"/>
                    <a:pt x="383" y="0"/>
                  </a:cubicBezTo>
                  <a:cubicBezTo>
                    <a:pt x="375" y="0"/>
                    <a:pt x="370" y="8"/>
                    <a:pt x="367" y="15"/>
                  </a:cubicBezTo>
                  <a:lnTo>
                    <a:pt x="308" y="164"/>
                  </a:lnTo>
                  <a:lnTo>
                    <a:pt x="91" y="164"/>
                  </a:lnTo>
                  <a:lnTo>
                    <a:pt x="31" y="15"/>
                  </a:lnTo>
                  <a:cubicBezTo>
                    <a:pt x="28" y="6"/>
                    <a:pt x="24" y="0"/>
                    <a:pt x="15" y="0"/>
                  </a:cubicBezTo>
                  <a:cubicBezTo>
                    <a:pt x="6" y="0"/>
                    <a:pt x="0" y="6"/>
                    <a:pt x="0" y="14"/>
                  </a:cubicBezTo>
                  <a:cubicBezTo>
                    <a:pt x="0" y="15"/>
                    <a:pt x="0" y="17"/>
                    <a:pt x="5" y="26"/>
                  </a:cubicBezTo>
                  <a:lnTo>
                    <a:pt x="182" y="468"/>
                  </a:lnTo>
                  <a:cubicBezTo>
                    <a:pt x="187" y="478"/>
                    <a:pt x="190" y="484"/>
                    <a:pt x="200" y="484"/>
                  </a:cubicBezTo>
                  <a:cubicBezTo>
                    <a:pt x="209" y="484"/>
                    <a:pt x="213" y="477"/>
                    <a:pt x="214" y="469"/>
                  </a:cubicBezTo>
                  <a:lnTo>
                    <a:pt x="394" y="26"/>
                  </a:lnTo>
                  <a:moveTo>
                    <a:pt x="102" y="192"/>
                  </a:moveTo>
                  <a:lnTo>
                    <a:pt x="297" y="192"/>
                  </a:lnTo>
                  <a:lnTo>
                    <a:pt x="200" y="432"/>
                  </a:lnTo>
                  <a:lnTo>
                    <a:pt x="102" y="192"/>
                  </a:lnTo>
                </a:path>
              </a:pathLst>
            </a:custGeom>
            <a:solidFill>
              <a:srgbClr val="000000"/>
            </a:solidFill>
            <a:ln w="15840">
              <a:noFill/>
            </a:ln>
          </p:spPr>
        </p:sp>
        <p:sp>
          <p:nvSpPr>
            <p:cNvPr id="1557" name="Freeform 171"/>
            <p:cNvSpPr/>
            <p:nvPr/>
          </p:nvSpPr>
          <p:spPr>
            <a:xfrm>
              <a:off x="4224600" y="4077720"/>
              <a:ext cx="212400" cy="166320"/>
            </a:xfrm>
            <a:custGeom>
              <a:avLst/>
              <a:gdLst/>
              <a:ahLst/>
              <a:rect l="0" t="0" r="r" b="b"/>
              <a:pathLst>
                <a:path w="590" h="462">
                  <a:moveTo>
                    <a:pt x="328" y="184"/>
                  </a:moveTo>
                  <a:lnTo>
                    <a:pt x="268" y="49"/>
                  </a:lnTo>
                  <a:cubicBezTo>
                    <a:pt x="264" y="44"/>
                    <a:pt x="264" y="41"/>
                    <a:pt x="264" y="40"/>
                  </a:cubicBezTo>
                  <a:cubicBezTo>
                    <a:pt x="264" y="37"/>
                    <a:pt x="276" y="23"/>
                    <a:pt x="307" y="21"/>
                  </a:cubicBezTo>
                  <a:cubicBezTo>
                    <a:pt x="313" y="20"/>
                    <a:pt x="320" y="20"/>
                    <a:pt x="320" y="8"/>
                  </a:cubicBezTo>
                  <a:cubicBezTo>
                    <a:pt x="320" y="0"/>
                    <a:pt x="312" y="0"/>
                    <a:pt x="310" y="0"/>
                  </a:cubicBezTo>
                  <a:cubicBezTo>
                    <a:pt x="281" y="0"/>
                    <a:pt x="250" y="2"/>
                    <a:pt x="219" y="2"/>
                  </a:cubicBezTo>
                  <a:cubicBezTo>
                    <a:pt x="201" y="2"/>
                    <a:pt x="157" y="0"/>
                    <a:pt x="140" y="0"/>
                  </a:cubicBezTo>
                  <a:cubicBezTo>
                    <a:pt x="135" y="0"/>
                    <a:pt x="127" y="0"/>
                    <a:pt x="127" y="14"/>
                  </a:cubicBezTo>
                  <a:cubicBezTo>
                    <a:pt x="127" y="21"/>
                    <a:pt x="133" y="21"/>
                    <a:pt x="143" y="21"/>
                  </a:cubicBezTo>
                  <a:cubicBezTo>
                    <a:pt x="187" y="21"/>
                    <a:pt x="190" y="28"/>
                    <a:pt x="196" y="43"/>
                  </a:cubicBezTo>
                  <a:lnTo>
                    <a:pt x="281" y="232"/>
                  </a:lnTo>
                  <a:lnTo>
                    <a:pt x="130" y="385"/>
                  </a:lnTo>
                  <a:lnTo>
                    <a:pt x="120" y="392"/>
                  </a:lnTo>
                  <a:cubicBezTo>
                    <a:pt x="86" y="428"/>
                    <a:pt x="52" y="438"/>
                    <a:pt x="16" y="440"/>
                  </a:cubicBezTo>
                  <a:cubicBezTo>
                    <a:pt x="6" y="442"/>
                    <a:pt x="0" y="442"/>
                    <a:pt x="0" y="454"/>
                  </a:cubicBezTo>
                  <a:cubicBezTo>
                    <a:pt x="0" y="455"/>
                    <a:pt x="0" y="461"/>
                    <a:pt x="10" y="461"/>
                  </a:cubicBezTo>
                  <a:cubicBezTo>
                    <a:pt x="31" y="461"/>
                    <a:pt x="55" y="460"/>
                    <a:pt x="76" y="460"/>
                  </a:cubicBezTo>
                  <a:cubicBezTo>
                    <a:pt x="102" y="460"/>
                    <a:pt x="131" y="461"/>
                    <a:pt x="156" y="461"/>
                  </a:cubicBezTo>
                  <a:cubicBezTo>
                    <a:pt x="161" y="461"/>
                    <a:pt x="169" y="461"/>
                    <a:pt x="169" y="448"/>
                  </a:cubicBezTo>
                  <a:cubicBezTo>
                    <a:pt x="169" y="442"/>
                    <a:pt x="162" y="440"/>
                    <a:pt x="161" y="440"/>
                  </a:cubicBezTo>
                  <a:cubicBezTo>
                    <a:pt x="154" y="440"/>
                    <a:pt x="131" y="438"/>
                    <a:pt x="131" y="420"/>
                  </a:cubicBezTo>
                  <a:cubicBezTo>
                    <a:pt x="131" y="409"/>
                    <a:pt x="143" y="399"/>
                    <a:pt x="151" y="389"/>
                  </a:cubicBezTo>
                  <a:lnTo>
                    <a:pt x="224" y="316"/>
                  </a:lnTo>
                  <a:lnTo>
                    <a:pt x="289" y="250"/>
                  </a:lnTo>
                  <a:lnTo>
                    <a:pt x="360" y="411"/>
                  </a:lnTo>
                  <a:cubicBezTo>
                    <a:pt x="363" y="419"/>
                    <a:pt x="365" y="420"/>
                    <a:pt x="365" y="422"/>
                  </a:cubicBezTo>
                  <a:cubicBezTo>
                    <a:pt x="365" y="426"/>
                    <a:pt x="350" y="438"/>
                    <a:pt x="323" y="440"/>
                  </a:cubicBezTo>
                  <a:cubicBezTo>
                    <a:pt x="315" y="442"/>
                    <a:pt x="308" y="442"/>
                    <a:pt x="308" y="454"/>
                  </a:cubicBezTo>
                  <a:cubicBezTo>
                    <a:pt x="308" y="461"/>
                    <a:pt x="316" y="461"/>
                    <a:pt x="320" y="461"/>
                  </a:cubicBezTo>
                  <a:cubicBezTo>
                    <a:pt x="339" y="461"/>
                    <a:pt x="389" y="460"/>
                    <a:pt x="409" y="460"/>
                  </a:cubicBezTo>
                  <a:cubicBezTo>
                    <a:pt x="427" y="460"/>
                    <a:pt x="471" y="461"/>
                    <a:pt x="488" y="461"/>
                  </a:cubicBezTo>
                  <a:cubicBezTo>
                    <a:pt x="493" y="461"/>
                    <a:pt x="503" y="461"/>
                    <a:pt x="503" y="449"/>
                  </a:cubicBezTo>
                  <a:cubicBezTo>
                    <a:pt x="503" y="440"/>
                    <a:pt x="495" y="440"/>
                    <a:pt x="490" y="440"/>
                  </a:cubicBezTo>
                  <a:cubicBezTo>
                    <a:pt x="441" y="440"/>
                    <a:pt x="440" y="438"/>
                    <a:pt x="428" y="411"/>
                  </a:cubicBezTo>
                  <a:cubicBezTo>
                    <a:pt x="401" y="348"/>
                    <a:pt x="352" y="242"/>
                    <a:pt x="336" y="202"/>
                  </a:cubicBezTo>
                  <a:cubicBezTo>
                    <a:pt x="385" y="155"/>
                    <a:pt x="459" y="74"/>
                    <a:pt x="482" y="55"/>
                  </a:cubicBezTo>
                  <a:cubicBezTo>
                    <a:pt x="503" y="40"/>
                    <a:pt x="531" y="23"/>
                    <a:pt x="573" y="21"/>
                  </a:cubicBezTo>
                  <a:cubicBezTo>
                    <a:pt x="582" y="20"/>
                    <a:pt x="589" y="20"/>
                    <a:pt x="589" y="8"/>
                  </a:cubicBezTo>
                  <a:cubicBezTo>
                    <a:pt x="589" y="6"/>
                    <a:pt x="589" y="0"/>
                    <a:pt x="579" y="0"/>
                  </a:cubicBezTo>
                  <a:cubicBezTo>
                    <a:pt x="558" y="0"/>
                    <a:pt x="535" y="2"/>
                    <a:pt x="513" y="2"/>
                  </a:cubicBezTo>
                  <a:cubicBezTo>
                    <a:pt x="487" y="2"/>
                    <a:pt x="459" y="0"/>
                    <a:pt x="433" y="0"/>
                  </a:cubicBezTo>
                  <a:cubicBezTo>
                    <a:pt x="428" y="0"/>
                    <a:pt x="420" y="0"/>
                    <a:pt x="420" y="14"/>
                  </a:cubicBezTo>
                  <a:cubicBezTo>
                    <a:pt x="420" y="18"/>
                    <a:pt x="423" y="20"/>
                    <a:pt x="428" y="21"/>
                  </a:cubicBezTo>
                  <a:cubicBezTo>
                    <a:pt x="435" y="21"/>
                    <a:pt x="456" y="23"/>
                    <a:pt x="456" y="41"/>
                  </a:cubicBezTo>
                  <a:cubicBezTo>
                    <a:pt x="456" y="52"/>
                    <a:pt x="449" y="60"/>
                    <a:pt x="443" y="66"/>
                  </a:cubicBezTo>
                  <a:lnTo>
                    <a:pt x="328" y="184"/>
                  </a:lnTo>
                </a:path>
              </a:pathLst>
            </a:custGeom>
            <a:solidFill>
              <a:srgbClr val="000000"/>
            </a:solidFill>
            <a:ln w="15840">
              <a:noFill/>
            </a:ln>
          </p:spPr>
        </p:sp>
        <p:sp>
          <p:nvSpPr>
            <p:cNvPr id="1558" name="Freeform 172"/>
            <p:cNvSpPr/>
            <p:nvPr/>
          </p:nvSpPr>
          <p:spPr>
            <a:xfrm>
              <a:off x="4438440" y="4167360"/>
              <a:ext cx="55440" cy="115200"/>
            </a:xfrm>
            <a:custGeom>
              <a:avLst/>
              <a:gdLst/>
              <a:ahLst/>
              <a:rect l="0" t="0" r="r" b="b"/>
              <a:pathLst>
                <a:path w="154" h="320">
                  <a:moveTo>
                    <a:pt x="140" y="18"/>
                  </a:moveTo>
                  <a:cubicBezTo>
                    <a:pt x="140" y="11"/>
                    <a:pt x="133" y="0"/>
                    <a:pt x="120" y="0"/>
                  </a:cubicBezTo>
                  <a:cubicBezTo>
                    <a:pt x="105" y="0"/>
                    <a:pt x="91" y="12"/>
                    <a:pt x="91" y="26"/>
                  </a:cubicBezTo>
                  <a:cubicBezTo>
                    <a:pt x="91" y="34"/>
                    <a:pt x="97" y="44"/>
                    <a:pt x="112" y="44"/>
                  </a:cubicBezTo>
                  <a:cubicBezTo>
                    <a:pt x="127" y="44"/>
                    <a:pt x="140" y="31"/>
                    <a:pt x="140" y="18"/>
                  </a:cubicBezTo>
                  <a:moveTo>
                    <a:pt x="37" y="259"/>
                  </a:moveTo>
                  <a:cubicBezTo>
                    <a:pt x="34" y="265"/>
                    <a:pt x="32" y="270"/>
                    <a:pt x="32" y="279"/>
                  </a:cubicBezTo>
                  <a:cubicBezTo>
                    <a:pt x="32" y="301"/>
                    <a:pt x="52" y="319"/>
                    <a:pt x="79" y="319"/>
                  </a:cubicBezTo>
                  <a:cubicBezTo>
                    <a:pt x="130" y="319"/>
                    <a:pt x="153" y="253"/>
                    <a:pt x="153" y="247"/>
                  </a:cubicBezTo>
                  <a:cubicBezTo>
                    <a:pt x="153" y="241"/>
                    <a:pt x="146" y="241"/>
                    <a:pt x="144" y="241"/>
                  </a:cubicBezTo>
                  <a:cubicBezTo>
                    <a:pt x="138" y="241"/>
                    <a:pt x="138" y="244"/>
                    <a:pt x="135" y="248"/>
                  </a:cubicBezTo>
                  <a:cubicBezTo>
                    <a:pt x="123" y="287"/>
                    <a:pt x="101" y="305"/>
                    <a:pt x="81" y="305"/>
                  </a:cubicBezTo>
                  <a:cubicBezTo>
                    <a:pt x="71" y="305"/>
                    <a:pt x="70" y="299"/>
                    <a:pt x="70" y="290"/>
                  </a:cubicBezTo>
                  <a:cubicBezTo>
                    <a:pt x="70" y="278"/>
                    <a:pt x="73" y="270"/>
                    <a:pt x="78" y="259"/>
                  </a:cubicBezTo>
                  <a:cubicBezTo>
                    <a:pt x="83" y="245"/>
                    <a:pt x="88" y="233"/>
                    <a:pt x="92" y="221"/>
                  </a:cubicBezTo>
                  <a:cubicBezTo>
                    <a:pt x="97" y="210"/>
                    <a:pt x="115" y="166"/>
                    <a:pt x="118" y="161"/>
                  </a:cubicBezTo>
                  <a:cubicBezTo>
                    <a:pt x="120" y="156"/>
                    <a:pt x="122" y="150"/>
                    <a:pt x="122" y="146"/>
                  </a:cubicBezTo>
                  <a:cubicBezTo>
                    <a:pt x="122" y="123"/>
                    <a:pt x="101" y="106"/>
                    <a:pt x="73" y="106"/>
                  </a:cubicBezTo>
                  <a:cubicBezTo>
                    <a:pt x="23" y="106"/>
                    <a:pt x="0" y="170"/>
                    <a:pt x="0" y="178"/>
                  </a:cubicBezTo>
                  <a:cubicBezTo>
                    <a:pt x="0" y="184"/>
                    <a:pt x="6" y="184"/>
                    <a:pt x="8" y="184"/>
                  </a:cubicBezTo>
                  <a:cubicBezTo>
                    <a:pt x="16" y="184"/>
                    <a:pt x="16" y="181"/>
                    <a:pt x="18" y="176"/>
                  </a:cubicBezTo>
                  <a:cubicBezTo>
                    <a:pt x="31" y="135"/>
                    <a:pt x="54" y="118"/>
                    <a:pt x="71" y="118"/>
                  </a:cubicBezTo>
                  <a:cubicBezTo>
                    <a:pt x="79" y="118"/>
                    <a:pt x="84" y="123"/>
                    <a:pt x="84" y="135"/>
                  </a:cubicBezTo>
                  <a:cubicBezTo>
                    <a:pt x="84" y="146"/>
                    <a:pt x="81" y="153"/>
                    <a:pt x="68" y="182"/>
                  </a:cubicBezTo>
                  <a:lnTo>
                    <a:pt x="37" y="259"/>
                  </a:lnTo>
                </a:path>
              </a:pathLst>
            </a:custGeom>
            <a:solidFill>
              <a:srgbClr val="000000"/>
            </a:solidFill>
            <a:ln w="15840">
              <a:noFill/>
            </a:ln>
          </p:spPr>
        </p:sp>
        <p:sp>
          <p:nvSpPr>
            <p:cNvPr id="1559" name="Freeform 173"/>
            <p:cNvSpPr/>
            <p:nvPr/>
          </p:nvSpPr>
          <p:spPr>
            <a:xfrm>
              <a:off x="4537800" y="4218120"/>
              <a:ext cx="30600" cy="73080"/>
            </a:xfrm>
            <a:custGeom>
              <a:avLst/>
              <a:gdLst/>
              <a:ahLst/>
              <a:rect l="0" t="0" r="r" b="b"/>
              <a:pathLst>
                <a:path w="85" h="203">
                  <a:moveTo>
                    <a:pt x="84" y="71"/>
                  </a:moveTo>
                  <a:cubicBezTo>
                    <a:pt x="84" y="26"/>
                    <a:pt x="67" y="0"/>
                    <a:pt x="39" y="0"/>
                  </a:cubicBezTo>
                  <a:cubicBezTo>
                    <a:pt x="15" y="0"/>
                    <a:pt x="0" y="17"/>
                    <a:pt x="0" y="35"/>
                  </a:cubicBezTo>
                  <a:cubicBezTo>
                    <a:pt x="0" y="54"/>
                    <a:pt x="15" y="72"/>
                    <a:pt x="39" y="72"/>
                  </a:cubicBezTo>
                  <a:cubicBezTo>
                    <a:pt x="47" y="72"/>
                    <a:pt x="57" y="69"/>
                    <a:pt x="63" y="63"/>
                  </a:cubicBezTo>
                  <a:cubicBezTo>
                    <a:pt x="67" y="61"/>
                    <a:pt x="67" y="61"/>
                    <a:pt x="68" y="61"/>
                  </a:cubicBezTo>
                  <a:cubicBezTo>
                    <a:pt x="68" y="61"/>
                    <a:pt x="70" y="61"/>
                    <a:pt x="70" y="71"/>
                  </a:cubicBezTo>
                  <a:cubicBezTo>
                    <a:pt x="70" y="121"/>
                    <a:pt x="44" y="163"/>
                    <a:pt x="19" y="184"/>
                  </a:cubicBezTo>
                  <a:cubicBezTo>
                    <a:pt x="11" y="192"/>
                    <a:pt x="11" y="193"/>
                    <a:pt x="11" y="195"/>
                  </a:cubicBezTo>
                  <a:cubicBezTo>
                    <a:pt x="11" y="201"/>
                    <a:pt x="15" y="202"/>
                    <a:pt x="19" y="202"/>
                  </a:cubicBezTo>
                  <a:cubicBezTo>
                    <a:pt x="28" y="202"/>
                    <a:pt x="84" y="150"/>
                    <a:pt x="84" y="71"/>
                  </a:cubicBezTo>
                </a:path>
              </a:pathLst>
            </a:custGeom>
            <a:solidFill>
              <a:srgbClr val="000000"/>
            </a:solidFill>
            <a:ln w="15840">
              <a:noFill/>
            </a:ln>
          </p:spPr>
        </p:sp>
        <p:sp>
          <p:nvSpPr>
            <p:cNvPr id="1560" name="Freeform 174"/>
            <p:cNvSpPr/>
            <p:nvPr/>
          </p:nvSpPr>
          <p:spPr>
            <a:xfrm>
              <a:off x="4639320" y="4139280"/>
              <a:ext cx="136440" cy="108000"/>
            </a:xfrm>
            <a:custGeom>
              <a:avLst/>
              <a:gdLst/>
              <a:ahLst/>
              <a:rect l="0" t="0" r="r" b="b"/>
              <a:pathLst>
                <a:path w="379" h="300">
                  <a:moveTo>
                    <a:pt x="344" y="40"/>
                  </a:moveTo>
                  <a:cubicBezTo>
                    <a:pt x="354" y="40"/>
                    <a:pt x="378" y="40"/>
                    <a:pt x="378" y="17"/>
                  </a:cubicBezTo>
                  <a:cubicBezTo>
                    <a:pt x="378" y="0"/>
                    <a:pt x="363" y="0"/>
                    <a:pt x="350" y="0"/>
                  </a:cubicBezTo>
                  <a:lnTo>
                    <a:pt x="188" y="0"/>
                  </a:lnTo>
                  <a:cubicBezTo>
                    <a:pt x="79" y="0"/>
                    <a:pt x="0" y="112"/>
                    <a:pt x="0" y="192"/>
                  </a:cubicBezTo>
                  <a:cubicBezTo>
                    <a:pt x="0" y="251"/>
                    <a:pt x="42" y="299"/>
                    <a:pt x="107" y="299"/>
                  </a:cubicBezTo>
                  <a:cubicBezTo>
                    <a:pt x="191" y="299"/>
                    <a:pt x="287" y="218"/>
                    <a:pt x="287" y="113"/>
                  </a:cubicBezTo>
                  <a:cubicBezTo>
                    <a:pt x="287" y="101"/>
                    <a:pt x="287" y="69"/>
                    <a:pt x="264" y="40"/>
                  </a:cubicBezTo>
                  <a:lnTo>
                    <a:pt x="344" y="40"/>
                  </a:lnTo>
                  <a:moveTo>
                    <a:pt x="109" y="284"/>
                  </a:moveTo>
                  <a:cubicBezTo>
                    <a:pt x="73" y="284"/>
                    <a:pt x="44" y="261"/>
                    <a:pt x="44" y="212"/>
                  </a:cubicBezTo>
                  <a:cubicBezTo>
                    <a:pt x="44" y="192"/>
                    <a:pt x="54" y="135"/>
                    <a:pt x="78" y="95"/>
                  </a:cubicBezTo>
                  <a:cubicBezTo>
                    <a:pt x="109" y="49"/>
                    <a:pt x="151" y="40"/>
                    <a:pt x="175" y="40"/>
                  </a:cubicBezTo>
                  <a:cubicBezTo>
                    <a:pt x="235" y="40"/>
                    <a:pt x="242" y="84"/>
                    <a:pt x="242" y="104"/>
                  </a:cubicBezTo>
                  <a:cubicBezTo>
                    <a:pt x="242" y="136"/>
                    <a:pt x="227" y="192"/>
                    <a:pt x="203" y="227"/>
                  </a:cubicBezTo>
                  <a:cubicBezTo>
                    <a:pt x="175" y="267"/>
                    <a:pt x="136" y="284"/>
                    <a:pt x="109" y="284"/>
                  </a:cubicBezTo>
                </a:path>
              </a:pathLst>
            </a:custGeom>
            <a:solidFill>
              <a:srgbClr val="000000"/>
            </a:solidFill>
            <a:ln w="15840">
              <a:noFill/>
            </a:ln>
          </p:spPr>
        </p:sp>
        <p:sp>
          <p:nvSpPr>
            <p:cNvPr id="1561" name="Freeform 175"/>
            <p:cNvSpPr/>
            <p:nvPr/>
          </p:nvSpPr>
          <p:spPr>
            <a:xfrm>
              <a:off x="4887000" y="4061880"/>
              <a:ext cx="11520" cy="243360"/>
            </a:xfrm>
            <a:custGeom>
              <a:avLst/>
              <a:gdLst/>
              <a:ahLst/>
              <a:rect l="0" t="0" r="r" b="b"/>
              <a:pathLst>
                <a:path w="32" h="676">
                  <a:moveTo>
                    <a:pt x="31" y="25"/>
                  </a:moveTo>
                  <a:cubicBezTo>
                    <a:pt x="31" y="12"/>
                    <a:pt x="31" y="0"/>
                    <a:pt x="15" y="0"/>
                  </a:cubicBezTo>
                  <a:cubicBezTo>
                    <a:pt x="0" y="0"/>
                    <a:pt x="0" y="12"/>
                    <a:pt x="0" y="25"/>
                  </a:cubicBezTo>
                  <a:lnTo>
                    <a:pt x="0" y="650"/>
                  </a:lnTo>
                  <a:cubicBezTo>
                    <a:pt x="0" y="662"/>
                    <a:pt x="0" y="675"/>
                    <a:pt x="15" y="675"/>
                  </a:cubicBezTo>
                  <a:cubicBezTo>
                    <a:pt x="31" y="675"/>
                    <a:pt x="31" y="662"/>
                    <a:pt x="31" y="650"/>
                  </a:cubicBezTo>
                  <a:lnTo>
                    <a:pt x="31" y="25"/>
                  </a:lnTo>
                </a:path>
              </a:pathLst>
            </a:custGeom>
            <a:solidFill>
              <a:srgbClr val="000000"/>
            </a:solidFill>
            <a:ln w="15840">
              <a:noFill/>
            </a:ln>
          </p:spPr>
        </p:sp>
        <p:sp>
          <p:nvSpPr>
            <p:cNvPr id="1562" name="Freeform 176"/>
            <p:cNvSpPr/>
            <p:nvPr/>
          </p:nvSpPr>
          <p:spPr>
            <a:xfrm>
              <a:off x="4899240" y="4154400"/>
              <a:ext cx="171360" cy="57600"/>
            </a:xfrm>
            <a:custGeom>
              <a:avLst/>
              <a:gdLst/>
              <a:ahLst/>
              <a:rect l="0" t="0" r="r" b="b"/>
              <a:pathLst>
                <a:path w="476" h="160">
                  <a:moveTo>
                    <a:pt x="451" y="28"/>
                  </a:moveTo>
                  <a:cubicBezTo>
                    <a:pt x="462" y="28"/>
                    <a:pt x="475" y="28"/>
                    <a:pt x="475" y="14"/>
                  </a:cubicBezTo>
                  <a:cubicBezTo>
                    <a:pt x="475" y="0"/>
                    <a:pt x="462" y="0"/>
                    <a:pt x="453" y="0"/>
                  </a:cubicBezTo>
                  <a:lnTo>
                    <a:pt x="24" y="0"/>
                  </a:lnTo>
                  <a:cubicBezTo>
                    <a:pt x="13" y="0"/>
                    <a:pt x="0" y="0"/>
                    <a:pt x="0" y="14"/>
                  </a:cubicBezTo>
                  <a:cubicBezTo>
                    <a:pt x="0" y="28"/>
                    <a:pt x="13" y="28"/>
                    <a:pt x="24" y="28"/>
                  </a:cubicBezTo>
                  <a:lnTo>
                    <a:pt x="451" y="28"/>
                  </a:lnTo>
                  <a:moveTo>
                    <a:pt x="453" y="159"/>
                  </a:moveTo>
                  <a:cubicBezTo>
                    <a:pt x="462" y="159"/>
                    <a:pt x="475" y="159"/>
                    <a:pt x="475" y="146"/>
                  </a:cubicBezTo>
                  <a:cubicBezTo>
                    <a:pt x="475" y="132"/>
                    <a:pt x="462" y="132"/>
                    <a:pt x="451" y="132"/>
                  </a:cubicBezTo>
                  <a:lnTo>
                    <a:pt x="24" y="132"/>
                  </a:lnTo>
                  <a:cubicBezTo>
                    <a:pt x="13" y="132"/>
                    <a:pt x="0" y="132"/>
                    <a:pt x="0" y="146"/>
                  </a:cubicBezTo>
                  <a:cubicBezTo>
                    <a:pt x="0" y="159"/>
                    <a:pt x="13" y="159"/>
                    <a:pt x="24" y="159"/>
                  </a:cubicBezTo>
                  <a:lnTo>
                    <a:pt x="453" y="159"/>
                  </a:lnTo>
                </a:path>
              </a:pathLst>
            </a:custGeom>
            <a:solidFill>
              <a:srgbClr val="000000"/>
            </a:solidFill>
            <a:ln w="15840">
              <a:noFill/>
            </a:ln>
          </p:spPr>
        </p:sp>
        <p:sp>
          <p:nvSpPr>
            <p:cNvPr id="1563" name="Freeform 177"/>
            <p:cNvSpPr/>
            <p:nvPr/>
          </p:nvSpPr>
          <p:spPr>
            <a:xfrm>
              <a:off x="5162760" y="4077720"/>
              <a:ext cx="212400" cy="166320"/>
            </a:xfrm>
            <a:custGeom>
              <a:avLst/>
              <a:gdLst/>
              <a:ahLst/>
              <a:rect l="0" t="0" r="r" b="b"/>
              <a:pathLst>
                <a:path w="590" h="462">
                  <a:moveTo>
                    <a:pt x="328" y="184"/>
                  </a:moveTo>
                  <a:lnTo>
                    <a:pt x="268" y="49"/>
                  </a:lnTo>
                  <a:cubicBezTo>
                    <a:pt x="264" y="44"/>
                    <a:pt x="264" y="41"/>
                    <a:pt x="264" y="40"/>
                  </a:cubicBezTo>
                  <a:cubicBezTo>
                    <a:pt x="264" y="37"/>
                    <a:pt x="276" y="23"/>
                    <a:pt x="307" y="21"/>
                  </a:cubicBezTo>
                  <a:cubicBezTo>
                    <a:pt x="313" y="20"/>
                    <a:pt x="320" y="20"/>
                    <a:pt x="320" y="8"/>
                  </a:cubicBezTo>
                  <a:cubicBezTo>
                    <a:pt x="320" y="0"/>
                    <a:pt x="312" y="0"/>
                    <a:pt x="310" y="0"/>
                  </a:cubicBezTo>
                  <a:cubicBezTo>
                    <a:pt x="281" y="0"/>
                    <a:pt x="250" y="2"/>
                    <a:pt x="219" y="2"/>
                  </a:cubicBezTo>
                  <a:cubicBezTo>
                    <a:pt x="201" y="2"/>
                    <a:pt x="157" y="0"/>
                    <a:pt x="140" y="0"/>
                  </a:cubicBezTo>
                  <a:cubicBezTo>
                    <a:pt x="135" y="0"/>
                    <a:pt x="127" y="0"/>
                    <a:pt x="127" y="14"/>
                  </a:cubicBezTo>
                  <a:cubicBezTo>
                    <a:pt x="127" y="21"/>
                    <a:pt x="133" y="21"/>
                    <a:pt x="143" y="21"/>
                  </a:cubicBezTo>
                  <a:cubicBezTo>
                    <a:pt x="187" y="21"/>
                    <a:pt x="190" y="28"/>
                    <a:pt x="196" y="43"/>
                  </a:cubicBezTo>
                  <a:lnTo>
                    <a:pt x="281" y="232"/>
                  </a:lnTo>
                  <a:lnTo>
                    <a:pt x="130" y="385"/>
                  </a:lnTo>
                  <a:lnTo>
                    <a:pt x="120" y="392"/>
                  </a:lnTo>
                  <a:cubicBezTo>
                    <a:pt x="86" y="428"/>
                    <a:pt x="52" y="438"/>
                    <a:pt x="16" y="440"/>
                  </a:cubicBezTo>
                  <a:cubicBezTo>
                    <a:pt x="6" y="442"/>
                    <a:pt x="0" y="442"/>
                    <a:pt x="0" y="454"/>
                  </a:cubicBezTo>
                  <a:cubicBezTo>
                    <a:pt x="0" y="455"/>
                    <a:pt x="0" y="461"/>
                    <a:pt x="10" y="461"/>
                  </a:cubicBezTo>
                  <a:cubicBezTo>
                    <a:pt x="31" y="461"/>
                    <a:pt x="55" y="460"/>
                    <a:pt x="76" y="460"/>
                  </a:cubicBezTo>
                  <a:cubicBezTo>
                    <a:pt x="102" y="460"/>
                    <a:pt x="131" y="461"/>
                    <a:pt x="156" y="461"/>
                  </a:cubicBezTo>
                  <a:cubicBezTo>
                    <a:pt x="161" y="461"/>
                    <a:pt x="169" y="461"/>
                    <a:pt x="169" y="448"/>
                  </a:cubicBezTo>
                  <a:cubicBezTo>
                    <a:pt x="169" y="442"/>
                    <a:pt x="162" y="440"/>
                    <a:pt x="161" y="440"/>
                  </a:cubicBezTo>
                  <a:cubicBezTo>
                    <a:pt x="154" y="440"/>
                    <a:pt x="133" y="438"/>
                    <a:pt x="133" y="420"/>
                  </a:cubicBezTo>
                  <a:cubicBezTo>
                    <a:pt x="133" y="409"/>
                    <a:pt x="143" y="399"/>
                    <a:pt x="151" y="389"/>
                  </a:cubicBezTo>
                  <a:lnTo>
                    <a:pt x="224" y="316"/>
                  </a:lnTo>
                  <a:lnTo>
                    <a:pt x="289" y="250"/>
                  </a:lnTo>
                  <a:lnTo>
                    <a:pt x="362" y="411"/>
                  </a:lnTo>
                  <a:cubicBezTo>
                    <a:pt x="363" y="419"/>
                    <a:pt x="365" y="420"/>
                    <a:pt x="365" y="422"/>
                  </a:cubicBezTo>
                  <a:cubicBezTo>
                    <a:pt x="365" y="426"/>
                    <a:pt x="350" y="438"/>
                    <a:pt x="323" y="440"/>
                  </a:cubicBezTo>
                  <a:cubicBezTo>
                    <a:pt x="315" y="442"/>
                    <a:pt x="308" y="442"/>
                    <a:pt x="308" y="454"/>
                  </a:cubicBezTo>
                  <a:cubicBezTo>
                    <a:pt x="308" y="461"/>
                    <a:pt x="316" y="461"/>
                    <a:pt x="320" y="461"/>
                  </a:cubicBezTo>
                  <a:cubicBezTo>
                    <a:pt x="339" y="461"/>
                    <a:pt x="389" y="460"/>
                    <a:pt x="409" y="460"/>
                  </a:cubicBezTo>
                  <a:cubicBezTo>
                    <a:pt x="427" y="460"/>
                    <a:pt x="471" y="461"/>
                    <a:pt x="488" y="461"/>
                  </a:cubicBezTo>
                  <a:cubicBezTo>
                    <a:pt x="493" y="461"/>
                    <a:pt x="503" y="461"/>
                    <a:pt x="503" y="449"/>
                  </a:cubicBezTo>
                  <a:cubicBezTo>
                    <a:pt x="503" y="440"/>
                    <a:pt x="495" y="440"/>
                    <a:pt x="490" y="440"/>
                  </a:cubicBezTo>
                  <a:cubicBezTo>
                    <a:pt x="441" y="440"/>
                    <a:pt x="440" y="438"/>
                    <a:pt x="428" y="411"/>
                  </a:cubicBezTo>
                  <a:cubicBezTo>
                    <a:pt x="401" y="348"/>
                    <a:pt x="352" y="242"/>
                    <a:pt x="336" y="202"/>
                  </a:cubicBezTo>
                  <a:cubicBezTo>
                    <a:pt x="385" y="155"/>
                    <a:pt x="459" y="74"/>
                    <a:pt x="482" y="55"/>
                  </a:cubicBezTo>
                  <a:cubicBezTo>
                    <a:pt x="503" y="40"/>
                    <a:pt x="531" y="23"/>
                    <a:pt x="573" y="21"/>
                  </a:cubicBezTo>
                  <a:cubicBezTo>
                    <a:pt x="582" y="20"/>
                    <a:pt x="589" y="20"/>
                    <a:pt x="589" y="8"/>
                  </a:cubicBezTo>
                  <a:cubicBezTo>
                    <a:pt x="589" y="6"/>
                    <a:pt x="589" y="0"/>
                    <a:pt x="579" y="0"/>
                  </a:cubicBezTo>
                  <a:cubicBezTo>
                    <a:pt x="558" y="0"/>
                    <a:pt x="535" y="2"/>
                    <a:pt x="513" y="2"/>
                  </a:cubicBezTo>
                  <a:cubicBezTo>
                    <a:pt x="487" y="2"/>
                    <a:pt x="459" y="0"/>
                    <a:pt x="433" y="0"/>
                  </a:cubicBezTo>
                  <a:cubicBezTo>
                    <a:pt x="428" y="0"/>
                    <a:pt x="420" y="0"/>
                    <a:pt x="420" y="14"/>
                  </a:cubicBezTo>
                  <a:cubicBezTo>
                    <a:pt x="420" y="18"/>
                    <a:pt x="423" y="20"/>
                    <a:pt x="428" y="21"/>
                  </a:cubicBezTo>
                  <a:cubicBezTo>
                    <a:pt x="435" y="21"/>
                    <a:pt x="458" y="23"/>
                    <a:pt x="458" y="41"/>
                  </a:cubicBezTo>
                  <a:cubicBezTo>
                    <a:pt x="458" y="52"/>
                    <a:pt x="449" y="60"/>
                    <a:pt x="443" y="66"/>
                  </a:cubicBezTo>
                  <a:lnTo>
                    <a:pt x="328" y="184"/>
                  </a:lnTo>
                </a:path>
              </a:pathLst>
            </a:custGeom>
            <a:solidFill>
              <a:srgbClr val="000000"/>
            </a:solidFill>
            <a:ln w="15840">
              <a:noFill/>
            </a:ln>
          </p:spPr>
        </p:sp>
        <p:sp>
          <p:nvSpPr>
            <p:cNvPr id="1564" name="Freeform 178"/>
            <p:cNvSpPr/>
            <p:nvPr/>
          </p:nvSpPr>
          <p:spPr>
            <a:xfrm>
              <a:off x="5376960" y="4167360"/>
              <a:ext cx="55440" cy="115200"/>
            </a:xfrm>
            <a:custGeom>
              <a:avLst/>
              <a:gdLst/>
              <a:ahLst/>
              <a:rect l="0" t="0" r="r" b="b"/>
              <a:pathLst>
                <a:path w="154" h="320">
                  <a:moveTo>
                    <a:pt x="140" y="18"/>
                  </a:moveTo>
                  <a:cubicBezTo>
                    <a:pt x="140" y="11"/>
                    <a:pt x="133" y="0"/>
                    <a:pt x="120" y="0"/>
                  </a:cubicBezTo>
                  <a:cubicBezTo>
                    <a:pt x="105" y="0"/>
                    <a:pt x="91" y="12"/>
                    <a:pt x="91" y="26"/>
                  </a:cubicBezTo>
                  <a:cubicBezTo>
                    <a:pt x="91" y="34"/>
                    <a:pt x="97" y="44"/>
                    <a:pt x="112" y="44"/>
                  </a:cubicBezTo>
                  <a:cubicBezTo>
                    <a:pt x="127" y="44"/>
                    <a:pt x="140" y="31"/>
                    <a:pt x="140" y="18"/>
                  </a:cubicBezTo>
                  <a:moveTo>
                    <a:pt x="37" y="259"/>
                  </a:moveTo>
                  <a:cubicBezTo>
                    <a:pt x="34" y="265"/>
                    <a:pt x="32" y="270"/>
                    <a:pt x="32" y="279"/>
                  </a:cubicBezTo>
                  <a:cubicBezTo>
                    <a:pt x="32" y="301"/>
                    <a:pt x="52" y="319"/>
                    <a:pt x="79" y="319"/>
                  </a:cubicBezTo>
                  <a:cubicBezTo>
                    <a:pt x="130" y="319"/>
                    <a:pt x="153" y="253"/>
                    <a:pt x="153" y="247"/>
                  </a:cubicBezTo>
                  <a:cubicBezTo>
                    <a:pt x="153" y="241"/>
                    <a:pt x="146" y="241"/>
                    <a:pt x="144" y="241"/>
                  </a:cubicBezTo>
                  <a:cubicBezTo>
                    <a:pt x="138" y="241"/>
                    <a:pt x="138" y="244"/>
                    <a:pt x="135" y="248"/>
                  </a:cubicBezTo>
                  <a:cubicBezTo>
                    <a:pt x="123" y="287"/>
                    <a:pt x="101" y="305"/>
                    <a:pt x="81" y="305"/>
                  </a:cubicBezTo>
                  <a:cubicBezTo>
                    <a:pt x="71" y="305"/>
                    <a:pt x="70" y="299"/>
                    <a:pt x="70" y="290"/>
                  </a:cubicBezTo>
                  <a:cubicBezTo>
                    <a:pt x="70" y="278"/>
                    <a:pt x="73" y="270"/>
                    <a:pt x="78" y="259"/>
                  </a:cubicBezTo>
                  <a:cubicBezTo>
                    <a:pt x="83" y="245"/>
                    <a:pt x="88" y="233"/>
                    <a:pt x="92" y="221"/>
                  </a:cubicBezTo>
                  <a:cubicBezTo>
                    <a:pt x="97" y="210"/>
                    <a:pt x="115" y="166"/>
                    <a:pt x="118" y="161"/>
                  </a:cubicBezTo>
                  <a:cubicBezTo>
                    <a:pt x="120" y="156"/>
                    <a:pt x="122" y="150"/>
                    <a:pt x="122" y="146"/>
                  </a:cubicBezTo>
                  <a:cubicBezTo>
                    <a:pt x="122" y="123"/>
                    <a:pt x="101" y="106"/>
                    <a:pt x="73" y="106"/>
                  </a:cubicBezTo>
                  <a:cubicBezTo>
                    <a:pt x="23" y="106"/>
                    <a:pt x="0" y="170"/>
                    <a:pt x="0" y="178"/>
                  </a:cubicBezTo>
                  <a:cubicBezTo>
                    <a:pt x="0" y="184"/>
                    <a:pt x="6" y="184"/>
                    <a:pt x="8" y="184"/>
                  </a:cubicBezTo>
                  <a:cubicBezTo>
                    <a:pt x="16" y="184"/>
                    <a:pt x="16" y="181"/>
                    <a:pt x="18" y="176"/>
                  </a:cubicBezTo>
                  <a:cubicBezTo>
                    <a:pt x="31" y="135"/>
                    <a:pt x="54" y="118"/>
                    <a:pt x="71" y="118"/>
                  </a:cubicBezTo>
                  <a:cubicBezTo>
                    <a:pt x="79" y="118"/>
                    <a:pt x="84" y="123"/>
                    <a:pt x="84" y="135"/>
                  </a:cubicBezTo>
                  <a:cubicBezTo>
                    <a:pt x="84" y="146"/>
                    <a:pt x="81" y="153"/>
                    <a:pt x="68" y="182"/>
                  </a:cubicBezTo>
                  <a:lnTo>
                    <a:pt x="37" y="259"/>
                  </a:lnTo>
                </a:path>
              </a:pathLst>
            </a:custGeom>
            <a:solidFill>
              <a:srgbClr val="000000"/>
            </a:solidFill>
            <a:ln w="15840">
              <a:noFill/>
            </a:ln>
          </p:spPr>
        </p:sp>
        <p:sp>
          <p:nvSpPr>
            <p:cNvPr id="1565" name="Freeform 179"/>
            <p:cNvSpPr/>
            <p:nvPr/>
          </p:nvSpPr>
          <p:spPr>
            <a:xfrm>
              <a:off x="5472000" y="4061880"/>
              <a:ext cx="92160" cy="243360"/>
            </a:xfrm>
            <a:custGeom>
              <a:avLst/>
              <a:gdLst/>
              <a:ahLst/>
              <a:rect l="0" t="0" r="r" b="b"/>
              <a:pathLst>
                <a:path w="256" h="676">
                  <a:moveTo>
                    <a:pt x="104" y="586"/>
                  </a:moveTo>
                  <a:cubicBezTo>
                    <a:pt x="104" y="612"/>
                    <a:pt x="84" y="656"/>
                    <a:pt x="6" y="661"/>
                  </a:cubicBezTo>
                  <a:cubicBezTo>
                    <a:pt x="3" y="661"/>
                    <a:pt x="0" y="664"/>
                    <a:pt x="0" y="667"/>
                  </a:cubicBezTo>
                  <a:cubicBezTo>
                    <a:pt x="0" y="675"/>
                    <a:pt x="8" y="675"/>
                    <a:pt x="15" y="675"/>
                  </a:cubicBezTo>
                  <a:cubicBezTo>
                    <a:pt x="84" y="675"/>
                    <a:pt x="151" y="642"/>
                    <a:pt x="151" y="590"/>
                  </a:cubicBezTo>
                  <a:lnTo>
                    <a:pt x="151" y="437"/>
                  </a:lnTo>
                  <a:cubicBezTo>
                    <a:pt x="151" y="411"/>
                    <a:pt x="151" y="389"/>
                    <a:pt x="180" y="366"/>
                  </a:cubicBezTo>
                  <a:cubicBezTo>
                    <a:pt x="204" y="347"/>
                    <a:pt x="232" y="345"/>
                    <a:pt x="248" y="345"/>
                  </a:cubicBezTo>
                  <a:cubicBezTo>
                    <a:pt x="251" y="345"/>
                    <a:pt x="255" y="342"/>
                    <a:pt x="255" y="337"/>
                  </a:cubicBezTo>
                  <a:cubicBezTo>
                    <a:pt x="255" y="331"/>
                    <a:pt x="250" y="331"/>
                    <a:pt x="243" y="330"/>
                  </a:cubicBezTo>
                  <a:cubicBezTo>
                    <a:pt x="196" y="328"/>
                    <a:pt x="161" y="304"/>
                    <a:pt x="154" y="270"/>
                  </a:cubicBezTo>
                  <a:cubicBezTo>
                    <a:pt x="151" y="262"/>
                    <a:pt x="151" y="261"/>
                    <a:pt x="151" y="238"/>
                  </a:cubicBezTo>
                  <a:lnTo>
                    <a:pt x="151" y="103"/>
                  </a:lnTo>
                  <a:cubicBezTo>
                    <a:pt x="151" y="75"/>
                    <a:pt x="151" y="54"/>
                    <a:pt x="117" y="28"/>
                  </a:cubicBezTo>
                  <a:cubicBezTo>
                    <a:pt x="88" y="6"/>
                    <a:pt x="39" y="0"/>
                    <a:pt x="15" y="0"/>
                  </a:cubicBezTo>
                  <a:cubicBezTo>
                    <a:pt x="8" y="0"/>
                    <a:pt x="0" y="0"/>
                    <a:pt x="0" y="8"/>
                  </a:cubicBezTo>
                  <a:cubicBezTo>
                    <a:pt x="0" y="14"/>
                    <a:pt x="5" y="14"/>
                    <a:pt x="11" y="15"/>
                  </a:cubicBezTo>
                  <a:cubicBezTo>
                    <a:pt x="57" y="17"/>
                    <a:pt x="92" y="40"/>
                    <a:pt x="101" y="74"/>
                  </a:cubicBezTo>
                  <a:cubicBezTo>
                    <a:pt x="104" y="80"/>
                    <a:pt x="104" y="81"/>
                    <a:pt x="104" y="106"/>
                  </a:cubicBezTo>
                  <a:lnTo>
                    <a:pt x="104" y="247"/>
                  </a:lnTo>
                  <a:cubicBezTo>
                    <a:pt x="104" y="278"/>
                    <a:pt x="109" y="290"/>
                    <a:pt x="131" y="311"/>
                  </a:cubicBezTo>
                  <a:cubicBezTo>
                    <a:pt x="148" y="325"/>
                    <a:pt x="167" y="333"/>
                    <a:pt x="188" y="337"/>
                  </a:cubicBezTo>
                  <a:cubicBezTo>
                    <a:pt x="130" y="353"/>
                    <a:pt x="104" y="385"/>
                    <a:pt x="104" y="423"/>
                  </a:cubicBezTo>
                  <a:lnTo>
                    <a:pt x="104" y="586"/>
                  </a:lnTo>
                </a:path>
              </a:pathLst>
            </a:custGeom>
            <a:solidFill>
              <a:srgbClr val="000000"/>
            </a:solidFill>
            <a:ln w="15840">
              <a:noFill/>
            </a:ln>
          </p:spPr>
        </p:sp>
        <p:sp>
          <p:nvSpPr>
            <p:cNvPr id="1566" name="Freeform 180"/>
            <p:cNvSpPr/>
            <p:nvPr/>
          </p:nvSpPr>
          <p:spPr>
            <a:xfrm>
              <a:off x="5612760" y="4061880"/>
              <a:ext cx="11520" cy="243360"/>
            </a:xfrm>
            <a:custGeom>
              <a:avLst/>
              <a:gdLst/>
              <a:ahLst/>
              <a:rect l="0" t="0" r="r" b="b"/>
              <a:pathLst>
                <a:path w="32" h="676">
                  <a:moveTo>
                    <a:pt x="31" y="25"/>
                  </a:moveTo>
                  <a:cubicBezTo>
                    <a:pt x="31" y="12"/>
                    <a:pt x="31" y="0"/>
                    <a:pt x="15" y="0"/>
                  </a:cubicBezTo>
                  <a:cubicBezTo>
                    <a:pt x="0" y="0"/>
                    <a:pt x="0" y="12"/>
                    <a:pt x="0" y="25"/>
                  </a:cubicBezTo>
                  <a:lnTo>
                    <a:pt x="0" y="650"/>
                  </a:lnTo>
                  <a:cubicBezTo>
                    <a:pt x="0" y="662"/>
                    <a:pt x="0" y="675"/>
                    <a:pt x="15" y="675"/>
                  </a:cubicBezTo>
                  <a:cubicBezTo>
                    <a:pt x="31" y="675"/>
                    <a:pt x="31" y="662"/>
                    <a:pt x="31" y="650"/>
                  </a:cubicBezTo>
                  <a:lnTo>
                    <a:pt x="31" y="25"/>
                  </a:lnTo>
                </a:path>
              </a:pathLst>
            </a:custGeom>
            <a:solidFill>
              <a:srgbClr val="000000"/>
            </a:solidFill>
            <a:ln w="15840">
              <a:noFill/>
            </a:ln>
          </p:spPr>
        </p:sp>
      </p:grpSp>
      <p:grpSp>
        <p:nvGrpSpPr>
          <p:cNvPr id="1567" name="Group 181"/>
          <p:cNvGrpSpPr/>
          <p:nvPr/>
        </p:nvGrpSpPr>
        <p:grpSpPr>
          <a:xfrm>
            <a:off x="1512000" y="5303520"/>
            <a:ext cx="7644600" cy="405360"/>
            <a:chOff x="1512000" y="5303520"/>
            <a:chExt cx="7644600" cy="405360"/>
          </a:xfrm>
        </p:grpSpPr>
        <p:sp>
          <p:nvSpPr>
            <p:cNvPr id="1568" name="Freeform 182"/>
            <p:cNvSpPr/>
            <p:nvPr/>
          </p:nvSpPr>
          <p:spPr>
            <a:xfrm>
              <a:off x="1512000" y="5303520"/>
              <a:ext cx="7644960" cy="402480"/>
            </a:xfrm>
            <a:custGeom>
              <a:avLst/>
              <a:gdLst/>
              <a:ahLst/>
              <a:rect l="0" t="0" r="r" b="b"/>
              <a:pathLst>
                <a:path w="21236" h="1118">
                  <a:moveTo>
                    <a:pt x="10618" y="1117"/>
                  </a:moveTo>
                  <a:lnTo>
                    <a:pt x="0" y="1117"/>
                  </a:lnTo>
                  <a:lnTo>
                    <a:pt x="0" y="0"/>
                  </a:lnTo>
                  <a:lnTo>
                    <a:pt x="21235" y="0"/>
                  </a:lnTo>
                  <a:lnTo>
                    <a:pt x="21235" y="1117"/>
                  </a:lnTo>
                  <a:lnTo>
                    <a:pt x="10618" y="1117"/>
                  </a:lnTo>
                </a:path>
              </a:pathLst>
            </a:custGeom>
            <a:solidFill>
              <a:srgbClr val="ffffff"/>
            </a:solidFill>
            <a:ln w="15840">
              <a:noFill/>
            </a:ln>
          </p:spPr>
        </p:sp>
        <p:sp>
          <p:nvSpPr>
            <p:cNvPr id="1569" name="Freeform 183"/>
            <p:cNvSpPr/>
            <p:nvPr/>
          </p:nvSpPr>
          <p:spPr>
            <a:xfrm>
              <a:off x="1526400" y="5357520"/>
              <a:ext cx="169560" cy="251640"/>
            </a:xfrm>
            <a:custGeom>
              <a:avLst/>
              <a:gdLst/>
              <a:ahLst/>
              <a:rect l="0" t="0" r="r" b="b"/>
              <a:pathLst>
                <a:path w="471" h="699">
                  <a:moveTo>
                    <a:pt x="470" y="11"/>
                  </a:moveTo>
                  <a:cubicBezTo>
                    <a:pt x="470" y="9"/>
                    <a:pt x="470" y="0"/>
                    <a:pt x="457" y="0"/>
                  </a:cubicBezTo>
                  <a:cubicBezTo>
                    <a:pt x="444" y="0"/>
                    <a:pt x="349" y="9"/>
                    <a:pt x="332" y="11"/>
                  </a:cubicBezTo>
                  <a:cubicBezTo>
                    <a:pt x="325" y="11"/>
                    <a:pt x="318" y="16"/>
                    <a:pt x="318" y="29"/>
                  </a:cubicBezTo>
                  <a:cubicBezTo>
                    <a:pt x="318" y="43"/>
                    <a:pt x="327" y="43"/>
                    <a:pt x="343" y="43"/>
                  </a:cubicBezTo>
                  <a:cubicBezTo>
                    <a:pt x="390" y="43"/>
                    <a:pt x="392" y="49"/>
                    <a:pt x="392" y="58"/>
                  </a:cubicBezTo>
                  <a:lnTo>
                    <a:pt x="388" y="79"/>
                  </a:lnTo>
                  <a:lnTo>
                    <a:pt x="329" y="312"/>
                  </a:lnTo>
                  <a:cubicBezTo>
                    <a:pt x="311" y="276"/>
                    <a:pt x="282" y="249"/>
                    <a:pt x="237" y="249"/>
                  </a:cubicBezTo>
                  <a:cubicBezTo>
                    <a:pt x="123" y="249"/>
                    <a:pt x="0" y="395"/>
                    <a:pt x="0" y="538"/>
                  </a:cubicBezTo>
                  <a:cubicBezTo>
                    <a:pt x="0" y="633"/>
                    <a:pt x="54" y="698"/>
                    <a:pt x="132" y="698"/>
                  </a:cubicBezTo>
                  <a:cubicBezTo>
                    <a:pt x="152" y="698"/>
                    <a:pt x="202" y="693"/>
                    <a:pt x="260" y="624"/>
                  </a:cubicBezTo>
                  <a:cubicBezTo>
                    <a:pt x="269" y="664"/>
                    <a:pt x="302" y="698"/>
                    <a:pt x="349" y="698"/>
                  </a:cubicBezTo>
                  <a:cubicBezTo>
                    <a:pt x="385" y="698"/>
                    <a:pt x="408" y="675"/>
                    <a:pt x="423" y="642"/>
                  </a:cubicBezTo>
                  <a:cubicBezTo>
                    <a:pt x="439" y="608"/>
                    <a:pt x="452" y="547"/>
                    <a:pt x="452" y="545"/>
                  </a:cubicBezTo>
                  <a:cubicBezTo>
                    <a:pt x="452" y="534"/>
                    <a:pt x="444" y="534"/>
                    <a:pt x="441" y="534"/>
                  </a:cubicBezTo>
                  <a:cubicBezTo>
                    <a:pt x="430" y="534"/>
                    <a:pt x="430" y="538"/>
                    <a:pt x="428" y="552"/>
                  </a:cubicBezTo>
                  <a:cubicBezTo>
                    <a:pt x="410" y="617"/>
                    <a:pt x="392" y="675"/>
                    <a:pt x="352" y="675"/>
                  </a:cubicBezTo>
                  <a:cubicBezTo>
                    <a:pt x="325" y="675"/>
                    <a:pt x="323" y="650"/>
                    <a:pt x="323" y="630"/>
                  </a:cubicBezTo>
                  <a:cubicBezTo>
                    <a:pt x="323" y="606"/>
                    <a:pt x="325" y="599"/>
                    <a:pt x="329" y="583"/>
                  </a:cubicBezTo>
                  <a:lnTo>
                    <a:pt x="470" y="11"/>
                  </a:lnTo>
                  <a:moveTo>
                    <a:pt x="264" y="567"/>
                  </a:moveTo>
                  <a:cubicBezTo>
                    <a:pt x="260" y="585"/>
                    <a:pt x="260" y="588"/>
                    <a:pt x="244" y="606"/>
                  </a:cubicBezTo>
                  <a:cubicBezTo>
                    <a:pt x="202" y="659"/>
                    <a:pt x="161" y="675"/>
                    <a:pt x="134" y="675"/>
                  </a:cubicBezTo>
                  <a:cubicBezTo>
                    <a:pt x="85" y="675"/>
                    <a:pt x="69" y="621"/>
                    <a:pt x="69" y="583"/>
                  </a:cubicBezTo>
                  <a:cubicBezTo>
                    <a:pt x="69" y="534"/>
                    <a:pt x="101" y="410"/>
                    <a:pt x="125" y="366"/>
                  </a:cubicBezTo>
                  <a:cubicBezTo>
                    <a:pt x="155" y="307"/>
                    <a:pt x="199" y="271"/>
                    <a:pt x="240" y="271"/>
                  </a:cubicBezTo>
                  <a:cubicBezTo>
                    <a:pt x="305" y="271"/>
                    <a:pt x="318" y="352"/>
                    <a:pt x="318" y="359"/>
                  </a:cubicBezTo>
                  <a:cubicBezTo>
                    <a:pt x="318" y="363"/>
                    <a:pt x="316" y="370"/>
                    <a:pt x="314" y="375"/>
                  </a:cubicBezTo>
                  <a:lnTo>
                    <a:pt x="264" y="567"/>
                  </a:lnTo>
                </a:path>
              </a:pathLst>
            </a:custGeom>
            <a:solidFill>
              <a:srgbClr val="000000"/>
            </a:solidFill>
            <a:ln w="15840">
              <a:noFill/>
            </a:ln>
          </p:spPr>
        </p:sp>
        <p:sp>
          <p:nvSpPr>
            <p:cNvPr id="1570" name="Freeform 184"/>
            <p:cNvSpPr/>
            <p:nvPr/>
          </p:nvSpPr>
          <p:spPr>
            <a:xfrm>
              <a:off x="1731240" y="5337360"/>
              <a:ext cx="83520" cy="355680"/>
            </a:xfrm>
            <a:custGeom>
              <a:avLst/>
              <a:gdLst/>
              <a:ahLst/>
              <a:rect l="0" t="0" r="r" b="b"/>
              <a:pathLst>
                <a:path w="232" h="988">
                  <a:moveTo>
                    <a:pt x="231" y="978"/>
                  </a:moveTo>
                  <a:cubicBezTo>
                    <a:pt x="231" y="976"/>
                    <a:pt x="231" y="973"/>
                    <a:pt x="213" y="956"/>
                  </a:cubicBezTo>
                  <a:cubicBezTo>
                    <a:pt x="90" y="832"/>
                    <a:pt x="58" y="646"/>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1"/>
                    <a:pt x="0" y="410"/>
                    <a:pt x="0" y="493"/>
                  </a:cubicBezTo>
                  <a:cubicBezTo>
                    <a:pt x="0" y="572"/>
                    <a:pt x="11" y="691"/>
                    <a:pt x="65" y="803"/>
                  </a:cubicBezTo>
                  <a:cubicBezTo>
                    <a:pt x="125" y="924"/>
                    <a:pt x="211" y="987"/>
                    <a:pt x="220" y="987"/>
                  </a:cubicBezTo>
                  <a:cubicBezTo>
                    <a:pt x="226" y="987"/>
                    <a:pt x="231" y="985"/>
                    <a:pt x="231" y="978"/>
                  </a:cubicBezTo>
                </a:path>
              </a:pathLst>
            </a:custGeom>
            <a:solidFill>
              <a:srgbClr val="000000"/>
            </a:solidFill>
            <a:ln w="15840">
              <a:noFill/>
            </a:ln>
          </p:spPr>
        </p:sp>
        <p:sp>
          <p:nvSpPr>
            <p:cNvPr id="1571" name="Freeform 185"/>
            <p:cNvSpPr/>
            <p:nvPr/>
          </p:nvSpPr>
          <p:spPr>
            <a:xfrm>
              <a:off x="1843560" y="5361480"/>
              <a:ext cx="293040" cy="243360"/>
            </a:xfrm>
            <a:custGeom>
              <a:avLst/>
              <a:gdLst/>
              <a:ahLst/>
              <a:rect l="0" t="0" r="r" b="b"/>
              <a:pathLst>
                <a:path w="814" h="676">
                  <a:moveTo>
                    <a:pt x="452" y="269"/>
                  </a:moveTo>
                  <a:lnTo>
                    <a:pt x="370" y="72"/>
                  </a:lnTo>
                  <a:cubicBezTo>
                    <a:pt x="365" y="65"/>
                    <a:pt x="365" y="61"/>
                    <a:pt x="365" y="58"/>
                  </a:cubicBezTo>
                  <a:cubicBezTo>
                    <a:pt x="365" y="54"/>
                    <a:pt x="381" y="34"/>
                    <a:pt x="423" y="31"/>
                  </a:cubicBezTo>
                  <a:cubicBezTo>
                    <a:pt x="432" y="29"/>
                    <a:pt x="441" y="29"/>
                    <a:pt x="441" y="11"/>
                  </a:cubicBezTo>
                  <a:cubicBezTo>
                    <a:pt x="441" y="0"/>
                    <a:pt x="430" y="0"/>
                    <a:pt x="428" y="0"/>
                  </a:cubicBezTo>
                  <a:cubicBezTo>
                    <a:pt x="388" y="0"/>
                    <a:pt x="345" y="2"/>
                    <a:pt x="302" y="2"/>
                  </a:cubicBezTo>
                  <a:cubicBezTo>
                    <a:pt x="278" y="2"/>
                    <a:pt x="217" y="0"/>
                    <a:pt x="193" y="0"/>
                  </a:cubicBezTo>
                  <a:cubicBezTo>
                    <a:pt x="186" y="0"/>
                    <a:pt x="175" y="0"/>
                    <a:pt x="175" y="20"/>
                  </a:cubicBezTo>
                  <a:cubicBezTo>
                    <a:pt x="175" y="31"/>
                    <a:pt x="184" y="31"/>
                    <a:pt x="197" y="31"/>
                  </a:cubicBezTo>
                  <a:cubicBezTo>
                    <a:pt x="258" y="31"/>
                    <a:pt x="262" y="40"/>
                    <a:pt x="271" y="63"/>
                  </a:cubicBezTo>
                  <a:lnTo>
                    <a:pt x="388" y="339"/>
                  </a:lnTo>
                  <a:lnTo>
                    <a:pt x="179" y="563"/>
                  </a:lnTo>
                  <a:lnTo>
                    <a:pt x="166" y="574"/>
                  </a:lnTo>
                  <a:cubicBezTo>
                    <a:pt x="119" y="626"/>
                    <a:pt x="72" y="642"/>
                    <a:pt x="22" y="644"/>
                  </a:cubicBezTo>
                  <a:cubicBezTo>
                    <a:pt x="9" y="646"/>
                    <a:pt x="0" y="646"/>
                    <a:pt x="0" y="664"/>
                  </a:cubicBezTo>
                  <a:cubicBezTo>
                    <a:pt x="0" y="666"/>
                    <a:pt x="0" y="675"/>
                    <a:pt x="13" y="675"/>
                  </a:cubicBezTo>
                  <a:cubicBezTo>
                    <a:pt x="43" y="675"/>
                    <a:pt x="74" y="673"/>
                    <a:pt x="105" y="673"/>
                  </a:cubicBezTo>
                  <a:cubicBezTo>
                    <a:pt x="141" y="673"/>
                    <a:pt x="181" y="675"/>
                    <a:pt x="215" y="675"/>
                  </a:cubicBezTo>
                  <a:cubicBezTo>
                    <a:pt x="222" y="675"/>
                    <a:pt x="233" y="675"/>
                    <a:pt x="233" y="655"/>
                  </a:cubicBezTo>
                  <a:cubicBezTo>
                    <a:pt x="233" y="646"/>
                    <a:pt x="224" y="644"/>
                    <a:pt x="222" y="644"/>
                  </a:cubicBezTo>
                  <a:cubicBezTo>
                    <a:pt x="213" y="644"/>
                    <a:pt x="184" y="642"/>
                    <a:pt x="184" y="615"/>
                  </a:cubicBezTo>
                  <a:cubicBezTo>
                    <a:pt x="184" y="599"/>
                    <a:pt x="197" y="583"/>
                    <a:pt x="208" y="570"/>
                  </a:cubicBezTo>
                  <a:lnTo>
                    <a:pt x="309" y="462"/>
                  </a:lnTo>
                  <a:lnTo>
                    <a:pt x="399" y="366"/>
                  </a:lnTo>
                  <a:lnTo>
                    <a:pt x="497" y="601"/>
                  </a:lnTo>
                  <a:cubicBezTo>
                    <a:pt x="502" y="612"/>
                    <a:pt x="504" y="615"/>
                    <a:pt x="504" y="617"/>
                  </a:cubicBezTo>
                  <a:cubicBezTo>
                    <a:pt x="504" y="624"/>
                    <a:pt x="484" y="642"/>
                    <a:pt x="446" y="644"/>
                  </a:cubicBezTo>
                  <a:cubicBezTo>
                    <a:pt x="435" y="646"/>
                    <a:pt x="426" y="646"/>
                    <a:pt x="426" y="664"/>
                  </a:cubicBezTo>
                  <a:cubicBezTo>
                    <a:pt x="426" y="675"/>
                    <a:pt x="437" y="675"/>
                    <a:pt x="441" y="675"/>
                  </a:cubicBezTo>
                  <a:cubicBezTo>
                    <a:pt x="468" y="675"/>
                    <a:pt x="538" y="673"/>
                    <a:pt x="564" y="673"/>
                  </a:cubicBezTo>
                  <a:cubicBezTo>
                    <a:pt x="589" y="673"/>
                    <a:pt x="650" y="675"/>
                    <a:pt x="674" y="675"/>
                  </a:cubicBezTo>
                  <a:cubicBezTo>
                    <a:pt x="681" y="675"/>
                    <a:pt x="694" y="675"/>
                    <a:pt x="694" y="657"/>
                  </a:cubicBezTo>
                  <a:cubicBezTo>
                    <a:pt x="694" y="644"/>
                    <a:pt x="683" y="644"/>
                    <a:pt x="676" y="644"/>
                  </a:cubicBezTo>
                  <a:cubicBezTo>
                    <a:pt x="609" y="644"/>
                    <a:pt x="607" y="642"/>
                    <a:pt x="591" y="601"/>
                  </a:cubicBezTo>
                  <a:cubicBezTo>
                    <a:pt x="553" y="509"/>
                    <a:pt x="486" y="354"/>
                    <a:pt x="464" y="296"/>
                  </a:cubicBezTo>
                  <a:cubicBezTo>
                    <a:pt x="531" y="227"/>
                    <a:pt x="634" y="108"/>
                    <a:pt x="665" y="81"/>
                  </a:cubicBezTo>
                  <a:cubicBezTo>
                    <a:pt x="694" y="58"/>
                    <a:pt x="732" y="34"/>
                    <a:pt x="791" y="31"/>
                  </a:cubicBezTo>
                  <a:cubicBezTo>
                    <a:pt x="804" y="29"/>
                    <a:pt x="813" y="29"/>
                    <a:pt x="813" y="11"/>
                  </a:cubicBezTo>
                  <a:cubicBezTo>
                    <a:pt x="813" y="9"/>
                    <a:pt x="813" y="0"/>
                    <a:pt x="800" y="0"/>
                  </a:cubicBezTo>
                  <a:cubicBezTo>
                    <a:pt x="771" y="0"/>
                    <a:pt x="739" y="2"/>
                    <a:pt x="708" y="2"/>
                  </a:cubicBezTo>
                  <a:cubicBezTo>
                    <a:pt x="672" y="2"/>
                    <a:pt x="634" y="0"/>
                    <a:pt x="598" y="0"/>
                  </a:cubicBezTo>
                  <a:cubicBezTo>
                    <a:pt x="591" y="0"/>
                    <a:pt x="580" y="0"/>
                    <a:pt x="580" y="20"/>
                  </a:cubicBezTo>
                  <a:cubicBezTo>
                    <a:pt x="580" y="27"/>
                    <a:pt x="585" y="29"/>
                    <a:pt x="591" y="31"/>
                  </a:cubicBezTo>
                  <a:cubicBezTo>
                    <a:pt x="600" y="31"/>
                    <a:pt x="632" y="34"/>
                    <a:pt x="632" y="61"/>
                  </a:cubicBezTo>
                  <a:cubicBezTo>
                    <a:pt x="632" y="76"/>
                    <a:pt x="620" y="87"/>
                    <a:pt x="612" y="96"/>
                  </a:cubicBezTo>
                  <a:lnTo>
                    <a:pt x="452" y="269"/>
                  </a:lnTo>
                </a:path>
              </a:pathLst>
            </a:custGeom>
            <a:solidFill>
              <a:srgbClr val="000000"/>
            </a:solidFill>
            <a:ln w="15840">
              <a:noFill/>
            </a:ln>
          </p:spPr>
        </p:sp>
        <p:sp>
          <p:nvSpPr>
            <p:cNvPr id="1572" name="Freeform 186"/>
            <p:cNvSpPr/>
            <p:nvPr/>
          </p:nvSpPr>
          <p:spPr>
            <a:xfrm>
              <a:off x="2139480" y="5492520"/>
              <a:ext cx="76320" cy="168480"/>
            </a:xfrm>
            <a:custGeom>
              <a:avLst/>
              <a:gdLst/>
              <a:ahLst/>
              <a:rect l="0" t="0" r="r" b="b"/>
              <a:pathLst>
                <a:path w="212" h="468">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5"/>
                    <a:pt x="45" y="408"/>
                  </a:cubicBezTo>
                  <a:cubicBezTo>
                    <a:pt x="45" y="440"/>
                    <a:pt x="72" y="467"/>
                    <a:pt x="110" y="467"/>
                  </a:cubicBezTo>
                  <a:cubicBezTo>
                    <a:pt x="181" y="467"/>
                    <a:pt x="211" y="370"/>
                    <a:pt x="211" y="361"/>
                  </a:cubicBezTo>
                  <a:cubicBezTo>
                    <a:pt x="211" y="352"/>
                    <a:pt x="202" y="352"/>
                    <a:pt x="199" y="352"/>
                  </a:cubicBezTo>
                  <a:cubicBezTo>
                    <a:pt x="190" y="352"/>
                    <a:pt x="190" y="357"/>
                    <a:pt x="186" y="363"/>
                  </a:cubicBezTo>
                  <a:cubicBezTo>
                    <a:pt x="170" y="419"/>
                    <a:pt x="139" y="446"/>
                    <a:pt x="112" y="446"/>
                  </a:cubicBezTo>
                  <a:cubicBezTo>
                    <a:pt x="99" y="446"/>
                    <a:pt x="96" y="437"/>
                    <a:pt x="96" y="422"/>
                  </a:cubicBezTo>
                  <a:cubicBezTo>
                    <a:pt x="96" y="406"/>
                    <a:pt x="101" y="395"/>
                    <a:pt x="108" y="379"/>
                  </a:cubicBezTo>
                  <a:cubicBezTo>
                    <a:pt x="114" y="359"/>
                    <a:pt x="121" y="341"/>
                    <a:pt x="130" y="323"/>
                  </a:cubicBezTo>
                  <a:cubicBezTo>
                    <a:pt x="134" y="307"/>
                    <a:pt x="159" y="242"/>
                    <a:pt x="164" y="236"/>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5"/>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1573" name="Freeform 187"/>
            <p:cNvSpPr/>
            <p:nvPr/>
          </p:nvSpPr>
          <p:spPr>
            <a:xfrm>
              <a:off x="2276280" y="5565960"/>
              <a:ext cx="42120" cy="106920"/>
            </a:xfrm>
            <a:custGeom>
              <a:avLst/>
              <a:gdLst/>
              <a:ahLst/>
              <a:rect l="0" t="0" r="r" b="b"/>
              <a:pathLst>
                <a:path w="117" h="297">
                  <a:moveTo>
                    <a:pt x="116" y="103"/>
                  </a:moveTo>
                  <a:cubicBezTo>
                    <a:pt x="116" y="38"/>
                    <a:pt x="92" y="0"/>
                    <a:pt x="54" y="0"/>
                  </a:cubicBezTo>
                  <a:cubicBezTo>
                    <a:pt x="20" y="0"/>
                    <a:pt x="0" y="25"/>
                    <a:pt x="0" y="52"/>
                  </a:cubicBezTo>
                  <a:cubicBezTo>
                    <a:pt x="0" y="79"/>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6" y="280"/>
                    <a:pt x="16" y="283"/>
                    <a:pt x="16" y="285"/>
                  </a:cubicBezTo>
                  <a:cubicBezTo>
                    <a:pt x="16" y="294"/>
                    <a:pt x="20" y="296"/>
                    <a:pt x="27" y="296"/>
                  </a:cubicBezTo>
                  <a:cubicBezTo>
                    <a:pt x="38" y="296"/>
                    <a:pt x="116" y="220"/>
                    <a:pt x="116" y="103"/>
                  </a:cubicBezTo>
                </a:path>
              </a:pathLst>
            </a:custGeom>
            <a:solidFill>
              <a:srgbClr val="000000"/>
            </a:solidFill>
            <a:ln w="15840">
              <a:noFill/>
            </a:ln>
          </p:spPr>
        </p:sp>
        <p:sp>
          <p:nvSpPr>
            <p:cNvPr id="1574" name="Freeform 188"/>
            <p:cNvSpPr/>
            <p:nvPr/>
          </p:nvSpPr>
          <p:spPr>
            <a:xfrm>
              <a:off x="2415240" y="5361480"/>
              <a:ext cx="258480" cy="243360"/>
            </a:xfrm>
            <a:custGeom>
              <a:avLst/>
              <a:gdLst/>
              <a:ahLst/>
              <a:rect l="0" t="0" r="r" b="b"/>
              <a:pathLst>
                <a:path w="718" h="676">
                  <a:moveTo>
                    <a:pt x="556" y="112"/>
                  </a:moveTo>
                  <a:lnTo>
                    <a:pt x="569" y="99"/>
                  </a:lnTo>
                  <a:cubicBezTo>
                    <a:pt x="598" y="70"/>
                    <a:pt x="632" y="36"/>
                    <a:pt x="699" y="31"/>
                  </a:cubicBezTo>
                  <a:cubicBezTo>
                    <a:pt x="708" y="29"/>
                    <a:pt x="717" y="29"/>
                    <a:pt x="717" y="11"/>
                  </a:cubicBezTo>
                  <a:cubicBezTo>
                    <a:pt x="717" y="4"/>
                    <a:pt x="712" y="0"/>
                    <a:pt x="706" y="0"/>
                  </a:cubicBezTo>
                  <a:cubicBezTo>
                    <a:pt x="679" y="0"/>
                    <a:pt x="650" y="2"/>
                    <a:pt x="625" y="2"/>
                  </a:cubicBezTo>
                  <a:cubicBezTo>
                    <a:pt x="591" y="2"/>
                    <a:pt x="558" y="0"/>
                    <a:pt x="524" y="0"/>
                  </a:cubicBezTo>
                  <a:cubicBezTo>
                    <a:pt x="520" y="0"/>
                    <a:pt x="506" y="0"/>
                    <a:pt x="506" y="18"/>
                  </a:cubicBezTo>
                  <a:cubicBezTo>
                    <a:pt x="506" y="29"/>
                    <a:pt x="517" y="31"/>
                    <a:pt x="522" y="31"/>
                  </a:cubicBezTo>
                  <a:cubicBezTo>
                    <a:pt x="529" y="31"/>
                    <a:pt x="558" y="34"/>
                    <a:pt x="558" y="54"/>
                  </a:cubicBezTo>
                  <a:cubicBezTo>
                    <a:pt x="558" y="70"/>
                    <a:pt x="533" y="96"/>
                    <a:pt x="531" y="101"/>
                  </a:cubicBezTo>
                  <a:lnTo>
                    <a:pt x="300" y="366"/>
                  </a:lnTo>
                  <a:lnTo>
                    <a:pt x="193" y="72"/>
                  </a:lnTo>
                  <a:cubicBezTo>
                    <a:pt x="186" y="58"/>
                    <a:pt x="186" y="56"/>
                    <a:pt x="186" y="54"/>
                  </a:cubicBezTo>
                  <a:cubicBezTo>
                    <a:pt x="186" y="31"/>
                    <a:pt x="235" y="31"/>
                    <a:pt x="244" y="31"/>
                  </a:cubicBezTo>
                  <a:cubicBezTo>
                    <a:pt x="258" y="31"/>
                    <a:pt x="269" y="31"/>
                    <a:pt x="269" y="11"/>
                  </a:cubicBezTo>
                  <a:cubicBezTo>
                    <a:pt x="269" y="0"/>
                    <a:pt x="258" y="0"/>
                    <a:pt x="253" y="0"/>
                  </a:cubicBezTo>
                  <a:cubicBezTo>
                    <a:pt x="226" y="0"/>
                    <a:pt x="157" y="2"/>
                    <a:pt x="130" y="2"/>
                  </a:cubicBezTo>
                  <a:cubicBezTo>
                    <a:pt x="105" y="2"/>
                    <a:pt x="43" y="0"/>
                    <a:pt x="18" y="0"/>
                  </a:cubicBezTo>
                  <a:cubicBezTo>
                    <a:pt x="13" y="0"/>
                    <a:pt x="0" y="0"/>
                    <a:pt x="0" y="20"/>
                  </a:cubicBezTo>
                  <a:cubicBezTo>
                    <a:pt x="0" y="31"/>
                    <a:pt x="9" y="31"/>
                    <a:pt x="22" y="31"/>
                  </a:cubicBezTo>
                  <a:cubicBezTo>
                    <a:pt x="83" y="31"/>
                    <a:pt x="85" y="40"/>
                    <a:pt x="94" y="65"/>
                  </a:cubicBezTo>
                  <a:lnTo>
                    <a:pt x="217" y="390"/>
                  </a:lnTo>
                  <a:cubicBezTo>
                    <a:pt x="217" y="393"/>
                    <a:pt x="220" y="404"/>
                    <a:pt x="220" y="406"/>
                  </a:cubicBezTo>
                  <a:cubicBezTo>
                    <a:pt x="220" y="408"/>
                    <a:pt x="181" y="567"/>
                    <a:pt x="175" y="585"/>
                  </a:cubicBezTo>
                  <a:cubicBezTo>
                    <a:pt x="164" y="642"/>
                    <a:pt x="161" y="644"/>
                    <a:pt x="83" y="644"/>
                  </a:cubicBezTo>
                  <a:cubicBezTo>
                    <a:pt x="65" y="644"/>
                    <a:pt x="56" y="644"/>
                    <a:pt x="56" y="664"/>
                  </a:cubicBezTo>
                  <a:cubicBezTo>
                    <a:pt x="56" y="675"/>
                    <a:pt x="67" y="675"/>
                    <a:pt x="69" y="675"/>
                  </a:cubicBezTo>
                  <a:cubicBezTo>
                    <a:pt x="99" y="675"/>
                    <a:pt x="166" y="673"/>
                    <a:pt x="195" y="673"/>
                  </a:cubicBezTo>
                  <a:cubicBezTo>
                    <a:pt x="222" y="673"/>
                    <a:pt x="293" y="675"/>
                    <a:pt x="320" y="675"/>
                  </a:cubicBezTo>
                  <a:cubicBezTo>
                    <a:pt x="327" y="675"/>
                    <a:pt x="340" y="675"/>
                    <a:pt x="340" y="655"/>
                  </a:cubicBezTo>
                  <a:cubicBezTo>
                    <a:pt x="340" y="644"/>
                    <a:pt x="332" y="644"/>
                    <a:pt x="311" y="644"/>
                  </a:cubicBezTo>
                  <a:cubicBezTo>
                    <a:pt x="309" y="644"/>
                    <a:pt x="291" y="644"/>
                    <a:pt x="276" y="644"/>
                  </a:cubicBezTo>
                  <a:cubicBezTo>
                    <a:pt x="253" y="642"/>
                    <a:pt x="249" y="639"/>
                    <a:pt x="249" y="626"/>
                  </a:cubicBezTo>
                  <a:cubicBezTo>
                    <a:pt x="249" y="619"/>
                    <a:pt x="258" y="585"/>
                    <a:pt x="262" y="565"/>
                  </a:cubicBezTo>
                  <a:lnTo>
                    <a:pt x="296" y="426"/>
                  </a:lnTo>
                  <a:cubicBezTo>
                    <a:pt x="300" y="406"/>
                    <a:pt x="302" y="404"/>
                    <a:pt x="309" y="395"/>
                  </a:cubicBezTo>
                  <a:lnTo>
                    <a:pt x="556" y="112"/>
                  </a:lnTo>
                </a:path>
              </a:pathLst>
            </a:custGeom>
            <a:solidFill>
              <a:srgbClr val="000000"/>
            </a:solidFill>
            <a:ln w="15840">
              <a:noFill/>
            </a:ln>
          </p:spPr>
        </p:sp>
        <p:sp>
          <p:nvSpPr>
            <p:cNvPr id="1575" name="Freeform 189"/>
            <p:cNvSpPr/>
            <p:nvPr/>
          </p:nvSpPr>
          <p:spPr>
            <a:xfrm>
              <a:off x="2608560" y="549252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1"/>
                    <a:pt x="110" y="581"/>
                    <a:pt x="67" y="581"/>
                  </a:cubicBezTo>
                  <a:cubicBezTo>
                    <a:pt x="58" y="581"/>
                    <a:pt x="52" y="579"/>
                    <a:pt x="43" y="576"/>
                  </a:cubicBezTo>
                  <a:cubicBezTo>
                    <a:pt x="60" y="567"/>
                    <a:pt x="67" y="552"/>
                    <a:pt x="67" y="541"/>
                  </a:cubicBezTo>
                  <a:cubicBezTo>
                    <a:pt x="67" y="525"/>
                    <a:pt x="54" y="516"/>
                    <a:pt x="40" y="516"/>
                  </a:cubicBezTo>
                  <a:cubicBezTo>
                    <a:pt x="18" y="516"/>
                    <a:pt x="0" y="534"/>
                    <a:pt x="0" y="556"/>
                  </a:cubicBezTo>
                  <a:cubicBezTo>
                    <a:pt x="0" y="583"/>
                    <a:pt x="27" y="601"/>
                    <a:pt x="69" y="601"/>
                  </a:cubicBezTo>
                  <a:cubicBezTo>
                    <a:pt x="110" y="601"/>
                    <a:pt x="193" y="576"/>
                    <a:pt x="213" y="491"/>
                  </a:cubicBezTo>
                  <a:lnTo>
                    <a:pt x="276" y="242"/>
                  </a:lnTo>
                  <a:cubicBezTo>
                    <a:pt x="278" y="236"/>
                    <a:pt x="280" y="229"/>
                    <a:pt x="280" y="220"/>
                  </a:cubicBezTo>
                  <a:cubicBezTo>
                    <a:pt x="280" y="182"/>
                    <a:pt x="246" y="155"/>
                    <a:pt x="204" y="155"/>
                  </a:cubicBezTo>
                  <a:cubicBezTo>
                    <a:pt x="128" y="155"/>
                    <a:pt x="83" y="249"/>
                    <a:pt x="83" y="260"/>
                  </a:cubicBezTo>
                  <a:cubicBezTo>
                    <a:pt x="83" y="269"/>
                    <a:pt x="94" y="269"/>
                    <a:pt x="94" y="269"/>
                  </a:cubicBezTo>
                  <a:cubicBezTo>
                    <a:pt x="103" y="269"/>
                    <a:pt x="105" y="267"/>
                    <a:pt x="110" y="256"/>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1576" name="Freeform 190"/>
            <p:cNvSpPr/>
            <p:nvPr/>
          </p:nvSpPr>
          <p:spPr>
            <a:xfrm>
              <a:off x="2778120" y="5337360"/>
              <a:ext cx="83520" cy="355680"/>
            </a:xfrm>
            <a:custGeom>
              <a:avLst/>
              <a:gdLst/>
              <a:ahLst/>
              <a:rect l="0" t="0" r="r" b="b"/>
              <a:pathLst>
                <a:path w="232" h="988">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2"/>
                    <a:pt x="137" y="837"/>
                    <a:pt x="13" y="960"/>
                  </a:cubicBezTo>
                  <a:cubicBezTo>
                    <a:pt x="0" y="973"/>
                    <a:pt x="0" y="976"/>
                    <a:pt x="0" y="978"/>
                  </a:cubicBezTo>
                  <a:cubicBezTo>
                    <a:pt x="0" y="985"/>
                    <a:pt x="4" y="987"/>
                    <a:pt x="9" y="987"/>
                  </a:cubicBezTo>
                  <a:cubicBezTo>
                    <a:pt x="20" y="987"/>
                    <a:pt x="110" y="920"/>
                    <a:pt x="168" y="794"/>
                  </a:cubicBezTo>
                  <a:cubicBezTo>
                    <a:pt x="220" y="686"/>
                    <a:pt x="231" y="576"/>
                    <a:pt x="231" y="493"/>
                  </a:cubicBezTo>
                </a:path>
              </a:pathLst>
            </a:custGeom>
            <a:solidFill>
              <a:srgbClr val="000000"/>
            </a:solidFill>
            <a:ln w="15840">
              <a:noFill/>
            </a:ln>
          </p:spPr>
        </p:sp>
        <p:sp>
          <p:nvSpPr>
            <p:cNvPr id="1577" name="Freeform 191"/>
            <p:cNvSpPr/>
            <p:nvPr/>
          </p:nvSpPr>
          <p:spPr>
            <a:xfrm>
              <a:off x="3014280" y="547380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1578" name="Freeform 192"/>
            <p:cNvSpPr/>
            <p:nvPr/>
          </p:nvSpPr>
          <p:spPr>
            <a:xfrm>
              <a:off x="3378960" y="5447160"/>
              <a:ext cx="235800" cy="162000"/>
            </a:xfrm>
            <a:custGeom>
              <a:avLst/>
              <a:gdLst/>
              <a:ahLst/>
              <a:rect l="0" t="0" r="r" b="b"/>
              <a:pathLst>
                <a:path w="655" h="450">
                  <a:moveTo>
                    <a:pt x="428" y="101"/>
                  </a:moveTo>
                  <a:cubicBezTo>
                    <a:pt x="432" y="81"/>
                    <a:pt x="441" y="43"/>
                    <a:pt x="441" y="38"/>
                  </a:cubicBezTo>
                  <a:cubicBezTo>
                    <a:pt x="441" y="20"/>
                    <a:pt x="428" y="11"/>
                    <a:pt x="414" y="11"/>
                  </a:cubicBezTo>
                  <a:cubicBezTo>
                    <a:pt x="401" y="11"/>
                    <a:pt x="383" y="18"/>
                    <a:pt x="376" y="38"/>
                  </a:cubicBezTo>
                  <a:cubicBezTo>
                    <a:pt x="374" y="45"/>
                    <a:pt x="327" y="236"/>
                    <a:pt x="320" y="260"/>
                  </a:cubicBezTo>
                  <a:cubicBezTo>
                    <a:pt x="314" y="289"/>
                    <a:pt x="311" y="307"/>
                    <a:pt x="311" y="325"/>
                  </a:cubicBezTo>
                  <a:cubicBezTo>
                    <a:pt x="311" y="336"/>
                    <a:pt x="311" y="339"/>
                    <a:pt x="314" y="343"/>
                  </a:cubicBezTo>
                  <a:cubicBezTo>
                    <a:pt x="291" y="397"/>
                    <a:pt x="260" y="426"/>
                    <a:pt x="222" y="426"/>
                  </a:cubicBezTo>
                  <a:cubicBezTo>
                    <a:pt x="143" y="426"/>
                    <a:pt x="143" y="354"/>
                    <a:pt x="143" y="336"/>
                  </a:cubicBezTo>
                  <a:cubicBezTo>
                    <a:pt x="143" y="305"/>
                    <a:pt x="148" y="267"/>
                    <a:pt x="195" y="144"/>
                  </a:cubicBezTo>
                  <a:cubicBezTo>
                    <a:pt x="206" y="114"/>
                    <a:pt x="211" y="101"/>
                    <a:pt x="211" y="81"/>
                  </a:cubicBezTo>
                  <a:cubicBezTo>
                    <a:pt x="211" y="36"/>
                    <a:pt x="179" y="0"/>
                    <a:pt x="130" y="0"/>
                  </a:cubicBezTo>
                  <a:cubicBezTo>
                    <a:pt x="36" y="0"/>
                    <a:pt x="0" y="144"/>
                    <a:pt x="0" y="153"/>
                  </a:cubicBezTo>
                  <a:cubicBezTo>
                    <a:pt x="0" y="161"/>
                    <a:pt x="9" y="161"/>
                    <a:pt x="11" y="161"/>
                  </a:cubicBezTo>
                  <a:cubicBezTo>
                    <a:pt x="22" y="161"/>
                    <a:pt x="22" y="161"/>
                    <a:pt x="27" y="144"/>
                  </a:cubicBezTo>
                  <a:cubicBezTo>
                    <a:pt x="54" y="52"/>
                    <a:pt x="92" y="22"/>
                    <a:pt x="128" y="22"/>
                  </a:cubicBezTo>
                  <a:cubicBezTo>
                    <a:pt x="137" y="22"/>
                    <a:pt x="152" y="22"/>
                    <a:pt x="152" y="54"/>
                  </a:cubicBezTo>
                  <a:cubicBezTo>
                    <a:pt x="152" y="79"/>
                    <a:pt x="141" y="108"/>
                    <a:pt x="134" y="123"/>
                  </a:cubicBezTo>
                  <a:cubicBezTo>
                    <a:pt x="92" y="240"/>
                    <a:pt x="78" y="287"/>
                    <a:pt x="78" y="323"/>
                  </a:cubicBezTo>
                  <a:cubicBezTo>
                    <a:pt x="78" y="415"/>
                    <a:pt x="146" y="449"/>
                    <a:pt x="220" y="449"/>
                  </a:cubicBezTo>
                  <a:cubicBezTo>
                    <a:pt x="235" y="449"/>
                    <a:pt x="282" y="449"/>
                    <a:pt x="323" y="379"/>
                  </a:cubicBezTo>
                  <a:cubicBezTo>
                    <a:pt x="347" y="442"/>
                    <a:pt x="417" y="449"/>
                    <a:pt x="446" y="449"/>
                  </a:cubicBezTo>
                  <a:cubicBezTo>
                    <a:pt x="520" y="449"/>
                    <a:pt x="562" y="386"/>
                    <a:pt x="589" y="327"/>
                  </a:cubicBezTo>
                  <a:cubicBezTo>
                    <a:pt x="623" y="249"/>
                    <a:pt x="654" y="117"/>
                    <a:pt x="654" y="70"/>
                  </a:cubicBezTo>
                  <a:cubicBezTo>
                    <a:pt x="654" y="16"/>
                    <a:pt x="627" y="0"/>
                    <a:pt x="609" y="0"/>
                  </a:cubicBezTo>
                  <a:cubicBezTo>
                    <a:pt x="585" y="0"/>
                    <a:pt x="560" y="25"/>
                    <a:pt x="560" y="47"/>
                  </a:cubicBezTo>
                  <a:cubicBezTo>
                    <a:pt x="560" y="61"/>
                    <a:pt x="567" y="67"/>
                    <a:pt x="576" y="74"/>
                  </a:cubicBezTo>
                  <a:cubicBezTo>
                    <a:pt x="587" y="85"/>
                    <a:pt x="612" y="110"/>
                    <a:pt x="612" y="159"/>
                  </a:cubicBezTo>
                  <a:cubicBezTo>
                    <a:pt x="612" y="193"/>
                    <a:pt x="582" y="289"/>
                    <a:pt x="558" y="339"/>
                  </a:cubicBezTo>
                  <a:cubicBezTo>
                    <a:pt x="531" y="393"/>
                    <a:pt x="497" y="426"/>
                    <a:pt x="448" y="426"/>
                  </a:cubicBezTo>
                  <a:cubicBezTo>
                    <a:pt x="401" y="426"/>
                    <a:pt x="376" y="397"/>
                    <a:pt x="376" y="341"/>
                  </a:cubicBezTo>
                  <a:cubicBezTo>
                    <a:pt x="376" y="314"/>
                    <a:pt x="383" y="283"/>
                    <a:pt x="385" y="269"/>
                  </a:cubicBezTo>
                  <a:lnTo>
                    <a:pt x="428" y="101"/>
                  </a:lnTo>
                </a:path>
              </a:pathLst>
            </a:custGeom>
            <a:solidFill>
              <a:srgbClr val="000000"/>
            </a:solidFill>
            <a:ln w="15840">
              <a:noFill/>
            </a:ln>
          </p:spPr>
        </p:sp>
        <p:sp>
          <p:nvSpPr>
            <p:cNvPr id="1579" name="Freeform 193"/>
            <p:cNvSpPr/>
            <p:nvPr/>
          </p:nvSpPr>
          <p:spPr>
            <a:xfrm>
              <a:off x="3648960" y="5303520"/>
              <a:ext cx="183240" cy="184320"/>
            </a:xfrm>
            <a:custGeom>
              <a:avLst/>
              <a:gdLst/>
              <a:ahLst/>
              <a:rect l="0" t="0" r="r" b="b"/>
              <a:pathLst>
                <a:path w="509" h="512">
                  <a:moveTo>
                    <a:pt x="271" y="271"/>
                  </a:moveTo>
                  <a:lnTo>
                    <a:pt x="484" y="271"/>
                  </a:lnTo>
                  <a:cubicBezTo>
                    <a:pt x="493" y="271"/>
                    <a:pt x="508" y="271"/>
                    <a:pt x="508" y="256"/>
                  </a:cubicBezTo>
                  <a:cubicBezTo>
                    <a:pt x="508" y="238"/>
                    <a:pt x="493" y="238"/>
                    <a:pt x="484" y="238"/>
                  </a:cubicBezTo>
                  <a:lnTo>
                    <a:pt x="271" y="238"/>
                  </a:lnTo>
                  <a:lnTo>
                    <a:pt x="271" y="25"/>
                  </a:lnTo>
                  <a:cubicBezTo>
                    <a:pt x="271" y="16"/>
                    <a:pt x="271" y="0"/>
                    <a:pt x="255" y="0"/>
                  </a:cubicBezTo>
                  <a:cubicBezTo>
                    <a:pt x="237" y="0"/>
                    <a:pt x="237" y="16"/>
                    <a:pt x="237" y="25"/>
                  </a:cubicBezTo>
                  <a:lnTo>
                    <a:pt x="237" y="238"/>
                  </a:lnTo>
                  <a:lnTo>
                    <a:pt x="25" y="238"/>
                  </a:lnTo>
                  <a:cubicBezTo>
                    <a:pt x="16" y="238"/>
                    <a:pt x="0" y="238"/>
                    <a:pt x="0" y="256"/>
                  </a:cubicBezTo>
                  <a:cubicBezTo>
                    <a:pt x="0" y="271"/>
                    <a:pt x="16" y="271"/>
                    <a:pt x="25" y="271"/>
                  </a:cubicBezTo>
                  <a:lnTo>
                    <a:pt x="237" y="271"/>
                  </a:lnTo>
                  <a:lnTo>
                    <a:pt x="237" y="484"/>
                  </a:lnTo>
                  <a:cubicBezTo>
                    <a:pt x="237" y="493"/>
                    <a:pt x="237" y="511"/>
                    <a:pt x="255" y="511"/>
                  </a:cubicBezTo>
                  <a:cubicBezTo>
                    <a:pt x="271" y="511"/>
                    <a:pt x="271" y="496"/>
                    <a:pt x="271" y="484"/>
                  </a:cubicBezTo>
                  <a:lnTo>
                    <a:pt x="271" y="271"/>
                  </a:lnTo>
                </a:path>
              </a:pathLst>
            </a:custGeom>
            <a:solidFill>
              <a:srgbClr val="000000"/>
            </a:solidFill>
            <a:ln w="15840">
              <a:noFill/>
            </a:ln>
          </p:spPr>
        </p:sp>
        <p:sp>
          <p:nvSpPr>
            <p:cNvPr id="1580" name="Freeform 194"/>
            <p:cNvSpPr/>
            <p:nvPr/>
          </p:nvSpPr>
          <p:spPr>
            <a:xfrm>
              <a:off x="3975480" y="549648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1581" name="Freeform 195"/>
            <p:cNvSpPr/>
            <p:nvPr/>
          </p:nvSpPr>
          <p:spPr>
            <a:xfrm>
              <a:off x="4136760" y="5357520"/>
              <a:ext cx="169560" cy="251640"/>
            </a:xfrm>
            <a:custGeom>
              <a:avLst/>
              <a:gdLst/>
              <a:ahLst/>
              <a:rect l="0" t="0" r="r" b="b"/>
              <a:pathLst>
                <a:path w="471" h="699">
                  <a:moveTo>
                    <a:pt x="470" y="11"/>
                  </a:moveTo>
                  <a:cubicBezTo>
                    <a:pt x="470" y="9"/>
                    <a:pt x="470" y="0"/>
                    <a:pt x="457" y="0"/>
                  </a:cubicBezTo>
                  <a:cubicBezTo>
                    <a:pt x="444" y="0"/>
                    <a:pt x="349" y="9"/>
                    <a:pt x="332" y="11"/>
                  </a:cubicBezTo>
                  <a:cubicBezTo>
                    <a:pt x="325" y="11"/>
                    <a:pt x="318" y="16"/>
                    <a:pt x="318" y="29"/>
                  </a:cubicBezTo>
                  <a:cubicBezTo>
                    <a:pt x="318" y="43"/>
                    <a:pt x="327" y="43"/>
                    <a:pt x="343" y="43"/>
                  </a:cubicBezTo>
                  <a:cubicBezTo>
                    <a:pt x="390" y="43"/>
                    <a:pt x="392" y="49"/>
                    <a:pt x="392" y="58"/>
                  </a:cubicBezTo>
                  <a:lnTo>
                    <a:pt x="390" y="79"/>
                  </a:lnTo>
                  <a:lnTo>
                    <a:pt x="329" y="312"/>
                  </a:lnTo>
                  <a:cubicBezTo>
                    <a:pt x="311" y="276"/>
                    <a:pt x="282" y="249"/>
                    <a:pt x="237" y="249"/>
                  </a:cubicBezTo>
                  <a:cubicBezTo>
                    <a:pt x="123" y="249"/>
                    <a:pt x="0" y="395"/>
                    <a:pt x="0" y="538"/>
                  </a:cubicBezTo>
                  <a:cubicBezTo>
                    <a:pt x="0" y="633"/>
                    <a:pt x="54" y="698"/>
                    <a:pt x="132" y="698"/>
                  </a:cubicBezTo>
                  <a:cubicBezTo>
                    <a:pt x="152" y="698"/>
                    <a:pt x="202" y="693"/>
                    <a:pt x="260" y="624"/>
                  </a:cubicBezTo>
                  <a:cubicBezTo>
                    <a:pt x="269" y="664"/>
                    <a:pt x="302" y="698"/>
                    <a:pt x="349" y="698"/>
                  </a:cubicBezTo>
                  <a:cubicBezTo>
                    <a:pt x="385" y="698"/>
                    <a:pt x="408" y="675"/>
                    <a:pt x="423" y="642"/>
                  </a:cubicBezTo>
                  <a:cubicBezTo>
                    <a:pt x="439" y="608"/>
                    <a:pt x="452" y="547"/>
                    <a:pt x="452" y="545"/>
                  </a:cubicBezTo>
                  <a:cubicBezTo>
                    <a:pt x="452" y="534"/>
                    <a:pt x="444" y="534"/>
                    <a:pt x="441" y="534"/>
                  </a:cubicBezTo>
                  <a:cubicBezTo>
                    <a:pt x="430" y="534"/>
                    <a:pt x="430" y="538"/>
                    <a:pt x="428" y="552"/>
                  </a:cubicBezTo>
                  <a:cubicBezTo>
                    <a:pt x="410" y="617"/>
                    <a:pt x="392" y="675"/>
                    <a:pt x="352" y="675"/>
                  </a:cubicBezTo>
                  <a:cubicBezTo>
                    <a:pt x="325" y="675"/>
                    <a:pt x="323" y="650"/>
                    <a:pt x="323" y="630"/>
                  </a:cubicBezTo>
                  <a:cubicBezTo>
                    <a:pt x="323" y="606"/>
                    <a:pt x="325" y="599"/>
                    <a:pt x="329" y="583"/>
                  </a:cubicBezTo>
                  <a:lnTo>
                    <a:pt x="470" y="11"/>
                  </a:lnTo>
                  <a:moveTo>
                    <a:pt x="264" y="567"/>
                  </a:moveTo>
                  <a:cubicBezTo>
                    <a:pt x="260" y="585"/>
                    <a:pt x="260" y="588"/>
                    <a:pt x="244" y="606"/>
                  </a:cubicBezTo>
                  <a:cubicBezTo>
                    <a:pt x="202" y="659"/>
                    <a:pt x="161" y="675"/>
                    <a:pt x="134" y="675"/>
                  </a:cubicBezTo>
                  <a:cubicBezTo>
                    <a:pt x="85" y="675"/>
                    <a:pt x="69" y="621"/>
                    <a:pt x="69" y="583"/>
                  </a:cubicBezTo>
                  <a:cubicBezTo>
                    <a:pt x="69" y="534"/>
                    <a:pt x="101" y="410"/>
                    <a:pt x="125" y="366"/>
                  </a:cubicBezTo>
                  <a:cubicBezTo>
                    <a:pt x="155" y="307"/>
                    <a:pt x="199" y="271"/>
                    <a:pt x="240" y="271"/>
                  </a:cubicBezTo>
                  <a:cubicBezTo>
                    <a:pt x="305" y="271"/>
                    <a:pt x="318" y="352"/>
                    <a:pt x="318" y="359"/>
                  </a:cubicBezTo>
                  <a:cubicBezTo>
                    <a:pt x="318" y="363"/>
                    <a:pt x="316" y="370"/>
                    <a:pt x="314" y="375"/>
                  </a:cubicBezTo>
                  <a:lnTo>
                    <a:pt x="264" y="567"/>
                  </a:lnTo>
                </a:path>
              </a:pathLst>
            </a:custGeom>
            <a:solidFill>
              <a:srgbClr val="000000"/>
            </a:solidFill>
            <a:ln w="15840">
              <a:noFill/>
            </a:ln>
          </p:spPr>
        </p:sp>
        <p:sp>
          <p:nvSpPr>
            <p:cNvPr id="1582" name="Freeform 196"/>
            <p:cNvSpPr/>
            <p:nvPr/>
          </p:nvSpPr>
          <p:spPr>
            <a:xfrm>
              <a:off x="4323960" y="5303520"/>
              <a:ext cx="183240" cy="184320"/>
            </a:xfrm>
            <a:custGeom>
              <a:avLst/>
              <a:gdLst/>
              <a:ahLst/>
              <a:rect l="0" t="0" r="r" b="b"/>
              <a:pathLst>
                <a:path w="509" h="512">
                  <a:moveTo>
                    <a:pt x="271" y="271"/>
                  </a:moveTo>
                  <a:lnTo>
                    <a:pt x="484" y="271"/>
                  </a:lnTo>
                  <a:cubicBezTo>
                    <a:pt x="493" y="271"/>
                    <a:pt x="508" y="271"/>
                    <a:pt x="508" y="256"/>
                  </a:cubicBezTo>
                  <a:cubicBezTo>
                    <a:pt x="508" y="238"/>
                    <a:pt x="493" y="238"/>
                    <a:pt x="484" y="238"/>
                  </a:cubicBezTo>
                  <a:lnTo>
                    <a:pt x="271" y="238"/>
                  </a:lnTo>
                  <a:lnTo>
                    <a:pt x="271" y="25"/>
                  </a:lnTo>
                  <a:cubicBezTo>
                    <a:pt x="271" y="16"/>
                    <a:pt x="271" y="0"/>
                    <a:pt x="255" y="0"/>
                  </a:cubicBezTo>
                  <a:cubicBezTo>
                    <a:pt x="237" y="0"/>
                    <a:pt x="237" y="16"/>
                    <a:pt x="237" y="25"/>
                  </a:cubicBezTo>
                  <a:lnTo>
                    <a:pt x="237" y="238"/>
                  </a:lnTo>
                  <a:lnTo>
                    <a:pt x="25" y="238"/>
                  </a:lnTo>
                  <a:cubicBezTo>
                    <a:pt x="16" y="238"/>
                    <a:pt x="0" y="238"/>
                    <a:pt x="0" y="256"/>
                  </a:cubicBezTo>
                  <a:cubicBezTo>
                    <a:pt x="0" y="271"/>
                    <a:pt x="16" y="271"/>
                    <a:pt x="25" y="271"/>
                  </a:cubicBezTo>
                  <a:lnTo>
                    <a:pt x="237" y="271"/>
                  </a:lnTo>
                  <a:lnTo>
                    <a:pt x="237" y="484"/>
                  </a:lnTo>
                  <a:cubicBezTo>
                    <a:pt x="237" y="493"/>
                    <a:pt x="237" y="511"/>
                    <a:pt x="255" y="511"/>
                  </a:cubicBezTo>
                  <a:cubicBezTo>
                    <a:pt x="271" y="511"/>
                    <a:pt x="271" y="496"/>
                    <a:pt x="271" y="484"/>
                  </a:cubicBezTo>
                  <a:lnTo>
                    <a:pt x="271" y="271"/>
                  </a:lnTo>
                </a:path>
              </a:pathLst>
            </a:custGeom>
            <a:solidFill>
              <a:srgbClr val="000000"/>
            </a:solidFill>
            <a:ln w="15840">
              <a:noFill/>
            </a:ln>
          </p:spPr>
        </p:sp>
        <p:sp>
          <p:nvSpPr>
            <p:cNvPr id="1583" name="Freeform 197"/>
            <p:cNvSpPr/>
            <p:nvPr/>
          </p:nvSpPr>
          <p:spPr>
            <a:xfrm>
              <a:off x="4577040" y="5337360"/>
              <a:ext cx="83520" cy="355680"/>
            </a:xfrm>
            <a:custGeom>
              <a:avLst/>
              <a:gdLst/>
              <a:ahLst/>
              <a:rect l="0" t="0" r="r" b="b"/>
              <a:pathLst>
                <a:path w="232" h="988">
                  <a:moveTo>
                    <a:pt x="231" y="978"/>
                  </a:moveTo>
                  <a:cubicBezTo>
                    <a:pt x="231" y="976"/>
                    <a:pt x="231" y="973"/>
                    <a:pt x="213" y="956"/>
                  </a:cubicBezTo>
                  <a:cubicBezTo>
                    <a:pt x="90" y="832"/>
                    <a:pt x="58" y="646"/>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1"/>
                    <a:pt x="0" y="410"/>
                    <a:pt x="0" y="493"/>
                  </a:cubicBezTo>
                  <a:cubicBezTo>
                    <a:pt x="0" y="572"/>
                    <a:pt x="11" y="691"/>
                    <a:pt x="65" y="803"/>
                  </a:cubicBezTo>
                  <a:cubicBezTo>
                    <a:pt x="125" y="924"/>
                    <a:pt x="211" y="987"/>
                    <a:pt x="220" y="987"/>
                  </a:cubicBezTo>
                  <a:cubicBezTo>
                    <a:pt x="226" y="987"/>
                    <a:pt x="231" y="985"/>
                    <a:pt x="231" y="978"/>
                  </a:cubicBezTo>
                </a:path>
              </a:pathLst>
            </a:custGeom>
            <a:solidFill>
              <a:srgbClr val="000000"/>
            </a:solidFill>
            <a:ln w="15840">
              <a:noFill/>
            </a:ln>
          </p:spPr>
        </p:sp>
        <p:sp>
          <p:nvSpPr>
            <p:cNvPr id="1584" name="Freeform 198"/>
            <p:cNvSpPr/>
            <p:nvPr/>
          </p:nvSpPr>
          <p:spPr>
            <a:xfrm>
              <a:off x="4689360" y="5361480"/>
              <a:ext cx="293040" cy="243360"/>
            </a:xfrm>
            <a:custGeom>
              <a:avLst/>
              <a:gdLst/>
              <a:ahLst/>
              <a:rect l="0" t="0" r="r" b="b"/>
              <a:pathLst>
                <a:path w="814" h="676">
                  <a:moveTo>
                    <a:pt x="452" y="269"/>
                  </a:moveTo>
                  <a:lnTo>
                    <a:pt x="370" y="72"/>
                  </a:lnTo>
                  <a:cubicBezTo>
                    <a:pt x="365" y="65"/>
                    <a:pt x="365" y="61"/>
                    <a:pt x="365" y="58"/>
                  </a:cubicBezTo>
                  <a:cubicBezTo>
                    <a:pt x="365" y="54"/>
                    <a:pt x="381" y="34"/>
                    <a:pt x="423" y="31"/>
                  </a:cubicBezTo>
                  <a:cubicBezTo>
                    <a:pt x="432" y="29"/>
                    <a:pt x="441" y="29"/>
                    <a:pt x="441" y="11"/>
                  </a:cubicBezTo>
                  <a:cubicBezTo>
                    <a:pt x="441" y="0"/>
                    <a:pt x="430" y="0"/>
                    <a:pt x="428" y="0"/>
                  </a:cubicBezTo>
                  <a:cubicBezTo>
                    <a:pt x="388" y="0"/>
                    <a:pt x="345" y="2"/>
                    <a:pt x="302" y="2"/>
                  </a:cubicBezTo>
                  <a:cubicBezTo>
                    <a:pt x="278" y="2"/>
                    <a:pt x="217" y="0"/>
                    <a:pt x="193" y="0"/>
                  </a:cubicBezTo>
                  <a:cubicBezTo>
                    <a:pt x="186" y="0"/>
                    <a:pt x="175" y="0"/>
                    <a:pt x="175" y="20"/>
                  </a:cubicBezTo>
                  <a:cubicBezTo>
                    <a:pt x="175" y="31"/>
                    <a:pt x="184" y="31"/>
                    <a:pt x="197" y="31"/>
                  </a:cubicBezTo>
                  <a:cubicBezTo>
                    <a:pt x="258" y="31"/>
                    <a:pt x="262" y="40"/>
                    <a:pt x="271" y="63"/>
                  </a:cubicBezTo>
                  <a:lnTo>
                    <a:pt x="388" y="339"/>
                  </a:lnTo>
                  <a:lnTo>
                    <a:pt x="179" y="563"/>
                  </a:lnTo>
                  <a:lnTo>
                    <a:pt x="166" y="574"/>
                  </a:lnTo>
                  <a:cubicBezTo>
                    <a:pt x="119" y="626"/>
                    <a:pt x="72" y="642"/>
                    <a:pt x="22" y="644"/>
                  </a:cubicBezTo>
                  <a:cubicBezTo>
                    <a:pt x="9" y="646"/>
                    <a:pt x="0" y="646"/>
                    <a:pt x="0" y="664"/>
                  </a:cubicBezTo>
                  <a:cubicBezTo>
                    <a:pt x="0" y="666"/>
                    <a:pt x="0" y="675"/>
                    <a:pt x="13" y="675"/>
                  </a:cubicBezTo>
                  <a:cubicBezTo>
                    <a:pt x="43" y="675"/>
                    <a:pt x="74" y="673"/>
                    <a:pt x="105" y="673"/>
                  </a:cubicBezTo>
                  <a:cubicBezTo>
                    <a:pt x="141" y="673"/>
                    <a:pt x="181" y="675"/>
                    <a:pt x="215" y="675"/>
                  </a:cubicBezTo>
                  <a:cubicBezTo>
                    <a:pt x="222" y="675"/>
                    <a:pt x="233" y="675"/>
                    <a:pt x="233" y="655"/>
                  </a:cubicBezTo>
                  <a:cubicBezTo>
                    <a:pt x="233" y="646"/>
                    <a:pt x="224" y="644"/>
                    <a:pt x="222" y="644"/>
                  </a:cubicBezTo>
                  <a:cubicBezTo>
                    <a:pt x="213" y="644"/>
                    <a:pt x="181" y="642"/>
                    <a:pt x="181" y="615"/>
                  </a:cubicBezTo>
                  <a:cubicBezTo>
                    <a:pt x="181" y="599"/>
                    <a:pt x="197" y="583"/>
                    <a:pt x="208" y="570"/>
                  </a:cubicBezTo>
                  <a:lnTo>
                    <a:pt x="309" y="462"/>
                  </a:lnTo>
                  <a:lnTo>
                    <a:pt x="399" y="366"/>
                  </a:lnTo>
                  <a:lnTo>
                    <a:pt x="497" y="601"/>
                  </a:lnTo>
                  <a:cubicBezTo>
                    <a:pt x="502" y="612"/>
                    <a:pt x="504" y="615"/>
                    <a:pt x="504" y="617"/>
                  </a:cubicBezTo>
                  <a:cubicBezTo>
                    <a:pt x="504" y="624"/>
                    <a:pt x="484" y="642"/>
                    <a:pt x="446" y="644"/>
                  </a:cubicBezTo>
                  <a:cubicBezTo>
                    <a:pt x="435" y="646"/>
                    <a:pt x="426" y="646"/>
                    <a:pt x="426" y="664"/>
                  </a:cubicBezTo>
                  <a:cubicBezTo>
                    <a:pt x="426" y="675"/>
                    <a:pt x="437" y="675"/>
                    <a:pt x="441" y="675"/>
                  </a:cubicBezTo>
                  <a:cubicBezTo>
                    <a:pt x="468" y="675"/>
                    <a:pt x="538" y="673"/>
                    <a:pt x="564" y="673"/>
                  </a:cubicBezTo>
                  <a:cubicBezTo>
                    <a:pt x="589" y="673"/>
                    <a:pt x="650" y="675"/>
                    <a:pt x="674" y="675"/>
                  </a:cubicBezTo>
                  <a:cubicBezTo>
                    <a:pt x="681" y="675"/>
                    <a:pt x="694" y="675"/>
                    <a:pt x="694" y="657"/>
                  </a:cubicBezTo>
                  <a:cubicBezTo>
                    <a:pt x="694" y="644"/>
                    <a:pt x="683" y="644"/>
                    <a:pt x="676" y="644"/>
                  </a:cubicBezTo>
                  <a:cubicBezTo>
                    <a:pt x="609" y="644"/>
                    <a:pt x="607" y="642"/>
                    <a:pt x="591" y="601"/>
                  </a:cubicBezTo>
                  <a:cubicBezTo>
                    <a:pt x="553" y="509"/>
                    <a:pt x="486" y="354"/>
                    <a:pt x="464" y="296"/>
                  </a:cubicBezTo>
                  <a:cubicBezTo>
                    <a:pt x="531" y="227"/>
                    <a:pt x="634" y="108"/>
                    <a:pt x="665" y="81"/>
                  </a:cubicBezTo>
                  <a:cubicBezTo>
                    <a:pt x="694" y="58"/>
                    <a:pt x="732" y="34"/>
                    <a:pt x="791" y="31"/>
                  </a:cubicBezTo>
                  <a:cubicBezTo>
                    <a:pt x="804" y="29"/>
                    <a:pt x="813" y="29"/>
                    <a:pt x="813" y="11"/>
                  </a:cubicBezTo>
                  <a:cubicBezTo>
                    <a:pt x="813" y="9"/>
                    <a:pt x="813" y="0"/>
                    <a:pt x="800" y="0"/>
                  </a:cubicBezTo>
                  <a:cubicBezTo>
                    <a:pt x="771" y="0"/>
                    <a:pt x="739" y="2"/>
                    <a:pt x="708" y="2"/>
                  </a:cubicBezTo>
                  <a:cubicBezTo>
                    <a:pt x="672" y="2"/>
                    <a:pt x="634" y="0"/>
                    <a:pt x="598" y="0"/>
                  </a:cubicBezTo>
                  <a:cubicBezTo>
                    <a:pt x="591" y="0"/>
                    <a:pt x="580" y="0"/>
                    <a:pt x="580" y="20"/>
                  </a:cubicBezTo>
                  <a:cubicBezTo>
                    <a:pt x="580" y="27"/>
                    <a:pt x="585" y="29"/>
                    <a:pt x="591" y="31"/>
                  </a:cubicBezTo>
                  <a:cubicBezTo>
                    <a:pt x="600" y="31"/>
                    <a:pt x="629" y="34"/>
                    <a:pt x="629" y="61"/>
                  </a:cubicBezTo>
                  <a:cubicBezTo>
                    <a:pt x="629" y="76"/>
                    <a:pt x="620" y="87"/>
                    <a:pt x="612" y="96"/>
                  </a:cubicBezTo>
                  <a:lnTo>
                    <a:pt x="452" y="269"/>
                  </a:lnTo>
                </a:path>
              </a:pathLst>
            </a:custGeom>
            <a:solidFill>
              <a:srgbClr val="000000"/>
            </a:solidFill>
            <a:ln w="15840">
              <a:noFill/>
            </a:ln>
          </p:spPr>
        </p:sp>
        <p:sp>
          <p:nvSpPr>
            <p:cNvPr id="1585" name="Freeform 199"/>
            <p:cNvSpPr/>
            <p:nvPr/>
          </p:nvSpPr>
          <p:spPr>
            <a:xfrm>
              <a:off x="4985280" y="5492520"/>
              <a:ext cx="76320" cy="168480"/>
            </a:xfrm>
            <a:custGeom>
              <a:avLst/>
              <a:gdLst/>
              <a:ahLst/>
              <a:rect l="0" t="0" r="r" b="b"/>
              <a:pathLst>
                <a:path w="212" h="468">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5"/>
                    <a:pt x="45" y="408"/>
                  </a:cubicBezTo>
                  <a:cubicBezTo>
                    <a:pt x="45" y="440"/>
                    <a:pt x="72" y="467"/>
                    <a:pt x="110" y="467"/>
                  </a:cubicBezTo>
                  <a:cubicBezTo>
                    <a:pt x="181" y="467"/>
                    <a:pt x="211" y="370"/>
                    <a:pt x="211" y="361"/>
                  </a:cubicBezTo>
                  <a:cubicBezTo>
                    <a:pt x="211" y="352"/>
                    <a:pt x="202" y="352"/>
                    <a:pt x="199" y="352"/>
                  </a:cubicBezTo>
                  <a:cubicBezTo>
                    <a:pt x="190" y="352"/>
                    <a:pt x="190" y="357"/>
                    <a:pt x="186" y="363"/>
                  </a:cubicBezTo>
                  <a:cubicBezTo>
                    <a:pt x="170" y="419"/>
                    <a:pt x="139" y="446"/>
                    <a:pt x="112" y="446"/>
                  </a:cubicBezTo>
                  <a:cubicBezTo>
                    <a:pt x="99" y="446"/>
                    <a:pt x="96" y="437"/>
                    <a:pt x="96" y="422"/>
                  </a:cubicBezTo>
                  <a:cubicBezTo>
                    <a:pt x="96" y="406"/>
                    <a:pt x="101" y="395"/>
                    <a:pt x="108" y="379"/>
                  </a:cubicBezTo>
                  <a:cubicBezTo>
                    <a:pt x="114" y="359"/>
                    <a:pt x="121" y="341"/>
                    <a:pt x="128" y="323"/>
                  </a:cubicBezTo>
                  <a:cubicBezTo>
                    <a:pt x="134" y="307"/>
                    <a:pt x="159" y="242"/>
                    <a:pt x="164" y="236"/>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5"/>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1586" name="Freeform 200"/>
            <p:cNvSpPr/>
            <p:nvPr/>
          </p:nvSpPr>
          <p:spPr>
            <a:xfrm>
              <a:off x="5121360" y="5565960"/>
              <a:ext cx="42120" cy="106920"/>
            </a:xfrm>
            <a:custGeom>
              <a:avLst/>
              <a:gdLst/>
              <a:ahLst/>
              <a:rect l="0" t="0" r="r" b="b"/>
              <a:pathLst>
                <a:path w="117" h="297">
                  <a:moveTo>
                    <a:pt x="116" y="103"/>
                  </a:moveTo>
                  <a:cubicBezTo>
                    <a:pt x="116" y="38"/>
                    <a:pt x="92" y="0"/>
                    <a:pt x="54" y="0"/>
                  </a:cubicBezTo>
                  <a:cubicBezTo>
                    <a:pt x="20" y="0"/>
                    <a:pt x="0" y="25"/>
                    <a:pt x="0" y="52"/>
                  </a:cubicBezTo>
                  <a:cubicBezTo>
                    <a:pt x="0" y="79"/>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6" y="280"/>
                    <a:pt x="16" y="283"/>
                    <a:pt x="16" y="285"/>
                  </a:cubicBezTo>
                  <a:cubicBezTo>
                    <a:pt x="16" y="294"/>
                    <a:pt x="20" y="296"/>
                    <a:pt x="27" y="296"/>
                  </a:cubicBezTo>
                  <a:cubicBezTo>
                    <a:pt x="38" y="296"/>
                    <a:pt x="116" y="220"/>
                    <a:pt x="116" y="103"/>
                  </a:cubicBezTo>
                </a:path>
              </a:pathLst>
            </a:custGeom>
            <a:solidFill>
              <a:srgbClr val="000000"/>
            </a:solidFill>
            <a:ln w="15840">
              <a:noFill/>
            </a:ln>
          </p:spPr>
        </p:sp>
        <p:sp>
          <p:nvSpPr>
            <p:cNvPr id="1587" name="Freeform 201"/>
            <p:cNvSpPr/>
            <p:nvPr/>
          </p:nvSpPr>
          <p:spPr>
            <a:xfrm>
              <a:off x="5261040" y="5361480"/>
              <a:ext cx="258480" cy="243360"/>
            </a:xfrm>
            <a:custGeom>
              <a:avLst/>
              <a:gdLst/>
              <a:ahLst/>
              <a:rect l="0" t="0" r="r" b="b"/>
              <a:pathLst>
                <a:path w="718" h="676">
                  <a:moveTo>
                    <a:pt x="556" y="112"/>
                  </a:moveTo>
                  <a:lnTo>
                    <a:pt x="569" y="99"/>
                  </a:lnTo>
                  <a:cubicBezTo>
                    <a:pt x="598" y="70"/>
                    <a:pt x="632" y="36"/>
                    <a:pt x="699" y="31"/>
                  </a:cubicBezTo>
                  <a:cubicBezTo>
                    <a:pt x="708" y="29"/>
                    <a:pt x="717" y="29"/>
                    <a:pt x="717" y="11"/>
                  </a:cubicBezTo>
                  <a:cubicBezTo>
                    <a:pt x="717" y="4"/>
                    <a:pt x="712" y="0"/>
                    <a:pt x="706" y="0"/>
                  </a:cubicBezTo>
                  <a:cubicBezTo>
                    <a:pt x="679" y="0"/>
                    <a:pt x="650" y="2"/>
                    <a:pt x="625" y="2"/>
                  </a:cubicBezTo>
                  <a:cubicBezTo>
                    <a:pt x="591" y="2"/>
                    <a:pt x="558" y="0"/>
                    <a:pt x="524" y="0"/>
                  </a:cubicBezTo>
                  <a:cubicBezTo>
                    <a:pt x="520" y="0"/>
                    <a:pt x="506" y="0"/>
                    <a:pt x="506" y="18"/>
                  </a:cubicBezTo>
                  <a:cubicBezTo>
                    <a:pt x="506" y="29"/>
                    <a:pt x="515" y="31"/>
                    <a:pt x="522" y="31"/>
                  </a:cubicBezTo>
                  <a:cubicBezTo>
                    <a:pt x="529" y="31"/>
                    <a:pt x="558" y="34"/>
                    <a:pt x="558" y="54"/>
                  </a:cubicBezTo>
                  <a:cubicBezTo>
                    <a:pt x="558" y="70"/>
                    <a:pt x="533" y="96"/>
                    <a:pt x="531" y="101"/>
                  </a:cubicBezTo>
                  <a:lnTo>
                    <a:pt x="300" y="366"/>
                  </a:lnTo>
                  <a:lnTo>
                    <a:pt x="193" y="72"/>
                  </a:lnTo>
                  <a:cubicBezTo>
                    <a:pt x="186" y="58"/>
                    <a:pt x="186" y="56"/>
                    <a:pt x="186" y="54"/>
                  </a:cubicBezTo>
                  <a:cubicBezTo>
                    <a:pt x="186" y="31"/>
                    <a:pt x="235" y="31"/>
                    <a:pt x="244" y="31"/>
                  </a:cubicBezTo>
                  <a:cubicBezTo>
                    <a:pt x="258" y="31"/>
                    <a:pt x="269" y="31"/>
                    <a:pt x="269" y="11"/>
                  </a:cubicBezTo>
                  <a:cubicBezTo>
                    <a:pt x="269" y="0"/>
                    <a:pt x="258" y="0"/>
                    <a:pt x="253" y="0"/>
                  </a:cubicBezTo>
                  <a:cubicBezTo>
                    <a:pt x="226" y="0"/>
                    <a:pt x="157" y="2"/>
                    <a:pt x="130" y="2"/>
                  </a:cubicBezTo>
                  <a:cubicBezTo>
                    <a:pt x="105" y="2"/>
                    <a:pt x="43" y="0"/>
                    <a:pt x="18" y="0"/>
                  </a:cubicBezTo>
                  <a:cubicBezTo>
                    <a:pt x="13" y="0"/>
                    <a:pt x="0" y="0"/>
                    <a:pt x="0" y="20"/>
                  </a:cubicBezTo>
                  <a:cubicBezTo>
                    <a:pt x="0" y="31"/>
                    <a:pt x="9" y="31"/>
                    <a:pt x="22" y="31"/>
                  </a:cubicBezTo>
                  <a:cubicBezTo>
                    <a:pt x="83" y="31"/>
                    <a:pt x="85" y="40"/>
                    <a:pt x="94" y="65"/>
                  </a:cubicBezTo>
                  <a:lnTo>
                    <a:pt x="217" y="390"/>
                  </a:lnTo>
                  <a:cubicBezTo>
                    <a:pt x="217" y="393"/>
                    <a:pt x="220" y="404"/>
                    <a:pt x="220" y="406"/>
                  </a:cubicBezTo>
                  <a:cubicBezTo>
                    <a:pt x="220" y="408"/>
                    <a:pt x="181" y="567"/>
                    <a:pt x="175" y="585"/>
                  </a:cubicBezTo>
                  <a:cubicBezTo>
                    <a:pt x="164" y="642"/>
                    <a:pt x="161" y="644"/>
                    <a:pt x="83" y="644"/>
                  </a:cubicBezTo>
                  <a:cubicBezTo>
                    <a:pt x="65" y="644"/>
                    <a:pt x="56" y="644"/>
                    <a:pt x="56" y="664"/>
                  </a:cubicBezTo>
                  <a:cubicBezTo>
                    <a:pt x="56" y="675"/>
                    <a:pt x="67" y="675"/>
                    <a:pt x="69" y="675"/>
                  </a:cubicBezTo>
                  <a:cubicBezTo>
                    <a:pt x="99" y="675"/>
                    <a:pt x="166" y="673"/>
                    <a:pt x="195" y="673"/>
                  </a:cubicBezTo>
                  <a:cubicBezTo>
                    <a:pt x="222" y="673"/>
                    <a:pt x="293" y="675"/>
                    <a:pt x="320" y="675"/>
                  </a:cubicBezTo>
                  <a:cubicBezTo>
                    <a:pt x="327" y="675"/>
                    <a:pt x="340" y="675"/>
                    <a:pt x="340" y="655"/>
                  </a:cubicBezTo>
                  <a:cubicBezTo>
                    <a:pt x="340" y="644"/>
                    <a:pt x="332" y="644"/>
                    <a:pt x="311" y="644"/>
                  </a:cubicBezTo>
                  <a:cubicBezTo>
                    <a:pt x="309" y="644"/>
                    <a:pt x="291" y="644"/>
                    <a:pt x="273" y="644"/>
                  </a:cubicBezTo>
                  <a:cubicBezTo>
                    <a:pt x="253" y="642"/>
                    <a:pt x="249" y="639"/>
                    <a:pt x="249" y="626"/>
                  </a:cubicBezTo>
                  <a:cubicBezTo>
                    <a:pt x="249" y="619"/>
                    <a:pt x="258" y="585"/>
                    <a:pt x="262" y="565"/>
                  </a:cubicBezTo>
                  <a:lnTo>
                    <a:pt x="296" y="426"/>
                  </a:lnTo>
                  <a:cubicBezTo>
                    <a:pt x="300" y="406"/>
                    <a:pt x="302" y="404"/>
                    <a:pt x="309" y="395"/>
                  </a:cubicBezTo>
                  <a:lnTo>
                    <a:pt x="556" y="112"/>
                  </a:lnTo>
                </a:path>
              </a:pathLst>
            </a:custGeom>
            <a:solidFill>
              <a:srgbClr val="000000"/>
            </a:solidFill>
            <a:ln w="15840">
              <a:noFill/>
            </a:ln>
          </p:spPr>
        </p:sp>
        <p:sp>
          <p:nvSpPr>
            <p:cNvPr id="1588" name="Freeform 202"/>
            <p:cNvSpPr/>
            <p:nvPr/>
          </p:nvSpPr>
          <p:spPr>
            <a:xfrm>
              <a:off x="5454360" y="549252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1"/>
                    <a:pt x="110" y="581"/>
                    <a:pt x="67" y="581"/>
                  </a:cubicBezTo>
                  <a:cubicBezTo>
                    <a:pt x="58" y="581"/>
                    <a:pt x="52" y="579"/>
                    <a:pt x="43" y="576"/>
                  </a:cubicBezTo>
                  <a:cubicBezTo>
                    <a:pt x="60" y="567"/>
                    <a:pt x="67" y="552"/>
                    <a:pt x="67" y="541"/>
                  </a:cubicBezTo>
                  <a:cubicBezTo>
                    <a:pt x="67" y="525"/>
                    <a:pt x="54" y="516"/>
                    <a:pt x="40" y="516"/>
                  </a:cubicBezTo>
                  <a:cubicBezTo>
                    <a:pt x="18" y="516"/>
                    <a:pt x="0" y="534"/>
                    <a:pt x="0" y="556"/>
                  </a:cubicBezTo>
                  <a:cubicBezTo>
                    <a:pt x="0" y="583"/>
                    <a:pt x="27" y="601"/>
                    <a:pt x="69" y="601"/>
                  </a:cubicBezTo>
                  <a:cubicBezTo>
                    <a:pt x="110" y="601"/>
                    <a:pt x="193" y="576"/>
                    <a:pt x="213" y="491"/>
                  </a:cubicBezTo>
                  <a:lnTo>
                    <a:pt x="276" y="242"/>
                  </a:lnTo>
                  <a:cubicBezTo>
                    <a:pt x="278" y="236"/>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6"/>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1589" name="Freeform 203"/>
            <p:cNvSpPr/>
            <p:nvPr/>
          </p:nvSpPr>
          <p:spPr>
            <a:xfrm>
              <a:off x="5623920" y="5337360"/>
              <a:ext cx="83520" cy="355680"/>
            </a:xfrm>
            <a:custGeom>
              <a:avLst/>
              <a:gdLst/>
              <a:ahLst/>
              <a:rect l="0" t="0" r="r" b="b"/>
              <a:pathLst>
                <a:path w="232" h="988">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2"/>
                    <a:pt x="137" y="837"/>
                    <a:pt x="13" y="960"/>
                  </a:cubicBezTo>
                  <a:cubicBezTo>
                    <a:pt x="0" y="973"/>
                    <a:pt x="0" y="976"/>
                    <a:pt x="0" y="978"/>
                  </a:cubicBezTo>
                  <a:cubicBezTo>
                    <a:pt x="0" y="985"/>
                    <a:pt x="4" y="987"/>
                    <a:pt x="9" y="987"/>
                  </a:cubicBezTo>
                  <a:cubicBezTo>
                    <a:pt x="20" y="987"/>
                    <a:pt x="110" y="920"/>
                    <a:pt x="168" y="794"/>
                  </a:cubicBezTo>
                  <a:cubicBezTo>
                    <a:pt x="220" y="686"/>
                    <a:pt x="231" y="576"/>
                    <a:pt x="231" y="493"/>
                  </a:cubicBezTo>
                </a:path>
              </a:pathLst>
            </a:custGeom>
            <a:solidFill>
              <a:srgbClr val="000000"/>
            </a:solidFill>
            <a:ln w="15840">
              <a:noFill/>
            </a:ln>
          </p:spPr>
        </p:sp>
        <p:sp>
          <p:nvSpPr>
            <p:cNvPr id="1590" name="Freeform 204"/>
            <p:cNvSpPr/>
            <p:nvPr/>
          </p:nvSpPr>
          <p:spPr>
            <a:xfrm>
              <a:off x="5849640" y="5507640"/>
              <a:ext cx="217440" cy="15840"/>
            </a:xfrm>
            <a:custGeom>
              <a:avLst/>
              <a:gdLst/>
              <a:ahLst/>
              <a:rect l="0" t="0" r="r" b="b"/>
              <a:pathLst>
                <a:path w="604" h="44">
                  <a:moveTo>
                    <a:pt x="569" y="43"/>
                  </a:moveTo>
                  <a:cubicBezTo>
                    <a:pt x="585" y="43"/>
                    <a:pt x="603" y="43"/>
                    <a:pt x="603" y="20"/>
                  </a:cubicBezTo>
                  <a:cubicBezTo>
                    <a:pt x="603" y="0"/>
                    <a:pt x="585" y="0"/>
                    <a:pt x="569" y="0"/>
                  </a:cubicBezTo>
                  <a:lnTo>
                    <a:pt x="34" y="0"/>
                  </a:lnTo>
                  <a:cubicBezTo>
                    <a:pt x="18" y="0"/>
                    <a:pt x="0" y="0"/>
                    <a:pt x="0" y="20"/>
                  </a:cubicBezTo>
                  <a:cubicBezTo>
                    <a:pt x="0" y="43"/>
                    <a:pt x="18" y="43"/>
                    <a:pt x="34" y="43"/>
                  </a:cubicBezTo>
                  <a:lnTo>
                    <a:pt x="569" y="43"/>
                  </a:lnTo>
                </a:path>
              </a:pathLst>
            </a:custGeom>
            <a:solidFill>
              <a:srgbClr val="000000"/>
            </a:solidFill>
            <a:ln w="15840">
              <a:noFill/>
            </a:ln>
          </p:spPr>
        </p:sp>
        <p:sp>
          <p:nvSpPr>
            <p:cNvPr id="1591" name="Freeform 205"/>
            <p:cNvSpPr/>
            <p:nvPr/>
          </p:nvSpPr>
          <p:spPr>
            <a:xfrm>
              <a:off x="6184080" y="5447160"/>
              <a:ext cx="235800" cy="162000"/>
            </a:xfrm>
            <a:custGeom>
              <a:avLst/>
              <a:gdLst/>
              <a:ahLst/>
              <a:rect l="0" t="0" r="r" b="b"/>
              <a:pathLst>
                <a:path w="655" h="450">
                  <a:moveTo>
                    <a:pt x="428" y="101"/>
                  </a:moveTo>
                  <a:cubicBezTo>
                    <a:pt x="432" y="81"/>
                    <a:pt x="441" y="43"/>
                    <a:pt x="441" y="38"/>
                  </a:cubicBezTo>
                  <a:cubicBezTo>
                    <a:pt x="441" y="20"/>
                    <a:pt x="428" y="11"/>
                    <a:pt x="414" y="11"/>
                  </a:cubicBezTo>
                  <a:cubicBezTo>
                    <a:pt x="401" y="11"/>
                    <a:pt x="383" y="18"/>
                    <a:pt x="376" y="38"/>
                  </a:cubicBezTo>
                  <a:cubicBezTo>
                    <a:pt x="374" y="45"/>
                    <a:pt x="327" y="236"/>
                    <a:pt x="320" y="260"/>
                  </a:cubicBezTo>
                  <a:cubicBezTo>
                    <a:pt x="314" y="289"/>
                    <a:pt x="311" y="307"/>
                    <a:pt x="311" y="325"/>
                  </a:cubicBezTo>
                  <a:cubicBezTo>
                    <a:pt x="311" y="336"/>
                    <a:pt x="311" y="339"/>
                    <a:pt x="314" y="343"/>
                  </a:cubicBezTo>
                  <a:cubicBezTo>
                    <a:pt x="291" y="397"/>
                    <a:pt x="260" y="426"/>
                    <a:pt x="222" y="426"/>
                  </a:cubicBezTo>
                  <a:cubicBezTo>
                    <a:pt x="143" y="426"/>
                    <a:pt x="143" y="354"/>
                    <a:pt x="143" y="336"/>
                  </a:cubicBezTo>
                  <a:cubicBezTo>
                    <a:pt x="143" y="305"/>
                    <a:pt x="148" y="267"/>
                    <a:pt x="195" y="144"/>
                  </a:cubicBezTo>
                  <a:cubicBezTo>
                    <a:pt x="206" y="114"/>
                    <a:pt x="211" y="101"/>
                    <a:pt x="211" y="81"/>
                  </a:cubicBezTo>
                  <a:cubicBezTo>
                    <a:pt x="211" y="36"/>
                    <a:pt x="179" y="0"/>
                    <a:pt x="130" y="0"/>
                  </a:cubicBezTo>
                  <a:cubicBezTo>
                    <a:pt x="36" y="0"/>
                    <a:pt x="0" y="144"/>
                    <a:pt x="0" y="153"/>
                  </a:cubicBezTo>
                  <a:cubicBezTo>
                    <a:pt x="0" y="161"/>
                    <a:pt x="9" y="161"/>
                    <a:pt x="11" y="161"/>
                  </a:cubicBezTo>
                  <a:cubicBezTo>
                    <a:pt x="22" y="161"/>
                    <a:pt x="22" y="161"/>
                    <a:pt x="27" y="144"/>
                  </a:cubicBezTo>
                  <a:cubicBezTo>
                    <a:pt x="54" y="52"/>
                    <a:pt x="92" y="22"/>
                    <a:pt x="128" y="22"/>
                  </a:cubicBezTo>
                  <a:cubicBezTo>
                    <a:pt x="137" y="22"/>
                    <a:pt x="152" y="22"/>
                    <a:pt x="152" y="54"/>
                  </a:cubicBezTo>
                  <a:cubicBezTo>
                    <a:pt x="152" y="79"/>
                    <a:pt x="141" y="108"/>
                    <a:pt x="134" y="123"/>
                  </a:cubicBezTo>
                  <a:cubicBezTo>
                    <a:pt x="92" y="240"/>
                    <a:pt x="78" y="287"/>
                    <a:pt x="78" y="323"/>
                  </a:cubicBezTo>
                  <a:cubicBezTo>
                    <a:pt x="78" y="415"/>
                    <a:pt x="146" y="449"/>
                    <a:pt x="220" y="449"/>
                  </a:cubicBezTo>
                  <a:cubicBezTo>
                    <a:pt x="235" y="449"/>
                    <a:pt x="282" y="449"/>
                    <a:pt x="323" y="379"/>
                  </a:cubicBezTo>
                  <a:cubicBezTo>
                    <a:pt x="347" y="442"/>
                    <a:pt x="417" y="449"/>
                    <a:pt x="446" y="449"/>
                  </a:cubicBezTo>
                  <a:cubicBezTo>
                    <a:pt x="520" y="449"/>
                    <a:pt x="562" y="386"/>
                    <a:pt x="589" y="327"/>
                  </a:cubicBezTo>
                  <a:cubicBezTo>
                    <a:pt x="623" y="249"/>
                    <a:pt x="654" y="117"/>
                    <a:pt x="654" y="70"/>
                  </a:cubicBezTo>
                  <a:cubicBezTo>
                    <a:pt x="654" y="16"/>
                    <a:pt x="627" y="0"/>
                    <a:pt x="609" y="0"/>
                  </a:cubicBezTo>
                  <a:cubicBezTo>
                    <a:pt x="585" y="0"/>
                    <a:pt x="560" y="25"/>
                    <a:pt x="560" y="47"/>
                  </a:cubicBezTo>
                  <a:cubicBezTo>
                    <a:pt x="560" y="61"/>
                    <a:pt x="567" y="67"/>
                    <a:pt x="576" y="74"/>
                  </a:cubicBezTo>
                  <a:cubicBezTo>
                    <a:pt x="587" y="85"/>
                    <a:pt x="612" y="110"/>
                    <a:pt x="612" y="159"/>
                  </a:cubicBezTo>
                  <a:cubicBezTo>
                    <a:pt x="612" y="193"/>
                    <a:pt x="582" y="289"/>
                    <a:pt x="558" y="339"/>
                  </a:cubicBezTo>
                  <a:cubicBezTo>
                    <a:pt x="531" y="393"/>
                    <a:pt x="497" y="426"/>
                    <a:pt x="448" y="426"/>
                  </a:cubicBezTo>
                  <a:cubicBezTo>
                    <a:pt x="401" y="426"/>
                    <a:pt x="374" y="397"/>
                    <a:pt x="374" y="341"/>
                  </a:cubicBezTo>
                  <a:cubicBezTo>
                    <a:pt x="374" y="314"/>
                    <a:pt x="383" y="283"/>
                    <a:pt x="385" y="269"/>
                  </a:cubicBezTo>
                  <a:lnTo>
                    <a:pt x="428" y="101"/>
                  </a:lnTo>
                </a:path>
              </a:pathLst>
            </a:custGeom>
            <a:solidFill>
              <a:srgbClr val="000000"/>
            </a:solidFill>
            <a:ln w="15840">
              <a:noFill/>
            </a:ln>
          </p:spPr>
        </p:sp>
        <p:sp>
          <p:nvSpPr>
            <p:cNvPr id="1592" name="Freeform 206"/>
            <p:cNvSpPr/>
            <p:nvPr/>
          </p:nvSpPr>
          <p:spPr>
            <a:xfrm>
              <a:off x="6464160" y="5389200"/>
              <a:ext cx="168840" cy="13320"/>
            </a:xfrm>
            <a:custGeom>
              <a:avLst/>
              <a:gdLst/>
              <a:ahLst/>
              <a:rect l="0" t="0" r="r" b="b"/>
              <a:pathLst>
                <a:path w="469" h="37">
                  <a:moveTo>
                    <a:pt x="441" y="36"/>
                  </a:moveTo>
                  <a:cubicBezTo>
                    <a:pt x="450" y="36"/>
                    <a:pt x="468" y="36"/>
                    <a:pt x="468" y="18"/>
                  </a:cubicBezTo>
                  <a:cubicBezTo>
                    <a:pt x="468" y="0"/>
                    <a:pt x="452" y="0"/>
                    <a:pt x="441" y="0"/>
                  </a:cubicBezTo>
                  <a:lnTo>
                    <a:pt x="27" y="0"/>
                  </a:lnTo>
                  <a:cubicBezTo>
                    <a:pt x="16" y="0"/>
                    <a:pt x="0" y="0"/>
                    <a:pt x="0" y="18"/>
                  </a:cubicBezTo>
                  <a:cubicBezTo>
                    <a:pt x="0" y="36"/>
                    <a:pt x="16" y="36"/>
                    <a:pt x="27" y="36"/>
                  </a:cubicBezTo>
                  <a:lnTo>
                    <a:pt x="441" y="36"/>
                  </a:lnTo>
                </a:path>
              </a:pathLst>
            </a:custGeom>
            <a:solidFill>
              <a:srgbClr val="000000"/>
            </a:solidFill>
            <a:ln w="15840">
              <a:noFill/>
            </a:ln>
          </p:spPr>
        </p:sp>
        <p:sp>
          <p:nvSpPr>
            <p:cNvPr id="1593" name="Freeform 207"/>
            <p:cNvSpPr/>
            <p:nvPr/>
          </p:nvSpPr>
          <p:spPr>
            <a:xfrm>
              <a:off x="6785640" y="549648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1594" name="Freeform 208"/>
            <p:cNvSpPr/>
            <p:nvPr/>
          </p:nvSpPr>
          <p:spPr>
            <a:xfrm>
              <a:off x="6946200" y="5357520"/>
              <a:ext cx="169560" cy="251640"/>
            </a:xfrm>
            <a:custGeom>
              <a:avLst/>
              <a:gdLst/>
              <a:ahLst/>
              <a:rect l="0" t="0" r="r" b="b"/>
              <a:pathLst>
                <a:path w="471" h="699">
                  <a:moveTo>
                    <a:pt x="470" y="11"/>
                  </a:moveTo>
                  <a:cubicBezTo>
                    <a:pt x="470" y="9"/>
                    <a:pt x="470" y="0"/>
                    <a:pt x="457" y="0"/>
                  </a:cubicBezTo>
                  <a:cubicBezTo>
                    <a:pt x="444" y="0"/>
                    <a:pt x="349" y="9"/>
                    <a:pt x="332" y="11"/>
                  </a:cubicBezTo>
                  <a:cubicBezTo>
                    <a:pt x="325" y="11"/>
                    <a:pt x="318" y="16"/>
                    <a:pt x="318" y="29"/>
                  </a:cubicBezTo>
                  <a:cubicBezTo>
                    <a:pt x="318" y="43"/>
                    <a:pt x="327" y="43"/>
                    <a:pt x="343" y="43"/>
                  </a:cubicBezTo>
                  <a:cubicBezTo>
                    <a:pt x="390" y="43"/>
                    <a:pt x="392" y="49"/>
                    <a:pt x="392" y="58"/>
                  </a:cubicBezTo>
                  <a:lnTo>
                    <a:pt x="388" y="79"/>
                  </a:lnTo>
                  <a:lnTo>
                    <a:pt x="329" y="312"/>
                  </a:lnTo>
                  <a:cubicBezTo>
                    <a:pt x="311" y="276"/>
                    <a:pt x="282" y="249"/>
                    <a:pt x="237" y="249"/>
                  </a:cubicBezTo>
                  <a:cubicBezTo>
                    <a:pt x="123" y="249"/>
                    <a:pt x="0" y="395"/>
                    <a:pt x="0" y="538"/>
                  </a:cubicBezTo>
                  <a:cubicBezTo>
                    <a:pt x="0" y="633"/>
                    <a:pt x="54" y="698"/>
                    <a:pt x="132" y="698"/>
                  </a:cubicBezTo>
                  <a:cubicBezTo>
                    <a:pt x="152" y="698"/>
                    <a:pt x="202" y="693"/>
                    <a:pt x="260" y="624"/>
                  </a:cubicBezTo>
                  <a:cubicBezTo>
                    <a:pt x="269" y="664"/>
                    <a:pt x="302" y="698"/>
                    <a:pt x="349" y="698"/>
                  </a:cubicBezTo>
                  <a:cubicBezTo>
                    <a:pt x="385" y="698"/>
                    <a:pt x="408" y="675"/>
                    <a:pt x="423" y="642"/>
                  </a:cubicBezTo>
                  <a:cubicBezTo>
                    <a:pt x="439" y="608"/>
                    <a:pt x="452" y="547"/>
                    <a:pt x="452" y="545"/>
                  </a:cubicBezTo>
                  <a:cubicBezTo>
                    <a:pt x="452" y="534"/>
                    <a:pt x="444" y="534"/>
                    <a:pt x="441" y="534"/>
                  </a:cubicBezTo>
                  <a:cubicBezTo>
                    <a:pt x="430" y="534"/>
                    <a:pt x="430" y="538"/>
                    <a:pt x="428" y="552"/>
                  </a:cubicBezTo>
                  <a:cubicBezTo>
                    <a:pt x="410" y="617"/>
                    <a:pt x="392" y="675"/>
                    <a:pt x="352" y="675"/>
                  </a:cubicBezTo>
                  <a:cubicBezTo>
                    <a:pt x="325" y="675"/>
                    <a:pt x="323" y="650"/>
                    <a:pt x="323" y="630"/>
                  </a:cubicBezTo>
                  <a:cubicBezTo>
                    <a:pt x="323" y="606"/>
                    <a:pt x="325" y="599"/>
                    <a:pt x="329" y="583"/>
                  </a:cubicBezTo>
                  <a:lnTo>
                    <a:pt x="470" y="11"/>
                  </a:lnTo>
                  <a:moveTo>
                    <a:pt x="264" y="567"/>
                  </a:moveTo>
                  <a:cubicBezTo>
                    <a:pt x="260" y="585"/>
                    <a:pt x="260" y="588"/>
                    <a:pt x="244" y="606"/>
                  </a:cubicBezTo>
                  <a:cubicBezTo>
                    <a:pt x="202" y="659"/>
                    <a:pt x="161" y="675"/>
                    <a:pt x="134" y="675"/>
                  </a:cubicBezTo>
                  <a:cubicBezTo>
                    <a:pt x="85" y="675"/>
                    <a:pt x="69" y="621"/>
                    <a:pt x="69" y="583"/>
                  </a:cubicBezTo>
                  <a:cubicBezTo>
                    <a:pt x="69" y="534"/>
                    <a:pt x="101" y="410"/>
                    <a:pt x="125" y="366"/>
                  </a:cubicBezTo>
                  <a:cubicBezTo>
                    <a:pt x="155" y="307"/>
                    <a:pt x="199" y="271"/>
                    <a:pt x="240" y="271"/>
                  </a:cubicBezTo>
                  <a:cubicBezTo>
                    <a:pt x="302" y="271"/>
                    <a:pt x="318" y="352"/>
                    <a:pt x="318" y="359"/>
                  </a:cubicBezTo>
                  <a:cubicBezTo>
                    <a:pt x="318" y="363"/>
                    <a:pt x="316" y="370"/>
                    <a:pt x="314" y="375"/>
                  </a:cubicBezTo>
                  <a:lnTo>
                    <a:pt x="264" y="567"/>
                  </a:lnTo>
                </a:path>
              </a:pathLst>
            </a:custGeom>
            <a:solidFill>
              <a:srgbClr val="000000"/>
            </a:solidFill>
            <a:ln w="15840">
              <a:noFill/>
            </a:ln>
          </p:spPr>
        </p:sp>
        <p:sp>
          <p:nvSpPr>
            <p:cNvPr id="1595" name="Freeform 209"/>
            <p:cNvSpPr/>
            <p:nvPr/>
          </p:nvSpPr>
          <p:spPr>
            <a:xfrm>
              <a:off x="7143840" y="5389200"/>
              <a:ext cx="168840" cy="13320"/>
            </a:xfrm>
            <a:custGeom>
              <a:avLst/>
              <a:gdLst/>
              <a:ahLst/>
              <a:rect l="0" t="0" r="r" b="b"/>
              <a:pathLst>
                <a:path w="469" h="37">
                  <a:moveTo>
                    <a:pt x="441" y="36"/>
                  </a:moveTo>
                  <a:cubicBezTo>
                    <a:pt x="450" y="36"/>
                    <a:pt x="468" y="36"/>
                    <a:pt x="468" y="18"/>
                  </a:cubicBezTo>
                  <a:cubicBezTo>
                    <a:pt x="468" y="0"/>
                    <a:pt x="452" y="0"/>
                    <a:pt x="441" y="0"/>
                  </a:cubicBezTo>
                  <a:lnTo>
                    <a:pt x="27" y="0"/>
                  </a:lnTo>
                  <a:cubicBezTo>
                    <a:pt x="16" y="0"/>
                    <a:pt x="0" y="0"/>
                    <a:pt x="0" y="18"/>
                  </a:cubicBezTo>
                  <a:cubicBezTo>
                    <a:pt x="0" y="36"/>
                    <a:pt x="16" y="36"/>
                    <a:pt x="27" y="36"/>
                  </a:cubicBezTo>
                  <a:lnTo>
                    <a:pt x="441" y="36"/>
                  </a:lnTo>
                </a:path>
              </a:pathLst>
            </a:custGeom>
            <a:solidFill>
              <a:srgbClr val="000000"/>
            </a:solidFill>
            <a:ln w="15840">
              <a:noFill/>
            </a:ln>
          </p:spPr>
        </p:sp>
        <p:sp>
          <p:nvSpPr>
            <p:cNvPr id="1596" name="Freeform 210"/>
            <p:cNvSpPr/>
            <p:nvPr/>
          </p:nvSpPr>
          <p:spPr>
            <a:xfrm>
              <a:off x="7391520" y="5337360"/>
              <a:ext cx="83520" cy="355680"/>
            </a:xfrm>
            <a:custGeom>
              <a:avLst/>
              <a:gdLst/>
              <a:ahLst/>
              <a:rect l="0" t="0" r="r" b="b"/>
              <a:pathLst>
                <a:path w="232" h="988">
                  <a:moveTo>
                    <a:pt x="231" y="978"/>
                  </a:moveTo>
                  <a:cubicBezTo>
                    <a:pt x="231" y="976"/>
                    <a:pt x="231" y="973"/>
                    <a:pt x="213" y="956"/>
                  </a:cubicBezTo>
                  <a:cubicBezTo>
                    <a:pt x="90" y="832"/>
                    <a:pt x="58" y="646"/>
                    <a:pt x="58" y="493"/>
                  </a:cubicBezTo>
                  <a:cubicBezTo>
                    <a:pt x="58" y="323"/>
                    <a:pt x="96" y="150"/>
                    <a:pt x="217" y="27"/>
                  </a:cubicBezTo>
                  <a:cubicBezTo>
                    <a:pt x="231" y="16"/>
                    <a:pt x="231" y="13"/>
                    <a:pt x="231" y="9"/>
                  </a:cubicBezTo>
                  <a:cubicBezTo>
                    <a:pt x="231" y="2"/>
                    <a:pt x="226" y="0"/>
                    <a:pt x="220" y="0"/>
                  </a:cubicBezTo>
                  <a:cubicBezTo>
                    <a:pt x="211" y="0"/>
                    <a:pt x="121" y="67"/>
                    <a:pt x="63" y="193"/>
                  </a:cubicBezTo>
                  <a:cubicBezTo>
                    <a:pt x="11" y="301"/>
                    <a:pt x="0" y="410"/>
                    <a:pt x="0" y="493"/>
                  </a:cubicBezTo>
                  <a:cubicBezTo>
                    <a:pt x="0" y="572"/>
                    <a:pt x="11" y="691"/>
                    <a:pt x="65" y="803"/>
                  </a:cubicBezTo>
                  <a:cubicBezTo>
                    <a:pt x="125" y="924"/>
                    <a:pt x="211" y="987"/>
                    <a:pt x="220" y="987"/>
                  </a:cubicBezTo>
                  <a:cubicBezTo>
                    <a:pt x="226" y="987"/>
                    <a:pt x="231" y="985"/>
                    <a:pt x="231" y="978"/>
                  </a:cubicBezTo>
                </a:path>
              </a:pathLst>
            </a:custGeom>
            <a:solidFill>
              <a:srgbClr val="000000"/>
            </a:solidFill>
            <a:ln w="15840">
              <a:noFill/>
            </a:ln>
          </p:spPr>
        </p:sp>
        <p:sp>
          <p:nvSpPr>
            <p:cNvPr id="1597" name="Freeform 211"/>
            <p:cNvSpPr/>
            <p:nvPr/>
          </p:nvSpPr>
          <p:spPr>
            <a:xfrm>
              <a:off x="7503480" y="5361480"/>
              <a:ext cx="293040" cy="243360"/>
            </a:xfrm>
            <a:custGeom>
              <a:avLst/>
              <a:gdLst/>
              <a:ahLst/>
              <a:rect l="0" t="0" r="r" b="b"/>
              <a:pathLst>
                <a:path w="814" h="676">
                  <a:moveTo>
                    <a:pt x="452" y="269"/>
                  </a:moveTo>
                  <a:lnTo>
                    <a:pt x="370" y="72"/>
                  </a:lnTo>
                  <a:cubicBezTo>
                    <a:pt x="365" y="65"/>
                    <a:pt x="365" y="61"/>
                    <a:pt x="365" y="58"/>
                  </a:cubicBezTo>
                  <a:cubicBezTo>
                    <a:pt x="365" y="54"/>
                    <a:pt x="381" y="34"/>
                    <a:pt x="423" y="31"/>
                  </a:cubicBezTo>
                  <a:cubicBezTo>
                    <a:pt x="432" y="29"/>
                    <a:pt x="441" y="29"/>
                    <a:pt x="441" y="11"/>
                  </a:cubicBezTo>
                  <a:cubicBezTo>
                    <a:pt x="441" y="0"/>
                    <a:pt x="430" y="0"/>
                    <a:pt x="428" y="0"/>
                  </a:cubicBezTo>
                  <a:cubicBezTo>
                    <a:pt x="388" y="0"/>
                    <a:pt x="345" y="2"/>
                    <a:pt x="302" y="2"/>
                  </a:cubicBezTo>
                  <a:cubicBezTo>
                    <a:pt x="278" y="2"/>
                    <a:pt x="217" y="0"/>
                    <a:pt x="193" y="0"/>
                  </a:cubicBezTo>
                  <a:cubicBezTo>
                    <a:pt x="186" y="0"/>
                    <a:pt x="175" y="0"/>
                    <a:pt x="175" y="20"/>
                  </a:cubicBezTo>
                  <a:cubicBezTo>
                    <a:pt x="175" y="31"/>
                    <a:pt x="184" y="31"/>
                    <a:pt x="197" y="31"/>
                  </a:cubicBezTo>
                  <a:cubicBezTo>
                    <a:pt x="258" y="31"/>
                    <a:pt x="262" y="40"/>
                    <a:pt x="271" y="63"/>
                  </a:cubicBezTo>
                  <a:lnTo>
                    <a:pt x="388" y="339"/>
                  </a:lnTo>
                  <a:lnTo>
                    <a:pt x="179" y="563"/>
                  </a:lnTo>
                  <a:lnTo>
                    <a:pt x="166" y="574"/>
                  </a:lnTo>
                  <a:cubicBezTo>
                    <a:pt x="119" y="626"/>
                    <a:pt x="72" y="642"/>
                    <a:pt x="22" y="644"/>
                  </a:cubicBezTo>
                  <a:cubicBezTo>
                    <a:pt x="9" y="646"/>
                    <a:pt x="0" y="646"/>
                    <a:pt x="0" y="664"/>
                  </a:cubicBezTo>
                  <a:cubicBezTo>
                    <a:pt x="0" y="666"/>
                    <a:pt x="0" y="675"/>
                    <a:pt x="13" y="675"/>
                  </a:cubicBezTo>
                  <a:cubicBezTo>
                    <a:pt x="43" y="675"/>
                    <a:pt x="74" y="673"/>
                    <a:pt x="105" y="673"/>
                  </a:cubicBezTo>
                  <a:cubicBezTo>
                    <a:pt x="141" y="673"/>
                    <a:pt x="181" y="675"/>
                    <a:pt x="215" y="675"/>
                  </a:cubicBezTo>
                  <a:cubicBezTo>
                    <a:pt x="222" y="675"/>
                    <a:pt x="233" y="675"/>
                    <a:pt x="233" y="655"/>
                  </a:cubicBezTo>
                  <a:cubicBezTo>
                    <a:pt x="233" y="646"/>
                    <a:pt x="224" y="644"/>
                    <a:pt x="222" y="644"/>
                  </a:cubicBezTo>
                  <a:cubicBezTo>
                    <a:pt x="213" y="644"/>
                    <a:pt x="181" y="642"/>
                    <a:pt x="181" y="615"/>
                  </a:cubicBezTo>
                  <a:cubicBezTo>
                    <a:pt x="181" y="599"/>
                    <a:pt x="197" y="583"/>
                    <a:pt x="208" y="570"/>
                  </a:cubicBezTo>
                  <a:lnTo>
                    <a:pt x="309" y="462"/>
                  </a:lnTo>
                  <a:lnTo>
                    <a:pt x="399" y="366"/>
                  </a:lnTo>
                  <a:lnTo>
                    <a:pt x="497" y="601"/>
                  </a:lnTo>
                  <a:cubicBezTo>
                    <a:pt x="502" y="612"/>
                    <a:pt x="504" y="615"/>
                    <a:pt x="504" y="617"/>
                  </a:cubicBezTo>
                  <a:cubicBezTo>
                    <a:pt x="504" y="624"/>
                    <a:pt x="484" y="642"/>
                    <a:pt x="446" y="644"/>
                  </a:cubicBezTo>
                  <a:cubicBezTo>
                    <a:pt x="435" y="646"/>
                    <a:pt x="426" y="646"/>
                    <a:pt x="426" y="664"/>
                  </a:cubicBezTo>
                  <a:cubicBezTo>
                    <a:pt x="426" y="675"/>
                    <a:pt x="437" y="675"/>
                    <a:pt x="441" y="675"/>
                  </a:cubicBezTo>
                  <a:cubicBezTo>
                    <a:pt x="468" y="675"/>
                    <a:pt x="538" y="673"/>
                    <a:pt x="564" y="673"/>
                  </a:cubicBezTo>
                  <a:cubicBezTo>
                    <a:pt x="589" y="673"/>
                    <a:pt x="650" y="675"/>
                    <a:pt x="674" y="675"/>
                  </a:cubicBezTo>
                  <a:cubicBezTo>
                    <a:pt x="681" y="675"/>
                    <a:pt x="694" y="675"/>
                    <a:pt x="694" y="657"/>
                  </a:cubicBezTo>
                  <a:cubicBezTo>
                    <a:pt x="694" y="644"/>
                    <a:pt x="683" y="644"/>
                    <a:pt x="676" y="644"/>
                  </a:cubicBezTo>
                  <a:cubicBezTo>
                    <a:pt x="609" y="644"/>
                    <a:pt x="607" y="642"/>
                    <a:pt x="591" y="601"/>
                  </a:cubicBezTo>
                  <a:cubicBezTo>
                    <a:pt x="553" y="509"/>
                    <a:pt x="486" y="354"/>
                    <a:pt x="464" y="296"/>
                  </a:cubicBezTo>
                  <a:cubicBezTo>
                    <a:pt x="531" y="227"/>
                    <a:pt x="634" y="108"/>
                    <a:pt x="665" y="81"/>
                  </a:cubicBezTo>
                  <a:cubicBezTo>
                    <a:pt x="694" y="58"/>
                    <a:pt x="732" y="34"/>
                    <a:pt x="791" y="31"/>
                  </a:cubicBezTo>
                  <a:cubicBezTo>
                    <a:pt x="804" y="29"/>
                    <a:pt x="813" y="29"/>
                    <a:pt x="813" y="11"/>
                  </a:cubicBezTo>
                  <a:cubicBezTo>
                    <a:pt x="813" y="9"/>
                    <a:pt x="813" y="0"/>
                    <a:pt x="800" y="0"/>
                  </a:cubicBezTo>
                  <a:cubicBezTo>
                    <a:pt x="771" y="0"/>
                    <a:pt x="739" y="2"/>
                    <a:pt x="708" y="2"/>
                  </a:cubicBezTo>
                  <a:cubicBezTo>
                    <a:pt x="672" y="2"/>
                    <a:pt x="634" y="0"/>
                    <a:pt x="598" y="0"/>
                  </a:cubicBezTo>
                  <a:cubicBezTo>
                    <a:pt x="591" y="0"/>
                    <a:pt x="580" y="0"/>
                    <a:pt x="580" y="20"/>
                  </a:cubicBezTo>
                  <a:cubicBezTo>
                    <a:pt x="580" y="27"/>
                    <a:pt x="585" y="29"/>
                    <a:pt x="591" y="31"/>
                  </a:cubicBezTo>
                  <a:cubicBezTo>
                    <a:pt x="600" y="31"/>
                    <a:pt x="629" y="34"/>
                    <a:pt x="629" y="61"/>
                  </a:cubicBezTo>
                  <a:cubicBezTo>
                    <a:pt x="629" y="76"/>
                    <a:pt x="620" y="87"/>
                    <a:pt x="612" y="96"/>
                  </a:cubicBezTo>
                  <a:lnTo>
                    <a:pt x="452" y="269"/>
                  </a:lnTo>
                </a:path>
              </a:pathLst>
            </a:custGeom>
            <a:solidFill>
              <a:srgbClr val="000000"/>
            </a:solidFill>
            <a:ln w="15840">
              <a:noFill/>
            </a:ln>
          </p:spPr>
        </p:sp>
        <p:sp>
          <p:nvSpPr>
            <p:cNvPr id="1598" name="Freeform 212"/>
            <p:cNvSpPr/>
            <p:nvPr/>
          </p:nvSpPr>
          <p:spPr>
            <a:xfrm>
              <a:off x="7798680" y="5492520"/>
              <a:ext cx="76320" cy="168480"/>
            </a:xfrm>
            <a:custGeom>
              <a:avLst/>
              <a:gdLst/>
              <a:ahLst/>
              <a:rect l="0" t="0" r="r" b="b"/>
              <a:pathLst>
                <a:path w="212" h="468">
                  <a:moveTo>
                    <a:pt x="193" y="27"/>
                  </a:moveTo>
                  <a:cubicBezTo>
                    <a:pt x="193" y="16"/>
                    <a:pt x="184" y="0"/>
                    <a:pt x="166" y="0"/>
                  </a:cubicBezTo>
                  <a:cubicBezTo>
                    <a:pt x="146" y="0"/>
                    <a:pt x="125" y="18"/>
                    <a:pt x="125" y="38"/>
                  </a:cubicBezTo>
                  <a:cubicBezTo>
                    <a:pt x="125" y="49"/>
                    <a:pt x="134" y="65"/>
                    <a:pt x="155" y="65"/>
                  </a:cubicBezTo>
                  <a:cubicBezTo>
                    <a:pt x="175" y="65"/>
                    <a:pt x="193" y="45"/>
                    <a:pt x="193" y="27"/>
                  </a:cubicBezTo>
                  <a:moveTo>
                    <a:pt x="52" y="379"/>
                  </a:moveTo>
                  <a:cubicBezTo>
                    <a:pt x="47" y="388"/>
                    <a:pt x="45" y="395"/>
                    <a:pt x="45" y="408"/>
                  </a:cubicBezTo>
                  <a:cubicBezTo>
                    <a:pt x="45" y="440"/>
                    <a:pt x="72" y="467"/>
                    <a:pt x="110" y="467"/>
                  </a:cubicBezTo>
                  <a:cubicBezTo>
                    <a:pt x="181" y="467"/>
                    <a:pt x="211" y="370"/>
                    <a:pt x="211" y="361"/>
                  </a:cubicBezTo>
                  <a:cubicBezTo>
                    <a:pt x="211" y="352"/>
                    <a:pt x="202" y="352"/>
                    <a:pt x="199" y="352"/>
                  </a:cubicBezTo>
                  <a:cubicBezTo>
                    <a:pt x="190" y="352"/>
                    <a:pt x="190" y="357"/>
                    <a:pt x="186" y="363"/>
                  </a:cubicBezTo>
                  <a:cubicBezTo>
                    <a:pt x="170" y="419"/>
                    <a:pt x="139" y="446"/>
                    <a:pt x="112" y="446"/>
                  </a:cubicBezTo>
                  <a:cubicBezTo>
                    <a:pt x="99" y="446"/>
                    <a:pt x="96" y="437"/>
                    <a:pt x="96" y="422"/>
                  </a:cubicBezTo>
                  <a:cubicBezTo>
                    <a:pt x="96" y="406"/>
                    <a:pt x="101" y="395"/>
                    <a:pt x="108" y="379"/>
                  </a:cubicBezTo>
                  <a:cubicBezTo>
                    <a:pt x="114" y="359"/>
                    <a:pt x="121" y="341"/>
                    <a:pt x="130" y="323"/>
                  </a:cubicBezTo>
                  <a:cubicBezTo>
                    <a:pt x="134" y="307"/>
                    <a:pt x="159" y="242"/>
                    <a:pt x="164" y="236"/>
                  </a:cubicBezTo>
                  <a:cubicBezTo>
                    <a:pt x="166" y="229"/>
                    <a:pt x="168" y="220"/>
                    <a:pt x="168" y="213"/>
                  </a:cubicBezTo>
                  <a:cubicBezTo>
                    <a:pt x="168" y="179"/>
                    <a:pt x="139" y="155"/>
                    <a:pt x="101" y="155"/>
                  </a:cubicBezTo>
                  <a:cubicBezTo>
                    <a:pt x="31" y="155"/>
                    <a:pt x="0" y="249"/>
                    <a:pt x="0" y="260"/>
                  </a:cubicBezTo>
                  <a:cubicBezTo>
                    <a:pt x="0" y="269"/>
                    <a:pt x="9" y="269"/>
                    <a:pt x="11" y="269"/>
                  </a:cubicBezTo>
                  <a:cubicBezTo>
                    <a:pt x="22" y="269"/>
                    <a:pt x="22" y="265"/>
                    <a:pt x="25" y="258"/>
                  </a:cubicBezTo>
                  <a:cubicBezTo>
                    <a:pt x="43" y="197"/>
                    <a:pt x="74" y="173"/>
                    <a:pt x="99" y="173"/>
                  </a:cubicBezTo>
                  <a:cubicBezTo>
                    <a:pt x="110" y="173"/>
                    <a:pt x="116" y="179"/>
                    <a:pt x="116" y="197"/>
                  </a:cubicBezTo>
                  <a:cubicBezTo>
                    <a:pt x="116" y="213"/>
                    <a:pt x="112" y="224"/>
                    <a:pt x="94" y="267"/>
                  </a:cubicBezTo>
                  <a:lnTo>
                    <a:pt x="52" y="379"/>
                  </a:lnTo>
                </a:path>
              </a:pathLst>
            </a:custGeom>
            <a:solidFill>
              <a:srgbClr val="000000"/>
            </a:solidFill>
            <a:ln w="15840">
              <a:noFill/>
            </a:ln>
          </p:spPr>
        </p:sp>
        <p:sp>
          <p:nvSpPr>
            <p:cNvPr id="1599" name="Freeform 213"/>
            <p:cNvSpPr/>
            <p:nvPr/>
          </p:nvSpPr>
          <p:spPr>
            <a:xfrm>
              <a:off x="7935840" y="5565960"/>
              <a:ext cx="42120" cy="106920"/>
            </a:xfrm>
            <a:custGeom>
              <a:avLst/>
              <a:gdLst/>
              <a:ahLst/>
              <a:rect l="0" t="0" r="r" b="b"/>
              <a:pathLst>
                <a:path w="117" h="297">
                  <a:moveTo>
                    <a:pt x="116" y="103"/>
                  </a:moveTo>
                  <a:cubicBezTo>
                    <a:pt x="116" y="38"/>
                    <a:pt x="92" y="0"/>
                    <a:pt x="54" y="0"/>
                  </a:cubicBezTo>
                  <a:cubicBezTo>
                    <a:pt x="20" y="0"/>
                    <a:pt x="0" y="25"/>
                    <a:pt x="0" y="52"/>
                  </a:cubicBezTo>
                  <a:cubicBezTo>
                    <a:pt x="0" y="79"/>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6" y="280"/>
                    <a:pt x="16" y="283"/>
                    <a:pt x="16" y="285"/>
                  </a:cubicBezTo>
                  <a:cubicBezTo>
                    <a:pt x="16" y="294"/>
                    <a:pt x="20" y="296"/>
                    <a:pt x="27" y="296"/>
                  </a:cubicBezTo>
                  <a:cubicBezTo>
                    <a:pt x="38" y="296"/>
                    <a:pt x="116" y="220"/>
                    <a:pt x="116" y="103"/>
                  </a:cubicBezTo>
                </a:path>
              </a:pathLst>
            </a:custGeom>
            <a:solidFill>
              <a:srgbClr val="000000"/>
            </a:solidFill>
            <a:ln w="15840">
              <a:noFill/>
            </a:ln>
          </p:spPr>
        </p:sp>
        <p:sp>
          <p:nvSpPr>
            <p:cNvPr id="1600" name="Freeform 214"/>
            <p:cNvSpPr/>
            <p:nvPr/>
          </p:nvSpPr>
          <p:spPr>
            <a:xfrm>
              <a:off x="8075160" y="5361480"/>
              <a:ext cx="258480" cy="243360"/>
            </a:xfrm>
            <a:custGeom>
              <a:avLst/>
              <a:gdLst/>
              <a:ahLst/>
              <a:rect l="0" t="0" r="r" b="b"/>
              <a:pathLst>
                <a:path w="718" h="676">
                  <a:moveTo>
                    <a:pt x="556" y="112"/>
                  </a:moveTo>
                  <a:lnTo>
                    <a:pt x="569" y="99"/>
                  </a:lnTo>
                  <a:cubicBezTo>
                    <a:pt x="598" y="70"/>
                    <a:pt x="632" y="36"/>
                    <a:pt x="699" y="31"/>
                  </a:cubicBezTo>
                  <a:cubicBezTo>
                    <a:pt x="708" y="29"/>
                    <a:pt x="717" y="29"/>
                    <a:pt x="717" y="11"/>
                  </a:cubicBezTo>
                  <a:cubicBezTo>
                    <a:pt x="717" y="4"/>
                    <a:pt x="712" y="0"/>
                    <a:pt x="706" y="0"/>
                  </a:cubicBezTo>
                  <a:cubicBezTo>
                    <a:pt x="679" y="0"/>
                    <a:pt x="650" y="2"/>
                    <a:pt x="625" y="2"/>
                  </a:cubicBezTo>
                  <a:cubicBezTo>
                    <a:pt x="591" y="2"/>
                    <a:pt x="558" y="0"/>
                    <a:pt x="524" y="0"/>
                  </a:cubicBezTo>
                  <a:cubicBezTo>
                    <a:pt x="520" y="0"/>
                    <a:pt x="506" y="0"/>
                    <a:pt x="506" y="18"/>
                  </a:cubicBezTo>
                  <a:cubicBezTo>
                    <a:pt x="506" y="29"/>
                    <a:pt x="515" y="31"/>
                    <a:pt x="522" y="31"/>
                  </a:cubicBezTo>
                  <a:cubicBezTo>
                    <a:pt x="529" y="31"/>
                    <a:pt x="558" y="34"/>
                    <a:pt x="558" y="54"/>
                  </a:cubicBezTo>
                  <a:cubicBezTo>
                    <a:pt x="558" y="70"/>
                    <a:pt x="533" y="96"/>
                    <a:pt x="531" y="101"/>
                  </a:cubicBezTo>
                  <a:lnTo>
                    <a:pt x="300" y="366"/>
                  </a:lnTo>
                  <a:lnTo>
                    <a:pt x="193" y="72"/>
                  </a:lnTo>
                  <a:cubicBezTo>
                    <a:pt x="186" y="58"/>
                    <a:pt x="186" y="56"/>
                    <a:pt x="186" y="54"/>
                  </a:cubicBezTo>
                  <a:cubicBezTo>
                    <a:pt x="186" y="31"/>
                    <a:pt x="235" y="31"/>
                    <a:pt x="244" y="31"/>
                  </a:cubicBezTo>
                  <a:cubicBezTo>
                    <a:pt x="258" y="31"/>
                    <a:pt x="269" y="31"/>
                    <a:pt x="269" y="11"/>
                  </a:cubicBezTo>
                  <a:cubicBezTo>
                    <a:pt x="269" y="0"/>
                    <a:pt x="258" y="0"/>
                    <a:pt x="253" y="0"/>
                  </a:cubicBezTo>
                  <a:cubicBezTo>
                    <a:pt x="226" y="0"/>
                    <a:pt x="157" y="2"/>
                    <a:pt x="130" y="2"/>
                  </a:cubicBezTo>
                  <a:cubicBezTo>
                    <a:pt x="105" y="2"/>
                    <a:pt x="43" y="0"/>
                    <a:pt x="18" y="0"/>
                  </a:cubicBezTo>
                  <a:cubicBezTo>
                    <a:pt x="13" y="0"/>
                    <a:pt x="0" y="0"/>
                    <a:pt x="0" y="20"/>
                  </a:cubicBezTo>
                  <a:cubicBezTo>
                    <a:pt x="0" y="31"/>
                    <a:pt x="9" y="31"/>
                    <a:pt x="22" y="31"/>
                  </a:cubicBezTo>
                  <a:cubicBezTo>
                    <a:pt x="83" y="31"/>
                    <a:pt x="85" y="40"/>
                    <a:pt x="94" y="65"/>
                  </a:cubicBezTo>
                  <a:lnTo>
                    <a:pt x="217" y="390"/>
                  </a:lnTo>
                  <a:cubicBezTo>
                    <a:pt x="217" y="393"/>
                    <a:pt x="220" y="404"/>
                    <a:pt x="220" y="406"/>
                  </a:cubicBezTo>
                  <a:cubicBezTo>
                    <a:pt x="220" y="408"/>
                    <a:pt x="181" y="567"/>
                    <a:pt x="175" y="585"/>
                  </a:cubicBezTo>
                  <a:cubicBezTo>
                    <a:pt x="164" y="642"/>
                    <a:pt x="161" y="644"/>
                    <a:pt x="83" y="644"/>
                  </a:cubicBezTo>
                  <a:cubicBezTo>
                    <a:pt x="65" y="644"/>
                    <a:pt x="56" y="644"/>
                    <a:pt x="56" y="664"/>
                  </a:cubicBezTo>
                  <a:cubicBezTo>
                    <a:pt x="56" y="675"/>
                    <a:pt x="67" y="675"/>
                    <a:pt x="69" y="675"/>
                  </a:cubicBezTo>
                  <a:cubicBezTo>
                    <a:pt x="99" y="675"/>
                    <a:pt x="166" y="673"/>
                    <a:pt x="195" y="673"/>
                  </a:cubicBezTo>
                  <a:cubicBezTo>
                    <a:pt x="222" y="673"/>
                    <a:pt x="293" y="675"/>
                    <a:pt x="320" y="675"/>
                  </a:cubicBezTo>
                  <a:cubicBezTo>
                    <a:pt x="327" y="675"/>
                    <a:pt x="340" y="675"/>
                    <a:pt x="340" y="655"/>
                  </a:cubicBezTo>
                  <a:cubicBezTo>
                    <a:pt x="340" y="644"/>
                    <a:pt x="332" y="644"/>
                    <a:pt x="311" y="644"/>
                  </a:cubicBezTo>
                  <a:cubicBezTo>
                    <a:pt x="309" y="644"/>
                    <a:pt x="291" y="644"/>
                    <a:pt x="276" y="644"/>
                  </a:cubicBezTo>
                  <a:cubicBezTo>
                    <a:pt x="253" y="642"/>
                    <a:pt x="249" y="639"/>
                    <a:pt x="249" y="626"/>
                  </a:cubicBezTo>
                  <a:cubicBezTo>
                    <a:pt x="249" y="619"/>
                    <a:pt x="258" y="585"/>
                    <a:pt x="262" y="565"/>
                  </a:cubicBezTo>
                  <a:lnTo>
                    <a:pt x="296" y="426"/>
                  </a:lnTo>
                  <a:cubicBezTo>
                    <a:pt x="300" y="406"/>
                    <a:pt x="302" y="404"/>
                    <a:pt x="309" y="395"/>
                  </a:cubicBezTo>
                  <a:lnTo>
                    <a:pt x="556" y="112"/>
                  </a:lnTo>
                </a:path>
              </a:pathLst>
            </a:custGeom>
            <a:solidFill>
              <a:srgbClr val="000000"/>
            </a:solidFill>
            <a:ln w="15840">
              <a:noFill/>
            </a:ln>
          </p:spPr>
        </p:sp>
        <p:sp>
          <p:nvSpPr>
            <p:cNvPr id="1601" name="Freeform 215"/>
            <p:cNvSpPr/>
            <p:nvPr/>
          </p:nvSpPr>
          <p:spPr>
            <a:xfrm>
              <a:off x="8268120" y="5492520"/>
              <a:ext cx="110160" cy="216720"/>
            </a:xfrm>
            <a:custGeom>
              <a:avLst/>
              <a:gdLst/>
              <a:ahLst/>
              <a:rect l="0" t="0" r="r" b="b"/>
              <a:pathLst>
                <a:path w="306" h="602">
                  <a:moveTo>
                    <a:pt x="305" y="27"/>
                  </a:moveTo>
                  <a:cubicBezTo>
                    <a:pt x="305" y="13"/>
                    <a:pt x="296" y="0"/>
                    <a:pt x="278" y="0"/>
                  </a:cubicBezTo>
                  <a:cubicBezTo>
                    <a:pt x="258" y="0"/>
                    <a:pt x="237" y="20"/>
                    <a:pt x="237" y="38"/>
                  </a:cubicBezTo>
                  <a:cubicBezTo>
                    <a:pt x="237" y="49"/>
                    <a:pt x="246" y="65"/>
                    <a:pt x="267" y="65"/>
                  </a:cubicBezTo>
                  <a:cubicBezTo>
                    <a:pt x="284" y="65"/>
                    <a:pt x="305" y="47"/>
                    <a:pt x="305" y="27"/>
                  </a:cubicBezTo>
                  <a:moveTo>
                    <a:pt x="157" y="493"/>
                  </a:moveTo>
                  <a:cubicBezTo>
                    <a:pt x="146" y="541"/>
                    <a:pt x="110" y="581"/>
                    <a:pt x="67" y="581"/>
                  </a:cubicBezTo>
                  <a:cubicBezTo>
                    <a:pt x="58" y="581"/>
                    <a:pt x="52" y="579"/>
                    <a:pt x="43" y="576"/>
                  </a:cubicBezTo>
                  <a:cubicBezTo>
                    <a:pt x="60" y="567"/>
                    <a:pt x="67" y="552"/>
                    <a:pt x="67" y="541"/>
                  </a:cubicBezTo>
                  <a:cubicBezTo>
                    <a:pt x="67" y="525"/>
                    <a:pt x="54" y="516"/>
                    <a:pt x="40" y="516"/>
                  </a:cubicBezTo>
                  <a:cubicBezTo>
                    <a:pt x="18" y="516"/>
                    <a:pt x="0" y="534"/>
                    <a:pt x="0" y="556"/>
                  </a:cubicBezTo>
                  <a:cubicBezTo>
                    <a:pt x="0" y="583"/>
                    <a:pt x="27" y="601"/>
                    <a:pt x="69" y="601"/>
                  </a:cubicBezTo>
                  <a:cubicBezTo>
                    <a:pt x="110" y="601"/>
                    <a:pt x="193" y="576"/>
                    <a:pt x="213" y="491"/>
                  </a:cubicBezTo>
                  <a:lnTo>
                    <a:pt x="276" y="242"/>
                  </a:lnTo>
                  <a:cubicBezTo>
                    <a:pt x="278" y="236"/>
                    <a:pt x="280" y="229"/>
                    <a:pt x="280" y="220"/>
                  </a:cubicBezTo>
                  <a:cubicBezTo>
                    <a:pt x="280" y="182"/>
                    <a:pt x="246" y="155"/>
                    <a:pt x="204" y="155"/>
                  </a:cubicBezTo>
                  <a:cubicBezTo>
                    <a:pt x="128" y="155"/>
                    <a:pt x="83" y="249"/>
                    <a:pt x="83" y="260"/>
                  </a:cubicBezTo>
                  <a:cubicBezTo>
                    <a:pt x="83" y="269"/>
                    <a:pt x="94" y="269"/>
                    <a:pt x="94" y="269"/>
                  </a:cubicBezTo>
                  <a:cubicBezTo>
                    <a:pt x="103" y="269"/>
                    <a:pt x="103" y="267"/>
                    <a:pt x="110" y="256"/>
                  </a:cubicBezTo>
                  <a:cubicBezTo>
                    <a:pt x="125" y="215"/>
                    <a:pt x="161" y="173"/>
                    <a:pt x="202" y="173"/>
                  </a:cubicBezTo>
                  <a:cubicBezTo>
                    <a:pt x="220" y="173"/>
                    <a:pt x="226" y="184"/>
                    <a:pt x="226" y="206"/>
                  </a:cubicBezTo>
                  <a:cubicBezTo>
                    <a:pt x="226" y="215"/>
                    <a:pt x="224" y="224"/>
                    <a:pt x="224" y="229"/>
                  </a:cubicBezTo>
                  <a:lnTo>
                    <a:pt x="157" y="493"/>
                  </a:lnTo>
                </a:path>
              </a:pathLst>
            </a:custGeom>
            <a:solidFill>
              <a:srgbClr val="000000"/>
            </a:solidFill>
            <a:ln w="15840">
              <a:noFill/>
            </a:ln>
          </p:spPr>
        </p:sp>
        <p:sp>
          <p:nvSpPr>
            <p:cNvPr id="1602" name="Freeform 216"/>
            <p:cNvSpPr/>
            <p:nvPr/>
          </p:nvSpPr>
          <p:spPr>
            <a:xfrm>
              <a:off x="8438040" y="5337360"/>
              <a:ext cx="83520" cy="355680"/>
            </a:xfrm>
            <a:custGeom>
              <a:avLst/>
              <a:gdLst/>
              <a:ahLst/>
              <a:rect l="0" t="0" r="r" b="b"/>
              <a:pathLst>
                <a:path w="232" h="988">
                  <a:moveTo>
                    <a:pt x="231" y="493"/>
                  </a:moveTo>
                  <a:cubicBezTo>
                    <a:pt x="231" y="417"/>
                    <a:pt x="220" y="298"/>
                    <a:pt x="166" y="186"/>
                  </a:cubicBezTo>
                  <a:cubicBezTo>
                    <a:pt x="105" y="65"/>
                    <a:pt x="20" y="0"/>
                    <a:pt x="9" y="0"/>
                  </a:cubicBezTo>
                  <a:cubicBezTo>
                    <a:pt x="4" y="0"/>
                    <a:pt x="0" y="4"/>
                    <a:pt x="0" y="9"/>
                  </a:cubicBezTo>
                  <a:cubicBezTo>
                    <a:pt x="0" y="13"/>
                    <a:pt x="0" y="16"/>
                    <a:pt x="18" y="34"/>
                  </a:cubicBezTo>
                  <a:cubicBezTo>
                    <a:pt x="116" y="130"/>
                    <a:pt x="172" y="287"/>
                    <a:pt x="172" y="493"/>
                  </a:cubicBezTo>
                  <a:cubicBezTo>
                    <a:pt x="172" y="662"/>
                    <a:pt x="137" y="837"/>
                    <a:pt x="13" y="960"/>
                  </a:cubicBezTo>
                  <a:cubicBezTo>
                    <a:pt x="0" y="973"/>
                    <a:pt x="0" y="976"/>
                    <a:pt x="0" y="978"/>
                  </a:cubicBezTo>
                  <a:cubicBezTo>
                    <a:pt x="0" y="985"/>
                    <a:pt x="4" y="987"/>
                    <a:pt x="9" y="987"/>
                  </a:cubicBezTo>
                  <a:cubicBezTo>
                    <a:pt x="20" y="987"/>
                    <a:pt x="110" y="920"/>
                    <a:pt x="168" y="794"/>
                  </a:cubicBezTo>
                  <a:cubicBezTo>
                    <a:pt x="220" y="686"/>
                    <a:pt x="231" y="576"/>
                    <a:pt x="231" y="493"/>
                  </a:cubicBezTo>
                </a:path>
              </a:pathLst>
            </a:custGeom>
            <a:solidFill>
              <a:srgbClr val="000000"/>
            </a:solidFill>
            <a:ln w="15840">
              <a:noFill/>
            </a:ln>
          </p:spPr>
        </p:sp>
        <p:sp>
          <p:nvSpPr>
            <p:cNvPr id="1603" name="Freeform 217"/>
            <p:cNvSpPr/>
            <p:nvPr/>
          </p:nvSpPr>
          <p:spPr>
            <a:xfrm>
              <a:off x="8683200" y="5412600"/>
              <a:ext cx="217440" cy="207000"/>
            </a:xfrm>
            <a:custGeom>
              <a:avLst/>
              <a:gdLst/>
              <a:ahLst/>
              <a:rect l="0" t="0" r="r" b="b"/>
              <a:pathLst>
                <a:path w="604" h="575">
                  <a:moveTo>
                    <a:pt x="585" y="310"/>
                  </a:moveTo>
                  <a:cubicBezTo>
                    <a:pt x="596" y="303"/>
                    <a:pt x="603" y="298"/>
                    <a:pt x="603" y="287"/>
                  </a:cubicBezTo>
                  <a:cubicBezTo>
                    <a:pt x="603" y="276"/>
                    <a:pt x="596" y="269"/>
                    <a:pt x="585" y="265"/>
                  </a:cubicBezTo>
                  <a:lnTo>
                    <a:pt x="38" y="7"/>
                  </a:lnTo>
                  <a:cubicBezTo>
                    <a:pt x="25" y="0"/>
                    <a:pt x="22" y="0"/>
                    <a:pt x="20" y="0"/>
                  </a:cubicBezTo>
                  <a:cubicBezTo>
                    <a:pt x="9" y="0"/>
                    <a:pt x="0" y="9"/>
                    <a:pt x="0" y="20"/>
                  </a:cubicBezTo>
                  <a:cubicBezTo>
                    <a:pt x="0" y="29"/>
                    <a:pt x="4" y="34"/>
                    <a:pt x="18" y="43"/>
                  </a:cubicBezTo>
                  <a:lnTo>
                    <a:pt x="538" y="287"/>
                  </a:lnTo>
                  <a:lnTo>
                    <a:pt x="18" y="532"/>
                  </a:lnTo>
                  <a:cubicBezTo>
                    <a:pt x="4" y="538"/>
                    <a:pt x="0" y="545"/>
                    <a:pt x="0" y="554"/>
                  </a:cubicBezTo>
                  <a:cubicBezTo>
                    <a:pt x="0" y="565"/>
                    <a:pt x="9" y="574"/>
                    <a:pt x="20" y="574"/>
                  </a:cubicBezTo>
                  <a:cubicBezTo>
                    <a:pt x="22" y="574"/>
                    <a:pt x="25" y="574"/>
                    <a:pt x="38" y="567"/>
                  </a:cubicBezTo>
                  <a:lnTo>
                    <a:pt x="585" y="310"/>
                  </a:lnTo>
                </a:path>
              </a:pathLst>
            </a:custGeom>
            <a:solidFill>
              <a:srgbClr val="000000"/>
            </a:solidFill>
            <a:ln w="15840">
              <a:noFill/>
            </a:ln>
          </p:spPr>
        </p:sp>
        <p:sp>
          <p:nvSpPr>
            <p:cNvPr id="1604" name="Freeform 218"/>
            <p:cNvSpPr/>
            <p:nvPr/>
          </p:nvSpPr>
          <p:spPr>
            <a:xfrm>
              <a:off x="9035640" y="5382000"/>
              <a:ext cx="110160" cy="227160"/>
            </a:xfrm>
            <a:custGeom>
              <a:avLst/>
              <a:gdLst/>
              <a:ahLst/>
              <a:rect l="0" t="0" r="r" b="b"/>
              <a:pathLst>
                <a:path w="306" h="631">
                  <a:moveTo>
                    <a:pt x="181" y="224"/>
                  </a:moveTo>
                  <a:lnTo>
                    <a:pt x="276" y="224"/>
                  </a:lnTo>
                  <a:cubicBezTo>
                    <a:pt x="293" y="224"/>
                    <a:pt x="305" y="224"/>
                    <a:pt x="305" y="204"/>
                  </a:cubicBezTo>
                  <a:cubicBezTo>
                    <a:pt x="305" y="193"/>
                    <a:pt x="293" y="193"/>
                    <a:pt x="276" y="193"/>
                  </a:cubicBezTo>
                  <a:lnTo>
                    <a:pt x="190" y="193"/>
                  </a:lnTo>
                  <a:cubicBezTo>
                    <a:pt x="224" y="52"/>
                    <a:pt x="231" y="34"/>
                    <a:pt x="231" y="27"/>
                  </a:cubicBezTo>
                  <a:cubicBezTo>
                    <a:pt x="231" y="9"/>
                    <a:pt x="217" y="0"/>
                    <a:pt x="202" y="0"/>
                  </a:cubicBezTo>
                  <a:cubicBezTo>
                    <a:pt x="197" y="0"/>
                    <a:pt x="170" y="0"/>
                    <a:pt x="161" y="36"/>
                  </a:cubicBezTo>
                  <a:lnTo>
                    <a:pt x="123" y="193"/>
                  </a:lnTo>
                  <a:lnTo>
                    <a:pt x="29" y="193"/>
                  </a:lnTo>
                  <a:cubicBezTo>
                    <a:pt x="9" y="193"/>
                    <a:pt x="0" y="193"/>
                    <a:pt x="0" y="211"/>
                  </a:cubicBezTo>
                  <a:cubicBezTo>
                    <a:pt x="0" y="224"/>
                    <a:pt x="9" y="224"/>
                    <a:pt x="27" y="224"/>
                  </a:cubicBezTo>
                  <a:lnTo>
                    <a:pt x="114" y="224"/>
                  </a:lnTo>
                  <a:cubicBezTo>
                    <a:pt x="43" y="505"/>
                    <a:pt x="40" y="520"/>
                    <a:pt x="40" y="538"/>
                  </a:cubicBezTo>
                  <a:cubicBezTo>
                    <a:pt x="40" y="592"/>
                    <a:pt x="78" y="630"/>
                    <a:pt x="130" y="630"/>
                  </a:cubicBezTo>
                  <a:cubicBezTo>
                    <a:pt x="233" y="630"/>
                    <a:pt x="289" y="484"/>
                    <a:pt x="289" y="478"/>
                  </a:cubicBezTo>
                  <a:cubicBezTo>
                    <a:pt x="289" y="469"/>
                    <a:pt x="280" y="469"/>
                    <a:pt x="276" y="469"/>
                  </a:cubicBezTo>
                  <a:cubicBezTo>
                    <a:pt x="269" y="469"/>
                    <a:pt x="267" y="471"/>
                    <a:pt x="262" y="482"/>
                  </a:cubicBezTo>
                  <a:cubicBezTo>
                    <a:pt x="220" y="585"/>
                    <a:pt x="166" y="608"/>
                    <a:pt x="132" y="608"/>
                  </a:cubicBezTo>
                  <a:cubicBezTo>
                    <a:pt x="112" y="608"/>
                    <a:pt x="103" y="594"/>
                    <a:pt x="103" y="563"/>
                  </a:cubicBezTo>
                  <a:cubicBezTo>
                    <a:pt x="103" y="538"/>
                    <a:pt x="103" y="532"/>
                    <a:pt x="108" y="516"/>
                  </a:cubicBezTo>
                  <a:lnTo>
                    <a:pt x="181" y="224"/>
                  </a:lnTo>
                </a:path>
              </a:pathLst>
            </a:custGeom>
            <a:solidFill>
              <a:srgbClr val="000000"/>
            </a:solidFill>
            <a:ln w="15840">
              <a:noFill/>
            </a:ln>
          </p:spPr>
        </p:sp>
      </p:grpSp>
      <p:grpSp>
        <p:nvGrpSpPr>
          <p:cNvPr id="1605" name="Group 219"/>
          <p:cNvGrpSpPr/>
          <p:nvPr/>
        </p:nvGrpSpPr>
        <p:grpSpPr>
          <a:xfrm>
            <a:off x="267840" y="5940720"/>
            <a:ext cx="4761360" cy="749520"/>
            <a:chOff x="267840" y="5940720"/>
            <a:chExt cx="4761360" cy="749520"/>
          </a:xfrm>
        </p:grpSpPr>
        <p:sp>
          <p:nvSpPr>
            <p:cNvPr id="1606" name="Freeform 220"/>
            <p:cNvSpPr/>
            <p:nvPr/>
          </p:nvSpPr>
          <p:spPr>
            <a:xfrm>
              <a:off x="267840" y="5940720"/>
              <a:ext cx="4761720" cy="746640"/>
            </a:xfrm>
            <a:custGeom>
              <a:avLst/>
              <a:gdLst/>
              <a:ahLst/>
              <a:rect l="0" t="0" r="r" b="b"/>
              <a:pathLst>
                <a:path w="13227" h="2074">
                  <a:moveTo>
                    <a:pt x="6613" y="2073"/>
                  </a:moveTo>
                  <a:lnTo>
                    <a:pt x="0" y="2073"/>
                  </a:lnTo>
                  <a:lnTo>
                    <a:pt x="0" y="0"/>
                  </a:lnTo>
                  <a:lnTo>
                    <a:pt x="13226" y="0"/>
                  </a:lnTo>
                  <a:lnTo>
                    <a:pt x="13226" y="2073"/>
                  </a:lnTo>
                  <a:lnTo>
                    <a:pt x="6613" y="2073"/>
                  </a:lnTo>
                </a:path>
              </a:pathLst>
            </a:custGeom>
            <a:solidFill>
              <a:srgbClr val="ffffff"/>
            </a:solidFill>
            <a:ln w="15840">
              <a:noFill/>
            </a:ln>
          </p:spPr>
        </p:sp>
        <p:sp>
          <p:nvSpPr>
            <p:cNvPr id="1607" name="Freeform 221"/>
            <p:cNvSpPr/>
            <p:nvPr/>
          </p:nvSpPr>
          <p:spPr>
            <a:xfrm>
              <a:off x="279720" y="6154920"/>
              <a:ext cx="138600" cy="207360"/>
            </a:xfrm>
            <a:custGeom>
              <a:avLst/>
              <a:gdLst/>
              <a:ahLst/>
              <a:rect l="0" t="0" r="r" b="b"/>
              <a:pathLst>
                <a:path w="385" h="576">
                  <a:moveTo>
                    <a:pt x="384" y="9"/>
                  </a:moveTo>
                  <a:cubicBezTo>
                    <a:pt x="384" y="7"/>
                    <a:pt x="384" y="0"/>
                    <a:pt x="373" y="0"/>
                  </a:cubicBezTo>
                  <a:cubicBezTo>
                    <a:pt x="362" y="0"/>
                    <a:pt x="286" y="7"/>
                    <a:pt x="271" y="9"/>
                  </a:cubicBezTo>
                  <a:cubicBezTo>
                    <a:pt x="265" y="9"/>
                    <a:pt x="260" y="13"/>
                    <a:pt x="260" y="24"/>
                  </a:cubicBezTo>
                  <a:cubicBezTo>
                    <a:pt x="260" y="35"/>
                    <a:pt x="267" y="35"/>
                    <a:pt x="280" y="35"/>
                  </a:cubicBezTo>
                  <a:cubicBezTo>
                    <a:pt x="318" y="35"/>
                    <a:pt x="320" y="41"/>
                    <a:pt x="320" y="48"/>
                  </a:cubicBezTo>
                  <a:lnTo>
                    <a:pt x="317" y="65"/>
                  </a:lnTo>
                  <a:lnTo>
                    <a:pt x="269" y="257"/>
                  </a:lnTo>
                  <a:cubicBezTo>
                    <a:pt x="254" y="227"/>
                    <a:pt x="231" y="205"/>
                    <a:pt x="194" y="205"/>
                  </a:cubicBezTo>
                  <a:cubicBezTo>
                    <a:pt x="101" y="205"/>
                    <a:pt x="0" y="325"/>
                    <a:pt x="0" y="444"/>
                  </a:cubicBezTo>
                  <a:cubicBezTo>
                    <a:pt x="0" y="521"/>
                    <a:pt x="44" y="575"/>
                    <a:pt x="108" y="575"/>
                  </a:cubicBezTo>
                  <a:cubicBezTo>
                    <a:pt x="124" y="575"/>
                    <a:pt x="165" y="571"/>
                    <a:pt x="212" y="514"/>
                  </a:cubicBezTo>
                  <a:cubicBezTo>
                    <a:pt x="220" y="547"/>
                    <a:pt x="247" y="575"/>
                    <a:pt x="286" y="575"/>
                  </a:cubicBezTo>
                  <a:cubicBezTo>
                    <a:pt x="315" y="575"/>
                    <a:pt x="333" y="557"/>
                    <a:pt x="346" y="529"/>
                  </a:cubicBezTo>
                  <a:cubicBezTo>
                    <a:pt x="359" y="501"/>
                    <a:pt x="370" y="451"/>
                    <a:pt x="370" y="449"/>
                  </a:cubicBezTo>
                  <a:cubicBezTo>
                    <a:pt x="370" y="440"/>
                    <a:pt x="362" y="440"/>
                    <a:pt x="361" y="440"/>
                  </a:cubicBezTo>
                  <a:cubicBezTo>
                    <a:pt x="351" y="440"/>
                    <a:pt x="351" y="444"/>
                    <a:pt x="350" y="455"/>
                  </a:cubicBezTo>
                  <a:cubicBezTo>
                    <a:pt x="335" y="508"/>
                    <a:pt x="320" y="557"/>
                    <a:pt x="287" y="557"/>
                  </a:cubicBezTo>
                  <a:cubicBezTo>
                    <a:pt x="265" y="557"/>
                    <a:pt x="264" y="536"/>
                    <a:pt x="264" y="520"/>
                  </a:cubicBezTo>
                  <a:cubicBezTo>
                    <a:pt x="264" y="499"/>
                    <a:pt x="265" y="494"/>
                    <a:pt x="269" y="481"/>
                  </a:cubicBezTo>
                  <a:lnTo>
                    <a:pt x="384" y="9"/>
                  </a:lnTo>
                  <a:moveTo>
                    <a:pt x="216" y="468"/>
                  </a:moveTo>
                  <a:cubicBezTo>
                    <a:pt x="212" y="483"/>
                    <a:pt x="212" y="484"/>
                    <a:pt x="200" y="499"/>
                  </a:cubicBezTo>
                  <a:cubicBezTo>
                    <a:pt x="165" y="544"/>
                    <a:pt x="132" y="557"/>
                    <a:pt x="110" y="557"/>
                  </a:cubicBezTo>
                  <a:cubicBezTo>
                    <a:pt x="70" y="557"/>
                    <a:pt x="57" y="512"/>
                    <a:pt x="57" y="481"/>
                  </a:cubicBezTo>
                  <a:cubicBezTo>
                    <a:pt x="57" y="440"/>
                    <a:pt x="82" y="338"/>
                    <a:pt x="102" y="301"/>
                  </a:cubicBezTo>
                  <a:cubicBezTo>
                    <a:pt x="126" y="253"/>
                    <a:pt x="163" y="224"/>
                    <a:pt x="196" y="224"/>
                  </a:cubicBezTo>
                  <a:cubicBezTo>
                    <a:pt x="249" y="224"/>
                    <a:pt x="260" y="290"/>
                    <a:pt x="260" y="296"/>
                  </a:cubicBezTo>
                  <a:cubicBezTo>
                    <a:pt x="260" y="300"/>
                    <a:pt x="258" y="305"/>
                    <a:pt x="256" y="309"/>
                  </a:cubicBezTo>
                  <a:lnTo>
                    <a:pt x="216" y="468"/>
                  </a:lnTo>
                </a:path>
              </a:pathLst>
            </a:custGeom>
            <a:solidFill>
              <a:srgbClr val="000000"/>
            </a:solidFill>
            <a:ln w="15840">
              <a:noFill/>
            </a:ln>
          </p:spPr>
        </p:sp>
        <p:sp>
          <p:nvSpPr>
            <p:cNvPr id="1608" name="Freeform 222"/>
            <p:cNvSpPr/>
            <p:nvPr/>
          </p:nvSpPr>
          <p:spPr>
            <a:xfrm>
              <a:off x="432720" y="6110640"/>
              <a:ext cx="149760" cy="152280"/>
            </a:xfrm>
            <a:custGeom>
              <a:avLst/>
              <a:gdLst/>
              <a:ahLst/>
              <a:rect l="0" t="0" r="r" b="b"/>
              <a:pathLst>
                <a:path w="416" h="423">
                  <a:moveTo>
                    <a:pt x="221" y="224"/>
                  </a:moveTo>
                  <a:lnTo>
                    <a:pt x="395" y="224"/>
                  </a:lnTo>
                  <a:cubicBezTo>
                    <a:pt x="403" y="224"/>
                    <a:pt x="415" y="224"/>
                    <a:pt x="415" y="211"/>
                  </a:cubicBezTo>
                  <a:cubicBezTo>
                    <a:pt x="415" y="196"/>
                    <a:pt x="403" y="196"/>
                    <a:pt x="395" y="196"/>
                  </a:cubicBezTo>
                  <a:lnTo>
                    <a:pt x="221" y="196"/>
                  </a:lnTo>
                  <a:lnTo>
                    <a:pt x="221" y="20"/>
                  </a:lnTo>
                  <a:cubicBezTo>
                    <a:pt x="221" y="13"/>
                    <a:pt x="221" y="0"/>
                    <a:pt x="209" y="0"/>
                  </a:cubicBezTo>
                  <a:cubicBezTo>
                    <a:pt x="194" y="0"/>
                    <a:pt x="194" y="13"/>
                    <a:pt x="194" y="20"/>
                  </a:cubicBezTo>
                  <a:lnTo>
                    <a:pt x="194" y="196"/>
                  </a:lnTo>
                  <a:lnTo>
                    <a:pt x="20" y="196"/>
                  </a:lnTo>
                  <a:cubicBezTo>
                    <a:pt x="13" y="196"/>
                    <a:pt x="0" y="196"/>
                    <a:pt x="0" y="211"/>
                  </a:cubicBezTo>
                  <a:cubicBezTo>
                    <a:pt x="0" y="224"/>
                    <a:pt x="13" y="224"/>
                    <a:pt x="20" y="224"/>
                  </a:cubicBezTo>
                  <a:lnTo>
                    <a:pt x="194" y="224"/>
                  </a:lnTo>
                  <a:lnTo>
                    <a:pt x="194" y="399"/>
                  </a:lnTo>
                  <a:cubicBezTo>
                    <a:pt x="194" y="407"/>
                    <a:pt x="194" y="422"/>
                    <a:pt x="209" y="422"/>
                  </a:cubicBezTo>
                  <a:cubicBezTo>
                    <a:pt x="221" y="422"/>
                    <a:pt x="221" y="409"/>
                    <a:pt x="221" y="399"/>
                  </a:cubicBezTo>
                  <a:lnTo>
                    <a:pt x="221" y="224"/>
                  </a:lnTo>
                </a:path>
              </a:pathLst>
            </a:custGeom>
            <a:solidFill>
              <a:srgbClr val="000000"/>
            </a:solidFill>
            <a:ln w="15840">
              <a:noFill/>
            </a:ln>
          </p:spPr>
        </p:sp>
        <p:sp>
          <p:nvSpPr>
            <p:cNvPr id="1609" name="Freeform 223"/>
            <p:cNvSpPr/>
            <p:nvPr/>
          </p:nvSpPr>
          <p:spPr>
            <a:xfrm>
              <a:off x="639360" y="6138360"/>
              <a:ext cx="68400" cy="293400"/>
            </a:xfrm>
            <a:custGeom>
              <a:avLst/>
              <a:gdLst/>
              <a:ahLst/>
              <a:rect l="0" t="0" r="r" b="b"/>
              <a:pathLst>
                <a:path w="190" h="815">
                  <a:moveTo>
                    <a:pt x="189" y="806"/>
                  </a:moveTo>
                  <a:cubicBezTo>
                    <a:pt x="189" y="804"/>
                    <a:pt x="189" y="802"/>
                    <a:pt x="174" y="788"/>
                  </a:cubicBezTo>
                  <a:cubicBezTo>
                    <a:pt x="73" y="686"/>
                    <a:pt x="48" y="533"/>
                    <a:pt x="48" y="407"/>
                  </a:cubicBezTo>
                  <a:cubicBezTo>
                    <a:pt x="48" y="266"/>
                    <a:pt x="79" y="124"/>
                    <a:pt x="178" y="22"/>
                  </a:cubicBezTo>
                  <a:cubicBezTo>
                    <a:pt x="189" y="13"/>
                    <a:pt x="189" y="11"/>
                    <a:pt x="189" y="7"/>
                  </a:cubicBezTo>
                  <a:cubicBezTo>
                    <a:pt x="189" y="2"/>
                    <a:pt x="185" y="0"/>
                    <a:pt x="179" y="0"/>
                  </a:cubicBezTo>
                  <a:cubicBezTo>
                    <a:pt x="172" y="0"/>
                    <a:pt x="99" y="55"/>
                    <a:pt x="51" y="159"/>
                  </a:cubicBezTo>
                  <a:cubicBezTo>
                    <a:pt x="9" y="248"/>
                    <a:pt x="0" y="338"/>
                    <a:pt x="0" y="407"/>
                  </a:cubicBezTo>
                  <a:cubicBezTo>
                    <a:pt x="0" y="472"/>
                    <a:pt x="9" y="569"/>
                    <a:pt x="53" y="662"/>
                  </a:cubicBezTo>
                  <a:cubicBezTo>
                    <a:pt x="102" y="762"/>
                    <a:pt x="172" y="814"/>
                    <a:pt x="179" y="814"/>
                  </a:cubicBezTo>
                  <a:cubicBezTo>
                    <a:pt x="185" y="814"/>
                    <a:pt x="189" y="812"/>
                    <a:pt x="189" y="806"/>
                  </a:cubicBezTo>
                </a:path>
              </a:pathLst>
            </a:custGeom>
            <a:solidFill>
              <a:srgbClr val="000000"/>
            </a:solidFill>
            <a:ln w="15840">
              <a:noFill/>
            </a:ln>
          </p:spPr>
        </p:sp>
        <p:sp>
          <p:nvSpPr>
            <p:cNvPr id="1610" name="Freeform 224"/>
            <p:cNvSpPr/>
            <p:nvPr/>
          </p:nvSpPr>
          <p:spPr>
            <a:xfrm>
              <a:off x="731160" y="6158520"/>
              <a:ext cx="239400" cy="200880"/>
            </a:xfrm>
            <a:custGeom>
              <a:avLst/>
              <a:gdLst/>
              <a:ahLst/>
              <a:rect l="0" t="0" r="r" b="b"/>
              <a:pathLst>
                <a:path w="665" h="558">
                  <a:moveTo>
                    <a:pt x="370" y="222"/>
                  </a:moveTo>
                  <a:lnTo>
                    <a:pt x="302" y="59"/>
                  </a:lnTo>
                  <a:cubicBezTo>
                    <a:pt x="298" y="54"/>
                    <a:pt x="298" y="50"/>
                    <a:pt x="298" y="48"/>
                  </a:cubicBezTo>
                  <a:cubicBezTo>
                    <a:pt x="298" y="44"/>
                    <a:pt x="311" y="28"/>
                    <a:pt x="346" y="26"/>
                  </a:cubicBezTo>
                  <a:cubicBezTo>
                    <a:pt x="353" y="24"/>
                    <a:pt x="361" y="24"/>
                    <a:pt x="361" y="9"/>
                  </a:cubicBezTo>
                  <a:cubicBezTo>
                    <a:pt x="361" y="0"/>
                    <a:pt x="351" y="0"/>
                    <a:pt x="350" y="0"/>
                  </a:cubicBezTo>
                  <a:cubicBezTo>
                    <a:pt x="317" y="0"/>
                    <a:pt x="282" y="2"/>
                    <a:pt x="247" y="2"/>
                  </a:cubicBezTo>
                  <a:cubicBezTo>
                    <a:pt x="227" y="2"/>
                    <a:pt x="178" y="0"/>
                    <a:pt x="157" y="0"/>
                  </a:cubicBezTo>
                  <a:cubicBezTo>
                    <a:pt x="152" y="0"/>
                    <a:pt x="143" y="0"/>
                    <a:pt x="143" y="17"/>
                  </a:cubicBezTo>
                  <a:cubicBezTo>
                    <a:pt x="143" y="26"/>
                    <a:pt x="150" y="26"/>
                    <a:pt x="161" y="26"/>
                  </a:cubicBezTo>
                  <a:cubicBezTo>
                    <a:pt x="210" y="26"/>
                    <a:pt x="214" y="33"/>
                    <a:pt x="221" y="52"/>
                  </a:cubicBezTo>
                  <a:lnTo>
                    <a:pt x="317" y="279"/>
                  </a:lnTo>
                  <a:lnTo>
                    <a:pt x="146" y="464"/>
                  </a:lnTo>
                  <a:lnTo>
                    <a:pt x="135" y="473"/>
                  </a:lnTo>
                  <a:cubicBezTo>
                    <a:pt x="97" y="516"/>
                    <a:pt x="59" y="529"/>
                    <a:pt x="18" y="531"/>
                  </a:cubicBezTo>
                  <a:cubicBezTo>
                    <a:pt x="7" y="533"/>
                    <a:pt x="0" y="533"/>
                    <a:pt x="0" y="547"/>
                  </a:cubicBezTo>
                  <a:cubicBezTo>
                    <a:pt x="0" y="549"/>
                    <a:pt x="0" y="557"/>
                    <a:pt x="11" y="557"/>
                  </a:cubicBezTo>
                  <a:cubicBezTo>
                    <a:pt x="35" y="557"/>
                    <a:pt x="60" y="555"/>
                    <a:pt x="86" y="555"/>
                  </a:cubicBezTo>
                  <a:cubicBezTo>
                    <a:pt x="115" y="555"/>
                    <a:pt x="148" y="557"/>
                    <a:pt x="176" y="557"/>
                  </a:cubicBezTo>
                  <a:cubicBezTo>
                    <a:pt x="181" y="557"/>
                    <a:pt x="190" y="557"/>
                    <a:pt x="190" y="540"/>
                  </a:cubicBezTo>
                  <a:cubicBezTo>
                    <a:pt x="190" y="533"/>
                    <a:pt x="183" y="531"/>
                    <a:pt x="181" y="531"/>
                  </a:cubicBezTo>
                  <a:cubicBezTo>
                    <a:pt x="174" y="531"/>
                    <a:pt x="150" y="529"/>
                    <a:pt x="150" y="507"/>
                  </a:cubicBezTo>
                  <a:cubicBezTo>
                    <a:pt x="150" y="494"/>
                    <a:pt x="161" y="481"/>
                    <a:pt x="170" y="470"/>
                  </a:cubicBezTo>
                  <a:lnTo>
                    <a:pt x="253" y="381"/>
                  </a:lnTo>
                  <a:lnTo>
                    <a:pt x="326" y="301"/>
                  </a:lnTo>
                  <a:lnTo>
                    <a:pt x="406" y="496"/>
                  </a:lnTo>
                  <a:cubicBezTo>
                    <a:pt x="410" y="505"/>
                    <a:pt x="412" y="507"/>
                    <a:pt x="412" y="508"/>
                  </a:cubicBezTo>
                  <a:cubicBezTo>
                    <a:pt x="412" y="514"/>
                    <a:pt x="395" y="529"/>
                    <a:pt x="364" y="531"/>
                  </a:cubicBezTo>
                  <a:cubicBezTo>
                    <a:pt x="355" y="533"/>
                    <a:pt x="348" y="533"/>
                    <a:pt x="348" y="547"/>
                  </a:cubicBezTo>
                  <a:cubicBezTo>
                    <a:pt x="348" y="557"/>
                    <a:pt x="357" y="557"/>
                    <a:pt x="361" y="557"/>
                  </a:cubicBezTo>
                  <a:cubicBezTo>
                    <a:pt x="383" y="557"/>
                    <a:pt x="439" y="555"/>
                    <a:pt x="461" y="555"/>
                  </a:cubicBezTo>
                  <a:cubicBezTo>
                    <a:pt x="481" y="555"/>
                    <a:pt x="531" y="557"/>
                    <a:pt x="551" y="557"/>
                  </a:cubicBezTo>
                  <a:cubicBezTo>
                    <a:pt x="556" y="557"/>
                    <a:pt x="567" y="557"/>
                    <a:pt x="567" y="542"/>
                  </a:cubicBezTo>
                  <a:cubicBezTo>
                    <a:pt x="567" y="531"/>
                    <a:pt x="558" y="531"/>
                    <a:pt x="553" y="531"/>
                  </a:cubicBezTo>
                  <a:cubicBezTo>
                    <a:pt x="498" y="531"/>
                    <a:pt x="496" y="529"/>
                    <a:pt x="483" y="496"/>
                  </a:cubicBezTo>
                  <a:cubicBezTo>
                    <a:pt x="452" y="420"/>
                    <a:pt x="397" y="292"/>
                    <a:pt x="379" y="244"/>
                  </a:cubicBezTo>
                  <a:cubicBezTo>
                    <a:pt x="434" y="187"/>
                    <a:pt x="518" y="89"/>
                    <a:pt x="544" y="67"/>
                  </a:cubicBezTo>
                  <a:cubicBezTo>
                    <a:pt x="567" y="48"/>
                    <a:pt x="599" y="28"/>
                    <a:pt x="646" y="26"/>
                  </a:cubicBezTo>
                  <a:cubicBezTo>
                    <a:pt x="657" y="24"/>
                    <a:pt x="664" y="24"/>
                    <a:pt x="664" y="9"/>
                  </a:cubicBezTo>
                  <a:cubicBezTo>
                    <a:pt x="664" y="7"/>
                    <a:pt x="664" y="0"/>
                    <a:pt x="653" y="0"/>
                  </a:cubicBezTo>
                  <a:cubicBezTo>
                    <a:pt x="630" y="0"/>
                    <a:pt x="604" y="2"/>
                    <a:pt x="578" y="2"/>
                  </a:cubicBezTo>
                  <a:cubicBezTo>
                    <a:pt x="549" y="2"/>
                    <a:pt x="518" y="0"/>
                    <a:pt x="489" y="0"/>
                  </a:cubicBezTo>
                  <a:cubicBezTo>
                    <a:pt x="483" y="0"/>
                    <a:pt x="474" y="0"/>
                    <a:pt x="474" y="17"/>
                  </a:cubicBezTo>
                  <a:cubicBezTo>
                    <a:pt x="474" y="22"/>
                    <a:pt x="478" y="24"/>
                    <a:pt x="483" y="26"/>
                  </a:cubicBezTo>
                  <a:cubicBezTo>
                    <a:pt x="491" y="26"/>
                    <a:pt x="516" y="28"/>
                    <a:pt x="516" y="50"/>
                  </a:cubicBezTo>
                  <a:cubicBezTo>
                    <a:pt x="516" y="63"/>
                    <a:pt x="507" y="72"/>
                    <a:pt x="500" y="80"/>
                  </a:cubicBezTo>
                  <a:lnTo>
                    <a:pt x="370" y="222"/>
                  </a:lnTo>
                </a:path>
              </a:pathLst>
            </a:custGeom>
            <a:solidFill>
              <a:srgbClr val="000000"/>
            </a:solidFill>
            <a:ln w="15840">
              <a:noFill/>
            </a:ln>
          </p:spPr>
        </p:sp>
        <p:sp>
          <p:nvSpPr>
            <p:cNvPr id="1611" name="Freeform 225"/>
            <p:cNvSpPr/>
            <p:nvPr/>
          </p:nvSpPr>
          <p:spPr>
            <a:xfrm>
              <a:off x="972720" y="6266160"/>
              <a:ext cx="62280" cy="138960"/>
            </a:xfrm>
            <a:custGeom>
              <a:avLst/>
              <a:gdLst/>
              <a:ahLst/>
              <a:rect l="0" t="0" r="r" b="b"/>
              <a:pathLst>
                <a:path w="173" h="386">
                  <a:moveTo>
                    <a:pt x="157" y="22"/>
                  </a:moveTo>
                  <a:cubicBezTo>
                    <a:pt x="157" y="13"/>
                    <a:pt x="150" y="0"/>
                    <a:pt x="135" y="0"/>
                  </a:cubicBezTo>
                  <a:cubicBezTo>
                    <a:pt x="119" y="0"/>
                    <a:pt x="102" y="15"/>
                    <a:pt x="102" y="31"/>
                  </a:cubicBezTo>
                  <a:cubicBezTo>
                    <a:pt x="102" y="41"/>
                    <a:pt x="110" y="54"/>
                    <a:pt x="126" y="54"/>
                  </a:cubicBezTo>
                  <a:cubicBezTo>
                    <a:pt x="143" y="54"/>
                    <a:pt x="157" y="37"/>
                    <a:pt x="157" y="22"/>
                  </a:cubicBezTo>
                  <a:moveTo>
                    <a:pt x="42" y="312"/>
                  </a:moveTo>
                  <a:cubicBezTo>
                    <a:pt x="38" y="320"/>
                    <a:pt x="37" y="325"/>
                    <a:pt x="37" y="337"/>
                  </a:cubicBezTo>
                  <a:cubicBezTo>
                    <a:pt x="37" y="362"/>
                    <a:pt x="59" y="385"/>
                    <a:pt x="90" y="385"/>
                  </a:cubicBezTo>
                  <a:cubicBezTo>
                    <a:pt x="146" y="385"/>
                    <a:pt x="172" y="305"/>
                    <a:pt x="172" y="298"/>
                  </a:cubicBezTo>
                  <a:cubicBezTo>
                    <a:pt x="172" y="290"/>
                    <a:pt x="165" y="290"/>
                    <a:pt x="163" y="290"/>
                  </a:cubicBezTo>
                  <a:cubicBezTo>
                    <a:pt x="156" y="290"/>
                    <a:pt x="156" y="294"/>
                    <a:pt x="152" y="300"/>
                  </a:cubicBezTo>
                  <a:cubicBezTo>
                    <a:pt x="139" y="346"/>
                    <a:pt x="113" y="368"/>
                    <a:pt x="92" y="368"/>
                  </a:cubicBezTo>
                  <a:cubicBezTo>
                    <a:pt x="81" y="368"/>
                    <a:pt x="79" y="361"/>
                    <a:pt x="79" y="348"/>
                  </a:cubicBezTo>
                  <a:cubicBezTo>
                    <a:pt x="79" y="335"/>
                    <a:pt x="82" y="325"/>
                    <a:pt x="88" y="312"/>
                  </a:cubicBezTo>
                  <a:cubicBezTo>
                    <a:pt x="93" y="296"/>
                    <a:pt x="99" y="281"/>
                    <a:pt x="104" y="266"/>
                  </a:cubicBezTo>
                  <a:cubicBezTo>
                    <a:pt x="110" y="253"/>
                    <a:pt x="130" y="200"/>
                    <a:pt x="134" y="194"/>
                  </a:cubicBezTo>
                  <a:cubicBezTo>
                    <a:pt x="135" y="189"/>
                    <a:pt x="137" y="181"/>
                    <a:pt x="137" y="176"/>
                  </a:cubicBezTo>
                  <a:cubicBezTo>
                    <a:pt x="137" y="148"/>
                    <a:pt x="113" y="128"/>
                    <a:pt x="82" y="128"/>
                  </a:cubicBezTo>
                  <a:cubicBezTo>
                    <a:pt x="26" y="128"/>
                    <a:pt x="0" y="205"/>
                    <a:pt x="0" y="214"/>
                  </a:cubicBezTo>
                  <a:cubicBezTo>
                    <a:pt x="0" y="222"/>
                    <a:pt x="7" y="222"/>
                    <a:pt x="9" y="222"/>
                  </a:cubicBezTo>
                  <a:cubicBezTo>
                    <a:pt x="18" y="222"/>
                    <a:pt x="18" y="218"/>
                    <a:pt x="20" y="213"/>
                  </a:cubicBezTo>
                  <a:cubicBezTo>
                    <a:pt x="35" y="163"/>
                    <a:pt x="60" y="142"/>
                    <a:pt x="81" y="142"/>
                  </a:cubicBezTo>
                  <a:cubicBezTo>
                    <a:pt x="90" y="142"/>
                    <a:pt x="95" y="148"/>
                    <a:pt x="95" y="163"/>
                  </a:cubicBezTo>
                  <a:cubicBezTo>
                    <a:pt x="95" y="176"/>
                    <a:pt x="92" y="185"/>
                    <a:pt x="77" y="220"/>
                  </a:cubicBezTo>
                  <a:lnTo>
                    <a:pt x="42" y="312"/>
                  </a:lnTo>
                </a:path>
              </a:pathLst>
            </a:custGeom>
            <a:solidFill>
              <a:srgbClr val="000000"/>
            </a:solidFill>
            <a:ln w="15840">
              <a:noFill/>
            </a:ln>
          </p:spPr>
        </p:sp>
        <p:sp>
          <p:nvSpPr>
            <p:cNvPr id="1612" name="Freeform 226"/>
            <p:cNvSpPr/>
            <p:nvPr/>
          </p:nvSpPr>
          <p:spPr>
            <a:xfrm>
              <a:off x="1084320" y="6326640"/>
              <a:ext cx="34560" cy="88200"/>
            </a:xfrm>
            <a:custGeom>
              <a:avLst/>
              <a:gdLst/>
              <a:ahLst/>
              <a:rect l="0" t="0" r="r" b="b"/>
              <a:pathLst>
                <a:path w="96" h="245">
                  <a:moveTo>
                    <a:pt x="95" y="85"/>
                  </a:moveTo>
                  <a:cubicBezTo>
                    <a:pt x="95" y="31"/>
                    <a:pt x="75" y="0"/>
                    <a:pt x="44" y="0"/>
                  </a:cubicBezTo>
                  <a:cubicBezTo>
                    <a:pt x="16" y="0"/>
                    <a:pt x="0" y="20"/>
                    <a:pt x="0" y="43"/>
                  </a:cubicBezTo>
                  <a:cubicBezTo>
                    <a:pt x="0" y="65"/>
                    <a:pt x="16" y="87"/>
                    <a:pt x="44" y="87"/>
                  </a:cubicBezTo>
                  <a:cubicBezTo>
                    <a:pt x="53" y="87"/>
                    <a:pt x="64" y="83"/>
                    <a:pt x="71" y="76"/>
                  </a:cubicBezTo>
                  <a:cubicBezTo>
                    <a:pt x="75" y="74"/>
                    <a:pt x="75" y="74"/>
                    <a:pt x="77" y="74"/>
                  </a:cubicBezTo>
                  <a:cubicBezTo>
                    <a:pt x="77" y="74"/>
                    <a:pt x="79" y="74"/>
                    <a:pt x="79" y="85"/>
                  </a:cubicBezTo>
                  <a:cubicBezTo>
                    <a:pt x="79" y="146"/>
                    <a:pt x="49" y="196"/>
                    <a:pt x="22" y="222"/>
                  </a:cubicBezTo>
                  <a:cubicBezTo>
                    <a:pt x="13" y="231"/>
                    <a:pt x="13" y="233"/>
                    <a:pt x="13" y="235"/>
                  </a:cubicBezTo>
                  <a:cubicBezTo>
                    <a:pt x="13" y="242"/>
                    <a:pt x="16" y="244"/>
                    <a:pt x="22" y="244"/>
                  </a:cubicBezTo>
                  <a:cubicBezTo>
                    <a:pt x="31" y="244"/>
                    <a:pt x="95" y="181"/>
                    <a:pt x="95" y="85"/>
                  </a:cubicBezTo>
                </a:path>
              </a:pathLst>
            </a:custGeom>
            <a:solidFill>
              <a:srgbClr val="000000"/>
            </a:solidFill>
            <a:ln w="15840">
              <a:noFill/>
            </a:ln>
          </p:spPr>
        </p:sp>
        <p:sp>
          <p:nvSpPr>
            <p:cNvPr id="1613" name="Freeform 227"/>
            <p:cNvSpPr/>
            <p:nvPr/>
          </p:nvSpPr>
          <p:spPr>
            <a:xfrm>
              <a:off x="1198080" y="6158520"/>
              <a:ext cx="211320" cy="200880"/>
            </a:xfrm>
            <a:custGeom>
              <a:avLst/>
              <a:gdLst/>
              <a:ahLst/>
              <a:rect l="0" t="0" r="r" b="b"/>
              <a:pathLst>
                <a:path w="587" h="558">
                  <a:moveTo>
                    <a:pt x="454" y="92"/>
                  </a:moveTo>
                  <a:lnTo>
                    <a:pt x="465" y="81"/>
                  </a:lnTo>
                  <a:cubicBezTo>
                    <a:pt x="489" y="57"/>
                    <a:pt x="516" y="30"/>
                    <a:pt x="571" y="26"/>
                  </a:cubicBezTo>
                  <a:cubicBezTo>
                    <a:pt x="578" y="24"/>
                    <a:pt x="586" y="24"/>
                    <a:pt x="586" y="9"/>
                  </a:cubicBezTo>
                  <a:cubicBezTo>
                    <a:pt x="586" y="4"/>
                    <a:pt x="582" y="0"/>
                    <a:pt x="577" y="0"/>
                  </a:cubicBezTo>
                  <a:cubicBezTo>
                    <a:pt x="555" y="0"/>
                    <a:pt x="531" y="2"/>
                    <a:pt x="511" y="2"/>
                  </a:cubicBezTo>
                  <a:cubicBezTo>
                    <a:pt x="483" y="2"/>
                    <a:pt x="456" y="0"/>
                    <a:pt x="428" y="0"/>
                  </a:cubicBezTo>
                  <a:cubicBezTo>
                    <a:pt x="425" y="0"/>
                    <a:pt x="414" y="0"/>
                    <a:pt x="414" y="15"/>
                  </a:cubicBezTo>
                  <a:cubicBezTo>
                    <a:pt x="414" y="24"/>
                    <a:pt x="423" y="26"/>
                    <a:pt x="426" y="26"/>
                  </a:cubicBezTo>
                  <a:cubicBezTo>
                    <a:pt x="432" y="26"/>
                    <a:pt x="456" y="28"/>
                    <a:pt x="456" y="44"/>
                  </a:cubicBezTo>
                  <a:cubicBezTo>
                    <a:pt x="456" y="57"/>
                    <a:pt x="436" y="80"/>
                    <a:pt x="434" y="83"/>
                  </a:cubicBezTo>
                  <a:lnTo>
                    <a:pt x="245" y="301"/>
                  </a:lnTo>
                  <a:lnTo>
                    <a:pt x="157" y="59"/>
                  </a:lnTo>
                  <a:cubicBezTo>
                    <a:pt x="152" y="48"/>
                    <a:pt x="152" y="46"/>
                    <a:pt x="152" y="44"/>
                  </a:cubicBezTo>
                  <a:cubicBezTo>
                    <a:pt x="152" y="26"/>
                    <a:pt x="192" y="26"/>
                    <a:pt x="200" y="26"/>
                  </a:cubicBezTo>
                  <a:cubicBezTo>
                    <a:pt x="210" y="26"/>
                    <a:pt x="220" y="26"/>
                    <a:pt x="220" y="9"/>
                  </a:cubicBezTo>
                  <a:cubicBezTo>
                    <a:pt x="220" y="0"/>
                    <a:pt x="210" y="0"/>
                    <a:pt x="207" y="0"/>
                  </a:cubicBezTo>
                  <a:cubicBezTo>
                    <a:pt x="185" y="0"/>
                    <a:pt x="128" y="2"/>
                    <a:pt x="106" y="2"/>
                  </a:cubicBezTo>
                  <a:cubicBezTo>
                    <a:pt x="86" y="2"/>
                    <a:pt x="35" y="0"/>
                    <a:pt x="15" y="0"/>
                  </a:cubicBezTo>
                  <a:cubicBezTo>
                    <a:pt x="11" y="0"/>
                    <a:pt x="0" y="0"/>
                    <a:pt x="0" y="17"/>
                  </a:cubicBezTo>
                  <a:cubicBezTo>
                    <a:pt x="0" y="26"/>
                    <a:pt x="7" y="26"/>
                    <a:pt x="18" y="26"/>
                  </a:cubicBezTo>
                  <a:cubicBezTo>
                    <a:pt x="68" y="26"/>
                    <a:pt x="70" y="33"/>
                    <a:pt x="77" y="54"/>
                  </a:cubicBezTo>
                  <a:lnTo>
                    <a:pt x="178" y="322"/>
                  </a:lnTo>
                  <a:cubicBezTo>
                    <a:pt x="178" y="324"/>
                    <a:pt x="179" y="333"/>
                    <a:pt x="179" y="335"/>
                  </a:cubicBezTo>
                  <a:cubicBezTo>
                    <a:pt x="179" y="337"/>
                    <a:pt x="148" y="468"/>
                    <a:pt x="143" y="483"/>
                  </a:cubicBezTo>
                  <a:cubicBezTo>
                    <a:pt x="134" y="529"/>
                    <a:pt x="132" y="531"/>
                    <a:pt x="68" y="531"/>
                  </a:cubicBezTo>
                  <a:cubicBezTo>
                    <a:pt x="53" y="531"/>
                    <a:pt x="46" y="531"/>
                    <a:pt x="46" y="547"/>
                  </a:cubicBezTo>
                  <a:cubicBezTo>
                    <a:pt x="46" y="557"/>
                    <a:pt x="55" y="557"/>
                    <a:pt x="57" y="557"/>
                  </a:cubicBezTo>
                  <a:cubicBezTo>
                    <a:pt x="81" y="557"/>
                    <a:pt x="135" y="555"/>
                    <a:pt x="159" y="555"/>
                  </a:cubicBezTo>
                  <a:cubicBezTo>
                    <a:pt x="181" y="555"/>
                    <a:pt x="240" y="557"/>
                    <a:pt x="262" y="557"/>
                  </a:cubicBezTo>
                  <a:cubicBezTo>
                    <a:pt x="267" y="557"/>
                    <a:pt x="278" y="557"/>
                    <a:pt x="278" y="540"/>
                  </a:cubicBezTo>
                  <a:cubicBezTo>
                    <a:pt x="278" y="531"/>
                    <a:pt x="271" y="531"/>
                    <a:pt x="254" y="531"/>
                  </a:cubicBezTo>
                  <a:cubicBezTo>
                    <a:pt x="253" y="531"/>
                    <a:pt x="238" y="531"/>
                    <a:pt x="225" y="531"/>
                  </a:cubicBezTo>
                  <a:cubicBezTo>
                    <a:pt x="207" y="529"/>
                    <a:pt x="203" y="527"/>
                    <a:pt x="203" y="516"/>
                  </a:cubicBezTo>
                  <a:cubicBezTo>
                    <a:pt x="203" y="510"/>
                    <a:pt x="210" y="483"/>
                    <a:pt x="214" y="466"/>
                  </a:cubicBezTo>
                  <a:lnTo>
                    <a:pt x="242" y="351"/>
                  </a:lnTo>
                  <a:cubicBezTo>
                    <a:pt x="245" y="335"/>
                    <a:pt x="247" y="333"/>
                    <a:pt x="253" y="325"/>
                  </a:cubicBezTo>
                  <a:lnTo>
                    <a:pt x="454" y="92"/>
                  </a:lnTo>
                </a:path>
              </a:pathLst>
            </a:custGeom>
            <a:solidFill>
              <a:srgbClr val="000000"/>
            </a:solidFill>
            <a:ln w="15840">
              <a:noFill/>
            </a:ln>
          </p:spPr>
        </p:sp>
        <p:sp>
          <p:nvSpPr>
            <p:cNvPr id="1614" name="Freeform 228"/>
            <p:cNvSpPr/>
            <p:nvPr/>
          </p:nvSpPr>
          <p:spPr>
            <a:xfrm>
              <a:off x="1356480" y="6266160"/>
              <a:ext cx="90000" cy="178920"/>
            </a:xfrm>
            <a:custGeom>
              <a:avLst/>
              <a:gdLst/>
              <a:ahLst/>
              <a:rect l="0" t="0" r="r" b="b"/>
              <a:pathLst>
                <a:path w="250" h="497">
                  <a:moveTo>
                    <a:pt x="249" y="22"/>
                  </a:moveTo>
                  <a:cubicBezTo>
                    <a:pt x="249" y="11"/>
                    <a:pt x="242" y="0"/>
                    <a:pt x="227" y="0"/>
                  </a:cubicBezTo>
                  <a:cubicBezTo>
                    <a:pt x="210" y="0"/>
                    <a:pt x="194" y="17"/>
                    <a:pt x="194" y="31"/>
                  </a:cubicBezTo>
                  <a:cubicBezTo>
                    <a:pt x="194" y="41"/>
                    <a:pt x="201" y="54"/>
                    <a:pt x="218" y="54"/>
                  </a:cubicBezTo>
                  <a:cubicBezTo>
                    <a:pt x="232" y="54"/>
                    <a:pt x="249" y="39"/>
                    <a:pt x="249" y="22"/>
                  </a:cubicBezTo>
                  <a:moveTo>
                    <a:pt x="128" y="407"/>
                  </a:moveTo>
                  <a:cubicBezTo>
                    <a:pt x="119" y="446"/>
                    <a:pt x="90" y="479"/>
                    <a:pt x="55" y="479"/>
                  </a:cubicBezTo>
                  <a:cubicBezTo>
                    <a:pt x="48" y="479"/>
                    <a:pt x="42" y="477"/>
                    <a:pt x="35" y="475"/>
                  </a:cubicBezTo>
                  <a:cubicBezTo>
                    <a:pt x="49" y="468"/>
                    <a:pt x="55" y="455"/>
                    <a:pt x="55" y="446"/>
                  </a:cubicBezTo>
                  <a:cubicBezTo>
                    <a:pt x="55" y="433"/>
                    <a:pt x="44" y="425"/>
                    <a:pt x="33" y="425"/>
                  </a:cubicBezTo>
                  <a:cubicBezTo>
                    <a:pt x="15" y="425"/>
                    <a:pt x="0" y="440"/>
                    <a:pt x="0" y="459"/>
                  </a:cubicBezTo>
                  <a:cubicBezTo>
                    <a:pt x="0" y="481"/>
                    <a:pt x="22" y="496"/>
                    <a:pt x="57" y="496"/>
                  </a:cubicBezTo>
                  <a:cubicBezTo>
                    <a:pt x="90" y="496"/>
                    <a:pt x="156" y="475"/>
                    <a:pt x="174" y="405"/>
                  </a:cubicBezTo>
                  <a:lnTo>
                    <a:pt x="225" y="200"/>
                  </a:lnTo>
                  <a:cubicBezTo>
                    <a:pt x="227" y="194"/>
                    <a:pt x="229" y="189"/>
                    <a:pt x="229" y="181"/>
                  </a:cubicBezTo>
                  <a:cubicBezTo>
                    <a:pt x="229" y="150"/>
                    <a:pt x="201" y="128"/>
                    <a:pt x="167" y="128"/>
                  </a:cubicBezTo>
                  <a:cubicBezTo>
                    <a:pt x="104" y="128"/>
                    <a:pt x="68" y="205"/>
                    <a:pt x="68" y="214"/>
                  </a:cubicBezTo>
                  <a:cubicBezTo>
                    <a:pt x="68" y="222"/>
                    <a:pt x="75" y="222"/>
                    <a:pt x="77" y="222"/>
                  </a:cubicBezTo>
                  <a:cubicBezTo>
                    <a:pt x="84" y="222"/>
                    <a:pt x="84" y="220"/>
                    <a:pt x="90" y="211"/>
                  </a:cubicBezTo>
                  <a:cubicBezTo>
                    <a:pt x="102" y="178"/>
                    <a:pt x="132" y="142"/>
                    <a:pt x="165" y="142"/>
                  </a:cubicBezTo>
                  <a:cubicBezTo>
                    <a:pt x="179" y="142"/>
                    <a:pt x="185" y="152"/>
                    <a:pt x="185" y="170"/>
                  </a:cubicBezTo>
                  <a:cubicBezTo>
                    <a:pt x="185" y="178"/>
                    <a:pt x="183" y="185"/>
                    <a:pt x="183" y="189"/>
                  </a:cubicBezTo>
                  <a:lnTo>
                    <a:pt x="128" y="407"/>
                  </a:lnTo>
                </a:path>
              </a:pathLst>
            </a:custGeom>
            <a:solidFill>
              <a:srgbClr val="000000"/>
            </a:solidFill>
            <a:ln w="15840">
              <a:noFill/>
            </a:ln>
          </p:spPr>
        </p:sp>
        <p:sp>
          <p:nvSpPr>
            <p:cNvPr id="1615" name="Freeform 229"/>
            <p:cNvSpPr/>
            <p:nvPr/>
          </p:nvSpPr>
          <p:spPr>
            <a:xfrm>
              <a:off x="1494720" y="6138360"/>
              <a:ext cx="68400" cy="293400"/>
            </a:xfrm>
            <a:custGeom>
              <a:avLst/>
              <a:gdLst/>
              <a:ahLst/>
              <a:rect l="0" t="0" r="r" b="b"/>
              <a:pathLst>
                <a:path w="190" h="815">
                  <a:moveTo>
                    <a:pt x="189" y="407"/>
                  </a:moveTo>
                  <a:cubicBezTo>
                    <a:pt x="189" y="344"/>
                    <a:pt x="179" y="246"/>
                    <a:pt x="135" y="153"/>
                  </a:cubicBezTo>
                  <a:cubicBezTo>
                    <a:pt x="86" y="54"/>
                    <a:pt x="16" y="0"/>
                    <a:pt x="7" y="0"/>
                  </a:cubicBezTo>
                  <a:cubicBezTo>
                    <a:pt x="4" y="0"/>
                    <a:pt x="0" y="4"/>
                    <a:pt x="0" y="7"/>
                  </a:cubicBezTo>
                  <a:cubicBezTo>
                    <a:pt x="0" y="11"/>
                    <a:pt x="0" y="13"/>
                    <a:pt x="15" y="28"/>
                  </a:cubicBezTo>
                  <a:cubicBezTo>
                    <a:pt x="95" y="107"/>
                    <a:pt x="141" y="237"/>
                    <a:pt x="141" y="407"/>
                  </a:cubicBezTo>
                  <a:cubicBezTo>
                    <a:pt x="141" y="545"/>
                    <a:pt x="112" y="690"/>
                    <a:pt x="11" y="791"/>
                  </a:cubicBezTo>
                  <a:cubicBezTo>
                    <a:pt x="0" y="802"/>
                    <a:pt x="0" y="804"/>
                    <a:pt x="0" y="806"/>
                  </a:cubicBezTo>
                  <a:cubicBezTo>
                    <a:pt x="0" y="812"/>
                    <a:pt x="4" y="814"/>
                    <a:pt x="7" y="814"/>
                  </a:cubicBezTo>
                  <a:cubicBezTo>
                    <a:pt x="16" y="814"/>
                    <a:pt x="90" y="758"/>
                    <a:pt x="137" y="655"/>
                  </a:cubicBezTo>
                  <a:cubicBezTo>
                    <a:pt x="179" y="566"/>
                    <a:pt x="189" y="475"/>
                    <a:pt x="189" y="407"/>
                  </a:cubicBezTo>
                </a:path>
              </a:pathLst>
            </a:custGeom>
            <a:solidFill>
              <a:srgbClr val="000000"/>
            </a:solidFill>
            <a:ln w="15840">
              <a:noFill/>
            </a:ln>
          </p:spPr>
        </p:sp>
        <p:sp>
          <p:nvSpPr>
            <p:cNvPr id="1616" name="Freeform 230"/>
            <p:cNvSpPr/>
            <p:nvPr/>
          </p:nvSpPr>
          <p:spPr>
            <a:xfrm>
              <a:off x="1687320" y="6250320"/>
              <a:ext cx="193320" cy="69480"/>
            </a:xfrm>
            <a:custGeom>
              <a:avLst/>
              <a:gdLst/>
              <a:ahLst/>
              <a:rect l="0" t="0" r="r" b="b"/>
              <a:pathLst>
                <a:path w="537" h="193">
                  <a:moveTo>
                    <a:pt x="509" y="33"/>
                  </a:moveTo>
                  <a:cubicBezTo>
                    <a:pt x="522" y="33"/>
                    <a:pt x="536" y="33"/>
                    <a:pt x="536" y="17"/>
                  </a:cubicBezTo>
                  <a:cubicBezTo>
                    <a:pt x="536" y="0"/>
                    <a:pt x="522" y="0"/>
                    <a:pt x="511" y="0"/>
                  </a:cubicBezTo>
                  <a:lnTo>
                    <a:pt x="27" y="0"/>
                  </a:lnTo>
                  <a:cubicBezTo>
                    <a:pt x="15" y="0"/>
                    <a:pt x="0" y="0"/>
                    <a:pt x="0" y="17"/>
                  </a:cubicBezTo>
                  <a:cubicBezTo>
                    <a:pt x="0" y="33"/>
                    <a:pt x="15" y="33"/>
                    <a:pt x="27" y="33"/>
                  </a:cubicBezTo>
                  <a:lnTo>
                    <a:pt x="509" y="33"/>
                  </a:lnTo>
                  <a:moveTo>
                    <a:pt x="511" y="192"/>
                  </a:moveTo>
                  <a:cubicBezTo>
                    <a:pt x="522" y="192"/>
                    <a:pt x="536" y="192"/>
                    <a:pt x="536" y="176"/>
                  </a:cubicBezTo>
                  <a:cubicBezTo>
                    <a:pt x="536" y="159"/>
                    <a:pt x="522" y="159"/>
                    <a:pt x="509" y="159"/>
                  </a:cubicBezTo>
                  <a:lnTo>
                    <a:pt x="27" y="159"/>
                  </a:lnTo>
                  <a:cubicBezTo>
                    <a:pt x="15" y="159"/>
                    <a:pt x="0" y="159"/>
                    <a:pt x="0" y="176"/>
                  </a:cubicBezTo>
                  <a:cubicBezTo>
                    <a:pt x="0" y="192"/>
                    <a:pt x="15" y="192"/>
                    <a:pt x="27" y="192"/>
                  </a:cubicBezTo>
                  <a:lnTo>
                    <a:pt x="511" y="192"/>
                  </a:lnTo>
                </a:path>
              </a:pathLst>
            </a:custGeom>
            <a:solidFill>
              <a:srgbClr val="000000"/>
            </a:solidFill>
            <a:ln w="15840">
              <a:noFill/>
            </a:ln>
          </p:spPr>
        </p:sp>
        <p:sp>
          <p:nvSpPr>
            <p:cNvPr id="1617" name="Freeform 231"/>
            <p:cNvSpPr/>
            <p:nvPr/>
          </p:nvSpPr>
          <p:spPr>
            <a:xfrm>
              <a:off x="2805840" y="5954040"/>
              <a:ext cx="145440" cy="267120"/>
            </a:xfrm>
            <a:custGeom>
              <a:avLst/>
              <a:gdLst/>
              <a:ahLst/>
              <a:rect l="0" t="0" r="r" b="b"/>
              <a:pathLst>
                <a:path w="404" h="742">
                  <a:moveTo>
                    <a:pt x="254" y="248"/>
                  </a:moveTo>
                  <a:lnTo>
                    <a:pt x="324" y="248"/>
                  </a:lnTo>
                  <a:cubicBezTo>
                    <a:pt x="339" y="248"/>
                    <a:pt x="348" y="248"/>
                    <a:pt x="348" y="233"/>
                  </a:cubicBezTo>
                  <a:cubicBezTo>
                    <a:pt x="348" y="224"/>
                    <a:pt x="339" y="224"/>
                    <a:pt x="326" y="224"/>
                  </a:cubicBezTo>
                  <a:lnTo>
                    <a:pt x="258" y="224"/>
                  </a:lnTo>
                  <a:lnTo>
                    <a:pt x="275" y="129"/>
                  </a:lnTo>
                  <a:cubicBezTo>
                    <a:pt x="278" y="113"/>
                    <a:pt x="289" y="55"/>
                    <a:pt x="295" y="46"/>
                  </a:cubicBezTo>
                  <a:cubicBezTo>
                    <a:pt x="302" y="30"/>
                    <a:pt x="317" y="18"/>
                    <a:pt x="333" y="18"/>
                  </a:cubicBezTo>
                  <a:cubicBezTo>
                    <a:pt x="337" y="18"/>
                    <a:pt x="357" y="18"/>
                    <a:pt x="372" y="33"/>
                  </a:cubicBezTo>
                  <a:cubicBezTo>
                    <a:pt x="337" y="35"/>
                    <a:pt x="329" y="65"/>
                    <a:pt x="329" y="76"/>
                  </a:cubicBezTo>
                  <a:cubicBezTo>
                    <a:pt x="329" y="96"/>
                    <a:pt x="344" y="105"/>
                    <a:pt x="359" y="105"/>
                  </a:cubicBezTo>
                  <a:cubicBezTo>
                    <a:pt x="379" y="105"/>
                    <a:pt x="403" y="87"/>
                    <a:pt x="403" y="55"/>
                  </a:cubicBezTo>
                  <a:cubicBezTo>
                    <a:pt x="403" y="18"/>
                    <a:pt x="366" y="0"/>
                    <a:pt x="333" y="0"/>
                  </a:cubicBezTo>
                  <a:cubicBezTo>
                    <a:pt x="306" y="0"/>
                    <a:pt x="254" y="15"/>
                    <a:pt x="231" y="96"/>
                  </a:cubicBezTo>
                  <a:cubicBezTo>
                    <a:pt x="225" y="113"/>
                    <a:pt x="223" y="120"/>
                    <a:pt x="203" y="224"/>
                  </a:cubicBezTo>
                  <a:lnTo>
                    <a:pt x="148" y="224"/>
                  </a:lnTo>
                  <a:cubicBezTo>
                    <a:pt x="132" y="224"/>
                    <a:pt x="124" y="224"/>
                    <a:pt x="124" y="239"/>
                  </a:cubicBezTo>
                  <a:cubicBezTo>
                    <a:pt x="124" y="248"/>
                    <a:pt x="130" y="248"/>
                    <a:pt x="146" y="248"/>
                  </a:cubicBezTo>
                  <a:lnTo>
                    <a:pt x="200" y="248"/>
                  </a:lnTo>
                  <a:lnTo>
                    <a:pt x="139" y="569"/>
                  </a:lnTo>
                  <a:cubicBezTo>
                    <a:pt x="124" y="649"/>
                    <a:pt x="110" y="723"/>
                    <a:pt x="70" y="723"/>
                  </a:cubicBezTo>
                  <a:cubicBezTo>
                    <a:pt x="66" y="723"/>
                    <a:pt x="46" y="723"/>
                    <a:pt x="29" y="708"/>
                  </a:cubicBezTo>
                  <a:cubicBezTo>
                    <a:pt x="68" y="706"/>
                    <a:pt x="75" y="677"/>
                    <a:pt x="75" y="664"/>
                  </a:cubicBezTo>
                  <a:cubicBezTo>
                    <a:pt x="75" y="645"/>
                    <a:pt x="60" y="636"/>
                    <a:pt x="44" y="636"/>
                  </a:cubicBezTo>
                  <a:cubicBezTo>
                    <a:pt x="24" y="636"/>
                    <a:pt x="0" y="655"/>
                    <a:pt x="0" y="684"/>
                  </a:cubicBezTo>
                  <a:cubicBezTo>
                    <a:pt x="0" y="721"/>
                    <a:pt x="35" y="741"/>
                    <a:pt x="70" y="741"/>
                  </a:cubicBezTo>
                  <a:cubicBezTo>
                    <a:pt x="113" y="741"/>
                    <a:pt x="145" y="693"/>
                    <a:pt x="159" y="662"/>
                  </a:cubicBezTo>
                  <a:cubicBezTo>
                    <a:pt x="185" y="610"/>
                    <a:pt x="205" y="512"/>
                    <a:pt x="205" y="507"/>
                  </a:cubicBezTo>
                  <a:lnTo>
                    <a:pt x="254" y="248"/>
                  </a:lnTo>
                </a:path>
              </a:pathLst>
            </a:custGeom>
            <a:solidFill>
              <a:srgbClr val="000000"/>
            </a:solidFill>
            <a:ln w="15840">
              <a:noFill/>
            </a:ln>
          </p:spPr>
        </p:sp>
        <p:sp>
          <p:nvSpPr>
            <p:cNvPr id="1618" name="Freeform 232"/>
            <p:cNvSpPr/>
            <p:nvPr/>
          </p:nvSpPr>
          <p:spPr>
            <a:xfrm>
              <a:off x="2946240" y="6075360"/>
              <a:ext cx="133560" cy="140760"/>
            </a:xfrm>
            <a:custGeom>
              <a:avLst/>
              <a:gdLst/>
              <a:ahLst/>
              <a:rect l="0" t="0" r="r" b="b"/>
              <a:pathLst>
                <a:path w="371" h="391">
                  <a:moveTo>
                    <a:pt x="194" y="46"/>
                  </a:moveTo>
                  <a:cubicBezTo>
                    <a:pt x="200" y="26"/>
                    <a:pt x="201" y="20"/>
                    <a:pt x="253" y="20"/>
                  </a:cubicBezTo>
                  <a:cubicBezTo>
                    <a:pt x="271" y="20"/>
                    <a:pt x="276" y="20"/>
                    <a:pt x="276" y="7"/>
                  </a:cubicBezTo>
                  <a:cubicBezTo>
                    <a:pt x="276" y="7"/>
                    <a:pt x="276" y="0"/>
                    <a:pt x="267" y="0"/>
                  </a:cubicBezTo>
                  <a:cubicBezTo>
                    <a:pt x="253" y="0"/>
                    <a:pt x="238" y="2"/>
                    <a:pt x="225" y="2"/>
                  </a:cubicBezTo>
                  <a:cubicBezTo>
                    <a:pt x="210" y="2"/>
                    <a:pt x="194" y="2"/>
                    <a:pt x="179" y="2"/>
                  </a:cubicBezTo>
                  <a:cubicBezTo>
                    <a:pt x="168" y="2"/>
                    <a:pt x="152" y="2"/>
                    <a:pt x="141" y="2"/>
                  </a:cubicBezTo>
                  <a:cubicBezTo>
                    <a:pt x="128" y="2"/>
                    <a:pt x="115" y="0"/>
                    <a:pt x="104" y="0"/>
                  </a:cubicBezTo>
                  <a:cubicBezTo>
                    <a:pt x="101" y="0"/>
                    <a:pt x="92" y="0"/>
                    <a:pt x="92" y="13"/>
                  </a:cubicBezTo>
                  <a:cubicBezTo>
                    <a:pt x="92" y="20"/>
                    <a:pt x="99" y="20"/>
                    <a:pt x="110" y="20"/>
                  </a:cubicBezTo>
                  <a:cubicBezTo>
                    <a:pt x="110" y="20"/>
                    <a:pt x="121" y="20"/>
                    <a:pt x="132" y="22"/>
                  </a:cubicBezTo>
                  <a:cubicBezTo>
                    <a:pt x="143" y="22"/>
                    <a:pt x="145" y="24"/>
                    <a:pt x="145" y="30"/>
                  </a:cubicBezTo>
                  <a:cubicBezTo>
                    <a:pt x="145" y="31"/>
                    <a:pt x="145" y="33"/>
                    <a:pt x="143" y="43"/>
                  </a:cubicBezTo>
                  <a:lnTo>
                    <a:pt x="66" y="346"/>
                  </a:lnTo>
                  <a:cubicBezTo>
                    <a:pt x="62" y="364"/>
                    <a:pt x="60" y="370"/>
                    <a:pt x="16" y="370"/>
                  </a:cubicBezTo>
                  <a:cubicBezTo>
                    <a:pt x="7" y="370"/>
                    <a:pt x="0" y="370"/>
                    <a:pt x="0" y="381"/>
                  </a:cubicBezTo>
                  <a:cubicBezTo>
                    <a:pt x="0" y="390"/>
                    <a:pt x="7" y="390"/>
                    <a:pt x="16" y="390"/>
                  </a:cubicBezTo>
                  <a:lnTo>
                    <a:pt x="302" y="390"/>
                  </a:lnTo>
                  <a:cubicBezTo>
                    <a:pt x="315" y="390"/>
                    <a:pt x="317" y="390"/>
                    <a:pt x="320" y="379"/>
                  </a:cubicBezTo>
                  <a:cubicBezTo>
                    <a:pt x="326" y="364"/>
                    <a:pt x="370" y="253"/>
                    <a:pt x="370" y="248"/>
                  </a:cubicBezTo>
                  <a:cubicBezTo>
                    <a:pt x="370" y="246"/>
                    <a:pt x="368" y="240"/>
                    <a:pt x="359" y="240"/>
                  </a:cubicBezTo>
                  <a:cubicBezTo>
                    <a:pt x="353" y="240"/>
                    <a:pt x="351" y="242"/>
                    <a:pt x="348" y="251"/>
                  </a:cubicBezTo>
                  <a:cubicBezTo>
                    <a:pt x="326" y="307"/>
                    <a:pt x="302" y="370"/>
                    <a:pt x="198" y="370"/>
                  </a:cubicBezTo>
                  <a:lnTo>
                    <a:pt x="134" y="370"/>
                  </a:lnTo>
                  <a:cubicBezTo>
                    <a:pt x="117" y="370"/>
                    <a:pt x="115" y="370"/>
                    <a:pt x="115" y="364"/>
                  </a:cubicBezTo>
                  <a:cubicBezTo>
                    <a:pt x="115" y="364"/>
                    <a:pt x="115" y="361"/>
                    <a:pt x="119" y="351"/>
                  </a:cubicBezTo>
                  <a:lnTo>
                    <a:pt x="194" y="46"/>
                  </a:lnTo>
                </a:path>
              </a:pathLst>
            </a:custGeom>
            <a:solidFill>
              <a:srgbClr val="000000"/>
            </a:solidFill>
            <a:ln w="15840">
              <a:noFill/>
            </a:ln>
          </p:spPr>
        </p:sp>
        <p:sp>
          <p:nvSpPr>
            <p:cNvPr id="1619" name="Freeform 233"/>
            <p:cNvSpPr/>
            <p:nvPr/>
          </p:nvSpPr>
          <p:spPr>
            <a:xfrm>
              <a:off x="3105000" y="6059160"/>
              <a:ext cx="121680" cy="122760"/>
            </a:xfrm>
            <a:custGeom>
              <a:avLst/>
              <a:gdLst/>
              <a:ahLst/>
              <a:rect l="0" t="0" r="r" b="b"/>
              <a:pathLst>
                <a:path w="338" h="341">
                  <a:moveTo>
                    <a:pt x="179" y="181"/>
                  </a:moveTo>
                  <a:lnTo>
                    <a:pt x="320" y="181"/>
                  </a:lnTo>
                  <a:cubicBezTo>
                    <a:pt x="326" y="181"/>
                    <a:pt x="337" y="181"/>
                    <a:pt x="337" y="170"/>
                  </a:cubicBezTo>
                  <a:cubicBezTo>
                    <a:pt x="337" y="159"/>
                    <a:pt x="326" y="159"/>
                    <a:pt x="320" y="159"/>
                  </a:cubicBezTo>
                  <a:lnTo>
                    <a:pt x="179" y="159"/>
                  </a:lnTo>
                  <a:lnTo>
                    <a:pt x="179" y="17"/>
                  </a:lnTo>
                  <a:cubicBezTo>
                    <a:pt x="179" y="11"/>
                    <a:pt x="179" y="0"/>
                    <a:pt x="168" y="0"/>
                  </a:cubicBezTo>
                  <a:cubicBezTo>
                    <a:pt x="157" y="0"/>
                    <a:pt x="157" y="11"/>
                    <a:pt x="157" y="17"/>
                  </a:cubicBezTo>
                  <a:lnTo>
                    <a:pt x="157" y="159"/>
                  </a:lnTo>
                  <a:lnTo>
                    <a:pt x="16" y="159"/>
                  </a:lnTo>
                  <a:cubicBezTo>
                    <a:pt x="11" y="159"/>
                    <a:pt x="0" y="159"/>
                    <a:pt x="0" y="170"/>
                  </a:cubicBezTo>
                  <a:cubicBezTo>
                    <a:pt x="0" y="181"/>
                    <a:pt x="11" y="181"/>
                    <a:pt x="16" y="181"/>
                  </a:cubicBezTo>
                  <a:lnTo>
                    <a:pt x="157" y="181"/>
                  </a:lnTo>
                  <a:lnTo>
                    <a:pt x="157" y="324"/>
                  </a:lnTo>
                  <a:cubicBezTo>
                    <a:pt x="157" y="329"/>
                    <a:pt x="157" y="340"/>
                    <a:pt x="168" y="340"/>
                  </a:cubicBezTo>
                  <a:cubicBezTo>
                    <a:pt x="179" y="340"/>
                    <a:pt x="179" y="329"/>
                    <a:pt x="179" y="324"/>
                  </a:cubicBezTo>
                  <a:lnTo>
                    <a:pt x="179" y="181"/>
                  </a:lnTo>
                </a:path>
              </a:pathLst>
            </a:custGeom>
            <a:solidFill>
              <a:srgbClr val="000000"/>
            </a:solidFill>
            <a:ln w="15840">
              <a:noFill/>
            </a:ln>
          </p:spPr>
        </p:sp>
        <p:sp>
          <p:nvSpPr>
            <p:cNvPr id="1620" name="Freeform 234"/>
            <p:cNvSpPr/>
            <p:nvPr/>
          </p:nvSpPr>
          <p:spPr>
            <a:xfrm>
              <a:off x="3297600" y="5940720"/>
              <a:ext cx="68400" cy="293400"/>
            </a:xfrm>
            <a:custGeom>
              <a:avLst/>
              <a:gdLst/>
              <a:ahLst/>
              <a:rect l="0" t="0" r="r" b="b"/>
              <a:pathLst>
                <a:path w="190" h="815">
                  <a:moveTo>
                    <a:pt x="189" y="806"/>
                  </a:moveTo>
                  <a:cubicBezTo>
                    <a:pt x="189" y="804"/>
                    <a:pt x="189" y="802"/>
                    <a:pt x="174" y="788"/>
                  </a:cubicBezTo>
                  <a:cubicBezTo>
                    <a:pt x="73" y="686"/>
                    <a:pt x="48" y="533"/>
                    <a:pt x="48" y="407"/>
                  </a:cubicBezTo>
                  <a:cubicBezTo>
                    <a:pt x="48" y="266"/>
                    <a:pt x="79" y="124"/>
                    <a:pt x="178" y="22"/>
                  </a:cubicBezTo>
                  <a:cubicBezTo>
                    <a:pt x="189" y="13"/>
                    <a:pt x="189" y="11"/>
                    <a:pt x="189" y="7"/>
                  </a:cubicBezTo>
                  <a:cubicBezTo>
                    <a:pt x="189" y="2"/>
                    <a:pt x="185" y="0"/>
                    <a:pt x="179" y="0"/>
                  </a:cubicBezTo>
                  <a:cubicBezTo>
                    <a:pt x="172" y="0"/>
                    <a:pt x="99" y="55"/>
                    <a:pt x="51" y="159"/>
                  </a:cubicBezTo>
                  <a:cubicBezTo>
                    <a:pt x="9" y="248"/>
                    <a:pt x="0" y="338"/>
                    <a:pt x="0" y="407"/>
                  </a:cubicBezTo>
                  <a:cubicBezTo>
                    <a:pt x="0" y="472"/>
                    <a:pt x="9" y="569"/>
                    <a:pt x="53" y="662"/>
                  </a:cubicBezTo>
                  <a:cubicBezTo>
                    <a:pt x="102" y="762"/>
                    <a:pt x="172" y="814"/>
                    <a:pt x="179" y="814"/>
                  </a:cubicBezTo>
                  <a:cubicBezTo>
                    <a:pt x="185" y="814"/>
                    <a:pt x="189" y="812"/>
                    <a:pt x="189" y="806"/>
                  </a:cubicBezTo>
                </a:path>
              </a:pathLst>
            </a:custGeom>
            <a:solidFill>
              <a:srgbClr val="000000"/>
            </a:solidFill>
            <a:ln w="15840">
              <a:noFill/>
            </a:ln>
          </p:spPr>
        </p:sp>
        <p:sp>
          <p:nvSpPr>
            <p:cNvPr id="1621" name="Freeform 235"/>
            <p:cNvSpPr/>
            <p:nvPr/>
          </p:nvSpPr>
          <p:spPr>
            <a:xfrm>
              <a:off x="3389760" y="5960160"/>
              <a:ext cx="239400" cy="200880"/>
            </a:xfrm>
            <a:custGeom>
              <a:avLst/>
              <a:gdLst/>
              <a:ahLst/>
              <a:rect l="0" t="0" r="r" b="b"/>
              <a:pathLst>
                <a:path w="665" h="558">
                  <a:moveTo>
                    <a:pt x="370" y="222"/>
                  </a:moveTo>
                  <a:lnTo>
                    <a:pt x="302" y="59"/>
                  </a:lnTo>
                  <a:cubicBezTo>
                    <a:pt x="298" y="54"/>
                    <a:pt x="298" y="50"/>
                    <a:pt x="298" y="48"/>
                  </a:cubicBezTo>
                  <a:cubicBezTo>
                    <a:pt x="298" y="44"/>
                    <a:pt x="311" y="28"/>
                    <a:pt x="346" y="26"/>
                  </a:cubicBezTo>
                  <a:cubicBezTo>
                    <a:pt x="353" y="24"/>
                    <a:pt x="361" y="24"/>
                    <a:pt x="361" y="9"/>
                  </a:cubicBezTo>
                  <a:cubicBezTo>
                    <a:pt x="361" y="0"/>
                    <a:pt x="351" y="0"/>
                    <a:pt x="350" y="0"/>
                  </a:cubicBezTo>
                  <a:cubicBezTo>
                    <a:pt x="317" y="0"/>
                    <a:pt x="282" y="2"/>
                    <a:pt x="247" y="2"/>
                  </a:cubicBezTo>
                  <a:cubicBezTo>
                    <a:pt x="227" y="2"/>
                    <a:pt x="178" y="0"/>
                    <a:pt x="157" y="0"/>
                  </a:cubicBezTo>
                  <a:cubicBezTo>
                    <a:pt x="152" y="0"/>
                    <a:pt x="143" y="0"/>
                    <a:pt x="143" y="17"/>
                  </a:cubicBezTo>
                  <a:cubicBezTo>
                    <a:pt x="143" y="26"/>
                    <a:pt x="150" y="26"/>
                    <a:pt x="161" y="26"/>
                  </a:cubicBezTo>
                  <a:cubicBezTo>
                    <a:pt x="210" y="26"/>
                    <a:pt x="214" y="33"/>
                    <a:pt x="221" y="52"/>
                  </a:cubicBezTo>
                  <a:lnTo>
                    <a:pt x="317" y="279"/>
                  </a:lnTo>
                  <a:lnTo>
                    <a:pt x="146" y="464"/>
                  </a:lnTo>
                  <a:lnTo>
                    <a:pt x="135" y="473"/>
                  </a:lnTo>
                  <a:cubicBezTo>
                    <a:pt x="97" y="516"/>
                    <a:pt x="59" y="529"/>
                    <a:pt x="18" y="531"/>
                  </a:cubicBezTo>
                  <a:cubicBezTo>
                    <a:pt x="7" y="533"/>
                    <a:pt x="0" y="533"/>
                    <a:pt x="0" y="547"/>
                  </a:cubicBezTo>
                  <a:cubicBezTo>
                    <a:pt x="0" y="549"/>
                    <a:pt x="0" y="557"/>
                    <a:pt x="11" y="557"/>
                  </a:cubicBezTo>
                  <a:cubicBezTo>
                    <a:pt x="35" y="557"/>
                    <a:pt x="60" y="555"/>
                    <a:pt x="86" y="555"/>
                  </a:cubicBezTo>
                  <a:cubicBezTo>
                    <a:pt x="115" y="555"/>
                    <a:pt x="148" y="557"/>
                    <a:pt x="176" y="557"/>
                  </a:cubicBezTo>
                  <a:cubicBezTo>
                    <a:pt x="181" y="557"/>
                    <a:pt x="190" y="557"/>
                    <a:pt x="190" y="540"/>
                  </a:cubicBezTo>
                  <a:cubicBezTo>
                    <a:pt x="190" y="533"/>
                    <a:pt x="183" y="531"/>
                    <a:pt x="181" y="531"/>
                  </a:cubicBezTo>
                  <a:cubicBezTo>
                    <a:pt x="174" y="531"/>
                    <a:pt x="148" y="529"/>
                    <a:pt x="148" y="507"/>
                  </a:cubicBezTo>
                  <a:cubicBezTo>
                    <a:pt x="148" y="494"/>
                    <a:pt x="161" y="481"/>
                    <a:pt x="170" y="470"/>
                  </a:cubicBezTo>
                  <a:lnTo>
                    <a:pt x="253" y="381"/>
                  </a:lnTo>
                  <a:lnTo>
                    <a:pt x="326" y="301"/>
                  </a:lnTo>
                  <a:lnTo>
                    <a:pt x="406" y="496"/>
                  </a:lnTo>
                  <a:cubicBezTo>
                    <a:pt x="410" y="505"/>
                    <a:pt x="412" y="507"/>
                    <a:pt x="412" y="508"/>
                  </a:cubicBezTo>
                  <a:cubicBezTo>
                    <a:pt x="412" y="514"/>
                    <a:pt x="395" y="529"/>
                    <a:pt x="364" y="531"/>
                  </a:cubicBezTo>
                  <a:cubicBezTo>
                    <a:pt x="355" y="533"/>
                    <a:pt x="348" y="533"/>
                    <a:pt x="348" y="547"/>
                  </a:cubicBezTo>
                  <a:cubicBezTo>
                    <a:pt x="348" y="557"/>
                    <a:pt x="357" y="557"/>
                    <a:pt x="361" y="557"/>
                  </a:cubicBezTo>
                  <a:cubicBezTo>
                    <a:pt x="383" y="557"/>
                    <a:pt x="439" y="555"/>
                    <a:pt x="461" y="555"/>
                  </a:cubicBezTo>
                  <a:cubicBezTo>
                    <a:pt x="481" y="555"/>
                    <a:pt x="531" y="557"/>
                    <a:pt x="551" y="557"/>
                  </a:cubicBezTo>
                  <a:cubicBezTo>
                    <a:pt x="556" y="557"/>
                    <a:pt x="567" y="557"/>
                    <a:pt x="567" y="542"/>
                  </a:cubicBezTo>
                  <a:cubicBezTo>
                    <a:pt x="567" y="531"/>
                    <a:pt x="558" y="531"/>
                    <a:pt x="553" y="531"/>
                  </a:cubicBezTo>
                  <a:cubicBezTo>
                    <a:pt x="498" y="531"/>
                    <a:pt x="496" y="529"/>
                    <a:pt x="483" y="496"/>
                  </a:cubicBezTo>
                  <a:cubicBezTo>
                    <a:pt x="452" y="420"/>
                    <a:pt x="397" y="292"/>
                    <a:pt x="379" y="244"/>
                  </a:cubicBezTo>
                  <a:cubicBezTo>
                    <a:pt x="434" y="187"/>
                    <a:pt x="518" y="89"/>
                    <a:pt x="544" y="67"/>
                  </a:cubicBezTo>
                  <a:cubicBezTo>
                    <a:pt x="567" y="48"/>
                    <a:pt x="599" y="28"/>
                    <a:pt x="646" y="26"/>
                  </a:cubicBezTo>
                  <a:cubicBezTo>
                    <a:pt x="657" y="24"/>
                    <a:pt x="664" y="24"/>
                    <a:pt x="664" y="9"/>
                  </a:cubicBezTo>
                  <a:cubicBezTo>
                    <a:pt x="664" y="7"/>
                    <a:pt x="664" y="0"/>
                    <a:pt x="653" y="0"/>
                  </a:cubicBezTo>
                  <a:cubicBezTo>
                    <a:pt x="630" y="0"/>
                    <a:pt x="604" y="2"/>
                    <a:pt x="578" y="2"/>
                  </a:cubicBezTo>
                  <a:cubicBezTo>
                    <a:pt x="549" y="2"/>
                    <a:pt x="518" y="0"/>
                    <a:pt x="489" y="0"/>
                  </a:cubicBezTo>
                  <a:cubicBezTo>
                    <a:pt x="483" y="0"/>
                    <a:pt x="474" y="0"/>
                    <a:pt x="474" y="17"/>
                  </a:cubicBezTo>
                  <a:cubicBezTo>
                    <a:pt x="474" y="22"/>
                    <a:pt x="478" y="24"/>
                    <a:pt x="483" y="26"/>
                  </a:cubicBezTo>
                  <a:cubicBezTo>
                    <a:pt x="491" y="26"/>
                    <a:pt x="514" y="28"/>
                    <a:pt x="514" y="50"/>
                  </a:cubicBezTo>
                  <a:cubicBezTo>
                    <a:pt x="514" y="63"/>
                    <a:pt x="507" y="72"/>
                    <a:pt x="500" y="80"/>
                  </a:cubicBezTo>
                  <a:lnTo>
                    <a:pt x="370" y="222"/>
                  </a:lnTo>
                </a:path>
              </a:pathLst>
            </a:custGeom>
            <a:solidFill>
              <a:srgbClr val="000000"/>
            </a:solidFill>
            <a:ln w="15840">
              <a:noFill/>
            </a:ln>
          </p:spPr>
        </p:sp>
        <p:sp>
          <p:nvSpPr>
            <p:cNvPr id="1622" name="Freeform 236"/>
            <p:cNvSpPr/>
            <p:nvPr/>
          </p:nvSpPr>
          <p:spPr>
            <a:xfrm>
              <a:off x="3630960" y="6068520"/>
              <a:ext cx="62280" cy="138960"/>
            </a:xfrm>
            <a:custGeom>
              <a:avLst/>
              <a:gdLst/>
              <a:ahLst/>
              <a:rect l="0" t="0" r="r" b="b"/>
              <a:pathLst>
                <a:path w="173" h="386">
                  <a:moveTo>
                    <a:pt x="157" y="22"/>
                  </a:moveTo>
                  <a:cubicBezTo>
                    <a:pt x="157" y="13"/>
                    <a:pt x="150" y="0"/>
                    <a:pt x="135" y="0"/>
                  </a:cubicBezTo>
                  <a:cubicBezTo>
                    <a:pt x="119" y="0"/>
                    <a:pt x="102" y="15"/>
                    <a:pt x="102" y="31"/>
                  </a:cubicBezTo>
                  <a:cubicBezTo>
                    <a:pt x="102" y="41"/>
                    <a:pt x="110" y="54"/>
                    <a:pt x="126" y="54"/>
                  </a:cubicBezTo>
                  <a:cubicBezTo>
                    <a:pt x="143" y="54"/>
                    <a:pt x="157" y="37"/>
                    <a:pt x="157" y="22"/>
                  </a:cubicBezTo>
                  <a:moveTo>
                    <a:pt x="42" y="312"/>
                  </a:moveTo>
                  <a:cubicBezTo>
                    <a:pt x="38" y="320"/>
                    <a:pt x="37" y="325"/>
                    <a:pt x="37" y="337"/>
                  </a:cubicBezTo>
                  <a:cubicBezTo>
                    <a:pt x="37" y="362"/>
                    <a:pt x="59" y="385"/>
                    <a:pt x="90" y="385"/>
                  </a:cubicBezTo>
                  <a:cubicBezTo>
                    <a:pt x="146" y="385"/>
                    <a:pt x="172" y="305"/>
                    <a:pt x="172" y="298"/>
                  </a:cubicBezTo>
                  <a:cubicBezTo>
                    <a:pt x="172" y="290"/>
                    <a:pt x="165" y="290"/>
                    <a:pt x="163" y="290"/>
                  </a:cubicBezTo>
                  <a:cubicBezTo>
                    <a:pt x="156" y="290"/>
                    <a:pt x="156" y="294"/>
                    <a:pt x="152" y="300"/>
                  </a:cubicBezTo>
                  <a:cubicBezTo>
                    <a:pt x="139" y="346"/>
                    <a:pt x="113" y="368"/>
                    <a:pt x="92" y="368"/>
                  </a:cubicBezTo>
                  <a:cubicBezTo>
                    <a:pt x="81" y="368"/>
                    <a:pt x="79" y="361"/>
                    <a:pt x="79" y="348"/>
                  </a:cubicBezTo>
                  <a:cubicBezTo>
                    <a:pt x="79" y="335"/>
                    <a:pt x="82" y="325"/>
                    <a:pt x="88" y="312"/>
                  </a:cubicBezTo>
                  <a:cubicBezTo>
                    <a:pt x="93" y="296"/>
                    <a:pt x="99" y="281"/>
                    <a:pt x="104" y="266"/>
                  </a:cubicBezTo>
                  <a:cubicBezTo>
                    <a:pt x="110" y="253"/>
                    <a:pt x="130" y="200"/>
                    <a:pt x="134" y="194"/>
                  </a:cubicBezTo>
                  <a:cubicBezTo>
                    <a:pt x="135" y="189"/>
                    <a:pt x="137" y="181"/>
                    <a:pt x="137" y="176"/>
                  </a:cubicBezTo>
                  <a:cubicBezTo>
                    <a:pt x="137" y="148"/>
                    <a:pt x="113" y="128"/>
                    <a:pt x="82" y="128"/>
                  </a:cubicBezTo>
                  <a:cubicBezTo>
                    <a:pt x="26" y="128"/>
                    <a:pt x="0" y="205"/>
                    <a:pt x="0" y="214"/>
                  </a:cubicBezTo>
                  <a:cubicBezTo>
                    <a:pt x="0" y="222"/>
                    <a:pt x="7" y="222"/>
                    <a:pt x="9" y="222"/>
                  </a:cubicBezTo>
                  <a:cubicBezTo>
                    <a:pt x="18" y="222"/>
                    <a:pt x="18" y="218"/>
                    <a:pt x="20" y="213"/>
                  </a:cubicBezTo>
                  <a:cubicBezTo>
                    <a:pt x="35" y="163"/>
                    <a:pt x="60" y="142"/>
                    <a:pt x="81" y="142"/>
                  </a:cubicBezTo>
                  <a:cubicBezTo>
                    <a:pt x="90" y="142"/>
                    <a:pt x="95" y="148"/>
                    <a:pt x="95" y="163"/>
                  </a:cubicBezTo>
                  <a:cubicBezTo>
                    <a:pt x="95" y="176"/>
                    <a:pt x="92" y="185"/>
                    <a:pt x="77" y="220"/>
                  </a:cubicBezTo>
                  <a:lnTo>
                    <a:pt x="42" y="312"/>
                  </a:lnTo>
                </a:path>
              </a:pathLst>
            </a:custGeom>
            <a:solidFill>
              <a:srgbClr val="000000"/>
            </a:solidFill>
            <a:ln w="15840">
              <a:noFill/>
            </a:ln>
          </p:spPr>
        </p:sp>
        <p:sp>
          <p:nvSpPr>
            <p:cNvPr id="1623" name="Freeform 237"/>
            <p:cNvSpPr/>
            <p:nvPr/>
          </p:nvSpPr>
          <p:spPr>
            <a:xfrm>
              <a:off x="3742920" y="6129000"/>
              <a:ext cx="34560" cy="88200"/>
            </a:xfrm>
            <a:custGeom>
              <a:avLst/>
              <a:gdLst/>
              <a:ahLst/>
              <a:rect l="0" t="0" r="r" b="b"/>
              <a:pathLst>
                <a:path w="96" h="245">
                  <a:moveTo>
                    <a:pt x="95" y="85"/>
                  </a:moveTo>
                  <a:cubicBezTo>
                    <a:pt x="95" y="31"/>
                    <a:pt x="75" y="0"/>
                    <a:pt x="44" y="0"/>
                  </a:cubicBezTo>
                  <a:cubicBezTo>
                    <a:pt x="16" y="0"/>
                    <a:pt x="0" y="20"/>
                    <a:pt x="0" y="43"/>
                  </a:cubicBezTo>
                  <a:cubicBezTo>
                    <a:pt x="0" y="65"/>
                    <a:pt x="16" y="87"/>
                    <a:pt x="44" y="87"/>
                  </a:cubicBezTo>
                  <a:cubicBezTo>
                    <a:pt x="53" y="87"/>
                    <a:pt x="64" y="83"/>
                    <a:pt x="71" y="76"/>
                  </a:cubicBezTo>
                  <a:cubicBezTo>
                    <a:pt x="75" y="74"/>
                    <a:pt x="75" y="74"/>
                    <a:pt x="77" y="74"/>
                  </a:cubicBezTo>
                  <a:cubicBezTo>
                    <a:pt x="77" y="74"/>
                    <a:pt x="79" y="74"/>
                    <a:pt x="79" y="85"/>
                  </a:cubicBezTo>
                  <a:cubicBezTo>
                    <a:pt x="79" y="146"/>
                    <a:pt x="49" y="196"/>
                    <a:pt x="22" y="222"/>
                  </a:cubicBezTo>
                  <a:cubicBezTo>
                    <a:pt x="13" y="231"/>
                    <a:pt x="13" y="233"/>
                    <a:pt x="13" y="235"/>
                  </a:cubicBezTo>
                  <a:cubicBezTo>
                    <a:pt x="13" y="242"/>
                    <a:pt x="16" y="244"/>
                    <a:pt x="22" y="244"/>
                  </a:cubicBezTo>
                  <a:cubicBezTo>
                    <a:pt x="31" y="244"/>
                    <a:pt x="95" y="181"/>
                    <a:pt x="95" y="85"/>
                  </a:cubicBezTo>
                </a:path>
              </a:pathLst>
            </a:custGeom>
            <a:solidFill>
              <a:srgbClr val="000000"/>
            </a:solidFill>
            <a:ln w="15840">
              <a:noFill/>
            </a:ln>
          </p:spPr>
        </p:sp>
        <p:sp>
          <p:nvSpPr>
            <p:cNvPr id="1624" name="Freeform 238"/>
            <p:cNvSpPr/>
            <p:nvPr/>
          </p:nvSpPr>
          <p:spPr>
            <a:xfrm>
              <a:off x="3857040" y="5960160"/>
              <a:ext cx="211320" cy="200880"/>
            </a:xfrm>
            <a:custGeom>
              <a:avLst/>
              <a:gdLst/>
              <a:ahLst/>
              <a:rect l="0" t="0" r="r" b="b"/>
              <a:pathLst>
                <a:path w="587" h="558">
                  <a:moveTo>
                    <a:pt x="454" y="92"/>
                  </a:moveTo>
                  <a:lnTo>
                    <a:pt x="465" y="81"/>
                  </a:lnTo>
                  <a:cubicBezTo>
                    <a:pt x="489" y="57"/>
                    <a:pt x="516" y="30"/>
                    <a:pt x="571" y="26"/>
                  </a:cubicBezTo>
                  <a:cubicBezTo>
                    <a:pt x="578" y="24"/>
                    <a:pt x="586" y="24"/>
                    <a:pt x="586" y="9"/>
                  </a:cubicBezTo>
                  <a:cubicBezTo>
                    <a:pt x="586" y="4"/>
                    <a:pt x="582" y="0"/>
                    <a:pt x="577" y="0"/>
                  </a:cubicBezTo>
                  <a:cubicBezTo>
                    <a:pt x="555" y="0"/>
                    <a:pt x="531" y="2"/>
                    <a:pt x="511" y="2"/>
                  </a:cubicBezTo>
                  <a:cubicBezTo>
                    <a:pt x="483" y="2"/>
                    <a:pt x="456" y="0"/>
                    <a:pt x="428" y="0"/>
                  </a:cubicBezTo>
                  <a:cubicBezTo>
                    <a:pt x="425" y="0"/>
                    <a:pt x="414" y="0"/>
                    <a:pt x="414" y="15"/>
                  </a:cubicBezTo>
                  <a:cubicBezTo>
                    <a:pt x="414" y="24"/>
                    <a:pt x="423" y="26"/>
                    <a:pt x="426" y="26"/>
                  </a:cubicBezTo>
                  <a:cubicBezTo>
                    <a:pt x="432" y="26"/>
                    <a:pt x="456" y="28"/>
                    <a:pt x="456" y="44"/>
                  </a:cubicBezTo>
                  <a:cubicBezTo>
                    <a:pt x="456" y="57"/>
                    <a:pt x="436" y="80"/>
                    <a:pt x="434" y="83"/>
                  </a:cubicBezTo>
                  <a:lnTo>
                    <a:pt x="245" y="301"/>
                  </a:lnTo>
                  <a:lnTo>
                    <a:pt x="157" y="59"/>
                  </a:lnTo>
                  <a:cubicBezTo>
                    <a:pt x="152" y="48"/>
                    <a:pt x="152" y="46"/>
                    <a:pt x="152" y="44"/>
                  </a:cubicBezTo>
                  <a:cubicBezTo>
                    <a:pt x="152" y="26"/>
                    <a:pt x="192" y="26"/>
                    <a:pt x="200" y="26"/>
                  </a:cubicBezTo>
                  <a:cubicBezTo>
                    <a:pt x="210" y="26"/>
                    <a:pt x="220" y="26"/>
                    <a:pt x="220" y="9"/>
                  </a:cubicBezTo>
                  <a:cubicBezTo>
                    <a:pt x="220" y="0"/>
                    <a:pt x="210" y="0"/>
                    <a:pt x="207" y="0"/>
                  </a:cubicBezTo>
                  <a:cubicBezTo>
                    <a:pt x="185" y="0"/>
                    <a:pt x="128" y="2"/>
                    <a:pt x="106" y="2"/>
                  </a:cubicBezTo>
                  <a:cubicBezTo>
                    <a:pt x="86" y="2"/>
                    <a:pt x="35" y="0"/>
                    <a:pt x="15" y="0"/>
                  </a:cubicBezTo>
                  <a:cubicBezTo>
                    <a:pt x="11" y="0"/>
                    <a:pt x="0" y="0"/>
                    <a:pt x="0" y="17"/>
                  </a:cubicBezTo>
                  <a:cubicBezTo>
                    <a:pt x="0" y="26"/>
                    <a:pt x="7" y="26"/>
                    <a:pt x="18" y="26"/>
                  </a:cubicBezTo>
                  <a:cubicBezTo>
                    <a:pt x="68" y="26"/>
                    <a:pt x="70" y="33"/>
                    <a:pt x="77" y="54"/>
                  </a:cubicBezTo>
                  <a:lnTo>
                    <a:pt x="178" y="322"/>
                  </a:lnTo>
                  <a:cubicBezTo>
                    <a:pt x="178" y="324"/>
                    <a:pt x="179" y="333"/>
                    <a:pt x="179" y="335"/>
                  </a:cubicBezTo>
                  <a:cubicBezTo>
                    <a:pt x="179" y="337"/>
                    <a:pt x="148" y="468"/>
                    <a:pt x="143" y="483"/>
                  </a:cubicBezTo>
                  <a:cubicBezTo>
                    <a:pt x="134" y="529"/>
                    <a:pt x="132" y="531"/>
                    <a:pt x="68" y="531"/>
                  </a:cubicBezTo>
                  <a:cubicBezTo>
                    <a:pt x="53" y="531"/>
                    <a:pt x="46" y="531"/>
                    <a:pt x="46" y="547"/>
                  </a:cubicBezTo>
                  <a:cubicBezTo>
                    <a:pt x="46" y="557"/>
                    <a:pt x="55" y="557"/>
                    <a:pt x="57" y="557"/>
                  </a:cubicBezTo>
                  <a:cubicBezTo>
                    <a:pt x="81" y="557"/>
                    <a:pt x="135" y="555"/>
                    <a:pt x="159" y="555"/>
                  </a:cubicBezTo>
                  <a:cubicBezTo>
                    <a:pt x="181" y="555"/>
                    <a:pt x="240" y="557"/>
                    <a:pt x="262" y="557"/>
                  </a:cubicBezTo>
                  <a:cubicBezTo>
                    <a:pt x="267" y="557"/>
                    <a:pt x="278" y="557"/>
                    <a:pt x="278" y="540"/>
                  </a:cubicBezTo>
                  <a:cubicBezTo>
                    <a:pt x="278" y="531"/>
                    <a:pt x="271" y="531"/>
                    <a:pt x="254" y="531"/>
                  </a:cubicBezTo>
                  <a:cubicBezTo>
                    <a:pt x="253" y="531"/>
                    <a:pt x="238" y="531"/>
                    <a:pt x="225" y="531"/>
                  </a:cubicBezTo>
                  <a:cubicBezTo>
                    <a:pt x="207" y="529"/>
                    <a:pt x="203" y="527"/>
                    <a:pt x="203" y="516"/>
                  </a:cubicBezTo>
                  <a:cubicBezTo>
                    <a:pt x="203" y="510"/>
                    <a:pt x="210" y="483"/>
                    <a:pt x="214" y="466"/>
                  </a:cubicBezTo>
                  <a:lnTo>
                    <a:pt x="242" y="351"/>
                  </a:lnTo>
                  <a:cubicBezTo>
                    <a:pt x="245" y="335"/>
                    <a:pt x="247" y="333"/>
                    <a:pt x="253" y="325"/>
                  </a:cubicBezTo>
                  <a:lnTo>
                    <a:pt x="454" y="92"/>
                  </a:lnTo>
                </a:path>
              </a:pathLst>
            </a:custGeom>
            <a:solidFill>
              <a:srgbClr val="000000"/>
            </a:solidFill>
            <a:ln w="15840">
              <a:noFill/>
            </a:ln>
          </p:spPr>
        </p:sp>
        <p:sp>
          <p:nvSpPr>
            <p:cNvPr id="1625" name="Freeform 239"/>
            <p:cNvSpPr/>
            <p:nvPr/>
          </p:nvSpPr>
          <p:spPr>
            <a:xfrm>
              <a:off x="4014360" y="6068520"/>
              <a:ext cx="90000" cy="178920"/>
            </a:xfrm>
            <a:custGeom>
              <a:avLst/>
              <a:gdLst/>
              <a:ahLst/>
              <a:rect l="0" t="0" r="r" b="b"/>
              <a:pathLst>
                <a:path w="250" h="497">
                  <a:moveTo>
                    <a:pt x="249" y="22"/>
                  </a:moveTo>
                  <a:cubicBezTo>
                    <a:pt x="249" y="11"/>
                    <a:pt x="242" y="0"/>
                    <a:pt x="227" y="0"/>
                  </a:cubicBezTo>
                  <a:cubicBezTo>
                    <a:pt x="210" y="0"/>
                    <a:pt x="194" y="17"/>
                    <a:pt x="194" y="31"/>
                  </a:cubicBezTo>
                  <a:cubicBezTo>
                    <a:pt x="194" y="41"/>
                    <a:pt x="201" y="54"/>
                    <a:pt x="218" y="54"/>
                  </a:cubicBezTo>
                  <a:cubicBezTo>
                    <a:pt x="232" y="54"/>
                    <a:pt x="249" y="39"/>
                    <a:pt x="249" y="22"/>
                  </a:cubicBezTo>
                  <a:moveTo>
                    <a:pt x="128" y="407"/>
                  </a:moveTo>
                  <a:cubicBezTo>
                    <a:pt x="119" y="446"/>
                    <a:pt x="90" y="479"/>
                    <a:pt x="55" y="479"/>
                  </a:cubicBezTo>
                  <a:cubicBezTo>
                    <a:pt x="48" y="479"/>
                    <a:pt x="42" y="477"/>
                    <a:pt x="35" y="475"/>
                  </a:cubicBezTo>
                  <a:cubicBezTo>
                    <a:pt x="49" y="468"/>
                    <a:pt x="55" y="455"/>
                    <a:pt x="55" y="446"/>
                  </a:cubicBezTo>
                  <a:cubicBezTo>
                    <a:pt x="55" y="433"/>
                    <a:pt x="44" y="425"/>
                    <a:pt x="33" y="425"/>
                  </a:cubicBezTo>
                  <a:cubicBezTo>
                    <a:pt x="15" y="425"/>
                    <a:pt x="0" y="440"/>
                    <a:pt x="0" y="459"/>
                  </a:cubicBezTo>
                  <a:cubicBezTo>
                    <a:pt x="0" y="481"/>
                    <a:pt x="22" y="496"/>
                    <a:pt x="57" y="496"/>
                  </a:cubicBezTo>
                  <a:cubicBezTo>
                    <a:pt x="90" y="496"/>
                    <a:pt x="156" y="475"/>
                    <a:pt x="174" y="405"/>
                  </a:cubicBezTo>
                  <a:lnTo>
                    <a:pt x="225" y="200"/>
                  </a:lnTo>
                  <a:cubicBezTo>
                    <a:pt x="227" y="194"/>
                    <a:pt x="229" y="189"/>
                    <a:pt x="229" y="181"/>
                  </a:cubicBezTo>
                  <a:cubicBezTo>
                    <a:pt x="229" y="150"/>
                    <a:pt x="201" y="128"/>
                    <a:pt x="167" y="128"/>
                  </a:cubicBezTo>
                  <a:cubicBezTo>
                    <a:pt x="104" y="128"/>
                    <a:pt x="68" y="205"/>
                    <a:pt x="68" y="214"/>
                  </a:cubicBezTo>
                  <a:cubicBezTo>
                    <a:pt x="68" y="222"/>
                    <a:pt x="75" y="222"/>
                    <a:pt x="77" y="222"/>
                  </a:cubicBezTo>
                  <a:cubicBezTo>
                    <a:pt x="84" y="222"/>
                    <a:pt x="84" y="220"/>
                    <a:pt x="90" y="211"/>
                  </a:cubicBezTo>
                  <a:cubicBezTo>
                    <a:pt x="102" y="178"/>
                    <a:pt x="132" y="142"/>
                    <a:pt x="165" y="142"/>
                  </a:cubicBezTo>
                  <a:cubicBezTo>
                    <a:pt x="179" y="142"/>
                    <a:pt x="185" y="152"/>
                    <a:pt x="185" y="170"/>
                  </a:cubicBezTo>
                  <a:cubicBezTo>
                    <a:pt x="185" y="178"/>
                    <a:pt x="183" y="185"/>
                    <a:pt x="183" y="189"/>
                  </a:cubicBezTo>
                  <a:lnTo>
                    <a:pt x="128" y="407"/>
                  </a:lnTo>
                </a:path>
              </a:pathLst>
            </a:custGeom>
            <a:solidFill>
              <a:srgbClr val="000000"/>
            </a:solidFill>
            <a:ln w="15840">
              <a:noFill/>
            </a:ln>
          </p:spPr>
        </p:sp>
        <p:sp>
          <p:nvSpPr>
            <p:cNvPr id="1626" name="Freeform 240"/>
            <p:cNvSpPr/>
            <p:nvPr/>
          </p:nvSpPr>
          <p:spPr>
            <a:xfrm>
              <a:off x="4152960" y="5940720"/>
              <a:ext cx="68400" cy="293400"/>
            </a:xfrm>
            <a:custGeom>
              <a:avLst/>
              <a:gdLst/>
              <a:ahLst/>
              <a:rect l="0" t="0" r="r" b="b"/>
              <a:pathLst>
                <a:path w="190" h="815">
                  <a:moveTo>
                    <a:pt x="189" y="407"/>
                  </a:moveTo>
                  <a:cubicBezTo>
                    <a:pt x="189" y="344"/>
                    <a:pt x="179" y="246"/>
                    <a:pt x="135" y="153"/>
                  </a:cubicBezTo>
                  <a:cubicBezTo>
                    <a:pt x="86" y="54"/>
                    <a:pt x="16" y="0"/>
                    <a:pt x="7" y="0"/>
                  </a:cubicBezTo>
                  <a:cubicBezTo>
                    <a:pt x="4" y="0"/>
                    <a:pt x="0" y="4"/>
                    <a:pt x="0" y="7"/>
                  </a:cubicBezTo>
                  <a:cubicBezTo>
                    <a:pt x="0" y="11"/>
                    <a:pt x="0" y="13"/>
                    <a:pt x="15" y="28"/>
                  </a:cubicBezTo>
                  <a:cubicBezTo>
                    <a:pt x="95" y="107"/>
                    <a:pt x="141" y="237"/>
                    <a:pt x="141" y="407"/>
                  </a:cubicBezTo>
                  <a:cubicBezTo>
                    <a:pt x="141" y="545"/>
                    <a:pt x="112" y="690"/>
                    <a:pt x="11" y="791"/>
                  </a:cubicBezTo>
                  <a:cubicBezTo>
                    <a:pt x="0" y="802"/>
                    <a:pt x="0" y="804"/>
                    <a:pt x="0" y="806"/>
                  </a:cubicBezTo>
                  <a:cubicBezTo>
                    <a:pt x="0" y="812"/>
                    <a:pt x="4" y="814"/>
                    <a:pt x="7" y="814"/>
                  </a:cubicBezTo>
                  <a:cubicBezTo>
                    <a:pt x="16" y="814"/>
                    <a:pt x="90" y="758"/>
                    <a:pt x="137" y="655"/>
                  </a:cubicBezTo>
                  <a:cubicBezTo>
                    <a:pt x="179" y="566"/>
                    <a:pt x="189" y="475"/>
                    <a:pt x="189" y="407"/>
                  </a:cubicBezTo>
                </a:path>
              </a:pathLst>
            </a:custGeom>
            <a:solidFill>
              <a:srgbClr val="000000"/>
            </a:solidFill>
            <a:ln w="15840">
              <a:noFill/>
            </a:ln>
          </p:spPr>
        </p:sp>
        <p:sp>
          <p:nvSpPr>
            <p:cNvPr id="1627" name="Freeform 241"/>
            <p:cNvSpPr/>
            <p:nvPr/>
          </p:nvSpPr>
          <p:spPr>
            <a:xfrm>
              <a:off x="2011320" y="6278760"/>
              <a:ext cx="3018240" cy="12960"/>
            </a:xfrm>
            <a:custGeom>
              <a:avLst/>
              <a:gdLst/>
              <a:ahLst/>
              <a:rect l="0" t="0" r="r" b="b"/>
              <a:pathLst>
                <a:path w="8384" h="36">
                  <a:moveTo>
                    <a:pt x="4191" y="35"/>
                  </a:moveTo>
                  <a:lnTo>
                    <a:pt x="0" y="35"/>
                  </a:lnTo>
                  <a:lnTo>
                    <a:pt x="0" y="0"/>
                  </a:lnTo>
                  <a:lnTo>
                    <a:pt x="8383" y="0"/>
                  </a:lnTo>
                  <a:lnTo>
                    <a:pt x="8383" y="35"/>
                  </a:lnTo>
                  <a:lnTo>
                    <a:pt x="4191" y="35"/>
                  </a:lnTo>
                </a:path>
              </a:pathLst>
            </a:custGeom>
            <a:solidFill>
              <a:srgbClr val="000000"/>
            </a:solidFill>
            <a:ln w="15840">
              <a:noFill/>
            </a:ln>
          </p:spPr>
        </p:sp>
        <p:sp>
          <p:nvSpPr>
            <p:cNvPr id="1628" name="Freeform 242"/>
            <p:cNvSpPr/>
            <p:nvPr/>
          </p:nvSpPr>
          <p:spPr>
            <a:xfrm>
              <a:off x="2027880" y="6339600"/>
              <a:ext cx="273960" cy="293400"/>
            </a:xfrm>
            <a:custGeom>
              <a:avLst/>
              <a:gdLst/>
              <a:ahLst/>
              <a:rect l="0" t="0" r="r" b="b"/>
              <a:pathLst>
                <a:path w="761" h="815">
                  <a:moveTo>
                    <a:pt x="295" y="435"/>
                  </a:moveTo>
                  <a:lnTo>
                    <a:pt x="7" y="791"/>
                  </a:lnTo>
                  <a:cubicBezTo>
                    <a:pt x="2" y="801"/>
                    <a:pt x="0" y="802"/>
                    <a:pt x="0" y="804"/>
                  </a:cubicBezTo>
                  <a:cubicBezTo>
                    <a:pt x="0" y="814"/>
                    <a:pt x="7" y="814"/>
                    <a:pt x="22" y="814"/>
                  </a:cubicBezTo>
                  <a:lnTo>
                    <a:pt x="690" y="814"/>
                  </a:lnTo>
                  <a:lnTo>
                    <a:pt x="760" y="612"/>
                  </a:lnTo>
                  <a:lnTo>
                    <a:pt x="739" y="612"/>
                  </a:lnTo>
                  <a:cubicBezTo>
                    <a:pt x="719" y="673"/>
                    <a:pt x="666" y="723"/>
                    <a:pt x="597" y="745"/>
                  </a:cubicBezTo>
                  <a:cubicBezTo>
                    <a:pt x="584" y="751"/>
                    <a:pt x="529" y="769"/>
                    <a:pt x="410" y="769"/>
                  </a:cubicBezTo>
                  <a:lnTo>
                    <a:pt x="68" y="769"/>
                  </a:lnTo>
                  <a:lnTo>
                    <a:pt x="348" y="420"/>
                  </a:lnTo>
                  <a:cubicBezTo>
                    <a:pt x="353" y="412"/>
                    <a:pt x="355" y="410"/>
                    <a:pt x="355" y="407"/>
                  </a:cubicBezTo>
                  <a:cubicBezTo>
                    <a:pt x="355" y="403"/>
                    <a:pt x="353" y="403"/>
                    <a:pt x="350" y="396"/>
                  </a:cubicBezTo>
                  <a:lnTo>
                    <a:pt x="88" y="33"/>
                  </a:lnTo>
                  <a:lnTo>
                    <a:pt x="406" y="33"/>
                  </a:lnTo>
                  <a:cubicBezTo>
                    <a:pt x="498" y="33"/>
                    <a:pt x="683" y="39"/>
                    <a:pt x="739" y="190"/>
                  </a:cubicBezTo>
                  <a:lnTo>
                    <a:pt x="760" y="190"/>
                  </a:lnTo>
                  <a:lnTo>
                    <a:pt x="690" y="0"/>
                  </a:lnTo>
                  <a:lnTo>
                    <a:pt x="22" y="0"/>
                  </a:lnTo>
                  <a:cubicBezTo>
                    <a:pt x="0" y="0"/>
                    <a:pt x="0" y="0"/>
                    <a:pt x="0" y="26"/>
                  </a:cubicBezTo>
                  <a:lnTo>
                    <a:pt x="295" y="435"/>
                  </a:lnTo>
                </a:path>
              </a:pathLst>
            </a:custGeom>
            <a:solidFill>
              <a:srgbClr val="000000"/>
            </a:solidFill>
            <a:ln w="15840">
              <a:noFill/>
            </a:ln>
          </p:spPr>
        </p:sp>
        <p:sp>
          <p:nvSpPr>
            <p:cNvPr id="1629" name="Freeform 243"/>
            <p:cNvSpPr/>
            <p:nvPr/>
          </p:nvSpPr>
          <p:spPr>
            <a:xfrm>
              <a:off x="2328840" y="6506640"/>
              <a:ext cx="162360" cy="140760"/>
            </a:xfrm>
            <a:custGeom>
              <a:avLst/>
              <a:gdLst/>
              <a:ahLst/>
              <a:rect l="0" t="0" r="r" b="b"/>
              <a:pathLst>
                <a:path w="451" h="391">
                  <a:moveTo>
                    <a:pt x="350" y="68"/>
                  </a:moveTo>
                  <a:cubicBezTo>
                    <a:pt x="361" y="57"/>
                    <a:pt x="372" y="46"/>
                    <a:pt x="384" y="39"/>
                  </a:cubicBezTo>
                  <a:cubicBezTo>
                    <a:pt x="408" y="22"/>
                    <a:pt x="428" y="20"/>
                    <a:pt x="436" y="20"/>
                  </a:cubicBezTo>
                  <a:cubicBezTo>
                    <a:pt x="443" y="20"/>
                    <a:pt x="450" y="20"/>
                    <a:pt x="450" y="7"/>
                  </a:cubicBezTo>
                  <a:cubicBezTo>
                    <a:pt x="450" y="4"/>
                    <a:pt x="447" y="0"/>
                    <a:pt x="441" y="0"/>
                  </a:cubicBezTo>
                  <a:cubicBezTo>
                    <a:pt x="426" y="0"/>
                    <a:pt x="410" y="2"/>
                    <a:pt x="395" y="2"/>
                  </a:cubicBezTo>
                  <a:cubicBezTo>
                    <a:pt x="377" y="2"/>
                    <a:pt x="353" y="0"/>
                    <a:pt x="337" y="0"/>
                  </a:cubicBezTo>
                  <a:cubicBezTo>
                    <a:pt x="335" y="0"/>
                    <a:pt x="326" y="0"/>
                    <a:pt x="326" y="13"/>
                  </a:cubicBezTo>
                  <a:cubicBezTo>
                    <a:pt x="326" y="20"/>
                    <a:pt x="333" y="20"/>
                    <a:pt x="335" y="20"/>
                  </a:cubicBezTo>
                  <a:cubicBezTo>
                    <a:pt x="351" y="22"/>
                    <a:pt x="351" y="28"/>
                    <a:pt x="351" y="31"/>
                  </a:cubicBezTo>
                  <a:cubicBezTo>
                    <a:pt x="351" y="37"/>
                    <a:pt x="350" y="41"/>
                    <a:pt x="344" y="46"/>
                  </a:cubicBezTo>
                  <a:cubicBezTo>
                    <a:pt x="342" y="52"/>
                    <a:pt x="339" y="55"/>
                    <a:pt x="335" y="59"/>
                  </a:cubicBezTo>
                  <a:lnTo>
                    <a:pt x="194" y="207"/>
                  </a:lnTo>
                  <a:lnTo>
                    <a:pt x="119" y="41"/>
                  </a:lnTo>
                  <a:cubicBezTo>
                    <a:pt x="115" y="33"/>
                    <a:pt x="115" y="31"/>
                    <a:pt x="115" y="31"/>
                  </a:cubicBezTo>
                  <a:cubicBezTo>
                    <a:pt x="115" y="20"/>
                    <a:pt x="143" y="20"/>
                    <a:pt x="146" y="20"/>
                  </a:cubicBezTo>
                  <a:cubicBezTo>
                    <a:pt x="154" y="20"/>
                    <a:pt x="161" y="20"/>
                    <a:pt x="161" y="7"/>
                  </a:cubicBezTo>
                  <a:cubicBezTo>
                    <a:pt x="161" y="7"/>
                    <a:pt x="161" y="0"/>
                    <a:pt x="152" y="0"/>
                  </a:cubicBezTo>
                  <a:cubicBezTo>
                    <a:pt x="135" y="0"/>
                    <a:pt x="93" y="2"/>
                    <a:pt x="75" y="2"/>
                  </a:cubicBezTo>
                  <a:cubicBezTo>
                    <a:pt x="62" y="2"/>
                    <a:pt x="26" y="0"/>
                    <a:pt x="11" y="0"/>
                  </a:cubicBezTo>
                  <a:cubicBezTo>
                    <a:pt x="7" y="0"/>
                    <a:pt x="0" y="2"/>
                    <a:pt x="0" y="13"/>
                  </a:cubicBezTo>
                  <a:cubicBezTo>
                    <a:pt x="0" y="20"/>
                    <a:pt x="7" y="20"/>
                    <a:pt x="15" y="20"/>
                  </a:cubicBezTo>
                  <a:cubicBezTo>
                    <a:pt x="48" y="20"/>
                    <a:pt x="49" y="26"/>
                    <a:pt x="57" y="39"/>
                  </a:cubicBezTo>
                  <a:lnTo>
                    <a:pt x="143" y="233"/>
                  </a:lnTo>
                  <a:lnTo>
                    <a:pt x="119" y="338"/>
                  </a:lnTo>
                  <a:cubicBezTo>
                    <a:pt x="112" y="368"/>
                    <a:pt x="110" y="370"/>
                    <a:pt x="66" y="370"/>
                  </a:cubicBezTo>
                  <a:cubicBezTo>
                    <a:pt x="57" y="370"/>
                    <a:pt x="49" y="370"/>
                    <a:pt x="49" y="381"/>
                  </a:cubicBezTo>
                  <a:cubicBezTo>
                    <a:pt x="49" y="386"/>
                    <a:pt x="53" y="390"/>
                    <a:pt x="59" y="390"/>
                  </a:cubicBezTo>
                  <a:cubicBezTo>
                    <a:pt x="70" y="390"/>
                    <a:pt x="82" y="388"/>
                    <a:pt x="93" y="388"/>
                  </a:cubicBezTo>
                  <a:cubicBezTo>
                    <a:pt x="104" y="388"/>
                    <a:pt x="121" y="388"/>
                    <a:pt x="130" y="388"/>
                  </a:cubicBezTo>
                  <a:cubicBezTo>
                    <a:pt x="143" y="388"/>
                    <a:pt x="156" y="388"/>
                    <a:pt x="167" y="388"/>
                  </a:cubicBezTo>
                  <a:cubicBezTo>
                    <a:pt x="179" y="388"/>
                    <a:pt x="192" y="390"/>
                    <a:pt x="205" y="390"/>
                  </a:cubicBezTo>
                  <a:cubicBezTo>
                    <a:pt x="209" y="390"/>
                    <a:pt x="218" y="390"/>
                    <a:pt x="218" y="377"/>
                  </a:cubicBezTo>
                  <a:cubicBezTo>
                    <a:pt x="218" y="370"/>
                    <a:pt x="210" y="370"/>
                    <a:pt x="198" y="370"/>
                  </a:cubicBezTo>
                  <a:cubicBezTo>
                    <a:pt x="189" y="370"/>
                    <a:pt x="187" y="370"/>
                    <a:pt x="176" y="368"/>
                  </a:cubicBezTo>
                  <a:cubicBezTo>
                    <a:pt x="167" y="368"/>
                    <a:pt x="165" y="366"/>
                    <a:pt x="165" y="361"/>
                  </a:cubicBezTo>
                  <a:cubicBezTo>
                    <a:pt x="165" y="357"/>
                    <a:pt x="170" y="329"/>
                    <a:pt x="174" y="314"/>
                  </a:cubicBezTo>
                  <a:cubicBezTo>
                    <a:pt x="179" y="296"/>
                    <a:pt x="190" y="246"/>
                    <a:pt x="192" y="244"/>
                  </a:cubicBezTo>
                  <a:cubicBezTo>
                    <a:pt x="194" y="235"/>
                    <a:pt x="194" y="235"/>
                    <a:pt x="200" y="229"/>
                  </a:cubicBezTo>
                  <a:lnTo>
                    <a:pt x="350" y="68"/>
                  </a:lnTo>
                </a:path>
              </a:pathLst>
            </a:custGeom>
            <a:solidFill>
              <a:srgbClr val="000000"/>
            </a:solidFill>
            <a:ln w="15840">
              <a:noFill/>
            </a:ln>
          </p:spPr>
        </p:sp>
        <p:sp>
          <p:nvSpPr>
            <p:cNvPr id="1630" name="Freeform 244"/>
            <p:cNvSpPr/>
            <p:nvPr/>
          </p:nvSpPr>
          <p:spPr>
            <a:xfrm>
              <a:off x="2520720" y="6486480"/>
              <a:ext cx="79560" cy="104040"/>
            </a:xfrm>
            <a:custGeom>
              <a:avLst/>
              <a:gdLst/>
              <a:ahLst/>
              <a:rect l="0" t="0" r="r" b="b"/>
              <a:pathLst>
                <a:path w="221" h="289">
                  <a:moveTo>
                    <a:pt x="99" y="15"/>
                  </a:moveTo>
                  <a:cubicBezTo>
                    <a:pt x="101" y="9"/>
                    <a:pt x="101" y="9"/>
                    <a:pt x="101" y="7"/>
                  </a:cubicBezTo>
                  <a:cubicBezTo>
                    <a:pt x="101" y="0"/>
                    <a:pt x="95" y="0"/>
                    <a:pt x="88" y="0"/>
                  </a:cubicBezTo>
                  <a:lnTo>
                    <a:pt x="38" y="4"/>
                  </a:lnTo>
                  <a:cubicBezTo>
                    <a:pt x="31" y="4"/>
                    <a:pt x="31" y="6"/>
                    <a:pt x="27" y="6"/>
                  </a:cubicBezTo>
                  <a:cubicBezTo>
                    <a:pt x="27" y="7"/>
                    <a:pt x="26" y="13"/>
                    <a:pt x="26" y="15"/>
                  </a:cubicBezTo>
                  <a:cubicBezTo>
                    <a:pt x="26" y="22"/>
                    <a:pt x="31" y="22"/>
                    <a:pt x="38" y="22"/>
                  </a:cubicBezTo>
                  <a:cubicBezTo>
                    <a:pt x="38" y="22"/>
                    <a:pt x="46" y="22"/>
                    <a:pt x="51" y="24"/>
                  </a:cubicBezTo>
                  <a:cubicBezTo>
                    <a:pt x="59" y="24"/>
                    <a:pt x="60" y="26"/>
                    <a:pt x="60" y="30"/>
                  </a:cubicBezTo>
                  <a:cubicBezTo>
                    <a:pt x="60" y="30"/>
                    <a:pt x="60" y="31"/>
                    <a:pt x="57" y="39"/>
                  </a:cubicBezTo>
                  <a:lnTo>
                    <a:pt x="2" y="264"/>
                  </a:lnTo>
                  <a:cubicBezTo>
                    <a:pt x="0" y="270"/>
                    <a:pt x="0" y="270"/>
                    <a:pt x="0" y="274"/>
                  </a:cubicBezTo>
                  <a:cubicBezTo>
                    <a:pt x="0" y="283"/>
                    <a:pt x="7" y="288"/>
                    <a:pt x="15" y="288"/>
                  </a:cubicBezTo>
                  <a:cubicBezTo>
                    <a:pt x="31" y="288"/>
                    <a:pt x="35" y="274"/>
                    <a:pt x="37" y="266"/>
                  </a:cubicBezTo>
                  <a:lnTo>
                    <a:pt x="55" y="192"/>
                  </a:lnTo>
                  <a:cubicBezTo>
                    <a:pt x="66" y="192"/>
                    <a:pt x="115" y="196"/>
                    <a:pt x="115" y="224"/>
                  </a:cubicBezTo>
                  <a:cubicBezTo>
                    <a:pt x="115" y="227"/>
                    <a:pt x="115" y="229"/>
                    <a:pt x="115" y="233"/>
                  </a:cubicBezTo>
                  <a:cubicBezTo>
                    <a:pt x="113" y="239"/>
                    <a:pt x="113" y="242"/>
                    <a:pt x="113" y="244"/>
                  </a:cubicBezTo>
                  <a:cubicBezTo>
                    <a:pt x="113" y="274"/>
                    <a:pt x="139" y="288"/>
                    <a:pt x="163" y="288"/>
                  </a:cubicBezTo>
                  <a:cubicBezTo>
                    <a:pt x="205" y="288"/>
                    <a:pt x="220" y="229"/>
                    <a:pt x="220" y="224"/>
                  </a:cubicBezTo>
                  <a:cubicBezTo>
                    <a:pt x="220" y="218"/>
                    <a:pt x="214" y="218"/>
                    <a:pt x="212" y="218"/>
                  </a:cubicBezTo>
                  <a:cubicBezTo>
                    <a:pt x="205" y="218"/>
                    <a:pt x="205" y="220"/>
                    <a:pt x="203" y="227"/>
                  </a:cubicBezTo>
                  <a:cubicBezTo>
                    <a:pt x="198" y="242"/>
                    <a:pt x="187" y="274"/>
                    <a:pt x="165" y="274"/>
                  </a:cubicBezTo>
                  <a:cubicBezTo>
                    <a:pt x="150" y="274"/>
                    <a:pt x="148" y="259"/>
                    <a:pt x="148" y="250"/>
                  </a:cubicBezTo>
                  <a:cubicBezTo>
                    <a:pt x="148" y="250"/>
                    <a:pt x="148" y="244"/>
                    <a:pt x="150" y="237"/>
                  </a:cubicBezTo>
                  <a:cubicBezTo>
                    <a:pt x="150" y="231"/>
                    <a:pt x="152" y="226"/>
                    <a:pt x="152" y="224"/>
                  </a:cubicBezTo>
                  <a:cubicBezTo>
                    <a:pt x="152" y="187"/>
                    <a:pt x="106" y="181"/>
                    <a:pt x="81" y="179"/>
                  </a:cubicBezTo>
                  <a:cubicBezTo>
                    <a:pt x="92" y="172"/>
                    <a:pt x="108" y="159"/>
                    <a:pt x="115" y="153"/>
                  </a:cubicBezTo>
                  <a:cubicBezTo>
                    <a:pt x="137" y="135"/>
                    <a:pt x="159" y="116"/>
                    <a:pt x="183" y="116"/>
                  </a:cubicBezTo>
                  <a:cubicBezTo>
                    <a:pt x="192" y="116"/>
                    <a:pt x="196" y="118"/>
                    <a:pt x="198" y="122"/>
                  </a:cubicBezTo>
                  <a:cubicBezTo>
                    <a:pt x="198" y="122"/>
                    <a:pt x="196" y="122"/>
                    <a:pt x="194" y="122"/>
                  </a:cubicBezTo>
                  <a:cubicBezTo>
                    <a:pt x="176" y="129"/>
                    <a:pt x="176" y="146"/>
                    <a:pt x="176" y="148"/>
                  </a:cubicBezTo>
                  <a:cubicBezTo>
                    <a:pt x="176" y="153"/>
                    <a:pt x="181" y="165"/>
                    <a:pt x="194" y="165"/>
                  </a:cubicBezTo>
                  <a:cubicBezTo>
                    <a:pt x="201" y="165"/>
                    <a:pt x="220" y="157"/>
                    <a:pt x="220" y="135"/>
                  </a:cubicBezTo>
                  <a:cubicBezTo>
                    <a:pt x="220" y="115"/>
                    <a:pt x="203" y="104"/>
                    <a:pt x="185" y="104"/>
                  </a:cubicBezTo>
                  <a:cubicBezTo>
                    <a:pt x="156" y="104"/>
                    <a:pt x="134" y="122"/>
                    <a:pt x="102" y="146"/>
                  </a:cubicBezTo>
                  <a:cubicBezTo>
                    <a:pt x="90" y="157"/>
                    <a:pt x="75" y="166"/>
                    <a:pt x="60" y="174"/>
                  </a:cubicBezTo>
                  <a:lnTo>
                    <a:pt x="99" y="15"/>
                  </a:lnTo>
                </a:path>
              </a:pathLst>
            </a:custGeom>
            <a:solidFill>
              <a:srgbClr val="000000"/>
            </a:solidFill>
            <a:ln w="15840">
              <a:noFill/>
            </a:ln>
          </p:spPr>
        </p:sp>
        <p:sp>
          <p:nvSpPr>
            <p:cNvPr id="1631" name="Freeform 245"/>
            <p:cNvSpPr/>
            <p:nvPr/>
          </p:nvSpPr>
          <p:spPr>
            <a:xfrm>
              <a:off x="2651040" y="6527880"/>
              <a:ext cx="113040" cy="135000"/>
            </a:xfrm>
            <a:custGeom>
              <a:avLst/>
              <a:gdLst/>
              <a:ahLst/>
              <a:rect l="0" t="0" r="r" b="b"/>
              <a:pathLst>
                <a:path w="314" h="375">
                  <a:moveTo>
                    <a:pt x="291" y="200"/>
                  </a:moveTo>
                  <a:cubicBezTo>
                    <a:pt x="300" y="200"/>
                    <a:pt x="313" y="200"/>
                    <a:pt x="313" y="187"/>
                  </a:cubicBezTo>
                  <a:cubicBezTo>
                    <a:pt x="313" y="172"/>
                    <a:pt x="300" y="172"/>
                    <a:pt x="291" y="172"/>
                  </a:cubicBezTo>
                  <a:lnTo>
                    <a:pt x="27" y="172"/>
                  </a:lnTo>
                  <a:cubicBezTo>
                    <a:pt x="37" y="91"/>
                    <a:pt x="106" y="28"/>
                    <a:pt x="194" y="28"/>
                  </a:cubicBezTo>
                  <a:lnTo>
                    <a:pt x="291" y="28"/>
                  </a:lnTo>
                  <a:cubicBezTo>
                    <a:pt x="300" y="28"/>
                    <a:pt x="313" y="28"/>
                    <a:pt x="313" y="15"/>
                  </a:cubicBezTo>
                  <a:cubicBezTo>
                    <a:pt x="313" y="0"/>
                    <a:pt x="300" y="0"/>
                    <a:pt x="291" y="0"/>
                  </a:cubicBezTo>
                  <a:lnTo>
                    <a:pt x="192" y="0"/>
                  </a:lnTo>
                  <a:cubicBezTo>
                    <a:pt x="86" y="0"/>
                    <a:pt x="0" y="83"/>
                    <a:pt x="0" y="187"/>
                  </a:cubicBezTo>
                  <a:cubicBezTo>
                    <a:pt x="0" y="292"/>
                    <a:pt x="88" y="374"/>
                    <a:pt x="192" y="374"/>
                  </a:cubicBezTo>
                  <a:lnTo>
                    <a:pt x="291" y="374"/>
                  </a:lnTo>
                  <a:cubicBezTo>
                    <a:pt x="300" y="374"/>
                    <a:pt x="313" y="374"/>
                    <a:pt x="313" y="359"/>
                  </a:cubicBezTo>
                  <a:cubicBezTo>
                    <a:pt x="313" y="346"/>
                    <a:pt x="300" y="346"/>
                    <a:pt x="291" y="346"/>
                  </a:cubicBezTo>
                  <a:lnTo>
                    <a:pt x="194" y="346"/>
                  </a:lnTo>
                  <a:cubicBezTo>
                    <a:pt x="106" y="346"/>
                    <a:pt x="37" y="283"/>
                    <a:pt x="27" y="200"/>
                  </a:cubicBezTo>
                  <a:lnTo>
                    <a:pt x="291" y="200"/>
                  </a:lnTo>
                </a:path>
              </a:pathLst>
            </a:custGeom>
            <a:solidFill>
              <a:srgbClr val="000000"/>
            </a:solidFill>
            <a:ln w="15840">
              <a:noFill/>
            </a:ln>
          </p:spPr>
        </p:sp>
        <p:sp>
          <p:nvSpPr>
            <p:cNvPr id="1632" name="Freeform 246"/>
            <p:cNvSpPr/>
            <p:nvPr/>
          </p:nvSpPr>
          <p:spPr>
            <a:xfrm>
              <a:off x="2794320" y="6507720"/>
              <a:ext cx="152640" cy="139320"/>
            </a:xfrm>
            <a:custGeom>
              <a:avLst/>
              <a:gdLst/>
              <a:ahLst/>
              <a:rect l="0" t="0" r="r" b="b"/>
              <a:pathLst>
                <a:path w="424" h="387">
                  <a:moveTo>
                    <a:pt x="251" y="41"/>
                  </a:moveTo>
                  <a:cubicBezTo>
                    <a:pt x="254" y="24"/>
                    <a:pt x="256" y="22"/>
                    <a:pt x="267" y="20"/>
                  </a:cubicBezTo>
                  <a:cubicBezTo>
                    <a:pt x="271" y="20"/>
                    <a:pt x="291" y="20"/>
                    <a:pt x="302" y="20"/>
                  </a:cubicBezTo>
                  <a:cubicBezTo>
                    <a:pt x="337" y="20"/>
                    <a:pt x="351" y="20"/>
                    <a:pt x="366" y="26"/>
                  </a:cubicBezTo>
                  <a:cubicBezTo>
                    <a:pt x="390" y="33"/>
                    <a:pt x="392" y="50"/>
                    <a:pt x="392" y="70"/>
                  </a:cubicBezTo>
                  <a:cubicBezTo>
                    <a:pt x="392" y="80"/>
                    <a:pt x="392" y="87"/>
                    <a:pt x="388" y="116"/>
                  </a:cubicBezTo>
                  <a:lnTo>
                    <a:pt x="386" y="122"/>
                  </a:lnTo>
                  <a:cubicBezTo>
                    <a:pt x="386" y="129"/>
                    <a:pt x="390" y="131"/>
                    <a:pt x="395" y="131"/>
                  </a:cubicBezTo>
                  <a:cubicBezTo>
                    <a:pt x="405" y="131"/>
                    <a:pt x="406" y="126"/>
                    <a:pt x="406" y="116"/>
                  </a:cubicBezTo>
                  <a:lnTo>
                    <a:pt x="423" y="7"/>
                  </a:lnTo>
                  <a:cubicBezTo>
                    <a:pt x="423" y="0"/>
                    <a:pt x="415" y="0"/>
                    <a:pt x="405" y="0"/>
                  </a:cubicBezTo>
                  <a:lnTo>
                    <a:pt x="57" y="0"/>
                  </a:lnTo>
                  <a:cubicBezTo>
                    <a:pt x="44" y="0"/>
                    <a:pt x="42" y="0"/>
                    <a:pt x="38" y="11"/>
                  </a:cubicBezTo>
                  <a:lnTo>
                    <a:pt x="4" y="113"/>
                  </a:lnTo>
                  <a:cubicBezTo>
                    <a:pt x="2" y="115"/>
                    <a:pt x="0" y="120"/>
                    <a:pt x="0" y="124"/>
                  </a:cubicBezTo>
                  <a:cubicBezTo>
                    <a:pt x="0" y="126"/>
                    <a:pt x="2" y="131"/>
                    <a:pt x="9" y="131"/>
                  </a:cubicBezTo>
                  <a:cubicBezTo>
                    <a:pt x="16" y="131"/>
                    <a:pt x="18" y="129"/>
                    <a:pt x="22" y="118"/>
                  </a:cubicBezTo>
                  <a:cubicBezTo>
                    <a:pt x="55" y="26"/>
                    <a:pt x="73" y="20"/>
                    <a:pt x="159" y="20"/>
                  </a:cubicBezTo>
                  <a:lnTo>
                    <a:pt x="183" y="20"/>
                  </a:lnTo>
                  <a:cubicBezTo>
                    <a:pt x="200" y="20"/>
                    <a:pt x="200" y="20"/>
                    <a:pt x="200" y="26"/>
                  </a:cubicBezTo>
                  <a:cubicBezTo>
                    <a:pt x="200" y="28"/>
                    <a:pt x="200" y="30"/>
                    <a:pt x="198" y="39"/>
                  </a:cubicBezTo>
                  <a:lnTo>
                    <a:pt x="123" y="338"/>
                  </a:lnTo>
                  <a:cubicBezTo>
                    <a:pt x="119" y="361"/>
                    <a:pt x="117" y="366"/>
                    <a:pt x="57" y="366"/>
                  </a:cubicBezTo>
                  <a:cubicBezTo>
                    <a:pt x="37" y="366"/>
                    <a:pt x="31" y="366"/>
                    <a:pt x="31" y="379"/>
                  </a:cubicBezTo>
                  <a:cubicBezTo>
                    <a:pt x="31" y="379"/>
                    <a:pt x="33" y="386"/>
                    <a:pt x="42" y="386"/>
                  </a:cubicBezTo>
                  <a:cubicBezTo>
                    <a:pt x="57" y="386"/>
                    <a:pt x="73" y="385"/>
                    <a:pt x="90" y="385"/>
                  </a:cubicBezTo>
                  <a:cubicBezTo>
                    <a:pt x="106" y="385"/>
                    <a:pt x="123" y="385"/>
                    <a:pt x="139" y="385"/>
                  </a:cubicBezTo>
                  <a:cubicBezTo>
                    <a:pt x="154" y="385"/>
                    <a:pt x="174" y="385"/>
                    <a:pt x="189" y="385"/>
                  </a:cubicBezTo>
                  <a:cubicBezTo>
                    <a:pt x="205" y="385"/>
                    <a:pt x="221" y="386"/>
                    <a:pt x="236" y="386"/>
                  </a:cubicBezTo>
                  <a:cubicBezTo>
                    <a:pt x="242" y="386"/>
                    <a:pt x="249" y="386"/>
                    <a:pt x="249" y="374"/>
                  </a:cubicBezTo>
                  <a:cubicBezTo>
                    <a:pt x="249" y="366"/>
                    <a:pt x="243" y="366"/>
                    <a:pt x="227" y="366"/>
                  </a:cubicBezTo>
                  <a:cubicBezTo>
                    <a:pt x="216" y="366"/>
                    <a:pt x="205" y="364"/>
                    <a:pt x="194" y="364"/>
                  </a:cubicBezTo>
                  <a:cubicBezTo>
                    <a:pt x="174" y="362"/>
                    <a:pt x="174" y="361"/>
                    <a:pt x="174" y="353"/>
                  </a:cubicBezTo>
                  <a:cubicBezTo>
                    <a:pt x="174" y="349"/>
                    <a:pt x="174" y="348"/>
                    <a:pt x="176" y="340"/>
                  </a:cubicBezTo>
                  <a:lnTo>
                    <a:pt x="251" y="41"/>
                  </a:lnTo>
                </a:path>
              </a:pathLst>
            </a:custGeom>
            <a:solidFill>
              <a:srgbClr val="000000"/>
            </a:solidFill>
            <a:ln w="15840">
              <a:noFill/>
            </a:ln>
          </p:spPr>
        </p:sp>
        <p:sp>
          <p:nvSpPr>
            <p:cNvPr id="1633" name="Freeform 247"/>
            <p:cNvSpPr/>
            <p:nvPr/>
          </p:nvSpPr>
          <p:spPr>
            <a:xfrm>
              <a:off x="2963520" y="6622200"/>
              <a:ext cx="26640" cy="64440"/>
            </a:xfrm>
            <a:custGeom>
              <a:avLst/>
              <a:gdLst/>
              <a:ahLst/>
              <a:rect l="0" t="0" r="r" b="b"/>
              <a:pathLst>
                <a:path w="74" h="179">
                  <a:moveTo>
                    <a:pt x="57" y="57"/>
                  </a:moveTo>
                  <a:cubicBezTo>
                    <a:pt x="57" y="89"/>
                    <a:pt x="51" y="126"/>
                    <a:pt x="13" y="163"/>
                  </a:cubicBezTo>
                  <a:cubicBezTo>
                    <a:pt x="9" y="165"/>
                    <a:pt x="7" y="166"/>
                    <a:pt x="7" y="168"/>
                  </a:cubicBezTo>
                  <a:cubicBezTo>
                    <a:pt x="7" y="174"/>
                    <a:pt x="13" y="178"/>
                    <a:pt x="16" y="178"/>
                  </a:cubicBezTo>
                  <a:cubicBezTo>
                    <a:pt x="24" y="178"/>
                    <a:pt x="73" y="131"/>
                    <a:pt x="73" y="63"/>
                  </a:cubicBezTo>
                  <a:cubicBezTo>
                    <a:pt x="73" y="28"/>
                    <a:pt x="59" y="0"/>
                    <a:pt x="33" y="0"/>
                  </a:cubicBezTo>
                  <a:cubicBezTo>
                    <a:pt x="15" y="0"/>
                    <a:pt x="0" y="15"/>
                    <a:pt x="0" y="33"/>
                  </a:cubicBezTo>
                  <a:cubicBezTo>
                    <a:pt x="0" y="52"/>
                    <a:pt x="13" y="67"/>
                    <a:pt x="33" y="67"/>
                  </a:cubicBezTo>
                  <a:cubicBezTo>
                    <a:pt x="48" y="67"/>
                    <a:pt x="57" y="57"/>
                    <a:pt x="57" y="57"/>
                  </a:cubicBezTo>
                </a:path>
              </a:pathLst>
            </a:custGeom>
            <a:solidFill>
              <a:srgbClr val="000000"/>
            </a:solidFill>
            <a:ln w="15840">
              <a:noFill/>
            </a:ln>
          </p:spPr>
        </p:sp>
        <p:sp>
          <p:nvSpPr>
            <p:cNvPr id="1634" name="Freeform 248"/>
            <p:cNvSpPr/>
            <p:nvPr/>
          </p:nvSpPr>
          <p:spPr>
            <a:xfrm>
              <a:off x="3024720" y="6503760"/>
              <a:ext cx="100440" cy="145440"/>
            </a:xfrm>
            <a:custGeom>
              <a:avLst/>
              <a:gdLst/>
              <a:ahLst/>
              <a:rect l="0" t="0" r="r" b="b"/>
              <a:pathLst>
                <a:path w="279" h="404">
                  <a:moveTo>
                    <a:pt x="135" y="17"/>
                  </a:moveTo>
                  <a:cubicBezTo>
                    <a:pt x="135" y="17"/>
                    <a:pt x="137" y="9"/>
                    <a:pt x="137" y="7"/>
                  </a:cubicBezTo>
                  <a:cubicBezTo>
                    <a:pt x="137" y="6"/>
                    <a:pt x="135" y="0"/>
                    <a:pt x="128" y="0"/>
                  </a:cubicBezTo>
                  <a:cubicBezTo>
                    <a:pt x="117" y="0"/>
                    <a:pt x="70" y="4"/>
                    <a:pt x="55" y="6"/>
                  </a:cubicBezTo>
                  <a:cubicBezTo>
                    <a:pt x="51" y="6"/>
                    <a:pt x="44" y="7"/>
                    <a:pt x="44" y="18"/>
                  </a:cubicBezTo>
                  <a:cubicBezTo>
                    <a:pt x="44" y="28"/>
                    <a:pt x="51" y="28"/>
                    <a:pt x="59" y="28"/>
                  </a:cubicBezTo>
                  <a:cubicBezTo>
                    <a:pt x="84" y="28"/>
                    <a:pt x="84" y="31"/>
                    <a:pt x="84" y="35"/>
                  </a:cubicBezTo>
                  <a:cubicBezTo>
                    <a:pt x="84" y="39"/>
                    <a:pt x="84" y="43"/>
                    <a:pt x="82" y="48"/>
                  </a:cubicBezTo>
                  <a:lnTo>
                    <a:pt x="4" y="372"/>
                  </a:lnTo>
                  <a:cubicBezTo>
                    <a:pt x="0" y="381"/>
                    <a:pt x="0" y="383"/>
                    <a:pt x="0" y="385"/>
                  </a:cubicBezTo>
                  <a:cubicBezTo>
                    <a:pt x="0" y="392"/>
                    <a:pt x="7" y="403"/>
                    <a:pt x="20" y="403"/>
                  </a:cubicBezTo>
                  <a:cubicBezTo>
                    <a:pt x="35" y="403"/>
                    <a:pt x="42" y="390"/>
                    <a:pt x="46" y="379"/>
                  </a:cubicBezTo>
                  <a:cubicBezTo>
                    <a:pt x="46" y="375"/>
                    <a:pt x="71" y="276"/>
                    <a:pt x="73" y="268"/>
                  </a:cubicBezTo>
                  <a:cubicBezTo>
                    <a:pt x="113" y="272"/>
                    <a:pt x="146" y="285"/>
                    <a:pt x="146" y="314"/>
                  </a:cubicBezTo>
                  <a:cubicBezTo>
                    <a:pt x="146" y="316"/>
                    <a:pt x="146" y="320"/>
                    <a:pt x="145" y="325"/>
                  </a:cubicBezTo>
                  <a:cubicBezTo>
                    <a:pt x="143" y="335"/>
                    <a:pt x="143" y="337"/>
                    <a:pt x="143" y="344"/>
                  </a:cubicBezTo>
                  <a:cubicBezTo>
                    <a:pt x="143" y="385"/>
                    <a:pt x="176" y="403"/>
                    <a:pt x="203" y="403"/>
                  </a:cubicBezTo>
                  <a:cubicBezTo>
                    <a:pt x="258" y="403"/>
                    <a:pt x="275" y="316"/>
                    <a:pt x="275" y="314"/>
                  </a:cubicBezTo>
                  <a:cubicBezTo>
                    <a:pt x="275" y="307"/>
                    <a:pt x="267" y="307"/>
                    <a:pt x="265" y="307"/>
                  </a:cubicBezTo>
                  <a:cubicBezTo>
                    <a:pt x="258" y="307"/>
                    <a:pt x="256" y="311"/>
                    <a:pt x="254" y="322"/>
                  </a:cubicBezTo>
                  <a:cubicBezTo>
                    <a:pt x="247" y="346"/>
                    <a:pt x="232" y="386"/>
                    <a:pt x="203" y="386"/>
                  </a:cubicBezTo>
                  <a:cubicBezTo>
                    <a:pt x="189" y="386"/>
                    <a:pt x="185" y="372"/>
                    <a:pt x="185" y="357"/>
                  </a:cubicBezTo>
                  <a:cubicBezTo>
                    <a:pt x="185" y="348"/>
                    <a:pt x="185" y="346"/>
                    <a:pt x="187" y="331"/>
                  </a:cubicBezTo>
                  <a:cubicBezTo>
                    <a:pt x="189" y="329"/>
                    <a:pt x="190" y="320"/>
                    <a:pt x="190" y="312"/>
                  </a:cubicBezTo>
                  <a:cubicBezTo>
                    <a:pt x="190" y="263"/>
                    <a:pt x="123" y="253"/>
                    <a:pt x="99" y="253"/>
                  </a:cubicBezTo>
                  <a:cubicBezTo>
                    <a:pt x="115" y="242"/>
                    <a:pt x="135" y="224"/>
                    <a:pt x="146" y="214"/>
                  </a:cubicBezTo>
                  <a:cubicBezTo>
                    <a:pt x="174" y="187"/>
                    <a:pt x="203" y="161"/>
                    <a:pt x="234" y="161"/>
                  </a:cubicBezTo>
                  <a:cubicBezTo>
                    <a:pt x="242" y="161"/>
                    <a:pt x="249" y="163"/>
                    <a:pt x="253" y="168"/>
                  </a:cubicBezTo>
                  <a:cubicBezTo>
                    <a:pt x="229" y="172"/>
                    <a:pt x="223" y="192"/>
                    <a:pt x="223" y="200"/>
                  </a:cubicBezTo>
                  <a:cubicBezTo>
                    <a:pt x="223" y="213"/>
                    <a:pt x="234" y="222"/>
                    <a:pt x="247" y="222"/>
                  </a:cubicBezTo>
                  <a:cubicBezTo>
                    <a:pt x="262" y="222"/>
                    <a:pt x="278" y="209"/>
                    <a:pt x="278" y="185"/>
                  </a:cubicBezTo>
                  <a:cubicBezTo>
                    <a:pt x="278" y="166"/>
                    <a:pt x="265" y="144"/>
                    <a:pt x="234" y="144"/>
                  </a:cubicBezTo>
                  <a:cubicBezTo>
                    <a:pt x="203" y="144"/>
                    <a:pt x="174" y="168"/>
                    <a:pt x="145" y="194"/>
                  </a:cubicBezTo>
                  <a:cubicBezTo>
                    <a:pt x="121" y="218"/>
                    <a:pt x="102" y="235"/>
                    <a:pt x="79" y="246"/>
                  </a:cubicBezTo>
                  <a:lnTo>
                    <a:pt x="135" y="17"/>
                  </a:lnTo>
                </a:path>
              </a:pathLst>
            </a:custGeom>
            <a:solidFill>
              <a:srgbClr val="000000"/>
            </a:solidFill>
            <a:ln w="15840">
              <a:noFill/>
            </a:ln>
          </p:spPr>
        </p:sp>
        <p:sp>
          <p:nvSpPr>
            <p:cNvPr id="1635" name="Freeform 249"/>
            <p:cNvSpPr/>
            <p:nvPr/>
          </p:nvSpPr>
          <p:spPr>
            <a:xfrm>
              <a:off x="3172320" y="6499800"/>
              <a:ext cx="113040" cy="190800"/>
            </a:xfrm>
            <a:custGeom>
              <a:avLst/>
              <a:gdLst/>
              <a:ahLst/>
              <a:rect l="0" t="0" r="r" b="b"/>
              <a:pathLst>
                <a:path w="314" h="530">
                  <a:moveTo>
                    <a:pt x="307" y="26"/>
                  </a:moveTo>
                  <a:cubicBezTo>
                    <a:pt x="311" y="18"/>
                    <a:pt x="313" y="17"/>
                    <a:pt x="313" y="15"/>
                  </a:cubicBezTo>
                  <a:cubicBezTo>
                    <a:pt x="313" y="7"/>
                    <a:pt x="307" y="0"/>
                    <a:pt x="298" y="0"/>
                  </a:cubicBezTo>
                  <a:cubicBezTo>
                    <a:pt x="291" y="0"/>
                    <a:pt x="287" y="6"/>
                    <a:pt x="284" y="11"/>
                  </a:cubicBezTo>
                  <a:lnTo>
                    <a:pt x="4" y="503"/>
                  </a:lnTo>
                  <a:cubicBezTo>
                    <a:pt x="0" y="510"/>
                    <a:pt x="0" y="512"/>
                    <a:pt x="0" y="514"/>
                  </a:cubicBezTo>
                  <a:cubicBezTo>
                    <a:pt x="0" y="521"/>
                    <a:pt x="5" y="529"/>
                    <a:pt x="15" y="529"/>
                  </a:cubicBezTo>
                  <a:cubicBezTo>
                    <a:pt x="22" y="529"/>
                    <a:pt x="26" y="523"/>
                    <a:pt x="27" y="518"/>
                  </a:cubicBezTo>
                  <a:lnTo>
                    <a:pt x="307" y="26"/>
                  </a:lnTo>
                </a:path>
              </a:pathLst>
            </a:custGeom>
            <a:solidFill>
              <a:srgbClr val="000000"/>
            </a:solidFill>
            <a:ln w="15840">
              <a:noFill/>
            </a:ln>
          </p:spPr>
        </p:sp>
        <p:sp>
          <p:nvSpPr>
            <p:cNvPr id="1636" name="Freeform 250"/>
            <p:cNvSpPr/>
            <p:nvPr/>
          </p:nvSpPr>
          <p:spPr>
            <a:xfrm>
              <a:off x="3151800" y="6567120"/>
              <a:ext cx="149760" cy="56160"/>
            </a:xfrm>
            <a:custGeom>
              <a:avLst/>
              <a:gdLst/>
              <a:ahLst/>
              <a:rect l="0" t="0" r="r" b="b"/>
              <a:pathLst>
                <a:path w="416" h="156">
                  <a:moveTo>
                    <a:pt x="395" y="28"/>
                  </a:moveTo>
                  <a:cubicBezTo>
                    <a:pt x="403" y="28"/>
                    <a:pt x="415" y="28"/>
                    <a:pt x="415" y="13"/>
                  </a:cubicBezTo>
                  <a:cubicBezTo>
                    <a:pt x="415" y="0"/>
                    <a:pt x="403" y="0"/>
                    <a:pt x="395" y="0"/>
                  </a:cubicBezTo>
                  <a:lnTo>
                    <a:pt x="20" y="0"/>
                  </a:lnTo>
                  <a:cubicBezTo>
                    <a:pt x="13" y="0"/>
                    <a:pt x="0" y="0"/>
                    <a:pt x="0" y="13"/>
                  </a:cubicBezTo>
                  <a:cubicBezTo>
                    <a:pt x="0" y="28"/>
                    <a:pt x="13" y="28"/>
                    <a:pt x="22" y="28"/>
                  </a:cubicBezTo>
                  <a:lnTo>
                    <a:pt x="395" y="28"/>
                  </a:lnTo>
                  <a:moveTo>
                    <a:pt x="395" y="155"/>
                  </a:moveTo>
                  <a:cubicBezTo>
                    <a:pt x="403" y="155"/>
                    <a:pt x="415" y="155"/>
                    <a:pt x="415" y="141"/>
                  </a:cubicBezTo>
                  <a:cubicBezTo>
                    <a:pt x="415" y="126"/>
                    <a:pt x="403" y="126"/>
                    <a:pt x="395" y="126"/>
                  </a:cubicBezTo>
                  <a:lnTo>
                    <a:pt x="22" y="126"/>
                  </a:lnTo>
                  <a:cubicBezTo>
                    <a:pt x="13" y="126"/>
                    <a:pt x="0" y="126"/>
                    <a:pt x="0" y="141"/>
                  </a:cubicBezTo>
                  <a:cubicBezTo>
                    <a:pt x="0" y="155"/>
                    <a:pt x="13" y="155"/>
                    <a:pt x="20" y="155"/>
                  </a:cubicBezTo>
                  <a:lnTo>
                    <a:pt x="395" y="155"/>
                  </a:lnTo>
                </a:path>
              </a:pathLst>
            </a:custGeom>
            <a:solidFill>
              <a:srgbClr val="000000"/>
            </a:solidFill>
            <a:ln w="15840">
              <a:noFill/>
            </a:ln>
          </p:spPr>
        </p:sp>
        <p:sp>
          <p:nvSpPr>
            <p:cNvPr id="1637" name="Freeform 251"/>
            <p:cNvSpPr/>
            <p:nvPr/>
          </p:nvSpPr>
          <p:spPr>
            <a:xfrm>
              <a:off x="3315240" y="6510600"/>
              <a:ext cx="90000" cy="178920"/>
            </a:xfrm>
            <a:custGeom>
              <a:avLst/>
              <a:gdLst/>
              <a:ahLst/>
              <a:rect l="0" t="0" r="r" b="b"/>
              <a:pathLst>
                <a:path w="250" h="497">
                  <a:moveTo>
                    <a:pt x="249" y="22"/>
                  </a:moveTo>
                  <a:cubicBezTo>
                    <a:pt x="249" y="11"/>
                    <a:pt x="242" y="0"/>
                    <a:pt x="227" y="0"/>
                  </a:cubicBezTo>
                  <a:cubicBezTo>
                    <a:pt x="210" y="0"/>
                    <a:pt x="194" y="17"/>
                    <a:pt x="194" y="31"/>
                  </a:cubicBezTo>
                  <a:cubicBezTo>
                    <a:pt x="194" y="41"/>
                    <a:pt x="201" y="54"/>
                    <a:pt x="218" y="54"/>
                  </a:cubicBezTo>
                  <a:cubicBezTo>
                    <a:pt x="232" y="54"/>
                    <a:pt x="249" y="39"/>
                    <a:pt x="249" y="22"/>
                  </a:cubicBezTo>
                  <a:moveTo>
                    <a:pt x="128" y="407"/>
                  </a:moveTo>
                  <a:cubicBezTo>
                    <a:pt x="119" y="446"/>
                    <a:pt x="90" y="479"/>
                    <a:pt x="55" y="479"/>
                  </a:cubicBezTo>
                  <a:cubicBezTo>
                    <a:pt x="48" y="479"/>
                    <a:pt x="42" y="477"/>
                    <a:pt x="35" y="475"/>
                  </a:cubicBezTo>
                  <a:cubicBezTo>
                    <a:pt x="49" y="468"/>
                    <a:pt x="55" y="455"/>
                    <a:pt x="55" y="446"/>
                  </a:cubicBezTo>
                  <a:cubicBezTo>
                    <a:pt x="55" y="433"/>
                    <a:pt x="44" y="425"/>
                    <a:pt x="33" y="425"/>
                  </a:cubicBezTo>
                  <a:cubicBezTo>
                    <a:pt x="15" y="425"/>
                    <a:pt x="0" y="440"/>
                    <a:pt x="0" y="459"/>
                  </a:cubicBezTo>
                  <a:cubicBezTo>
                    <a:pt x="0" y="481"/>
                    <a:pt x="22" y="496"/>
                    <a:pt x="57" y="496"/>
                  </a:cubicBezTo>
                  <a:cubicBezTo>
                    <a:pt x="90" y="496"/>
                    <a:pt x="156" y="475"/>
                    <a:pt x="174" y="405"/>
                  </a:cubicBezTo>
                  <a:lnTo>
                    <a:pt x="225" y="200"/>
                  </a:lnTo>
                  <a:cubicBezTo>
                    <a:pt x="227" y="194"/>
                    <a:pt x="229" y="189"/>
                    <a:pt x="229" y="181"/>
                  </a:cubicBezTo>
                  <a:cubicBezTo>
                    <a:pt x="229" y="150"/>
                    <a:pt x="201" y="128"/>
                    <a:pt x="167" y="128"/>
                  </a:cubicBezTo>
                  <a:cubicBezTo>
                    <a:pt x="104" y="128"/>
                    <a:pt x="68" y="205"/>
                    <a:pt x="68" y="214"/>
                  </a:cubicBezTo>
                  <a:cubicBezTo>
                    <a:pt x="68" y="222"/>
                    <a:pt x="75" y="222"/>
                    <a:pt x="77" y="222"/>
                  </a:cubicBezTo>
                  <a:cubicBezTo>
                    <a:pt x="84" y="222"/>
                    <a:pt x="84" y="220"/>
                    <a:pt x="90" y="211"/>
                  </a:cubicBezTo>
                  <a:cubicBezTo>
                    <a:pt x="102" y="178"/>
                    <a:pt x="132" y="142"/>
                    <a:pt x="165" y="142"/>
                  </a:cubicBezTo>
                  <a:cubicBezTo>
                    <a:pt x="179" y="142"/>
                    <a:pt x="185" y="152"/>
                    <a:pt x="185" y="170"/>
                  </a:cubicBezTo>
                  <a:cubicBezTo>
                    <a:pt x="185" y="178"/>
                    <a:pt x="183" y="185"/>
                    <a:pt x="183" y="189"/>
                  </a:cubicBezTo>
                  <a:lnTo>
                    <a:pt x="128" y="407"/>
                  </a:lnTo>
                </a:path>
              </a:pathLst>
            </a:custGeom>
            <a:solidFill>
              <a:srgbClr val="000000"/>
            </a:solidFill>
            <a:ln w="15840">
              <a:noFill/>
            </a:ln>
          </p:spPr>
        </p:sp>
        <p:sp>
          <p:nvSpPr>
            <p:cNvPr id="1638" name="Freeform 252"/>
            <p:cNvSpPr/>
            <p:nvPr/>
          </p:nvSpPr>
          <p:spPr>
            <a:xfrm>
              <a:off x="3501000" y="6352200"/>
              <a:ext cx="145440" cy="267120"/>
            </a:xfrm>
            <a:custGeom>
              <a:avLst/>
              <a:gdLst/>
              <a:ahLst/>
              <a:rect l="0" t="0" r="r" b="b"/>
              <a:pathLst>
                <a:path w="404" h="742">
                  <a:moveTo>
                    <a:pt x="254" y="248"/>
                  </a:moveTo>
                  <a:lnTo>
                    <a:pt x="324" y="248"/>
                  </a:lnTo>
                  <a:cubicBezTo>
                    <a:pt x="339" y="248"/>
                    <a:pt x="348" y="248"/>
                    <a:pt x="348" y="233"/>
                  </a:cubicBezTo>
                  <a:cubicBezTo>
                    <a:pt x="348" y="224"/>
                    <a:pt x="339" y="224"/>
                    <a:pt x="326" y="224"/>
                  </a:cubicBezTo>
                  <a:lnTo>
                    <a:pt x="258" y="224"/>
                  </a:lnTo>
                  <a:lnTo>
                    <a:pt x="275" y="129"/>
                  </a:lnTo>
                  <a:cubicBezTo>
                    <a:pt x="278" y="113"/>
                    <a:pt x="289" y="55"/>
                    <a:pt x="295" y="46"/>
                  </a:cubicBezTo>
                  <a:cubicBezTo>
                    <a:pt x="302" y="30"/>
                    <a:pt x="317" y="18"/>
                    <a:pt x="333" y="18"/>
                  </a:cubicBezTo>
                  <a:cubicBezTo>
                    <a:pt x="337" y="18"/>
                    <a:pt x="357" y="18"/>
                    <a:pt x="372" y="33"/>
                  </a:cubicBezTo>
                  <a:cubicBezTo>
                    <a:pt x="337" y="35"/>
                    <a:pt x="329" y="65"/>
                    <a:pt x="329" y="76"/>
                  </a:cubicBezTo>
                  <a:cubicBezTo>
                    <a:pt x="329" y="96"/>
                    <a:pt x="344" y="105"/>
                    <a:pt x="359" y="105"/>
                  </a:cubicBezTo>
                  <a:cubicBezTo>
                    <a:pt x="379" y="105"/>
                    <a:pt x="403" y="87"/>
                    <a:pt x="403" y="55"/>
                  </a:cubicBezTo>
                  <a:cubicBezTo>
                    <a:pt x="403" y="18"/>
                    <a:pt x="366" y="0"/>
                    <a:pt x="333" y="0"/>
                  </a:cubicBezTo>
                  <a:cubicBezTo>
                    <a:pt x="306" y="0"/>
                    <a:pt x="254" y="15"/>
                    <a:pt x="231" y="96"/>
                  </a:cubicBezTo>
                  <a:cubicBezTo>
                    <a:pt x="225" y="113"/>
                    <a:pt x="223" y="120"/>
                    <a:pt x="203" y="224"/>
                  </a:cubicBezTo>
                  <a:lnTo>
                    <a:pt x="148" y="224"/>
                  </a:lnTo>
                  <a:cubicBezTo>
                    <a:pt x="132" y="224"/>
                    <a:pt x="124" y="224"/>
                    <a:pt x="124" y="239"/>
                  </a:cubicBezTo>
                  <a:cubicBezTo>
                    <a:pt x="124" y="248"/>
                    <a:pt x="130" y="248"/>
                    <a:pt x="146" y="248"/>
                  </a:cubicBezTo>
                  <a:lnTo>
                    <a:pt x="200" y="248"/>
                  </a:lnTo>
                  <a:lnTo>
                    <a:pt x="139" y="569"/>
                  </a:lnTo>
                  <a:cubicBezTo>
                    <a:pt x="124" y="649"/>
                    <a:pt x="110" y="723"/>
                    <a:pt x="70" y="723"/>
                  </a:cubicBezTo>
                  <a:cubicBezTo>
                    <a:pt x="66" y="723"/>
                    <a:pt x="46" y="723"/>
                    <a:pt x="29" y="708"/>
                  </a:cubicBezTo>
                  <a:cubicBezTo>
                    <a:pt x="68" y="706"/>
                    <a:pt x="75" y="677"/>
                    <a:pt x="75" y="664"/>
                  </a:cubicBezTo>
                  <a:cubicBezTo>
                    <a:pt x="75" y="645"/>
                    <a:pt x="60" y="636"/>
                    <a:pt x="44" y="636"/>
                  </a:cubicBezTo>
                  <a:cubicBezTo>
                    <a:pt x="24" y="636"/>
                    <a:pt x="0" y="655"/>
                    <a:pt x="0" y="684"/>
                  </a:cubicBezTo>
                  <a:cubicBezTo>
                    <a:pt x="0" y="721"/>
                    <a:pt x="35" y="741"/>
                    <a:pt x="70" y="741"/>
                  </a:cubicBezTo>
                  <a:cubicBezTo>
                    <a:pt x="113" y="741"/>
                    <a:pt x="145" y="693"/>
                    <a:pt x="159" y="662"/>
                  </a:cubicBezTo>
                  <a:cubicBezTo>
                    <a:pt x="185" y="610"/>
                    <a:pt x="205" y="512"/>
                    <a:pt x="205" y="507"/>
                  </a:cubicBezTo>
                  <a:lnTo>
                    <a:pt x="254" y="248"/>
                  </a:lnTo>
                </a:path>
              </a:pathLst>
            </a:custGeom>
            <a:solidFill>
              <a:srgbClr val="000000"/>
            </a:solidFill>
            <a:ln w="15840">
              <a:noFill/>
            </a:ln>
          </p:spPr>
        </p:sp>
        <p:sp>
          <p:nvSpPr>
            <p:cNvPr id="1639" name="Freeform 253"/>
            <p:cNvSpPr/>
            <p:nvPr/>
          </p:nvSpPr>
          <p:spPr>
            <a:xfrm>
              <a:off x="3641400" y="6473880"/>
              <a:ext cx="133560" cy="140760"/>
            </a:xfrm>
            <a:custGeom>
              <a:avLst/>
              <a:gdLst/>
              <a:ahLst/>
              <a:rect l="0" t="0" r="r" b="b"/>
              <a:pathLst>
                <a:path w="371" h="391">
                  <a:moveTo>
                    <a:pt x="194" y="46"/>
                  </a:moveTo>
                  <a:cubicBezTo>
                    <a:pt x="200" y="26"/>
                    <a:pt x="201" y="20"/>
                    <a:pt x="253" y="20"/>
                  </a:cubicBezTo>
                  <a:cubicBezTo>
                    <a:pt x="271" y="20"/>
                    <a:pt x="276" y="20"/>
                    <a:pt x="276" y="7"/>
                  </a:cubicBezTo>
                  <a:cubicBezTo>
                    <a:pt x="276" y="7"/>
                    <a:pt x="275" y="0"/>
                    <a:pt x="267" y="0"/>
                  </a:cubicBezTo>
                  <a:cubicBezTo>
                    <a:pt x="253" y="0"/>
                    <a:pt x="238" y="2"/>
                    <a:pt x="225" y="2"/>
                  </a:cubicBezTo>
                  <a:cubicBezTo>
                    <a:pt x="210" y="2"/>
                    <a:pt x="194" y="2"/>
                    <a:pt x="179" y="2"/>
                  </a:cubicBezTo>
                  <a:cubicBezTo>
                    <a:pt x="167" y="2"/>
                    <a:pt x="152" y="2"/>
                    <a:pt x="141" y="2"/>
                  </a:cubicBezTo>
                  <a:cubicBezTo>
                    <a:pt x="128" y="2"/>
                    <a:pt x="115" y="0"/>
                    <a:pt x="104" y="0"/>
                  </a:cubicBezTo>
                  <a:cubicBezTo>
                    <a:pt x="101" y="0"/>
                    <a:pt x="92" y="0"/>
                    <a:pt x="92" y="13"/>
                  </a:cubicBezTo>
                  <a:cubicBezTo>
                    <a:pt x="92" y="20"/>
                    <a:pt x="99" y="20"/>
                    <a:pt x="110" y="20"/>
                  </a:cubicBezTo>
                  <a:cubicBezTo>
                    <a:pt x="110" y="20"/>
                    <a:pt x="121" y="20"/>
                    <a:pt x="132" y="22"/>
                  </a:cubicBezTo>
                  <a:cubicBezTo>
                    <a:pt x="143" y="22"/>
                    <a:pt x="145" y="24"/>
                    <a:pt x="145" y="30"/>
                  </a:cubicBezTo>
                  <a:cubicBezTo>
                    <a:pt x="145" y="31"/>
                    <a:pt x="145" y="33"/>
                    <a:pt x="143" y="43"/>
                  </a:cubicBezTo>
                  <a:lnTo>
                    <a:pt x="66" y="346"/>
                  </a:lnTo>
                  <a:cubicBezTo>
                    <a:pt x="62" y="364"/>
                    <a:pt x="60" y="370"/>
                    <a:pt x="16" y="370"/>
                  </a:cubicBezTo>
                  <a:cubicBezTo>
                    <a:pt x="7" y="370"/>
                    <a:pt x="0" y="370"/>
                    <a:pt x="0" y="381"/>
                  </a:cubicBezTo>
                  <a:cubicBezTo>
                    <a:pt x="0" y="390"/>
                    <a:pt x="7" y="390"/>
                    <a:pt x="16" y="390"/>
                  </a:cubicBezTo>
                  <a:lnTo>
                    <a:pt x="302" y="390"/>
                  </a:lnTo>
                  <a:cubicBezTo>
                    <a:pt x="315" y="390"/>
                    <a:pt x="317" y="390"/>
                    <a:pt x="320" y="379"/>
                  </a:cubicBezTo>
                  <a:cubicBezTo>
                    <a:pt x="326" y="364"/>
                    <a:pt x="370" y="253"/>
                    <a:pt x="370" y="248"/>
                  </a:cubicBezTo>
                  <a:cubicBezTo>
                    <a:pt x="370" y="246"/>
                    <a:pt x="368" y="240"/>
                    <a:pt x="359" y="240"/>
                  </a:cubicBezTo>
                  <a:cubicBezTo>
                    <a:pt x="353" y="240"/>
                    <a:pt x="351" y="242"/>
                    <a:pt x="348" y="251"/>
                  </a:cubicBezTo>
                  <a:cubicBezTo>
                    <a:pt x="326" y="307"/>
                    <a:pt x="302" y="370"/>
                    <a:pt x="198" y="370"/>
                  </a:cubicBezTo>
                  <a:lnTo>
                    <a:pt x="134" y="370"/>
                  </a:lnTo>
                  <a:cubicBezTo>
                    <a:pt x="117" y="370"/>
                    <a:pt x="115" y="370"/>
                    <a:pt x="115" y="364"/>
                  </a:cubicBezTo>
                  <a:cubicBezTo>
                    <a:pt x="115" y="364"/>
                    <a:pt x="115" y="361"/>
                    <a:pt x="119" y="351"/>
                  </a:cubicBezTo>
                  <a:lnTo>
                    <a:pt x="194" y="46"/>
                  </a:lnTo>
                </a:path>
              </a:pathLst>
            </a:custGeom>
            <a:solidFill>
              <a:srgbClr val="000000"/>
            </a:solidFill>
            <a:ln w="15840">
              <a:noFill/>
            </a:ln>
          </p:spPr>
        </p:sp>
        <p:sp>
          <p:nvSpPr>
            <p:cNvPr id="1640" name="Freeform 254"/>
            <p:cNvSpPr/>
            <p:nvPr/>
          </p:nvSpPr>
          <p:spPr>
            <a:xfrm>
              <a:off x="3800160" y="6458040"/>
              <a:ext cx="121680" cy="122760"/>
            </a:xfrm>
            <a:custGeom>
              <a:avLst/>
              <a:gdLst/>
              <a:ahLst/>
              <a:rect l="0" t="0" r="r" b="b"/>
              <a:pathLst>
                <a:path w="338" h="341">
                  <a:moveTo>
                    <a:pt x="179" y="181"/>
                  </a:moveTo>
                  <a:lnTo>
                    <a:pt x="320" y="181"/>
                  </a:lnTo>
                  <a:cubicBezTo>
                    <a:pt x="326" y="181"/>
                    <a:pt x="337" y="181"/>
                    <a:pt x="337" y="170"/>
                  </a:cubicBezTo>
                  <a:cubicBezTo>
                    <a:pt x="337" y="159"/>
                    <a:pt x="326" y="159"/>
                    <a:pt x="320" y="159"/>
                  </a:cubicBezTo>
                  <a:lnTo>
                    <a:pt x="179" y="159"/>
                  </a:lnTo>
                  <a:lnTo>
                    <a:pt x="179" y="17"/>
                  </a:lnTo>
                  <a:cubicBezTo>
                    <a:pt x="179" y="11"/>
                    <a:pt x="179" y="0"/>
                    <a:pt x="168" y="0"/>
                  </a:cubicBezTo>
                  <a:cubicBezTo>
                    <a:pt x="157" y="0"/>
                    <a:pt x="157" y="11"/>
                    <a:pt x="157" y="17"/>
                  </a:cubicBezTo>
                  <a:lnTo>
                    <a:pt x="157" y="159"/>
                  </a:lnTo>
                  <a:lnTo>
                    <a:pt x="16" y="159"/>
                  </a:lnTo>
                  <a:cubicBezTo>
                    <a:pt x="11" y="159"/>
                    <a:pt x="0" y="159"/>
                    <a:pt x="0" y="170"/>
                  </a:cubicBezTo>
                  <a:cubicBezTo>
                    <a:pt x="0" y="181"/>
                    <a:pt x="11" y="181"/>
                    <a:pt x="16" y="181"/>
                  </a:cubicBezTo>
                  <a:lnTo>
                    <a:pt x="157" y="181"/>
                  </a:lnTo>
                  <a:lnTo>
                    <a:pt x="157" y="324"/>
                  </a:lnTo>
                  <a:cubicBezTo>
                    <a:pt x="157" y="329"/>
                    <a:pt x="157" y="340"/>
                    <a:pt x="168" y="340"/>
                  </a:cubicBezTo>
                  <a:cubicBezTo>
                    <a:pt x="179" y="340"/>
                    <a:pt x="179" y="329"/>
                    <a:pt x="179" y="324"/>
                  </a:cubicBezTo>
                  <a:lnTo>
                    <a:pt x="179" y="181"/>
                  </a:lnTo>
                </a:path>
              </a:pathLst>
            </a:custGeom>
            <a:solidFill>
              <a:srgbClr val="000000"/>
            </a:solidFill>
            <a:ln w="15840">
              <a:noFill/>
            </a:ln>
          </p:spPr>
        </p:sp>
        <p:sp>
          <p:nvSpPr>
            <p:cNvPr id="1641" name="Freeform 255"/>
            <p:cNvSpPr/>
            <p:nvPr/>
          </p:nvSpPr>
          <p:spPr>
            <a:xfrm>
              <a:off x="3992760" y="6339600"/>
              <a:ext cx="68400" cy="293400"/>
            </a:xfrm>
            <a:custGeom>
              <a:avLst/>
              <a:gdLst/>
              <a:ahLst/>
              <a:rect l="0" t="0" r="r" b="b"/>
              <a:pathLst>
                <a:path w="190" h="815">
                  <a:moveTo>
                    <a:pt x="189" y="806"/>
                  </a:moveTo>
                  <a:cubicBezTo>
                    <a:pt x="189" y="804"/>
                    <a:pt x="189" y="802"/>
                    <a:pt x="174" y="788"/>
                  </a:cubicBezTo>
                  <a:cubicBezTo>
                    <a:pt x="73" y="686"/>
                    <a:pt x="48" y="533"/>
                    <a:pt x="48" y="407"/>
                  </a:cubicBezTo>
                  <a:cubicBezTo>
                    <a:pt x="48" y="266"/>
                    <a:pt x="79" y="124"/>
                    <a:pt x="178" y="22"/>
                  </a:cubicBezTo>
                  <a:cubicBezTo>
                    <a:pt x="189" y="13"/>
                    <a:pt x="189" y="11"/>
                    <a:pt x="189" y="7"/>
                  </a:cubicBezTo>
                  <a:cubicBezTo>
                    <a:pt x="189" y="2"/>
                    <a:pt x="185" y="0"/>
                    <a:pt x="179" y="0"/>
                  </a:cubicBezTo>
                  <a:cubicBezTo>
                    <a:pt x="172" y="0"/>
                    <a:pt x="99" y="55"/>
                    <a:pt x="51" y="159"/>
                  </a:cubicBezTo>
                  <a:cubicBezTo>
                    <a:pt x="9" y="248"/>
                    <a:pt x="0" y="338"/>
                    <a:pt x="0" y="407"/>
                  </a:cubicBezTo>
                  <a:cubicBezTo>
                    <a:pt x="0" y="472"/>
                    <a:pt x="9" y="569"/>
                    <a:pt x="53" y="662"/>
                  </a:cubicBezTo>
                  <a:cubicBezTo>
                    <a:pt x="102" y="762"/>
                    <a:pt x="172" y="814"/>
                    <a:pt x="179" y="814"/>
                  </a:cubicBezTo>
                  <a:cubicBezTo>
                    <a:pt x="185" y="814"/>
                    <a:pt x="189" y="812"/>
                    <a:pt x="189" y="806"/>
                  </a:cubicBezTo>
                </a:path>
              </a:pathLst>
            </a:custGeom>
            <a:solidFill>
              <a:srgbClr val="000000"/>
            </a:solidFill>
            <a:ln w="15840">
              <a:noFill/>
            </a:ln>
          </p:spPr>
        </p:sp>
        <p:sp>
          <p:nvSpPr>
            <p:cNvPr id="1642" name="Freeform 256"/>
            <p:cNvSpPr/>
            <p:nvPr/>
          </p:nvSpPr>
          <p:spPr>
            <a:xfrm>
              <a:off x="4084200" y="6358680"/>
              <a:ext cx="239400" cy="200880"/>
            </a:xfrm>
            <a:custGeom>
              <a:avLst/>
              <a:gdLst/>
              <a:ahLst/>
              <a:rect l="0" t="0" r="r" b="b"/>
              <a:pathLst>
                <a:path w="665" h="558">
                  <a:moveTo>
                    <a:pt x="370" y="222"/>
                  </a:moveTo>
                  <a:lnTo>
                    <a:pt x="302" y="59"/>
                  </a:lnTo>
                  <a:cubicBezTo>
                    <a:pt x="298" y="54"/>
                    <a:pt x="298" y="50"/>
                    <a:pt x="298" y="48"/>
                  </a:cubicBezTo>
                  <a:cubicBezTo>
                    <a:pt x="298" y="44"/>
                    <a:pt x="311" y="28"/>
                    <a:pt x="346" y="26"/>
                  </a:cubicBezTo>
                  <a:cubicBezTo>
                    <a:pt x="353" y="24"/>
                    <a:pt x="361" y="24"/>
                    <a:pt x="361" y="9"/>
                  </a:cubicBezTo>
                  <a:cubicBezTo>
                    <a:pt x="361" y="0"/>
                    <a:pt x="351" y="0"/>
                    <a:pt x="350" y="0"/>
                  </a:cubicBezTo>
                  <a:cubicBezTo>
                    <a:pt x="317" y="0"/>
                    <a:pt x="282" y="2"/>
                    <a:pt x="247" y="2"/>
                  </a:cubicBezTo>
                  <a:cubicBezTo>
                    <a:pt x="227" y="2"/>
                    <a:pt x="178" y="0"/>
                    <a:pt x="157" y="0"/>
                  </a:cubicBezTo>
                  <a:cubicBezTo>
                    <a:pt x="152" y="0"/>
                    <a:pt x="143" y="0"/>
                    <a:pt x="143" y="17"/>
                  </a:cubicBezTo>
                  <a:cubicBezTo>
                    <a:pt x="143" y="26"/>
                    <a:pt x="150" y="26"/>
                    <a:pt x="161" y="26"/>
                  </a:cubicBezTo>
                  <a:cubicBezTo>
                    <a:pt x="210" y="26"/>
                    <a:pt x="214" y="33"/>
                    <a:pt x="221" y="52"/>
                  </a:cubicBezTo>
                  <a:lnTo>
                    <a:pt x="317" y="279"/>
                  </a:lnTo>
                  <a:lnTo>
                    <a:pt x="146" y="464"/>
                  </a:lnTo>
                  <a:lnTo>
                    <a:pt x="135" y="473"/>
                  </a:lnTo>
                  <a:cubicBezTo>
                    <a:pt x="97" y="516"/>
                    <a:pt x="59" y="529"/>
                    <a:pt x="18" y="531"/>
                  </a:cubicBezTo>
                  <a:cubicBezTo>
                    <a:pt x="7" y="533"/>
                    <a:pt x="0" y="533"/>
                    <a:pt x="0" y="547"/>
                  </a:cubicBezTo>
                  <a:cubicBezTo>
                    <a:pt x="0" y="549"/>
                    <a:pt x="0" y="557"/>
                    <a:pt x="11" y="557"/>
                  </a:cubicBezTo>
                  <a:cubicBezTo>
                    <a:pt x="35" y="557"/>
                    <a:pt x="62" y="555"/>
                    <a:pt x="86" y="555"/>
                  </a:cubicBezTo>
                  <a:cubicBezTo>
                    <a:pt x="115" y="555"/>
                    <a:pt x="148" y="557"/>
                    <a:pt x="176" y="557"/>
                  </a:cubicBezTo>
                  <a:cubicBezTo>
                    <a:pt x="181" y="557"/>
                    <a:pt x="190" y="557"/>
                    <a:pt x="190" y="540"/>
                  </a:cubicBezTo>
                  <a:cubicBezTo>
                    <a:pt x="190" y="533"/>
                    <a:pt x="183" y="531"/>
                    <a:pt x="181" y="531"/>
                  </a:cubicBezTo>
                  <a:cubicBezTo>
                    <a:pt x="174" y="531"/>
                    <a:pt x="150" y="529"/>
                    <a:pt x="150" y="507"/>
                  </a:cubicBezTo>
                  <a:cubicBezTo>
                    <a:pt x="150" y="494"/>
                    <a:pt x="161" y="481"/>
                    <a:pt x="170" y="470"/>
                  </a:cubicBezTo>
                  <a:lnTo>
                    <a:pt x="253" y="381"/>
                  </a:lnTo>
                  <a:lnTo>
                    <a:pt x="326" y="301"/>
                  </a:lnTo>
                  <a:lnTo>
                    <a:pt x="408" y="496"/>
                  </a:lnTo>
                  <a:cubicBezTo>
                    <a:pt x="410" y="505"/>
                    <a:pt x="412" y="507"/>
                    <a:pt x="412" y="508"/>
                  </a:cubicBezTo>
                  <a:cubicBezTo>
                    <a:pt x="412" y="514"/>
                    <a:pt x="395" y="529"/>
                    <a:pt x="364" y="531"/>
                  </a:cubicBezTo>
                  <a:cubicBezTo>
                    <a:pt x="355" y="533"/>
                    <a:pt x="348" y="533"/>
                    <a:pt x="348" y="547"/>
                  </a:cubicBezTo>
                  <a:cubicBezTo>
                    <a:pt x="348" y="557"/>
                    <a:pt x="357" y="557"/>
                    <a:pt x="361" y="557"/>
                  </a:cubicBezTo>
                  <a:cubicBezTo>
                    <a:pt x="383" y="557"/>
                    <a:pt x="439" y="555"/>
                    <a:pt x="461" y="555"/>
                  </a:cubicBezTo>
                  <a:cubicBezTo>
                    <a:pt x="481" y="555"/>
                    <a:pt x="531" y="557"/>
                    <a:pt x="551" y="557"/>
                  </a:cubicBezTo>
                  <a:cubicBezTo>
                    <a:pt x="556" y="557"/>
                    <a:pt x="567" y="557"/>
                    <a:pt x="567" y="542"/>
                  </a:cubicBezTo>
                  <a:cubicBezTo>
                    <a:pt x="567" y="531"/>
                    <a:pt x="558" y="531"/>
                    <a:pt x="553" y="531"/>
                  </a:cubicBezTo>
                  <a:cubicBezTo>
                    <a:pt x="498" y="531"/>
                    <a:pt x="496" y="529"/>
                    <a:pt x="483" y="496"/>
                  </a:cubicBezTo>
                  <a:cubicBezTo>
                    <a:pt x="452" y="420"/>
                    <a:pt x="397" y="292"/>
                    <a:pt x="379" y="244"/>
                  </a:cubicBezTo>
                  <a:cubicBezTo>
                    <a:pt x="434" y="187"/>
                    <a:pt x="518" y="89"/>
                    <a:pt x="544" y="67"/>
                  </a:cubicBezTo>
                  <a:cubicBezTo>
                    <a:pt x="567" y="48"/>
                    <a:pt x="599" y="28"/>
                    <a:pt x="646" y="26"/>
                  </a:cubicBezTo>
                  <a:cubicBezTo>
                    <a:pt x="657" y="24"/>
                    <a:pt x="664" y="24"/>
                    <a:pt x="664" y="9"/>
                  </a:cubicBezTo>
                  <a:cubicBezTo>
                    <a:pt x="664" y="7"/>
                    <a:pt x="664" y="0"/>
                    <a:pt x="653" y="0"/>
                  </a:cubicBezTo>
                  <a:cubicBezTo>
                    <a:pt x="630" y="0"/>
                    <a:pt x="604" y="2"/>
                    <a:pt x="578" y="2"/>
                  </a:cubicBezTo>
                  <a:cubicBezTo>
                    <a:pt x="549" y="2"/>
                    <a:pt x="518" y="0"/>
                    <a:pt x="489" y="0"/>
                  </a:cubicBezTo>
                  <a:cubicBezTo>
                    <a:pt x="483" y="0"/>
                    <a:pt x="474" y="0"/>
                    <a:pt x="474" y="17"/>
                  </a:cubicBezTo>
                  <a:cubicBezTo>
                    <a:pt x="474" y="22"/>
                    <a:pt x="478" y="24"/>
                    <a:pt x="483" y="26"/>
                  </a:cubicBezTo>
                  <a:cubicBezTo>
                    <a:pt x="491" y="26"/>
                    <a:pt x="516" y="28"/>
                    <a:pt x="516" y="50"/>
                  </a:cubicBezTo>
                  <a:cubicBezTo>
                    <a:pt x="516" y="61"/>
                    <a:pt x="507" y="72"/>
                    <a:pt x="500" y="80"/>
                  </a:cubicBezTo>
                  <a:lnTo>
                    <a:pt x="370" y="222"/>
                  </a:lnTo>
                </a:path>
              </a:pathLst>
            </a:custGeom>
            <a:solidFill>
              <a:srgbClr val="000000"/>
            </a:solidFill>
            <a:ln w="15840">
              <a:noFill/>
            </a:ln>
          </p:spPr>
        </p:sp>
        <p:sp>
          <p:nvSpPr>
            <p:cNvPr id="1643" name="Freeform 257"/>
            <p:cNvSpPr/>
            <p:nvPr/>
          </p:nvSpPr>
          <p:spPr>
            <a:xfrm>
              <a:off x="4325400" y="6466680"/>
              <a:ext cx="62280" cy="138960"/>
            </a:xfrm>
            <a:custGeom>
              <a:avLst/>
              <a:gdLst/>
              <a:ahLst/>
              <a:rect l="0" t="0" r="r" b="b"/>
              <a:pathLst>
                <a:path w="173" h="386">
                  <a:moveTo>
                    <a:pt x="157" y="22"/>
                  </a:moveTo>
                  <a:cubicBezTo>
                    <a:pt x="157" y="13"/>
                    <a:pt x="150" y="0"/>
                    <a:pt x="135" y="0"/>
                  </a:cubicBezTo>
                  <a:cubicBezTo>
                    <a:pt x="119" y="0"/>
                    <a:pt x="102" y="15"/>
                    <a:pt x="102" y="31"/>
                  </a:cubicBezTo>
                  <a:cubicBezTo>
                    <a:pt x="102" y="41"/>
                    <a:pt x="110" y="54"/>
                    <a:pt x="126" y="54"/>
                  </a:cubicBezTo>
                  <a:cubicBezTo>
                    <a:pt x="143" y="54"/>
                    <a:pt x="157" y="37"/>
                    <a:pt x="157" y="22"/>
                  </a:cubicBezTo>
                  <a:moveTo>
                    <a:pt x="42" y="312"/>
                  </a:moveTo>
                  <a:cubicBezTo>
                    <a:pt x="38" y="320"/>
                    <a:pt x="37" y="325"/>
                    <a:pt x="37" y="337"/>
                  </a:cubicBezTo>
                  <a:cubicBezTo>
                    <a:pt x="37" y="362"/>
                    <a:pt x="59" y="385"/>
                    <a:pt x="90" y="385"/>
                  </a:cubicBezTo>
                  <a:cubicBezTo>
                    <a:pt x="146" y="385"/>
                    <a:pt x="172" y="305"/>
                    <a:pt x="172" y="298"/>
                  </a:cubicBezTo>
                  <a:cubicBezTo>
                    <a:pt x="172" y="290"/>
                    <a:pt x="165" y="290"/>
                    <a:pt x="163" y="290"/>
                  </a:cubicBezTo>
                  <a:cubicBezTo>
                    <a:pt x="156" y="290"/>
                    <a:pt x="156" y="294"/>
                    <a:pt x="152" y="300"/>
                  </a:cubicBezTo>
                  <a:cubicBezTo>
                    <a:pt x="139" y="346"/>
                    <a:pt x="113" y="368"/>
                    <a:pt x="92" y="368"/>
                  </a:cubicBezTo>
                  <a:cubicBezTo>
                    <a:pt x="81" y="368"/>
                    <a:pt x="79" y="361"/>
                    <a:pt x="79" y="348"/>
                  </a:cubicBezTo>
                  <a:cubicBezTo>
                    <a:pt x="79" y="335"/>
                    <a:pt x="82" y="325"/>
                    <a:pt x="88" y="312"/>
                  </a:cubicBezTo>
                  <a:cubicBezTo>
                    <a:pt x="93" y="296"/>
                    <a:pt x="99" y="281"/>
                    <a:pt x="104" y="266"/>
                  </a:cubicBezTo>
                  <a:cubicBezTo>
                    <a:pt x="110" y="253"/>
                    <a:pt x="130" y="200"/>
                    <a:pt x="134" y="194"/>
                  </a:cubicBezTo>
                  <a:cubicBezTo>
                    <a:pt x="135" y="189"/>
                    <a:pt x="137" y="181"/>
                    <a:pt x="137" y="176"/>
                  </a:cubicBezTo>
                  <a:cubicBezTo>
                    <a:pt x="137" y="148"/>
                    <a:pt x="113" y="128"/>
                    <a:pt x="82" y="128"/>
                  </a:cubicBezTo>
                  <a:cubicBezTo>
                    <a:pt x="26" y="128"/>
                    <a:pt x="0" y="205"/>
                    <a:pt x="0" y="214"/>
                  </a:cubicBezTo>
                  <a:cubicBezTo>
                    <a:pt x="0" y="222"/>
                    <a:pt x="7" y="222"/>
                    <a:pt x="9" y="222"/>
                  </a:cubicBezTo>
                  <a:cubicBezTo>
                    <a:pt x="18" y="222"/>
                    <a:pt x="18" y="218"/>
                    <a:pt x="20" y="213"/>
                  </a:cubicBezTo>
                  <a:cubicBezTo>
                    <a:pt x="35" y="163"/>
                    <a:pt x="60" y="142"/>
                    <a:pt x="81" y="142"/>
                  </a:cubicBezTo>
                  <a:cubicBezTo>
                    <a:pt x="90" y="142"/>
                    <a:pt x="95" y="148"/>
                    <a:pt x="95" y="163"/>
                  </a:cubicBezTo>
                  <a:cubicBezTo>
                    <a:pt x="95" y="176"/>
                    <a:pt x="92" y="185"/>
                    <a:pt x="77" y="220"/>
                  </a:cubicBezTo>
                  <a:lnTo>
                    <a:pt x="42" y="312"/>
                  </a:lnTo>
                </a:path>
              </a:pathLst>
            </a:custGeom>
            <a:solidFill>
              <a:srgbClr val="000000"/>
            </a:solidFill>
            <a:ln w="15840">
              <a:noFill/>
            </a:ln>
          </p:spPr>
        </p:sp>
        <p:sp>
          <p:nvSpPr>
            <p:cNvPr id="1644" name="Freeform 258"/>
            <p:cNvSpPr/>
            <p:nvPr/>
          </p:nvSpPr>
          <p:spPr>
            <a:xfrm>
              <a:off x="4437360" y="6527160"/>
              <a:ext cx="34560" cy="88200"/>
            </a:xfrm>
            <a:custGeom>
              <a:avLst/>
              <a:gdLst/>
              <a:ahLst/>
              <a:rect l="0" t="0" r="r" b="b"/>
              <a:pathLst>
                <a:path w="96" h="245">
                  <a:moveTo>
                    <a:pt x="95" y="85"/>
                  </a:moveTo>
                  <a:cubicBezTo>
                    <a:pt x="95" y="31"/>
                    <a:pt x="75" y="0"/>
                    <a:pt x="44" y="0"/>
                  </a:cubicBezTo>
                  <a:cubicBezTo>
                    <a:pt x="16" y="0"/>
                    <a:pt x="0" y="20"/>
                    <a:pt x="0" y="43"/>
                  </a:cubicBezTo>
                  <a:cubicBezTo>
                    <a:pt x="0" y="65"/>
                    <a:pt x="16" y="87"/>
                    <a:pt x="44" y="87"/>
                  </a:cubicBezTo>
                  <a:cubicBezTo>
                    <a:pt x="53" y="87"/>
                    <a:pt x="64" y="83"/>
                    <a:pt x="71" y="76"/>
                  </a:cubicBezTo>
                  <a:cubicBezTo>
                    <a:pt x="75" y="74"/>
                    <a:pt x="75" y="74"/>
                    <a:pt x="77" y="74"/>
                  </a:cubicBezTo>
                  <a:cubicBezTo>
                    <a:pt x="77" y="74"/>
                    <a:pt x="79" y="74"/>
                    <a:pt x="79" y="85"/>
                  </a:cubicBezTo>
                  <a:cubicBezTo>
                    <a:pt x="79" y="146"/>
                    <a:pt x="49" y="196"/>
                    <a:pt x="22" y="222"/>
                  </a:cubicBezTo>
                  <a:cubicBezTo>
                    <a:pt x="13" y="231"/>
                    <a:pt x="13" y="233"/>
                    <a:pt x="13" y="235"/>
                  </a:cubicBezTo>
                  <a:cubicBezTo>
                    <a:pt x="13" y="242"/>
                    <a:pt x="16" y="244"/>
                    <a:pt x="22" y="244"/>
                  </a:cubicBezTo>
                  <a:cubicBezTo>
                    <a:pt x="31" y="244"/>
                    <a:pt x="95" y="181"/>
                    <a:pt x="95" y="85"/>
                  </a:cubicBezTo>
                </a:path>
              </a:pathLst>
            </a:custGeom>
            <a:solidFill>
              <a:srgbClr val="000000"/>
            </a:solidFill>
            <a:ln w="15840">
              <a:noFill/>
            </a:ln>
          </p:spPr>
        </p:sp>
        <p:sp>
          <p:nvSpPr>
            <p:cNvPr id="1645" name="Freeform 259"/>
            <p:cNvSpPr/>
            <p:nvPr/>
          </p:nvSpPr>
          <p:spPr>
            <a:xfrm>
              <a:off x="4551480" y="6358680"/>
              <a:ext cx="211320" cy="200880"/>
            </a:xfrm>
            <a:custGeom>
              <a:avLst/>
              <a:gdLst/>
              <a:ahLst/>
              <a:rect l="0" t="0" r="r" b="b"/>
              <a:pathLst>
                <a:path w="587" h="558">
                  <a:moveTo>
                    <a:pt x="454" y="92"/>
                  </a:moveTo>
                  <a:lnTo>
                    <a:pt x="465" y="81"/>
                  </a:lnTo>
                  <a:cubicBezTo>
                    <a:pt x="489" y="57"/>
                    <a:pt x="516" y="30"/>
                    <a:pt x="571" y="26"/>
                  </a:cubicBezTo>
                  <a:cubicBezTo>
                    <a:pt x="578" y="24"/>
                    <a:pt x="586" y="24"/>
                    <a:pt x="586" y="9"/>
                  </a:cubicBezTo>
                  <a:cubicBezTo>
                    <a:pt x="586" y="4"/>
                    <a:pt x="582" y="0"/>
                    <a:pt x="577" y="0"/>
                  </a:cubicBezTo>
                  <a:cubicBezTo>
                    <a:pt x="555" y="0"/>
                    <a:pt x="531" y="2"/>
                    <a:pt x="511" y="2"/>
                  </a:cubicBezTo>
                  <a:cubicBezTo>
                    <a:pt x="483" y="2"/>
                    <a:pt x="456" y="0"/>
                    <a:pt x="428" y="0"/>
                  </a:cubicBezTo>
                  <a:cubicBezTo>
                    <a:pt x="425" y="0"/>
                    <a:pt x="414" y="0"/>
                    <a:pt x="414" y="15"/>
                  </a:cubicBezTo>
                  <a:cubicBezTo>
                    <a:pt x="414" y="24"/>
                    <a:pt x="421" y="26"/>
                    <a:pt x="426" y="26"/>
                  </a:cubicBezTo>
                  <a:cubicBezTo>
                    <a:pt x="432" y="26"/>
                    <a:pt x="456" y="28"/>
                    <a:pt x="456" y="44"/>
                  </a:cubicBezTo>
                  <a:cubicBezTo>
                    <a:pt x="456" y="57"/>
                    <a:pt x="436" y="80"/>
                    <a:pt x="434" y="83"/>
                  </a:cubicBezTo>
                  <a:lnTo>
                    <a:pt x="245" y="301"/>
                  </a:lnTo>
                  <a:lnTo>
                    <a:pt x="157" y="59"/>
                  </a:lnTo>
                  <a:cubicBezTo>
                    <a:pt x="152" y="48"/>
                    <a:pt x="152" y="46"/>
                    <a:pt x="152" y="44"/>
                  </a:cubicBezTo>
                  <a:cubicBezTo>
                    <a:pt x="152" y="26"/>
                    <a:pt x="192" y="26"/>
                    <a:pt x="200" y="26"/>
                  </a:cubicBezTo>
                  <a:cubicBezTo>
                    <a:pt x="210" y="26"/>
                    <a:pt x="220" y="26"/>
                    <a:pt x="220" y="9"/>
                  </a:cubicBezTo>
                  <a:cubicBezTo>
                    <a:pt x="220" y="0"/>
                    <a:pt x="210" y="0"/>
                    <a:pt x="207" y="0"/>
                  </a:cubicBezTo>
                  <a:cubicBezTo>
                    <a:pt x="185" y="0"/>
                    <a:pt x="128" y="2"/>
                    <a:pt x="106" y="2"/>
                  </a:cubicBezTo>
                  <a:cubicBezTo>
                    <a:pt x="86" y="2"/>
                    <a:pt x="35" y="0"/>
                    <a:pt x="15" y="0"/>
                  </a:cubicBezTo>
                  <a:cubicBezTo>
                    <a:pt x="11" y="0"/>
                    <a:pt x="0" y="0"/>
                    <a:pt x="0" y="17"/>
                  </a:cubicBezTo>
                  <a:cubicBezTo>
                    <a:pt x="0" y="26"/>
                    <a:pt x="7" y="26"/>
                    <a:pt x="18" y="26"/>
                  </a:cubicBezTo>
                  <a:cubicBezTo>
                    <a:pt x="68" y="26"/>
                    <a:pt x="70" y="33"/>
                    <a:pt x="77" y="54"/>
                  </a:cubicBezTo>
                  <a:lnTo>
                    <a:pt x="176" y="322"/>
                  </a:lnTo>
                  <a:cubicBezTo>
                    <a:pt x="178" y="324"/>
                    <a:pt x="179" y="333"/>
                    <a:pt x="179" y="335"/>
                  </a:cubicBezTo>
                  <a:cubicBezTo>
                    <a:pt x="179" y="337"/>
                    <a:pt x="148" y="468"/>
                    <a:pt x="143" y="483"/>
                  </a:cubicBezTo>
                  <a:cubicBezTo>
                    <a:pt x="134" y="529"/>
                    <a:pt x="132" y="531"/>
                    <a:pt x="68" y="531"/>
                  </a:cubicBezTo>
                  <a:cubicBezTo>
                    <a:pt x="53" y="531"/>
                    <a:pt x="46" y="531"/>
                    <a:pt x="46" y="547"/>
                  </a:cubicBezTo>
                  <a:cubicBezTo>
                    <a:pt x="46" y="557"/>
                    <a:pt x="55" y="557"/>
                    <a:pt x="57" y="557"/>
                  </a:cubicBezTo>
                  <a:cubicBezTo>
                    <a:pt x="81" y="557"/>
                    <a:pt x="135" y="555"/>
                    <a:pt x="159" y="555"/>
                  </a:cubicBezTo>
                  <a:cubicBezTo>
                    <a:pt x="181" y="555"/>
                    <a:pt x="240" y="557"/>
                    <a:pt x="262" y="557"/>
                  </a:cubicBezTo>
                  <a:cubicBezTo>
                    <a:pt x="267" y="557"/>
                    <a:pt x="278" y="557"/>
                    <a:pt x="278" y="540"/>
                  </a:cubicBezTo>
                  <a:cubicBezTo>
                    <a:pt x="278" y="531"/>
                    <a:pt x="271" y="531"/>
                    <a:pt x="254" y="531"/>
                  </a:cubicBezTo>
                  <a:cubicBezTo>
                    <a:pt x="253" y="531"/>
                    <a:pt x="238" y="531"/>
                    <a:pt x="223" y="531"/>
                  </a:cubicBezTo>
                  <a:cubicBezTo>
                    <a:pt x="207" y="529"/>
                    <a:pt x="203" y="527"/>
                    <a:pt x="203" y="516"/>
                  </a:cubicBezTo>
                  <a:cubicBezTo>
                    <a:pt x="203" y="510"/>
                    <a:pt x="210" y="483"/>
                    <a:pt x="214" y="466"/>
                  </a:cubicBezTo>
                  <a:lnTo>
                    <a:pt x="242" y="351"/>
                  </a:lnTo>
                  <a:cubicBezTo>
                    <a:pt x="245" y="335"/>
                    <a:pt x="247" y="333"/>
                    <a:pt x="253" y="325"/>
                  </a:cubicBezTo>
                  <a:lnTo>
                    <a:pt x="454" y="92"/>
                  </a:lnTo>
                </a:path>
              </a:pathLst>
            </a:custGeom>
            <a:solidFill>
              <a:srgbClr val="000000"/>
            </a:solidFill>
            <a:ln w="15840">
              <a:noFill/>
            </a:ln>
          </p:spPr>
        </p:sp>
        <p:sp>
          <p:nvSpPr>
            <p:cNvPr id="1646" name="Freeform 260"/>
            <p:cNvSpPr/>
            <p:nvPr/>
          </p:nvSpPr>
          <p:spPr>
            <a:xfrm>
              <a:off x="4788720" y="6332040"/>
              <a:ext cx="100440" cy="145440"/>
            </a:xfrm>
            <a:custGeom>
              <a:avLst/>
              <a:gdLst/>
              <a:ahLst/>
              <a:rect l="0" t="0" r="r" b="b"/>
              <a:pathLst>
                <a:path w="279" h="404">
                  <a:moveTo>
                    <a:pt x="135" y="17"/>
                  </a:moveTo>
                  <a:cubicBezTo>
                    <a:pt x="135" y="17"/>
                    <a:pt x="137" y="9"/>
                    <a:pt x="137" y="7"/>
                  </a:cubicBezTo>
                  <a:cubicBezTo>
                    <a:pt x="137" y="6"/>
                    <a:pt x="135" y="0"/>
                    <a:pt x="128" y="0"/>
                  </a:cubicBezTo>
                  <a:cubicBezTo>
                    <a:pt x="117" y="0"/>
                    <a:pt x="70" y="4"/>
                    <a:pt x="55" y="6"/>
                  </a:cubicBezTo>
                  <a:cubicBezTo>
                    <a:pt x="51" y="6"/>
                    <a:pt x="44" y="7"/>
                    <a:pt x="44" y="18"/>
                  </a:cubicBezTo>
                  <a:cubicBezTo>
                    <a:pt x="44" y="28"/>
                    <a:pt x="51" y="28"/>
                    <a:pt x="59" y="28"/>
                  </a:cubicBezTo>
                  <a:cubicBezTo>
                    <a:pt x="84" y="28"/>
                    <a:pt x="84" y="31"/>
                    <a:pt x="84" y="35"/>
                  </a:cubicBezTo>
                  <a:cubicBezTo>
                    <a:pt x="84" y="39"/>
                    <a:pt x="84" y="43"/>
                    <a:pt x="82" y="48"/>
                  </a:cubicBezTo>
                  <a:lnTo>
                    <a:pt x="4" y="372"/>
                  </a:lnTo>
                  <a:cubicBezTo>
                    <a:pt x="0" y="381"/>
                    <a:pt x="0" y="383"/>
                    <a:pt x="0" y="385"/>
                  </a:cubicBezTo>
                  <a:cubicBezTo>
                    <a:pt x="0" y="392"/>
                    <a:pt x="7" y="403"/>
                    <a:pt x="20" y="403"/>
                  </a:cubicBezTo>
                  <a:cubicBezTo>
                    <a:pt x="35" y="403"/>
                    <a:pt x="42" y="390"/>
                    <a:pt x="46" y="379"/>
                  </a:cubicBezTo>
                  <a:cubicBezTo>
                    <a:pt x="46" y="375"/>
                    <a:pt x="71" y="276"/>
                    <a:pt x="73" y="268"/>
                  </a:cubicBezTo>
                  <a:cubicBezTo>
                    <a:pt x="113" y="272"/>
                    <a:pt x="146" y="285"/>
                    <a:pt x="146" y="314"/>
                  </a:cubicBezTo>
                  <a:cubicBezTo>
                    <a:pt x="146" y="316"/>
                    <a:pt x="146" y="320"/>
                    <a:pt x="145" y="325"/>
                  </a:cubicBezTo>
                  <a:cubicBezTo>
                    <a:pt x="143" y="335"/>
                    <a:pt x="143" y="337"/>
                    <a:pt x="143" y="344"/>
                  </a:cubicBezTo>
                  <a:cubicBezTo>
                    <a:pt x="143" y="385"/>
                    <a:pt x="176" y="403"/>
                    <a:pt x="201" y="403"/>
                  </a:cubicBezTo>
                  <a:cubicBezTo>
                    <a:pt x="258" y="403"/>
                    <a:pt x="275" y="316"/>
                    <a:pt x="275" y="314"/>
                  </a:cubicBezTo>
                  <a:cubicBezTo>
                    <a:pt x="275" y="307"/>
                    <a:pt x="267" y="307"/>
                    <a:pt x="265" y="307"/>
                  </a:cubicBezTo>
                  <a:cubicBezTo>
                    <a:pt x="258" y="307"/>
                    <a:pt x="256" y="311"/>
                    <a:pt x="254" y="322"/>
                  </a:cubicBezTo>
                  <a:cubicBezTo>
                    <a:pt x="247" y="346"/>
                    <a:pt x="232" y="386"/>
                    <a:pt x="203" y="386"/>
                  </a:cubicBezTo>
                  <a:cubicBezTo>
                    <a:pt x="189" y="386"/>
                    <a:pt x="185" y="372"/>
                    <a:pt x="185" y="357"/>
                  </a:cubicBezTo>
                  <a:cubicBezTo>
                    <a:pt x="185" y="348"/>
                    <a:pt x="185" y="346"/>
                    <a:pt x="187" y="331"/>
                  </a:cubicBezTo>
                  <a:cubicBezTo>
                    <a:pt x="189" y="329"/>
                    <a:pt x="190" y="320"/>
                    <a:pt x="190" y="312"/>
                  </a:cubicBezTo>
                  <a:cubicBezTo>
                    <a:pt x="190" y="263"/>
                    <a:pt x="123" y="253"/>
                    <a:pt x="99" y="253"/>
                  </a:cubicBezTo>
                  <a:cubicBezTo>
                    <a:pt x="115" y="242"/>
                    <a:pt x="135" y="224"/>
                    <a:pt x="146" y="214"/>
                  </a:cubicBezTo>
                  <a:cubicBezTo>
                    <a:pt x="174" y="187"/>
                    <a:pt x="203" y="161"/>
                    <a:pt x="234" y="161"/>
                  </a:cubicBezTo>
                  <a:cubicBezTo>
                    <a:pt x="242" y="161"/>
                    <a:pt x="249" y="163"/>
                    <a:pt x="253" y="168"/>
                  </a:cubicBezTo>
                  <a:cubicBezTo>
                    <a:pt x="229" y="172"/>
                    <a:pt x="223" y="190"/>
                    <a:pt x="223" y="200"/>
                  </a:cubicBezTo>
                  <a:cubicBezTo>
                    <a:pt x="223" y="213"/>
                    <a:pt x="234" y="222"/>
                    <a:pt x="247" y="222"/>
                  </a:cubicBezTo>
                  <a:cubicBezTo>
                    <a:pt x="262" y="222"/>
                    <a:pt x="278" y="209"/>
                    <a:pt x="278" y="185"/>
                  </a:cubicBezTo>
                  <a:cubicBezTo>
                    <a:pt x="278" y="166"/>
                    <a:pt x="265" y="144"/>
                    <a:pt x="234" y="144"/>
                  </a:cubicBezTo>
                  <a:cubicBezTo>
                    <a:pt x="203" y="144"/>
                    <a:pt x="174" y="168"/>
                    <a:pt x="145" y="194"/>
                  </a:cubicBezTo>
                  <a:cubicBezTo>
                    <a:pt x="121" y="218"/>
                    <a:pt x="102" y="235"/>
                    <a:pt x="79" y="246"/>
                  </a:cubicBezTo>
                  <a:lnTo>
                    <a:pt x="135" y="17"/>
                  </a:lnTo>
                </a:path>
              </a:pathLst>
            </a:custGeom>
            <a:solidFill>
              <a:srgbClr val="000000"/>
            </a:solidFill>
            <a:ln w="15840">
              <a:noFill/>
            </a:ln>
          </p:spPr>
        </p:sp>
        <p:sp>
          <p:nvSpPr>
            <p:cNvPr id="1647" name="Freeform 261"/>
            <p:cNvSpPr/>
            <p:nvPr/>
          </p:nvSpPr>
          <p:spPr>
            <a:xfrm>
              <a:off x="4932360" y="6339600"/>
              <a:ext cx="68400" cy="293400"/>
            </a:xfrm>
            <a:custGeom>
              <a:avLst/>
              <a:gdLst/>
              <a:ahLst/>
              <a:rect l="0" t="0" r="r" b="b"/>
              <a:pathLst>
                <a:path w="190" h="815">
                  <a:moveTo>
                    <a:pt x="189" y="407"/>
                  </a:moveTo>
                  <a:cubicBezTo>
                    <a:pt x="189" y="344"/>
                    <a:pt x="179" y="246"/>
                    <a:pt x="135" y="153"/>
                  </a:cubicBezTo>
                  <a:cubicBezTo>
                    <a:pt x="86" y="54"/>
                    <a:pt x="16" y="0"/>
                    <a:pt x="7" y="0"/>
                  </a:cubicBezTo>
                  <a:cubicBezTo>
                    <a:pt x="4" y="0"/>
                    <a:pt x="0" y="4"/>
                    <a:pt x="0" y="7"/>
                  </a:cubicBezTo>
                  <a:cubicBezTo>
                    <a:pt x="0" y="11"/>
                    <a:pt x="0" y="13"/>
                    <a:pt x="15" y="28"/>
                  </a:cubicBezTo>
                  <a:cubicBezTo>
                    <a:pt x="95" y="107"/>
                    <a:pt x="141" y="237"/>
                    <a:pt x="141" y="407"/>
                  </a:cubicBezTo>
                  <a:cubicBezTo>
                    <a:pt x="141" y="545"/>
                    <a:pt x="112" y="690"/>
                    <a:pt x="11" y="791"/>
                  </a:cubicBezTo>
                  <a:cubicBezTo>
                    <a:pt x="0" y="802"/>
                    <a:pt x="0" y="804"/>
                    <a:pt x="0" y="806"/>
                  </a:cubicBezTo>
                  <a:cubicBezTo>
                    <a:pt x="0" y="812"/>
                    <a:pt x="4" y="814"/>
                    <a:pt x="7" y="814"/>
                  </a:cubicBezTo>
                  <a:cubicBezTo>
                    <a:pt x="16" y="814"/>
                    <a:pt x="90" y="758"/>
                    <a:pt x="137" y="655"/>
                  </a:cubicBezTo>
                  <a:cubicBezTo>
                    <a:pt x="179" y="566"/>
                    <a:pt x="189" y="475"/>
                    <a:pt x="189" y="407"/>
                  </a:cubicBezTo>
                </a:path>
              </a:pathLst>
            </a:custGeom>
            <a:solidFill>
              <a:srgbClr val="000000"/>
            </a:solidFill>
            <a:ln w="15840">
              <a:noFill/>
            </a:ln>
          </p:spPr>
        </p:sp>
      </p:grpSp>
      <p:grpSp>
        <p:nvGrpSpPr>
          <p:cNvPr id="1648" name="Group 262"/>
          <p:cNvGrpSpPr/>
          <p:nvPr/>
        </p:nvGrpSpPr>
        <p:grpSpPr>
          <a:xfrm>
            <a:off x="5054040" y="6035040"/>
            <a:ext cx="4547160" cy="842040"/>
            <a:chOff x="5054040" y="6035040"/>
            <a:chExt cx="4547160" cy="842040"/>
          </a:xfrm>
        </p:grpSpPr>
        <p:sp>
          <p:nvSpPr>
            <p:cNvPr id="1649" name="Freeform 263"/>
            <p:cNvSpPr/>
            <p:nvPr/>
          </p:nvSpPr>
          <p:spPr>
            <a:xfrm>
              <a:off x="5054040" y="6035040"/>
              <a:ext cx="4547520" cy="838800"/>
            </a:xfrm>
            <a:custGeom>
              <a:avLst/>
              <a:gdLst/>
              <a:ahLst/>
              <a:rect l="0" t="0" r="r" b="b"/>
              <a:pathLst>
                <a:path w="12632" h="2330">
                  <a:moveTo>
                    <a:pt x="6316" y="2329"/>
                  </a:moveTo>
                  <a:lnTo>
                    <a:pt x="0" y="2329"/>
                  </a:lnTo>
                  <a:lnTo>
                    <a:pt x="0" y="0"/>
                  </a:lnTo>
                  <a:lnTo>
                    <a:pt x="12631" y="0"/>
                  </a:lnTo>
                  <a:lnTo>
                    <a:pt x="12631" y="2329"/>
                  </a:lnTo>
                  <a:lnTo>
                    <a:pt x="6316" y="2329"/>
                  </a:lnTo>
                </a:path>
              </a:pathLst>
            </a:custGeom>
            <a:solidFill>
              <a:srgbClr val="ffffff"/>
            </a:solidFill>
            <a:ln w="15840">
              <a:noFill/>
            </a:ln>
          </p:spPr>
        </p:sp>
        <p:sp>
          <p:nvSpPr>
            <p:cNvPr id="1650" name="Freeform 264"/>
            <p:cNvSpPr/>
            <p:nvPr/>
          </p:nvSpPr>
          <p:spPr>
            <a:xfrm>
              <a:off x="5064480" y="6275880"/>
              <a:ext cx="123480" cy="232920"/>
            </a:xfrm>
            <a:custGeom>
              <a:avLst/>
              <a:gdLst/>
              <a:ahLst/>
              <a:rect l="0" t="0" r="r" b="b"/>
              <a:pathLst>
                <a:path w="343" h="647">
                  <a:moveTo>
                    <a:pt x="342" y="10"/>
                  </a:moveTo>
                  <a:cubicBezTo>
                    <a:pt x="342" y="8"/>
                    <a:pt x="342" y="0"/>
                    <a:pt x="332" y="0"/>
                  </a:cubicBezTo>
                  <a:cubicBezTo>
                    <a:pt x="322" y="0"/>
                    <a:pt x="254" y="8"/>
                    <a:pt x="241" y="10"/>
                  </a:cubicBezTo>
                  <a:cubicBezTo>
                    <a:pt x="236" y="10"/>
                    <a:pt x="231" y="15"/>
                    <a:pt x="231" y="27"/>
                  </a:cubicBezTo>
                  <a:cubicBezTo>
                    <a:pt x="231" y="39"/>
                    <a:pt x="238" y="39"/>
                    <a:pt x="249" y="39"/>
                  </a:cubicBezTo>
                  <a:cubicBezTo>
                    <a:pt x="283" y="39"/>
                    <a:pt x="285" y="46"/>
                    <a:pt x="285" y="54"/>
                  </a:cubicBezTo>
                  <a:lnTo>
                    <a:pt x="282" y="73"/>
                  </a:lnTo>
                  <a:lnTo>
                    <a:pt x="239" y="289"/>
                  </a:lnTo>
                  <a:cubicBezTo>
                    <a:pt x="226" y="256"/>
                    <a:pt x="205" y="231"/>
                    <a:pt x="173" y="231"/>
                  </a:cubicBezTo>
                  <a:cubicBezTo>
                    <a:pt x="90" y="231"/>
                    <a:pt x="0" y="366"/>
                    <a:pt x="0" y="499"/>
                  </a:cubicBezTo>
                  <a:cubicBezTo>
                    <a:pt x="0" y="586"/>
                    <a:pt x="39" y="646"/>
                    <a:pt x="96" y="646"/>
                  </a:cubicBezTo>
                  <a:cubicBezTo>
                    <a:pt x="111" y="646"/>
                    <a:pt x="147" y="642"/>
                    <a:pt x="189" y="577"/>
                  </a:cubicBezTo>
                  <a:cubicBezTo>
                    <a:pt x="195" y="615"/>
                    <a:pt x="220" y="646"/>
                    <a:pt x="254" y="646"/>
                  </a:cubicBezTo>
                  <a:cubicBezTo>
                    <a:pt x="280" y="646"/>
                    <a:pt x="296" y="625"/>
                    <a:pt x="308" y="594"/>
                  </a:cubicBezTo>
                  <a:cubicBezTo>
                    <a:pt x="319" y="563"/>
                    <a:pt x="329" y="507"/>
                    <a:pt x="329" y="505"/>
                  </a:cubicBezTo>
                  <a:cubicBezTo>
                    <a:pt x="329" y="494"/>
                    <a:pt x="322" y="494"/>
                    <a:pt x="321" y="494"/>
                  </a:cubicBezTo>
                  <a:cubicBezTo>
                    <a:pt x="313" y="494"/>
                    <a:pt x="313" y="499"/>
                    <a:pt x="311" y="511"/>
                  </a:cubicBezTo>
                  <a:cubicBezTo>
                    <a:pt x="298" y="571"/>
                    <a:pt x="285" y="625"/>
                    <a:pt x="256" y="625"/>
                  </a:cubicBezTo>
                  <a:cubicBezTo>
                    <a:pt x="236" y="625"/>
                    <a:pt x="235" y="602"/>
                    <a:pt x="235" y="584"/>
                  </a:cubicBezTo>
                  <a:cubicBezTo>
                    <a:pt x="235" y="561"/>
                    <a:pt x="236" y="555"/>
                    <a:pt x="239" y="540"/>
                  </a:cubicBezTo>
                  <a:lnTo>
                    <a:pt x="342" y="10"/>
                  </a:lnTo>
                  <a:moveTo>
                    <a:pt x="192" y="526"/>
                  </a:moveTo>
                  <a:cubicBezTo>
                    <a:pt x="189" y="542"/>
                    <a:pt x="189" y="544"/>
                    <a:pt x="178" y="561"/>
                  </a:cubicBezTo>
                  <a:cubicBezTo>
                    <a:pt x="147" y="611"/>
                    <a:pt x="117" y="625"/>
                    <a:pt x="98" y="625"/>
                  </a:cubicBezTo>
                  <a:cubicBezTo>
                    <a:pt x="62" y="625"/>
                    <a:pt x="50" y="575"/>
                    <a:pt x="50" y="540"/>
                  </a:cubicBezTo>
                  <a:cubicBezTo>
                    <a:pt x="50" y="494"/>
                    <a:pt x="73" y="380"/>
                    <a:pt x="91" y="339"/>
                  </a:cubicBezTo>
                  <a:cubicBezTo>
                    <a:pt x="112" y="285"/>
                    <a:pt x="145" y="251"/>
                    <a:pt x="174" y="251"/>
                  </a:cubicBezTo>
                  <a:cubicBezTo>
                    <a:pt x="221" y="251"/>
                    <a:pt x="231" y="326"/>
                    <a:pt x="231" y="332"/>
                  </a:cubicBezTo>
                  <a:cubicBezTo>
                    <a:pt x="231" y="337"/>
                    <a:pt x="230" y="343"/>
                    <a:pt x="228" y="347"/>
                  </a:cubicBezTo>
                  <a:lnTo>
                    <a:pt x="192" y="526"/>
                  </a:lnTo>
                </a:path>
              </a:pathLst>
            </a:custGeom>
            <a:solidFill>
              <a:srgbClr val="000000"/>
            </a:solidFill>
            <a:ln w="15840">
              <a:noFill/>
            </a:ln>
          </p:spPr>
        </p:sp>
        <p:sp>
          <p:nvSpPr>
            <p:cNvPr id="1651" name="Freeform 265"/>
            <p:cNvSpPr/>
            <p:nvPr/>
          </p:nvSpPr>
          <p:spPr>
            <a:xfrm>
              <a:off x="5207760" y="6305040"/>
              <a:ext cx="122760" cy="12240"/>
            </a:xfrm>
            <a:custGeom>
              <a:avLst/>
              <a:gdLst/>
              <a:ahLst/>
              <a:rect l="0" t="0" r="r" b="b"/>
              <a:pathLst>
                <a:path w="341" h="34">
                  <a:moveTo>
                    <a:pt x="321" y="33"/>
                  </a:moveTo>
                  <a:cubicBezTo>
                    <a:pt x="327" y="33"/>
                    <a:pt x="340" y="33"/>
                    <a:pt x="340" y="17"/>
                  </a:cubicBezTo>
                  <a:cubicBezTo>
                    <a:pt x="340" y="0"/>
                    <a:pt x="329" y="0"/>
                    <a:pt x="321" y="0"/>
                  </a:cubicBezTo>
                  <a:lnTo>
                    <a:pt x="20" y="0"/>
                  </a:lnTo>
                  <a:cubicBezTo>
                    <a:pt x="11" y="0"/>
                    <a:pt x="0" y="0"/>
                    <a:pt x="0" y="17"/>
                  </a:cubicBezTo>
                  <a:cubicBezTo>
                    <a:pt x="0" y="33"/>
                    <a:pt x="11" y="33"/>
                    <a:pt x="20" y="33"/>
                  </a:cubicBezTo>
                  <a:lnTo>
                    <a:pt x="321" y="33"/>
                  </a:lnTo>
                </a:path>
              </a:pathLst>
            </a:custGeom>
            <a:solidFill>
              <a:srgbClr val="000000"/>
            </a:solidFill>
            <a:ln w="15840">
              <a:noFill/>
            </a:ln>
          </p:spPr>
        </p:sp>
        <p:sp>
          <p:nvSpPr>
            <p:cNvPr id="1652" name="Freeform 266"/>
            <p:cNvSpPr/>
            <p:nvPr/>
          </p:nvSpPr>
          <p:spPr>
            <a:xfrm>
              <a:off x="5387760" y="6257160"/>
              <a:ext cx="60840" cy="329400"/>
            </a:xfrm>
            <a:custGeom>
              <a:avLst/>
              <a:gdLst/>
              <a:ahLst/>
              <a:rect l="0" t="0" r="r" b="b"/>
              <a:pathLst>
                <a:path w="169" h="915">
                  <a:moveTo>
                    <a:pt x="168" y="906"/>
                  </a:moveTo>
                  <a:cubicBezTo>
                    <a:pt x="168" y="904"/>
                    <a:pt x="168" y="902"/>
                    <a:pt x="155" y="885"/>
                  </a:cubicBezTo>
                  <a:cubicBezTo>
                    <a:pt x="65" y="771"/>
                    <a:pt x="42" y="598"/>
                    <a:pt x="42" y="457"/>
                  </a:cubicBezTo>
                  <a:cubicBezTo>
                    <a:pt x="42" y="299"/>
                    <a:pt x="70" y="139"/>
                    <a:pt x="158" y="25"/>
                  </a:cubicBezTo>
                  <a:cubicBezTo>
                    <a:pt x="168" y="15"/>
                    <a:pt x="168" y="12"/>
                    <a:pt x="168" y="8"/>
                  </a:cubicBezTo>
                  <a:cubicBezTo>
                    <a:pt x="168" y="2"/>
                    <a:pt x="164" y="0"/>
                    <a:pt x="160" y="0"/>
                  </a:cubicBezTo>
                  <a:cubicBezTo>
                    <a:pt x="153" y="0"/>
                    <a:pt x="88" y="62"/>
                    <a:pt x="46" y="179"/>
                  </a:cubicBezTo>
                  <a:cubicBezTo>
                    <a:pt x="8" y="278"/>
                    <a:pt x="0" y="380"/>
                    <a:pt x="0" y="457"/>
                  </a:cubicBezTo>
                  <a:cubicBezTo>
                    <a:pt x="0" y="530"/>
                    <a:pt x="8" y="640"/>
                    <a:pt x="47" y="744"/>
                  </a:cubicBezTo>
                  <a:cubicBezTo>
                    <a:pt x="91" y="856"/>
                    <a:pt x="153" y="914"/>
                    <a:pt x="160" y="914"/>
                  </a:cubicBezTo>
                  <a:cubicBezTo>
                    <a:pt x="164" y="914"/>
                    <a:pt x="168" y="912"/>
                    <a:pt x="168" y="906"/>
                  </a:cubicBezTo>
                </a:path>
              </a:pathLst>
            </a:custGeom>
            <a:solidFill>
              <a:srgbClr val="000000"/>
            </a:solidFill>
            <a:ln w="15840">
              <a:noFill/>
            </a:ln>
          </p:spPr>
        </p:sp>
        <p:sp>
          <p:nvSpPr>
            <p:cNvPr id="1653" name="Freeform 267"/>
            <p:cNvSpPr/>
            <p:nvPr/>
          </p:nvSpPr>
          <p:spPr>
            <a:xfrm>
              <a:off x="5469120" y="6279480"/>
              <a:ext cx="213120" cy="225360"/>
            </a:xfrm>
            <a:custGeom>
              <a:avLst/>
              <a:gdLst/>
              <a:ahLst/>
              <a:rect l="0" t="0" r="r" b="b"/>
              <a:pathLst>
                <a:path w="592" h="626">
                  <a:moveTo>
                    <a:pt x="329" y="249"/>
                  </a:moveTo>
                  <a:lnTo>
                    <a:pt x="269" y="66"/>
                  </a:lnTo>
                  <a:cubicBezTo>
                    <a:pt x="265" y="60"/>
                    <a:pt x="265" y="56"/>
                    <a:pt x="265" y="54"/>
                  </a:cubicBezTo>
                  <a:cubicBezTo>
                    <a:pt x="265" y="50"/>
                    <a:pt x="277" y="31"/>
                    <a:pt x="308" y="29"/>
                  </a:cubicBezTo>
                  <a:cubicBezTo>
                    <a:pt x="314" y="27"/>
                    <a:pt x="321" y="27"/>
                    <a:pt x="321" y="10"/>
                  </a:cubicBezTo>
                  <a:cubicBezTo>
                    <a:pt x="321" y="0"/>
                    <a:pt x="313" y="0"/>
                    <a:pt x="311" y="0"/>
                  </a:cubicBezTo>
                  <a:cubicBezTo>
                    <a:pt x="282" y="0"/>
                    <a:pt x="251" y="2"/>
                    <a:pt x="220" y="2"/>
                  </a:cubicBezTo>
                  <a:cubicBezTo>
                    <a:pt x="202" y="2"/>
                    <a:pt x="158" y="0"/>
                    <a:pt x="140" y="0"/>
                  </a:cubicBezTo>
                  <a:cubicBezTo>
                    <a:pt x="135" y="0"/>
                    <a:pt x="127" y="0"/>
                    <a:pt x="127" y="19"/>
                  </a:cubicBezTo>
                  <a:cubicBezTo>
                    <a:pt x="127" y="29"/>
                    <a:pt x="134" y="29"/>
                    <a:pt x="143" y="29"/>
                  </a:cubicBezTo>
                  <a:cubicBezTo>
                    <a:pt x="187" y="29"/>
                    <a:pt x="191" y="37"/>
                    <a:pt x="197" y="58"/>
                  </a:cubicBezTo>
                  <a:lnTo>
                    <a:pt x="282" y="314"/>
                  </a:lnTo>
                  <a:lnTo>
                    <a:pt x="130" y="521"/>
                  </a:lnTo>
                  <a:lnTo>
                    <a:pt x="121" y="532"/>
                  </a:lnTo>
                  <a:cubicBezTo>
                    <a:pt x="86" y="580"/>
                    <a:pt x="52" y="594"/>
                    <a:pt x="16" y="596"/>
                  </a:cubicBezTo>
                  <a:cubicBezTo>
                    <a:pt x="7" y="598"/>
                    <a:pt x="0" y="598"/>
                    <a:pt x="0" y="615"/>
                  </a:cubicBezTo>
                  <a:cubicBezTo>
                    <a:pt x="0" y="617"/>
                    <a:pt x="0" y="625"/>
                    <a:pt x="10" y="625"/>
                  </a:cubicBezTo>
                  <a:cubicBezTo>
                    <a:pt x="31" y="625"/>
                    <a:pt x="54" y="623"/>
                    <a:pt x="77" y="623"/>
                  </a:cubicBezTo>
                  <a:cubicBezTo>
                    <a:pt x="103" y="623"/>
                    <a:pt x="132" y="625"/>
                    <a:pt x="156" y="625"/>
                  </a:cubicBezTo>
                  <a:cubicBezTo>
                    <a:pt x="161" y="625"/>
                    <a:pt x="169" y="625"/>
                    <a:pt x="169" y="607"/>
                  </a:cubicBezTo>
                  <a:cubicBezTo>
                    <a:pt x="169" y="598"/>
                    <a:pt x="163" y="596"/>
                    <a:pt x="161" y="596"/>
                  </a:cubicBezTo>
                  <a:cubicBezTo>
                    <a:pt x="155" y="596"/>
                    <a:pt x="134" y="594"/>
                    <a:pt x="134" y="569"/>
                  </a:cubicBezTo>
                  <a:cubicBezTo>
                    <a:pt x="134" y="555"/>
                    <a:pt x="143" y="540"/>
                    <a:pt x="151" y="528"/>
                  </a:cubicBezTo>
                  <a:lnTo>
                    <a:pt x="225" y="428"/>
                  </a:lnTo>
                  <a:lnTo>
                    <a:pt x="290" y="339"/>
                  </a:lnTo>
                  <a:lnTo>
                    <a:pt x="362" y="557"/>
                  </a:lnTo>
                  <a:cubicBezTo>
                    <a:pt x="365" y="567"/>
                    <a:pt x="366" y="569"/>
                    <a:pt x="366" y="571"/>
                  </a:cubicBezTo>
                  <a:cubicBezTo>
                    <a:pt x="366" y="577"/>
                    <a:pt x="352" y="594"/>
                    <a:pt x="324" y="596"/>
                  </a:cubicBezTo>
                  <a:cubicBezTo>
                    <a:pt x="316" y="598"/>
                    <a:pt x="309" y="598"/>
                    <a:pt x="309" y="615"/>
                  </a:cubicBezTo>
                  <a:cubicBezTo>
                    <a:pt x="309" y="625"/>
                    <a:pt x="318" y="625"/>
                    <a:pt x="321" y="625"/>
                  </a:cubicBezTo>
                  <a:cubicBezTo>
                    <a:pt x="340" y="625"/>
                    <a:pt x="391" y="623"/>
                    <a:pt x="410" y="623"/>
                  </a:cubicBezTo>
                  <a:cubicBezTo>
                    <a:pt x="428" y="623"/>
                    <a:pt x="472" y="625"/>
                    <a:pt x="490" y="625"/>
                  </a:cubicBezTo>
                  <a:cubicBezTo>
                    <a:pt x="495" y="625"/>
                    <a:pt x="505" y="625"/>
                    <a:pt x="505" y="609"/>
                  </a:cubicBezTo>
                  <a:cubicBezTo>
                    <a:pt x="505" y="596"/>
                    <a:pt x="497" y="596"/>
                    <a:pt x="492" y="596"/>
                  </a:cubicBezTo>
                  <a:cubicBezTo>
                    <a:pt x="443" y="596"/>
                    <a:pt x="441" y="594"/>
                    <a:pt x="430" y="557"/>
                  </a:cubicBezTo>
                  <a:cubicBezTo>
                    <a:pt x="402" y="472"/>
                    <a:pt x="353" y="328"/>
                    <a:pt x="337" y="274"/>
                  </a:cubicBezTo>
                  <a:cubicBezTo>
                    <a:pt x="386" y="210"/>
                    <a:pt x="461" y="100"/>
                    <a:pt x="484" y="75"/>
                  </a:cubicBezTo>
                  <a:cubicBezTo>
                    <a:pt x="505" y="54"/>
                    <a:pt x="533" y="31"/>
                    <a:pt x="575" y="29"/>
                  </a:cubicBezTo>
                  <a:cubicBezTo>
                    <a:pt x="585" y="27"/>
                    <a:pt x="591" y="27"/>
                    <a:pt x="591" y="10"/>
                  </a:cubicBezTo>
                  <a:cubicBezTo>
                    <a:pt x="591" y="8"/>
                    <a:pt x="591" y="0"/>
                    <a:pt x="581" y="0"/>
                  </a:cubicBezTo>
                  <a:cubicBezTo>
                    <a:pt x="560" y="0"/>
                    <a:pt x="537" y="2"/>
                    <a:pt x="515" y="2"/>
                  </a:cubicBezTo>
                  <a:cubicBezTo>
                    <a:pt x="489" y="2"/>
                    <a:pt x="461" y="0"/>
                    <a:pt x="435" y="0"/>
                  </a:cubicBezTo>
                  <a:cubicBezTo>
                    <a:pt x="430" y="0"/>
                    <a:pt x="422" y="0"/>
                    <a:pt x="422" y="19"/>
                  </a:cubicBezTo>
                  <a:cubicBezTo>
                    <a:pt x="422" y="25"/>
                    <a:pt x="425" y="27"/>
                    <a:pt x="430" y="29"/>
                  </a:cubicBezTo>
                  <a:cubicBezTo>
                    <a:pt x="436" y="29"/>
                    <a:pt x="459" y="31"/>
                    <a:pt x="459" y="56"/>
                  </a:cubicBezTo>
                  <a:cubicBezTo>
                    <a:pt x="459" y="71"/>
                    <a:pt x="451" y="81"/>
                    <a:pt x="445" y="89"/>
                  </a:cubicBezTo>
                  <a:lnTo>
                    <a:pt x="329" y="249"/>
                  </a:lnTo>
                </a:path>
              </a:pathLst>
            </a:custGeom>
            <a:solidFill>
              <a:srgbClr val="000000"/>
            </a:solidFill>
            <a:ln w="15840">
              <a:noFill/>
            </a:ln>
          </p:spPr>
        </p:sp>
        <p:sp>
          <p:nvSpPr>
            <p:cNvPr id="1654" name="Freeform 268"/>
            <p:cNvSpPr/>
            <p:nvPr/>
          </p:nvSpPr>
          <p:spPr>
            <a:xfrm>
              <a:off x="5683680" y="6400800"/>
              <a:ext cx="55440" cy="155880"/>
            </a:xfrm>
            <a:custGeom>
              <a:avLst/>
              <a:gdLst/>
              <a:ahLst/>
              <a:rect l="0" t="0" r="r" b="b"/>
              <a:pathLst>
                <a:path w="154" h="433">
                  <a:moveTo>
                    <a:pt x="140" y="25"/>
                  </a:moveTo>
                  <a:cubicBezTo>
                    <a:pt x="140" y="15"/>
                    <a:pt x="134" y="0"/>
                    <a:pt x="121" y="0"/>
                  </a:cubicBezTo>
                  <a:cubicBezTo>
                    <a:pt x="106" y="0"/>
                    <a:pt x="91" y="17"/>
                    <a:pt x="91" y="35"/>
                  </a:cubicBezTo>
                  <a:cubicBezTo>
                    <a:pt x="91" y="46"/>
                    <a:pt x="98" y="60"/>
                    <a:pt x="112" y="60"/>
                  </a:cubicBezTo>
                  <a:cubicBezTo>
                    <a:pt x="127" y="60"/>
                    <a:pt x="140" y="42"/>
                    <a:pt x="140" y="25"/>
                  </a:cubicBezTo>
                  <a:moveTo>
                    <a:pt x="37" y="351"/>
                  </a:moveTo>
                  <a:cubicBezTo>
                    <a:pt x="34" y="359"/>
                    <a:pt x="33" y="366"/>
                    <a:pt x="33" y="378"/>
                  </a:cubicBezTo>
                  <a:cubicBezTo>
                    <a:pt x="33" y="407"/>
                    <a:pt x="52" y="432"/>
                    <a:pt x="80" y="432"/>
                  </a:cubicBezTo>
                  <a:cubicBezTo>
                    <a:pt x="132" y="432"/>
                    <a:pt x="153" y="343"/>
                    <a:pt x="153" y="334"/>
                  </a:cubicBezTo>
                  <a:cubicBezTo>
                    <a:pt x="153" y="326"/>
                    <a:pt x="147" y="326"/>
                    <a:pt x="145" y="326"/>
                  </a:cubicBezTo>
                  <a:cubicBezTo>
                    <a:pt x="138" y="326"/>
                    <a:pt x="138" y="330"/>
                    <a:pt x="135" y="337"/>
                  </a:cubicBezTo>
                  <a:cubicBezTo>
                    <a:pt x="124" y="388"/>
                    <a:pt x="101" y="413"/>
                    <a:pt x="81" y="413"/>
                  </a:cubicBezTo>
                  <a:cubicBezTo>
                    <a:pt x="72" y="413"/>
                    <a:pt x="70" y="405"/>
                    <a:pt x="70" y="391"/>
                  </a:cubicBezTo>
                  <a:cubicBezTo>
                    <a:pt x="70" y="376"/>
                    <a:pt x="73" y="366"/>
                    <a:pt x="78" y="351"/>
                  </a:cubicBezTo>
                  <a:cubicBezTo>
                    <a:pt x="83" y="332"/>
                    <a:pt x="88" y="316"/>
                    <a:pt x="94" y="299"/>
                  </a:cubicBezTo>
                  <a:cubicBezTo>
                    <a:pt x="98" y="285"/>
                    <a:pt x="116" y="224"/>
                    <a:pt x="119" y="218"/>
                  </a:cubicBezTo>
                  <a:cubicBezTo>
                    <a:pt x="121" y="212"/>
                    <a:pt x="122" y="204"/>
                    <a:pt x="122" y="197"/>
                  </a:cubicBezTo>
                  <a:cubicBezTo>
                    <a:pt x="122" y="166"/>
                    <a:pt x="101" y="143"/>
                    <a:pt x="73" y="143"/>
                  </a:cubicBezTo>
                  <a:cubicBezTo>
                    <a:pt x="23" y="143"/>
                    <a:pt x="0" y="231"/>
                    <a:pt x="0" y="241"/>
                  </a:cubicBezTo>
                  <a:cubicBezTo>
                    <a:pt x="0" y="249"/>
                    <a:pt x="7" y="249"/>
                    <a:pt x="8" y="249"/>
                  </a:cubicBezTo>
                  <a:cubicBezTo>
                    <a:pt x="16" y="249"/>
                    <a:pt x="16" y="245"/>
                    <a:pt x="18" y="239"/>
                  </a:cubicBezTo>
                  <a:cubicBezTo>
                    <a:pt x="31" y="183"/>
                    <a:pt x="54" y="160"/>
                    <a:pt x="72" y="160"/>
                  </a:cubicBezTo>
                  <a:cubicBezTo>
                    <a:pt x="80" y="160"/>
                    <a:pt x="85" y="166"/>
                    <a:pt x="85" y="183"/>
                  </a:cubicBezTo>
                  <a:cubicBezTo>
                    <a:pt x="85" y="197"/>
                    <a:pt x="81" y="208"/>
                    <a:pt x="68" y="247"/>
                  </a:cubicBezTo>
                  <a:lnTo>
                    <a:pt x="37" y="351"/>
                  </a:lnTo>
                </a:path>
              </a:pathLst>
            </a:custGeom>
            <a:solidFill>
              <a:srgbClr val="000000"/>
            </a:solidFill>
            <a:ln w="15840">
              <a:noFill/>
            </a:ln>
          </p:spPr>
        </p:sp>
        <p:sp>
          <p:nvSpPr>
            <p:cNvPr id="1655" name="Freeform 269"/>
            <p:cNvSpPr/>
            <p:nvPr/>
          </p:nvSpPr>
          <p:spPr>
            <a:xfrm>
              <a:off x="5783400" y="6468840"/>
              <a:ext cx="30960" cy="99000"/>
            </a:xfrm>
            <a:custGeom>
              <a:avLst/>
              <a:gdLst/>
              <a:ahLst/>
              <a:rect l="0" t="0" r="r" b="b"/>
              <a:pathLst>
                <a:path w="86" h="275">
                  <a:moveTo>
                    <a:pt x="85" y="96"/>
                  </a:moveTo>
                  <a:cubicBezTo>
                    <a:pt x="85" y="35"/>
                    <a:pt x="67" y="0"/>
                    <a:pt x="39" y="0"/>
                  </a:cubicBezTo>
                  <a:cubicBezTo>
                    <a:pt x="15" y="0"/>
                    <a:pt x="0" y="23"/>
                    <a:pt x="0" y="48"/>
                  </a:cubicBezTo>
                  <a:cubicBezTo>
                    <a:pt x="0" y="73"/>
                    <a:pt x="15" y="98"/>
                    <a:pt x="39" y="98"/>
                  </a:cubicBezTo>
                  <a:cubicBezTo>
                    <a:pt x="47" y="98"/>
                    <a:pt x="57" y="93"/>
                    <a:pt x="64" y="85"/>
                  </a:cubicBezTo>
                  <a:cubicBezTo>
                    <a:pt x="67" y="83"/>
                    <a:pt x="67" y="83"/>
                    <a:pt x="68" y="83"/>
                  </a:cubicBezTo>
                  <a:cubicBezTo>
                    <a:pt x="68" y="83"/>
                    <a:pt x="70" y="83"/>
                    <a:pt x="70" y="96"/>
                  </a:cubicBezTo>
                  <a:cubicBezTo>
                    <a:pt x="70" y="164"/>
                    <a:pt x="44" y="220"/>
                    <a:pt x="20" y="249"/>
                  </a:cubicBezTo>
                  <a:cubicBezTo>
                    <a:pt x="11" y="260"/>
                    <a:pt x="11" y="262"/>
                    <a:pt x="11" y="264"/>
                  </a:cubicBezTo>
                  <a:cubicBezTo>
                    <a:pt x="11" y="272"/>
                    <a:pt x="15" y="274"/>
                    <a:pt x="20" y="274"/>
                  </a:cubicBezTo>
                  <a:cubicBezTo>
                    <a:pt x="28" y="274"/>
                    <a:pt x="85" y="204"/>
                    <a:pt x="85" y="96"/>
                  </a:cubicBezTo>
                </a:path>
              </a:pathLst>
            </a:custGeom>
            <a:solidFill>
              <a:srgbClr val="000000"/>
            </a:solidFill>
            <a:ln w="15840">
              <a:noFill/>
            </a:ln>
          </p:spPr>
        </p:sp>
        <p:sp>
          <p:nvSpPr>
            <p:cNvPr id="1656" name="Freeform 270"/>
            <p:cNvSpPr/>
            <p:nvPr/>
          </p:nvSpPr>
          <p:spPr>
            <a:xfrm>
              <a:off x="5884920" y="6279480"/>
              <a:ext cx="187920" cy="225360"/>
            </a:xfrm>
            <a:custGeom>
              <a:avLst/>
              <a:gdLst/>
              <a:ahLst/>
              <a:rect l="0" t="0" r="r" b="b"/>
              <a:pathLst>
                <a:path w="522" h="626">
                  <a:moveTo>
                    <a:pt x="404" y="104"/>
                  </a:moveTo>
                  <a:lnTo>
                    <a:pt x="414" y="91"/>
                  </a:lnTo>
                  <a:cubicBezTo>
                    <a:pt x="435" y="64"/>
                    <a:pt x="459" y="33"/>
                    <a:pt x="508" y="29"/>
                  </a:cubicBezTo>
                  <a:cubicBezTo>
                    <a:pt x="515" y="27"/>
                    <a:pt x="521" y="27"/>
                    <a:pt x="521" y="10"/>
                  </a:cubicBezTo>
                  <a:cubicBezTo>
                    <a:pt x="521" y="4"/>
                    <a:pt x="518" y="0"/>
                    <a:pt x="513" y="0"/>
                  </a:cubicBezTo>
                  <a:cubicBezTo>
                    <a:pt x="493" y="0"/>
                    <a:pt x="472" y="2"/>
                    <a:pt x="454" y="2"/>
                  </a:cubicBezTo>
                  <a:cubicBezTo>
                    <a:pt x="430" y="2"/>
                    <a:pt x="406" y="0"/>
                    <a:pt x="381" y="0"/>
                  </a:cubicBezTo>
                  <a:cubicBezTo>
                    <a:pt x="378" y="0"/>
                    <a:pt x="368" y="0"/>
                    <a:pt x="368" y="17"/>
                  </a:cubicBezTo>
                  <a:cubicBezTo>
                    <a:pt x="368" y="27"/>
                    <a:pt x="376" y="29"/>
                    <a:pt x="379" y="29"/>
                  </a:cubicBezTo>
                  <a:cubicBezTo>
                    <a:pt x="384" y="29"/>
                    <a:pt x="406" y="31"/>
                    <a:pt x="406" y="50"/>
                  </a:cubicBezTo>
                  <a:cubicBezTo>
                    <a:pt x="406" y="64"/>
                    <a:pt x="388" y="89"/>
                    <a:pt x="386" y="93"/>
                  </a:cubicBezTo>
                  <a:lnTo>
                    <a:pt x="218" y="339"/>
                  </a:lnTo>
                  <a:lnTo>
                    <a:pt x="140" y="66"/>
                  </a:lnTo>
                  <a:cubicBezTo>
                    <a:pt x="135" y="54"/>
                    <a:pt x="135" y="52"/>
                    <a:pt x="135" y="50"/>
                  </a:cubicBezTo>
                  <a:cubicBezTo>
                    <a:pt x="135" y="29"/>
                    <a:pt x="171" y="29"/>
                    <a:pt x="178" y="29"/>
                  </a:cubicBezTo>
                  <a:cubicBezTo>
                    <a:pt x="187" y="29"/>
                    <a:pt x="195" y="29"/>
                    <a:pt x="195" y="10"/>
                  </a:cubicBezTo>
                  <a:cubicBezTo>
                    <a:pt x="195" y="0"/>
                    <a:pt x="187" y="0"/>
                    <a:pt x="184" y="0"/>
                  </a:cubicBezTo>
                  <a:cubicBezTo>
                    <a:pt x="164" y="0"/>
                    <a:pt x="114" y="2"/>
                    <a:pt x="94" y="2"/>
                  </a:cubicBezTo>
                  <a:cubicBezTo>
                    <a:pt x="77" y="2"/>
                    <a:pt x="31" y="0"/>
                    <a:pt x="13" y="0"/>
                  </a:cubicBezTo>
                  <a:cubicBezTo>
                    <a:pt x="10" y="0"/>
                    <a:pt x="0" y="0"/>
                    <a:pt x="0" y="19"/>
                  </a:cubicBezTo>
                  <a:cubicBezTo>
                    <a:pt x="0" y="29"/>
                    <a:pt x="7" y="29"/>
                    <a:pt x="16" y="29"/>
                  </a:cubicBezTo>
                  <a:cubicBezTo>
                    <a:pt x="60" y="29"/>
                    <a:pt x="62" y="37"/>
                    <a:pt x="68" y="60"/>
                  </a:cubicBezTo>
                  <a:lnTo>
                    <a:pt x="158" y="361"/>
                  </a:lnTo>
                  <a:cubicBezTo>
                    <a:pt x="158" y="364"/>
                    <a:pt x="160" y="374"/>
                    <a:pt x="160" y="376"/>
                  </a:cubicBezTo>
                  <a:cubicBezTo>
                    <a:pt x="160" y="378"/>
                    <a:pt x="132" y="526"/>
                    <a:pt x="127" y="542"/>
                  </a:cubicBezTo>
                  <a:cubicBezTo>
                    <a:pt x="119" y="594"/>
                    <a:pt x="117" y="596"/>
                    <a:pt x="60" y="596"/>
                  </a:cubicBezTo>
                  <a:cubicBezTo>
                    <a:pt x="47" y="596"/>
                    <a:pt x="41" y="596"/>
                    <a:pt x="41" y="615"/>
                  </a:cubicBezTo>
                  <a:cubicBezTo>
                    <a:pt x="41" y="625"/>
                    <a:pt x="49" y="625"/>
                    <a:pt x="50" y="625"/>
                  </a:cubicBezTo>
                  <a:cubicBezTo>
                    <a:pt x="72" y="625"/>
                    <a:pt x="121" y="623"/>
                    <a:pt x="142" y="623"/>
                  </a:cubicBezTo>
                  <a:cubicBezTo>
                    <a:pt x="161" y="623"/>
                    <a:pt x="213" y="625"/>
                    <a:pt x="233" y="625"/>
                  </a:cubicBezTo>
                  <a:cubicBezTo>
                    <a:pt x="238" y="625"/>
                    <a:pt x="248" y="625"/>
                    <a:pt x="248" y="607"/>
                  </a:cubicBezTo>
                  <a:cubicBezTo>
                    <a:pt x="248" y="596"/>
                    <a:pt x="241" y="596"/>
                    <a:pt x="226" y="596"/>
                  </a:cubicBezTo>
                  <a:cubicBezTo>
                    <a:pt x="225" y="596"/>
                    <a:pt x="212" y="596"/>
                    <a:pt x="200" y="596"/>
                  </a:cubicBezTo>
                  <a:cubicBezTo>
                    <a:pt x="184" y="594"/>
                    <a:pt x="181" y="592"/>
                    <a:pt x="181" y="580"/>
                  </a:cubicBezTo>
                  <a:cubicBezTo>
                    <a:pt x="181" y="573"/>
                    <a:pt x="187" y="542"/>
                    <a:pt x="191" y="523"/>
                  </a:cubicBezTo>
                  <a:lnTo>
                    <a:pt x="215" y="395"/>
                  </a:lnTo>
                  <a:cubicBezTo>
                    <a:pt x="218" y="376"/>
                    <a:pt x="220" y="374"/>
                    <a:pt x="225" y="366"/>
                  </a:cubicBezTo>
                  <a:lnTo>
                    <a:pt x="404" y="104"/>
                  </a:lnTo>
                </a:path>
              </a:pathLst>
            </a:custGeom>
            <a:solidFill>
              <a:srgbClr val="000000"/>
            </a:solidFill>
            <a:ln w="15840">
              <a:noFill/>
            </a:ln>
          </p:spPr>
        </p:sp>
        <p:sp>
          <p:nvSpPr>
            <p:cNvPr id="1657" name="Freeform 271"/>
            <p:cNvSpPr/>
            <p:nvPr/>
          </p:nvSpPr>
          <p:spPr>
            <a:xfrm>
              <a:off x="6025680" y="6400800"/>
              <a:ext cx="79920" cy="200880"/>
            </a:xfrm>
            <a:custGeom>
              <a:avLst/>
              <a:gdLst/>
              <a:ahLst/>
              <a:rect l="0" t="0" r="r" b="b"/>
              <a:pathLst>
                <a:path w="222" h="558">
                  <a:moveTo>
                    <a:pt x="221" y="25"/>
                  </a:moveTo>
                  <a:cubicBezTo>
                    <a:pt x="221" y="12"/>
                    <a:pt x="215" y="0"/>
                    <a:pt x="202" y="0"/>
                  </a:cubicBezTo>
                  <a:cubicBezTo>
                    <a:pt x="187" y="0"/>
                    <a:pt x="173" y="19"/>
                    <a:pt x="173" y="35"/>
                  </a:cubicBezTo>
                  <a:cubicBezTo>
                    <a:pt x="173" y="46"/>
                    <a:pt x="179" y="60"/>
                    <a:pt x="194" y="60"/>
                  </a:cubicBezTo>
                  <a:cubicBezTo>
                    <a:pt x="207" y="60"/>
                    <a:pt x="221" y="44"/>
                    <a:pt x="221" y="25"/>
                  </a:cubicBezTo>
                  <a:moveTo>
                    <a:pt x="114" y="457"/>
                  </a:moveTo>
                  <a:cubicBezTo>
                    <a:pt x="106" y="501"/>
                    <a:pt x="80" y="538"/>
                    <a:pt x="49" y="538"/>
                  </a:cubicBezTo>
                  <a:cubicBezTo>
                    <a:pt x="42" y="538"/>
                    <a:pt x="37" y="536"/>
                    <a:pt x="31" y="534"/>
                  </a:cubicBezTo>
                  <a:cubicBezTo>
                    <a:pt x="44" y="526"/>
                    <a:pt x="49" y="511"/>
                    <a:pt x="49" y="501"/>
                  </a:cubicBezTo>
                  <a:cubicBezTo>
                    <a:pt x="49" y="486"/>
                    <a:pt x="39" y="478"/>
                    <a:pt x="29" y="478"/>
                  </a:cubicBezTo>
                  <a:cubicBezTo>
                    <a:pt x="13" y="478"/>
                    <a:pt x="0" y="494"/>
                    <a:pt x="0" y="515"/>
                  </a:cubicBezTo>
                  <a:cubicBezTo>
                    <a:pt x="0" y="540"/>
                    <a:pt x="20" y="557"/>
                    <a:pt x="50" y="557"/>
                  </a:cubicBezTo>
                  <a:cubicBezTo>
                    <a:pt x="80" y="557"/>
                    <a:pt x="140" y="534"/>
                    <a:pt x="155" y="455"/>
                  </a:cubicBezTo>
                  <a:lnTo>
                    <a:pt x="200" y="224"/>
                  </a:lnTo>
                  <a:cubicBezTo>
                    <a:pt x="202" y="218"/>
                    <a:pt x="204" y="212"/>
                    <a:pt x="204" y="204"/>
                  </a:cubicBezTo>
                  <a:cubicBezTo>
                    <a:pt x="204" y="168"/>
                    <a:pt x="179" y="143"/>
                    <a:pt x="148" y="143"/>
                  </a:cubicBezTo>
                  <a:cubicBezTo>
                    <a:pt x="93" y="143"/>
                    <a:pt x="60" y="231"/>
                    <a:pt x="60" y="241"/>
                  </a:cubicBezTo>
                  <a:cubicBezTo>
                    <a:pt x="60" y="249"/>
                    <a:pt x="68" y="249"/>
                    <a:pt x="68" y="249"/>
                  </a:cubicBezTo>
                  <a:cubicBezTo>
                    <a:pt x="75" y="249"/>
                    <a:pt x="75" y="247"/>
                    <a:pt x="80" y="237"/>
                  </a:cubicBezTo>
                  <a:cubicBezTo>
                    <a:pt x="91" y="199"/>
                    <a:pt x="117" y="160"/>
                    <a:pt x="147" y="160"/>
                  </a:cubicBezTo>
                  <a:cubicBezTo>
                    <a:pt x="160" y="160"/>
                    <a:pt x="164" y="170"/>
                    <a:pt x="164" y="191"/>
                  </a:cubicBezTo>
                  <a:cubicBezTo>
                    <a:pt x="164" y="199"/>
                    <a:pt x="163" y="208"/>
                    <a:pt x="163" y="212"/>
                  </a:cubicBezTo>
                  <a:lnTo>
                    <a:pt x="114" y="457"/>
                  </a:lnTo>
                </a:path>
              </a:pathLst>
            </a:custGeom>
            <a:solidFill>
              <a:srgbClr val="000000"/>
            </a:solidFill>
            <a:ln w="15840">
              <a:noFill/>
            </a:ln>
          </p:spPr>
        </p:sp>
        <p:sp>
          <p:nvSpPr>
            <p:cNvPr id="1658" name="Freeform 272"/>
            <p:cNvSpPr/>
            <p:nvPr/>
          </p:nvSpPr>
          <p:spPr>
            <a:xfrm>
              <a:off x="6148440" y="6257160"/>
              <a:ext cx="60840" cy="329400"/>
            </a:xfrm>
            <a:custGeom>
              <a:avLst/>
              <a:gdLst/>
              <a:ahLst/>
              <a:rect l="0" t="0" r="r" b="b"/>
              <a:pathLst>
                <a:path w="169" h="915">
                  <a:moveTo>
                    <a:pt x="168" y="457"/>
                  </a:moveTo>
                  <a:cubicBezTo>
                    <a:pt x="168" y="386"/>
                    <a:pt x="160" y="276"/>
                    <a:pt x="121" y="172"/>
                  </a:cubicBezTo>
                  <a:cubicBezTo>
                    <a:pt x="77" y="60"/>
                    <a:pt x="15" y="0"/>
                    <a:pt x="7" y="0"/>
                  </a:cubicBezTo>
                  <a:cubicBezTo>
                    <a:pt x="3" y="0"/>
                    <a:pt x="0" y="4"/>
                    <a:pt x="0" y="8"/>
                  </a:cubicBezTo>
                  <a:cubicBezTo>
                    <a:pt x="0" y="12"/>
                    <a:pt x="0" y="15"/>
                    <a:pt x="13" y="31"/>
                  </a:cubicBezTo>
                  <a:cubicBezTo>
                    <a:pt x="85" y="120"/>
                    <a:pt x="125" y="266"/>
                    <a:pt x="125" y="457"/>
                  </a:cubicBezTo>
                  <a:cubicBezTo>
                    <a:pt x="125" y="613"/>
                    <a:pt x="99" y="775"/>
                    <a:pt x="10" y="889"/>
                  </a:cubicBezTo>
                  <a:cubicBezTo>
                    <a:pt x="0" y="902"/>
                    <a:pt x="0" y="904"/>
                    <a:pt x="0" y="906"/>
                  </a:cubicBezTo>
                  <a:cubicBezTo>
                    <a:pt x="0" y="912"/>
                    <a:pt x="3" y="914"/>
                    <a:pt x="7" y="914"/>
                  </a:cubicBezTo>
                  <a:cubicBezTo>
                    <a:pt x="15" y="914"/>
                    <a:pt x="80" y="852"/>
                    <a:pt x="122" y="735"/>
                  </a:cubicBezTo>
                  <a:cubicBezTo>
                    <a:pt x="160" y="636"/>
                    <a:pt x="168" y="534"/>
                    <a:pt x="168" y="457"/>
                  </a:cubicBezTo>
                </a:path>
              </a:pathLst>
            </a:custGeom>
            <a:solidFill>
              <a:srgbClr val="000000"/>
            </a:solidFill>
            <a:ln w="15840">
              <a:noFill/>
            </a:ln>
          </p:spPr>
        </p:sp>
        <p:sp>
          <p:nvSpPr>
            <p:cNvPr id="1659" name="Freeform 273"/>
            <p:cNvSpPr/>
            <p:nvPr/>
          </p:nvSpPr>
          <p:spPr>
            <a:xfrm>
              <a:off x="6319800" y="6382800"/>
              <a:ext cx="172080" cy="78120"/>
            </a:xfrm>
            <a:custGeom>
              <a:avLst/>
              <a:gdLst/>
              <a:ahLst/>
              <a:rect l="0" t="0" r="r" b="b"/>
              <a:pathLst>
                <a:path w="478" h="217">
                  <a:moveTo>
                    <a:pt x="453" y="37"/>
                  </a:moveTo>
                  <a:cubicBezTo>
                    <a:pt x="464" y="37"/>
                    <a:pt x="477" y="37"/>
                    <a:pt x="477" y="19"/>
                  </a:cubicBezTo>
                  <a:cubicBezTo>
                    <a:pt x="477" y="0"/>
                    <a:pt x="464" y="0"/>
                    <a:pt x="454" y="0"/>
                  </a:cubicBezTo>
                  <a:lnTo>
                    <a:pt x="24" y="0"/>
                  </a:lnTo>
                  <a:cubicBezTo>
                    <a:pt x="13" y="0"/>
                    <a:pt x="0" y="0"/>
                    <a:pt x="0" y="19"/>
                  </a:cubicBezTo>
                  <a:cubicBezTo>
                    <a:pt x="0" y="37"/>
                    <a:pt x="13" y="37"/>
                    <a:pt x="24" y="37"/>
                  </a:cubicBezTo>
                  <a:lnTo>
                    <a:pt x="453" y="37"/>
                  </a:lnTo>
                  <a:moveTo>
                    <a:pt x="454" y="216"/>
                  </a:moveTo>
                  <a:cubicBezTo>
                    <a:pt x="464" y="216"/>
                    <a:pt x="477" y="216"/>
                    <a:pt x="477" y="197"/>
                  </a:cubicBezTo>
                  <a:cubicBezTo>
                    <a:pt x="477" y="179"/>
                    <a:pt x="464" y="179"/>
                    <a:pt x="453" y="179"/>
                  </a:cubicBezTo>
                  <a:lnTo>
                    <a:pt x="24" y="179"/>
                  </a:lnTo>
                  <a:cubicBezTo>
                    <a:pt x="13" y="179"/>
                    <a:pt x="0" y="179"/>
                    <a:pt x="0" y="197"/>
                  </a:cubicBezTo>
                  <a:cubicBezTo>
                    <a:pt x="0" y="216"/>
                    <a:pt x="13" y="216"/>
                    <a:pt x="24" y="216"/>
                  </a:cubicBezTo>
                  <a:lnTo>
                    <a:pt x="454" y="216"/>
                  </a:lnTo>
                </a:path>
              </a:pathLst>
            </a:custGeom>
            <a:solidFill>
              <a:srgbClr val="000000"/>
            </a:solidFill>
            <a:ln w="15840">
              <a:noFill/>
            </a:ln>
          </p:spPr>
        </p:sp>
        <p:sp>
          <p:nvSpPr>
            <p:cNvPr id="1660" name="Freeform 274"/>
            <p:cNvSpPr/>
            <p:nvPr/>
          </p:nvSpPr>
          <p:spPr>
            <a:xfrm>
              <a:off x="7466040" y="6050160"/>
              <a:ext cx="129240" cy="300240"/>
            </a:xfrm>
            <a:custGeom>
              <a:avLst/>
              <a:gdLst/>
              <a:ahLst/>
              <a:rect l="0" t="0" r="r" b="b"/>
              <a:pathLst>
                <a:path w="359" h="834">
                  <a:moveTo>
                    <a:pt x="226" y="278"/>
                  </a:moveTo>
                  <a:lnTo>
                    <a:pt x="288" y="278"/>
                  </a:lnTo>
                  <a:cubicBezTo>
                    <a:pt x="301" y="278"/>
                    <a:pt x="309" y="278"/>
                    <a:pt x="309" y="262"/>
                  </a:cubicBezTo>
                  <a:cubicBezTo>
                    <a:pt x="309" y="251"/>
                    <a:pt x="301" y="251"/>
                    <a:pt x="290" y="251"/>
                  </a:cubicBezTo>
                  <a:lnTo>
                    <a:pt x="230" y="251"/>
                  </a:lnTo>
                  <a:lnTo>
                    <a:pt x="244" y="145"/>
                  </a:lnTo>
                  <a:cubicBezTo>
                    <a:pt x="248" y="127"/>
                    <a:pt x="257" y="62"/>
                    <a:pt x="262" y="52"/>
                  </a:cubicBezTo>
                  <a:cubicBezTo>
                    <a:pt x="269" y="33"/>
                    <a:pt x="282" y="21"/>
                    <a:pt x="296" y="21"/>
                  </a:cubicBezTo>
                  <a:cubicBezTo>
                    <a:pt x="300" y="21"/>
                    <a:pt x="318" y="21"/>
                    <a:pt x="331" y="37"/>
                  </a:cubicBezTo>
                  <a:cubicBezTo>
                    <a:pt x="300" y="39"/>
                    <a:pt x="293" y="73"/>
                    <a:pt x="293" y="85"/>
                  </a:cubicBezTo>
                  <a:cubicBezTo>
                    <a:pt x="293" y="108"/>
                    <a:pt x="306" y="118"/>
                    <a:pt x="319" y="118"/>
                  </a:cubicBezTo>
                  <a:cubicBezTo>
                    <a:pt x="337" y="118"/>
                    <a:pt x="358" y="98"/>
                    <a:pt x="358" y="62"/>
                  </a:cubicBezTo>
                  <a:cubicBezTo>
                    <a:pt x="358" y="21"/>
                    <a:pt x="326" y="0"/>
                    <a:pt x="296" y="0"/>
                  </a:cubicBezTo>
                  <a:cubicBezTo>
                    <a:pt x="272" y="0"/>
                    <a:pt x="226" y="17"/>
                    <a:pt x="205" y="108"/>
                  </a:cubicBezTo>
                  <a:cubicBezTo>
                    <a:pt x="200" y="127"/>
                    <a:pt x="199" y="135"/>
                    <a:pt x="181" y="251"/>
                  </a:cubicBezTo>
                  <a:lnTo>
                    <a:pt x="132" y="251"/>
                  </a:lnTo>
                  <a:cubicBezTo>
                    <a:pt x="117" y="251"/>
                    <a:pt x="111" y="251"/>
                    <a:pt x="111" y="268"/>
                  </a:cubicBezTo>
                  <a:cubicBezTo>
                    <a:pt x="111" y="278"/>
                    <a:pt x="116" y="278"/>
                    <a:pt x="130" y="278"/>
                  </a:cubicBezTo>
                  <a:lnTo>
                    <a:pt x="178" y="278"/>
                  </a:lnTo>
                  <a:lnTo>
                    <a:pt x="124" y="640"/>
                  </a:lnTo>
                  <a:cubicBezTo>
                    <a:pt x="111" y="729"/>
                    <a:pt x="98" y="812"/>
                    <a:pt x="60" y="812"/>
                  </a:cubicBezTo>
                  <a:cubicBezTo>
                    <a:pt x="59" y="812"/>
                    <a:pt x="41" y="812"/>
                    <a:pt x="26" y="796"/>
                  </a:cubicBezTo>
                  <a:cubicBezTo>
                    <a:pt x="60" y="794"/>
                    <a:pt x="67" y="760"/>
                    <a:pt x="67" y="746"/>
                  </a:cubicBezTo>
                  <a:cubicBezTo>
                    <a:pt x="67" y="725"/>
                    <a:pt x="54" y="715"/>
                    <a:pt x="39" y="715"/>
                  </a:cubicBezTo>
                  <a:cubicBezTo>
                    <a:pt x="21" y="715"/>
                    <a:pt x="0" y="735"/>
                    <a:pt x="0" y="769"/>
                  </a:cubicBezTo>
                  <a:cubicBezTo>
                    <a:pt x="0" y="810"/>
                    <a:pt x="31" y="833"/>
                    <a:pt x="60" y="833"/>
                  </a:cubicBezTo>
                  <a:cubicBezTo>
                    <a:pt x="101" y="833"/>
                    <a:pt x="129" y="779"/>
                    <a:pt x="142" y="744"/>
                  </a:cubicBezTo>
                  <a:cubicBezTo>
                    <a:pt x="164" y="685"/>
                    <a:pt x="182" y="575"/>
                    <a:pt x="182" y="569"/>
                  </a:cubicBezTo>
                  <a:lnTo>
                    <a:pt x="226" y="278"/>
                  </a:lnTo>
                </a:path>
              </a:pathLst>
            </a:custGeom>
            <a:solidFill>
              <a:srgbClr val="000000"/>
            </a:solidFill>
            <a:ln w="15840">
              <a:noFill/>
            </a:ln>
          </p:spPr>
        </p:sp>
        <p:sp>
          <p:nvSpPr>
            <p:cNvPr id="1661" name="Freeform 275"/>
            <p:cNvSpPr/>
            <p:nvPr/>
          </p:nvSpPr>
          <p:spPr>
            <a:xfrm>
              <a:off x="7590960" y="6186240"/>
              <a:ext cx="118800" cy="158040"/>
            </a:xfrm>
            <a:custGeom>
              <a:avLst/>
              <a:gdLst/>
              <a:ahLst/>
              <a:rect l="0" t="0" r="r" b="b"/>
              <a:pathLst>
                <a:path w="330" h="439">
                  <a:moveTo>
                    <a:pt x="173" y="52"/>
                  </a:moveTo>
                  <a:cubicBezTo>
                    <a:pt x="178" y="29"/>
                    <a:pt x="179" y="23"/>
                    <a:pt x="225" y="23"/>
                  </a:cubicBezTo>
                  <a:cubicBezTo>
                    <a:pt x="241" y="23"/>
                    <a:pt x="246" y="23"/>
                    <a:pt x="246" y="8"/>
                  </a:cubicBezTo>
                  <a:cubicBezTo>
                    <a:pt x="246" y="8"/>
                    <a:pt x="246" y="0"/>
                    <a:pt x="238" y="0"/>
                  </a:cubicBezTo>
                  <a:cubicBezTo>
                    <a:pt x="225" y="0"/>
                    <a:pt x="212" y="2"/>
                    <a:pt x="200" y="2"/>
                  </a:cubicBezTo>
                  <a:cubicBezTo>
                    <a:pt x="187" y="2"/>
                    <a:pt x="173" y="2"/>
                    <a:pt x="160" y="2"/>
                  </a:cubicBezTo>
                  <a:cubicBezTo>
                    <a:pt x="150" y="2"/>
                    <a:pt x="135" y="2"/>
                    <a:pt x="125" y="2"/>
                  </a:cubicBezTo>
                  <a:cubicBezTo>
                    <a:pt x="114" y="2"/>
                    <a:pt x="103" y="0"/>
                    <a:pt x="93" y="0"/>
                  </a:cubicBezTo>
                  <a:cubicBezTo>
                    <a:pt x="90" y="0"/>
                    <a:pt x="81" y="0"/>
                    <a:pt x="81" y="15"/>
                  </a:cubicBezTo>
                  <a:cubicBezTo>
                    <a:pt x="81" y="23"/>
                    <a:pt x="88" y="23"/>
                    <a:pt x="98" y="23"/>
                  </a:cubicBezTo>
                  <a:cubicBezTo>
                    <a:pt x="98" y="23"/>
                    <a:pt x="107" y="23"/>
                    <a:pt x="117" y="25"/>
                  </a:cubicBezTo>
                  <a:cubicBezTo>
                    <a:pt x="127" y="25"/>
                    <a:pt x="129" y="27"/>
                    <a:pt x="129" y="33"/>
                  </a:cubicBezTo>
                  <a:cubicBezTo>
                    <a:pt x="129" y="35"/>
                    <a:pt x="129" y="37"/>
                    <a:pt x="127" y="48"/>
                  </a:cubicBezTo>
                  <a:lnTo>
                    <a:pt x="59" y="388"/>
                  </a:lnTo>
                  <a:cubicBezTo>
                    <a:pt x="55" y="409"/>
                    <a:pt x="54" y="415"/>
                    <a:pt x="15" y="415"/>
                  </a:cubicBezTo>
                  <a:cubicBezTo>
                    <a:pt x="7" y="415"/>
                    <a:pt x="0" y="415"/>
                    <a:pt x="0" y="428"/>
                  </a:cubicBezTo>
                  <a:cubicBezTo>
                    <a:pt x="0" y="438"/>
                    <a:pt x="7" y="438"/>
                    <a:pt x="15" y="438"/>
                  </a:cubicBezTo>
                  <a:lnTo>
                    <a:pt x="269" y="438"/>
                  </a:lnTo>
                  <a:cubicBezTo>
                    <a:pt x="280" y="438"/>
                    <a:pt x="282" y="438"/>
                    <a:pt x="285" y="426"/>
                  </a:cubicBezTo>
                  <a:cubicBezTo>
                    <a:pt x="290" y="409"/>
                    <a:pt x="329" y="285"/>
                    <a:pt x="329" y="278"/>
                  </a:cubicBezTo>
                  <a:cubicBezTo>
                    <a:pt x="329" y="276"/>
                    <a:pt x="327" y="270"/>
                    <a:pt x="319" y="270"/>
                  </a:cubicBezTo>
                  <a:cubicBezTo>
                    <a:pt x="314" y="270"/>
                    <a:pt x="313" y="272"/>
                    <a:pt x="309" y="283"/>
                  </a:cubicBezTo>
                  <a:cubicBezTo>
                    <a:pt x="290" y="345"/>
                    <a:pt x="269" y="415"/>
                    <a:pt x="176" y="415"/>
                  </a:cubicBezTo>
                  <a:lnTo>
                    <a:pt x="119" y="415"/>
                  </a:lnTo>
                  <a:cubicBezTo>
                    <a:pt x="104" y="415"/>
                    <a:pt x="103" y="415"/>
                    <a:pt x="103" y="409"/>
                  </a:cubicBezTo>
                  <a:cubicBezTo>
                    <a:pt x="103" y="409"/>
                    <a:pt x="103" y="405"/>
                    <a:pt x="106" y="395"/>
                  </a:cubicBezTo>
                  <a:lnTo>
                    <a:pt x="173" y="52"/>
                  </a:lnTo>
                </a:path>
              </a:pathLst>
            </a:custGeom>
            <a:solidFill>
              <a:srgbClr val="000000"/>
            </a:solidFill>
            <a:ln w="15840">
              <a:noFill/>
            </a:ln>
          </p:spPr>
        </p:sp>
        <p:sp>
          <p:nvSpPr>
            <p:cNvPr id="1662" name="Freeform 276"/>
            <p:cNvSpPr/>
            <p:nvPr/>
          </p:nvSpPr>
          <p:spPr>
            <a:xfrm>
              <a:off x="7740360" y="6232320"/>
              <a:ext cx="99360" cy="10080"/>
            </a:xfrm>
            <a:custGeom>
              <a:avLst/>
              <a:gdLst/>
              <a:ahLst/>
              <a:rect l="0" t="0" r="r" b="b"/>
              <a:pathLst>
                <a:path w="276" h="28">
                  <a:moveTo>
                    <a:pt x="259" y="27"/>
                  </a:moveTo>
                  <a:cubicBezTo>
                    <a:pt x="265" y="27"/>
                    <a:pt x="275" y="27"/>
                    <a:pt x="275" y="15"/>
                  </a:cubicBezTo>
                  <a:cubicBezTo>
                    <a:pt x="275" y="0"/>
                    <a:pt x="265" y="0"/>
                    <a:pt x="259" y="0"/>
                  </a:cubicBezTo>
                  <a:lnTo>
                    <a:pt x="15" y="0"/>
                  </a:lnTo>
                  <a:cubicBezTo>
                    <a:pt x="10" y="0"/>
                    <a:pt x="0" y="0"/>
                    <a:pt x="0" y="15"/>
                  </a:cubicBezTo>
                  <a:cubicBezTo>
                    <a:pt x="0" y="27"/>
                    <a:pt x="10" y="27"/>
                    <a:pt x="15" y="27"/>
                  </a:cubicBezTo>
                  <a:lnTo>
                    <a:pt x="259" y="27"/>
                  </a:lnTo>
                </a:path>
              </a:pathLst>
            </a:custGeom>
            <a:solidFill>
              <a:srgbClr val="000000"/>
            </a:solidFill>
            <a:ln w="15840">
              <a:noFill/>
            </a:ln>
          </p:spPr>
        </p:sp>
        <p:sp>
          <p:nvSpPr>
            <p:cNvPr id="1663" name="Freeform 277"/>
            <p:cNvSpPr/>
            <p:nvPr/>
          </p:nvSpPr>
          <p:spPr>
            <a:xfrm>
              <a:off x="7910280" y="6035040"/>
              <a:ext cx="60840" cy="329400"/>
            </a:xfrm>
            <a:custGeom>
              <a:avLst/>
              <a:gdLst/>
              <a:ahLst/>
              <a:rect l="0" t="0" r="r" b="b"/>
              <a:pathLst>
                <a:path w="169" h="915">
                  <a:moveTo>
                    <a:pt x="168" y="906"/>
                  </a:moveTo>
                  <a:cubicBezTo>
                    <a:pt x="168" y="904"/>
                    <a:pt x="168" y="902"/>
                    <a:pt x="155" y="885"/>
                  </a:cubicBezTo>
                  <a:cubicBezTo>
                    <a:pt x="65" y="771"/>
                    <a:pt x="42" y="598"/>
                    <a:pt x="42" y="457"/>
                  </a:cubicBezTo>
                  <a:cubicBezTo>
                    <a:pt x="42" y="299"/>
                    <a:pt x="70" y="139"/>
                    <a:pt x="158" y="25"/>
                  </a:cubicBezTo>
                  <a:cubicBezTo>
                    <a:pt x="168" y="15"/>
                    <a:pt x="168" y="12"/>
                    <a:pt x="168" y="8"/>
                  </a:cubicBezTo>
                  <a:cubicBezTo>
                    <a:pt x="168" y="2"/>
                    <a:pt x="164" y="0"/>
                    <a:pt x="160" y="0"/>
                  </a:cubicBezTo>
                  <a:cubicBezTo>
                    <a:pt x="153" y="0"/>
                    <a:pt x="88" y="62"/>
                    <a:pt x="46" y="179"/>
                  </a:cubicBezTo>
                  <a:cubicBezTo>
                    <a:pt x="8" y="278"/>
                    <a:pt x="0" y="380"/>
                    <a:pt x="0" y="457"/>
                  </a:cubicBezTo>
                  <a:cubicBezTo>
                    <a:pt x="0" y="530"/>
                    <a:pt x="8" y="640"/>
                    <a:pt x="47" y="744"/>
                  </a:cubicBezTo>
                  <a:cubicBezTo>
                    <a:pt x="91" y="856"/>
                    <a:pt x="153" y="914"/>
                    <a:pt x="160" y="914"/>
                  </a:cubicBezTo>
                  <a:cubicBezTo>
                    <a:pt x="164" y="914"/>
                    <a:pt x="168" y="912"/>
                    <a:pt x="168" y="906"/>
                  </a:cubicBezTo>
                </a:path>
              </a:pathLst>
            </a:custGeom>
            <a:solidFill>
              <a:srgbClr val="000000"/>
            </a:solidFill>
            <a:ln w="15840">
              <a:noFill/>
            </a:ln>
          </p:spPr>
        </p:sp>
        <p:sp>
          <p:nvSpPr>
            <p:cNvPr id="1664" name="Freeform 278"/>
            <p:cNvSpPr/>
            <p:nvPr/>
          </p:nvSpPr>
          <p:spPr>
            <a:xfrm>
              <a:off x="7992000" y="6056640"/>
              <a:ext cx="213120" cy="225360"/>
            </a:xfrm>
            <a:custGeom>
              <a:avLst/>
              <a:gdLst/>
              <a:ahLst/>
              <a:rect l="0" t="0" r="r" b="b"/>
              <a:pathLst>
                <a:path w="592" h="626">
                  <a:moveTo>
                    <a:pt x="329" y="249"/>
                  </a:moveTo>
                  <a:lnTo>
                    <a:pt x="269" y="66"/>
                  </a:lnTo>
                  <a:cubicBezTo>
                    <a:pt x="265" y="60"/>
                    <a:pt x="265" y="56"/>
                    <a:pt x="265" y="54"/>
                  </a:cubicBezTo>
                  <a:cubicBezTo>
                    <a:pt x="265" y="50"/>
                    <a:pt x="277" y="31"/>
                    <a:pt x="308" y="29"/>
                  </a:cubicBezTo>
                  <a:cubicBezTo>
                    <a:pt x="314" y="27"/>
                    <a:pt x="321" y="27"/>
                    <a:pt x="321" y="10"/>
                  </a:cubicBezTo>
                  <a:cubicBezTo>
                    <a:pt x="321" y="0"/>
                    <a:pt x="313" y="0"/>
                    <a:pt x="311" y="0"/>
                  </a:cubicBezTo>
                  <a:cubicBezTo>
                    <a:pt x="282" y="0"/>
                    <a:pt x="251" y="2"/>
                    <a:pt x="220" y="2"/>
                  </a:cubicBezTo>
                  <a:cubicBezTo>
                    <a:pt x="202" y="2"/>
                    <a:pt x="158" y="0"/>
                    <a:pt x="140" y="0"/>
                  </a:cubicBezTo>
                  <a:cubicBezTo>
                    <a:pt x="135" y="0"/>
                    <a:pt x="127" y="0"/>
                    <a:pt x="127" y="19"/>
                  </a:cubicBezTo>
                  <a:cubicBezTo>
                    <a:pt x="127" y="29"/>
                    <a:pt x="134" y="29"/>
                    <a:pt x="143" y="29"/>
                  </a:cubicBezTo>
                  <a:cubicBezTo>
                    <a:pt x="187" y="29"/>
                    <a:pt x="191" y="37"/>
                    <a:pt x="197" y="58"/>
                  </a:cubicBezTo>
                  <a:lnTo>
                    <a:pt x="282" y="314"/>
                  </a:lnTo>
                  <a:lnTo>
                    <a:pt x="130" y="521"/>
                  </a:lnTo>
                  <a:lnTo>
                    <a:pt x="121" y="532"/>
                  </a:lnTo>
                  <a:cubicBezTo>
                    <a:pt x="86" y="580"/>
                    <a:pt x="52" y="594"/>
                    <a:pt x="16" y="596"/>
                  </a:cubicBezTo>
                  <a:cubicBezTo>
                    <a:pt x="7" y="598"/>
                    <a:pt x="0" y="598"/>
                    <a:pt x="0" y="615"/>
                  </a:cubicBezTo>
                  <a:cubicBezTo>
                    <a:pt x="0" y="617"/>
                    <a:pt x="0" y="625"/>
                    <a:pt x="10" y="625"/>
                  </a:cubicBezTo>
                  <a:cubicBezTo>
                    <a:pt x="31" y="625"/>
                    <a:pt x="54" y="623"/>
                    <a:pt x="77" y="623"/>
                  </a:cubicBezTo>
                  <a:cubicBezTo>
                    <a:pt x="103" y="623"/>
                    <a:pt x="132" y="625"/>
                    <a:pt x="156" y="625"/>
                  </a:cubicBezTo>
                  <a:cubicBezTo>
                    <a:pt x="161" y="625"/>
                    <a:pt x="169" y="625"/>
                    <a:pt x="169" y="607"/>
                  </a:cubicBezTo>
                  <a:cubicBezTo>
                    <a:pt x="169" y="598"/>
                    <a:pt x="163" y="596"/>
                    <a:pt x="161" y="596"/>
                  </a:cubicBezTo>
                  <a:cubicBezTo>
                    <a:pt x="155" y="596"/>
                    <a:pt x="132" y="594"/>
                    <a:pt x="132" y="569"/>
                  </a:cubicBezTo>
                  <a:cubicBezTo>
                    <a:pt x="132" y="555"/>
                    <a:pt x="143" y="540"/>
                    <a:pt x="151" y="528"/>
                  </a:cubicBezTo>
                  <a:lnTo>
                    <a:pt x="225" y="428"/>
                  </a:lnTo>
                  <a:lnTo>
                    <a:pt x="290" y="339"/>
                  </a:lnTo>
                  <a:lnTo>
                    <a:pt x="362" y="557"/>
                  </a:lnTo>
                  <a:cubicBezTo>
                    <a:pt x="365" y="567"/>
                    <a:pt x="366" y="569"/>
                    <a:pt x="366" y="571"/>
                  </a:cubicBezTo>
                  <a:cubicBezTo>
                    <a:pt x="366" y="577"/>
                    <a:pt x="352" y="594"/>
                    <a:pt x="324" y="596"/>
                  </a:cubicBezTo>
                  <a:cubicBezTo>
                    <a:pt x="316" y="598"/>
                    <a:pt x="309" y="598"/>
                    <a:pt x="309" y="615"/>
                  </a:cubicBezTo>
                  <a:cubicBezTo>
                    <a:pt x="309" y="625"/>
                    <a:pt x="318" y="625"/>
                    <a:pt x="321" y="625"/>
                  </a:cubicBezTo>
                  <a:cubicBezTo>
                    <a:pt x="340" y="625"/>
                    <a:pt x="391" y="623"/>
                    <a:pt x="410" y="623"/>
                  </a:cubicBezTo>
                  <a:cubicBezTo>
                    <a:pt x="428" y="623"/>
                    <a:pt x="472" y="625"/>
                    <a:pt x="490" y="625"/>
                  </a:cubicBezTo>
                  <a:cubicBezTo>
                    <a:pt x="495" y="625"/>
                    <a:pt x="505" y="625"/>
                    <a:pt x="505" y="609"/>
                  </a:cubicBezTo>
                  <a:cubicBezTo>
                    <a:pt x="505" y="596"/>
                    <a:pt x="497" y="596"/>
                    <a:pt x="492" y="596"/>
                  </a:cubicBezTo>
                  <a:cubicBezTo>
                    <a:pt x="443" y="596"/>
                    <a:pt x="441" y="594"/>
                    <a:pt x="430" y="557"/>
                  </a:cubicBezTo>
                  <a:cubicBezTo>
                    <a:pt x="402" y="472"/>
                    <a:pt x="353" y="328"/>
                    <a:pt x="337" y="274"/>
                  </a:cubicBezTo>
                  <a:cubicBezTo>
                    <a:pt x="386" y="210"/>
                    <a:pt x="461" y="100"/>
                    <a:pt x="484" y="75"/>
                  </a:cubicBezTo>
                  <a:cubicBezTo>
                    <a:pt x="505" y="54"/>
                    <a:pt x="533" y="31"/>
                    <a:pt x="575" y="29"/>
                  </a:cubicBezTo>
                  <a:cubicBezTo>
                    <a:pt x="585" y="27"/>
                    <a:pt x="591" y="27"/>
                    <a:pt x="591" y="10"/>
                  </a:cubicBezTo>
                  <a:cubicBezTo>
                    <a:pt x="591" y="8"/>
                    <a:pt x="591" y="0"/>
                    <a:pt x="581" y="0"/>
                  </a:cubicBezTo>
                  <a:cubicBezTo>
                    <a:pt x="560" y="0"/>
                    <a:pt x="537" y="2"/>
                    <a:pt x="515" y="2"/>
                  </a:cubicBezTo>
                  <a:cubicBezTo>
                    <a:pt x="489" y="2"/>
                    <a:pt x="461" y="0"/>
                    <a:pt x="435" y="0"/>
                  </a:cubicBezTo>
                  <a:cubicBezTo>
                    <a:pt x="430" y="0"/>
                    <a:pt x="422" y="0"/>
                    <a:pt x="422" y="19"/>
                  </a:cubicBezTo>
                  <a:cubicBezTo>
                    <a:pt x="422" y="25"/>
                    <a:pt x="425" y="27"/>
                    <a:pt x="430" y="29"/>
                  </a:cubicBezTo>
                  <a:cubicBezTo>
                    <a:pt x="436" y="29"/>
                    <a:pt x="458" y="31"/>
                    <a:pt x="458" y="56"/>
                  </a:cubicBezTo>
                  <a:cubicBezTo>
                    <a:pt x="458" y="71"/>
                    <a:pt x="451" y="81"/>
                    <a:pt x="445" y="89"/>
                  </a:cubicBezTo>
                  <a:lnTo>
                    <a:pt x="329" y="249"/>
                  </a:lnTo>
                </a:path>
              </a:pathLst>
            </a:custGeom>
            <a:solidFill>
              <a:srgbClr val="000000"/>
            </a:solidFill>
            <a:ln w="15840">
              <a:noFill/>
            </a:ln>
          </p:spPr>
        </p:sp>
        <p:sp>
          <p:nvSpPr>
            <p:cNvPr id="1665" name="Freeform 279"/>
            <p:cNvSpPr/>
            <p:nvPr/>
          </p:nvSpPr>
          <p:spPr>
            <a:xfrm>
              <a:off x="8206920" y="6178680"/>
              <a:ext cx="55440" cy="155880"/>
            </a:xfrm>
            <a:custGeom>
              <a:avLst/>
              <a:gdLst/>
              <a:ahLst/>
              <a:rect l="0" t="0" r="r" b="b"/>
              <a:pathLst>
                <a:path w="154" h="433">
                  <a:moveTo>
                    <a:pt x="140" y="25"/>
                  </a:moveTo>
                  <a:cubicBezTo>
                    <a:pt x="140" y="15"/>
                    <a:pt x="134" y="0"/>
                    <a:pt x="121" y="0"/>
                  </a:cubicBezTo>
                  <a:cubicBezTo>
                    <a:pt x="106" y="0"/>
                    <a:pt x="91" y="17"/>
                    <a:pt x="91" y="35"/>
                  </a:cubicBezTo>
                  <a:cubicBezTo>
                    <a:pt x="91" y="46"/>
                    <a:pt x="98" y="60"/>
                    <a:pt x="112" y="60"/>
                  </a:cubicBezTo>
                  <a:cubicBezTo>
                    <a:pt x="127" y="60"/>
                    <a:pt x="140" y="42"/>
                    <a:pt x="140" y="25"/>
                  </a:cubicBezTo>
                  <a:moveTo>
                    <a:pt x="37" y="351"/>
                  </a:moveTo>
                  <a:cubicBezTo>
                    <a:pt x="34" y="359"/>
                    <a:pt x="33" y="366"/>
                    <a:pt x="33" y="378"/>
                  </a:cubicBezTo>
                  <a:cubicBezTo>
                    <a:pt x="33" y="407"/>
                    <a:pt x="52" y="432"/>
                    <a:pt x="80" y="432"/>
                  </a:cubicBezTo>
                  <a:cubicBezTo>
                    <a:pt x="130" y="432"/>
                    <a:pt x="153" y="343"/>
                    <a:pt x="153" y="334"/>
                  </a:cubicBezTo>
                  <a:cubicBezTo>
                    <a:pt x="153" y="326"/>
                    <a:pt x="147" y="326"/>
                    <a:pt x="145" y="326"/>
                  </a:cubicBezTo>
                  <a:cubicBezTo>
                    <a:pt x="138" y="326"/>
                    <a:pt x="138" y="330"/>
                    <a:pt x="135" y="337"/>
                  </a:cubicBezTo>
                  <a:cubicBezTo>
                    <a:pt x="124" y="388"/>
                    <a:pt x="101" y="413"/>
                    <a:pt x="81" y="413"/>
                  </a:cubicBezTo>
                  <a:cubicBezTo>
                    <a:pt x="72" y="413"/>
                    <a:pt x="70" y="405"/>
                    <a:pt x="70" y="391"/>
                  </a:cubicBezTo>
                  <a:cubicBezTo>
                    <a:pt x="70" y="376"/>
                    <a:pt x="73" y="366"/>
                    <a:pt x="78" y="351"/>
                  </a:cubicBezTo>
                  <a:cubicBezTo>
                    <a:pt x="83" y="332"/>
                    <a:pt x="88" y="316"/>
                    <a:pt x="93" y="299"/>
                  </a:cubicBezTo>
                  <a:cubicBezTo>
                    <a:pt x="98" y="285"/>
                    <a:pt x="116" y="224"/>
                    <a:pt x="119" y="218"/>
                  </a:cubicBezTo>
                  <a:cubicBezTo>
                    <a:pt x="121" y="212"/>
                    <a:pt x="122" y="204"/>
                    <a:pt x="122" y="197"/>
                  </a:cubicBezTo>
                  <a:cubicBezTo>
                    <a:pt x="122" y="166"/>
                    <a:pt x="101" y="143"/>
                    <a:pt x="73" y="143"/>
                  </a:cubicBezTo>
                  <a:cubicBezTo>
                    <a:pt x="23" y="143"/>
                    <a:pt x="0" y="231"/>
                    <a:pt x="0" y="241"/>
                  </a:cubicBezTo>
                  <a:cubicBezTo>
                    <a:pt x="0" y="249"/>
                    <a:pt x="7" y="249"/>
                    <a:pt x="8" y="249"/>
                  </a:cubicBezTo>
                  <a:cubicBezTo>
                    <a:pt x="16" y="249"/>
                    <a:pt x="16" y="245"/>
                    <a:pt x="18" y="239"/>
                  </a:cubicBezTo>
                  <a:cubicBezTo>
                    <a:pt x="31" y="183"/>
                    <a:pt x="54" y="160"/>
                    <a:pt x="72" y="160"/>
                  </a:cubicBezTo>
                  <a:cubicBezTo>
                    <a:pt x="80" y="160"/>
                    <a:pt x="85" y="166"/>
                    <a:pt x="85" y="183"/>
                  </a:cubicBezTo>
                  <a:cubicBezTo>
                    <a:pt x="85" y="197"/>
                    <a:pt x="81" y="208"/>
                    <a:pt x="68" y="247"/>
                  </a:cubicBezTo>
                  <a:lnTo>
                    <a:pt x="37" y="351"/>
                  </a:lnTo>
                </a:path>
              </a:pathLst>
            </a:custGeom>
            <a:solidFill>
              <a:srgbClr val="000000"/>
            </a:solidFill>
            <a:ln w="15840">
              <a:noFill/>
            </a:ln>
          </p:spPr>
        </p:sp>
        <p:sp>
          <p:nvSpPr>
            <p:cNvPr id="1666" name="Freeform 280"/>
            <p:cNvSpPr/>
            <p:nvPr/>
          </p:nvSpPr>
          <p:spPr>
            <a:xfrm>
              <a:off x="8306280" y="6246720"/>
              <a:ext cx="30960" cy="99000"/>
            </a:xfrm>
            <a:custGeom>
              <a:avLst/>
              <a:gdLst/>
              <a:ahLst/>
              <a:rect l="0" t="0" r="r" b="b"/>
              <a:pathLst>
                <a:path w="86" h="275">
                  <a:moveTo>
                    <a:pt x="85" y="96"/>
                  </a:moveTo>
                  <a:cubicBezTo>
                    <a:pt x="85" y="35"/>
                    <a:pt x="67" y="0"/>
                    <a:pt x="39" y="0"/>
                  </a:cubicBezTo>
                  <a:cubicBezTo>
                    <a:pt x="15" y="0"/>
                    <a:pt x="0" y="23"/>
                    <a:pt x="0" y="48"/>
                  </a:cubicBezTo>
                  <a:cubicBezTo>
                    <a:pt x="0" y="73"/>
                    <a:pt x="15" y="98"/>
                    <a:pt x="39" y="98"/>
                  </a:cubicBezTo>
                  <a:cubicBezTo>
                    <a:pt x="47" y="98"/>
                    <a:pt x="57" y="93"/>
                    <a:pt x="64" y="85"/>
                  </a:cubicBezTo>
                  <a:cubicBezTo>
                    <a:pt x="67" y="83"/>
                    <a:pt x="67" y="83"/>
                    <a:pt x="68" y="83"/>
                  </a:cubicBezTo>
                  <a:cubicBezTo>
                    <a:pt x="68" y="83"/>
                    <a:pt x="70" y="83"/>
                    <a:pt x="70" y="96"/>
                  </a:cubicBezTo>
                  <a:cubicBezTo>
                    <a:pt x="70" y="164"/>
                    <a:pt x="44" y="220"/>
                    <a:pt x="20" y="249"/>
                  </a:cubicBezTo>
                  <a:cubicBezTo>
                    <a:pt x="11" y="260"/>
                    <a:pt x="11" y="262"/>
                    <a:pt x="11" y="264"/>
                  </a:cubicBezTo>
                  <a:cubicBezTo>
                    <a:pt x="11" y="272"/>
                    <a:pt x="15" y="274"/>
                    <a:pt x="20" y="274"/>
                  </a:cubicBezTo>
                  <a:cubicBezTo>
                    <a:pt x="28" y="274"/>
                    <a:pt x="85" y="204"/>
                    <a:pt x="85" y="96"/>
                  </a:cubicBezTo>
                </a:path>
              </a:pathLst>
            </a:custGeom>
            <a:solidFill>
              <a:srgbClr val="000000"/>
            </a:solidFill>
            <a:ln w="15840">
              <a:noFill/>
            </a:ln>
          </p:spPr>
        </p:sp>
        <p:sp>
          <p:nvSpPr>
            <p:cNvPr id="1667" name="Freeform 281"/>
            <p:cNvSpPr/>
            <p:nvPr/>
          </p:nvSpPr>
          <p:spPr>
            <a:xfrm>
              <a:off x="8407440" y="6056640"/>
              <a:ext cx="187920" cy="225360"/>
            </a:xfrm>
            <a:custGeom>
              <a:avLst/>
              <a:gdLst/>
              <a:ahLst/>
              <a:rect l="0" t="0" r="r" b="b"/>
              <a:pathLst>
                <a:path w="522" h="626">
                  <a:moveTo>
                    <a:pt x="404" y="104"/>
                  </a:moveTo>
                  <a:lnTo>
                    <a:pt x="414" y="91"/>
                  </a:lnTo>
                  <a:cubicBezTo>
                    <a:pt x="435" y="64"/>
                    <a:pt x="459" y="33"/>
                    <a:pt x="508" y="29"/>
                  </a:cubicBezTo>
                  <a:cubicBezTo>
                    <a:pt x="515" y="27"/>
                    <a:pt x="521" y="27"/>
                    <a:pt x="521" y="10"/>
                  </a:cubicBezTo>
                  <a:cubicBezTo>
                    <a:pt x="521" y="4"/>
                    <a:pt x="518" y="0"/>
                    <a:pt x="513" y="0"/>
                  </a:cubicBezTo>
                  <a:cubicBezTo>
                    <a:pt x="493" y="0"/>
                    <a:pt x="472" y="2"/>
                    <a:pt x="454" y="2"/>
                  </a:cubicBezTo>
                  <a:cubicBezTo>
                    <a:pt x="430" y="2"/>
                    <a:pt x="406" y="0"/>
                    <a:pt x="381" y="0"/>
                  </a:cubicBezTo>
                  <a:cubicBezTo>
                    <a:pt x="378" y="0"/>
                    <a:pt x="368" y="0"/>
                    <a:pt x="368" y="17"/>
                  </a:cubicBezTo>
                  <a:cubicBezTo>
                    <a:pt x="368" y="27"/>
                    <a:pt x="376" y="29"/>
                    <a:pt x="379" y="29"/>
                  </a:cubicBezTo>
                  <a:cubicBezTo>
                    <a:pt x="384" y="29"/>
                    <a:pt x="406" y="31"/>
                    <a:pt x="406" y="50"/>
                  </a:cubicBezTo>
                  <a:cubicBezTo>
                    <a:pt x="406" y="64"/>
                    <a:pt x="388" y="89"/>
                    <a:pt x="386" y="93"/>
                  </a:cubicBezTo>
                  <a:lnTo>
                    <a:pt x="218" y="339"/>
                  </a:lnTo>
                  <a:lnTo>
                    <a:pt x="140" y="66"/>
                  </a:lnTo>
                  <a:cubicBezTo>
                    <a:pt x="135" y="54"/>
                    <a:pt x="135" y="52"/>
                    <a:pt x="135" y="50"/>
                  </a:cubicBezTo>
                  <a:cubicBezTo>
                    <a:pt x="135" y="29"/>
                    <a:pt x="171" y="29"/>
                    <a:pt x="178" y="29"/>
                  </a:cubicBezTo>
                  <a:cubicBezTo>
                    <a:pt x="187" y="29"/>
                    <a:pt x="195" y="29"/>
                    <a:pt x="195" y="10"/>
                  </a:cubicBezTo>
                  <a:cubicBezTo>
                    <a:pt x="195" y="0"/>
                    <a:pt x="187" y="0"/>
                    <a:pt x="184" y="0"/>
                  </a:cubicBezTo>
                  <a:cubicBezTo>
                    <a:pt x="164" y="0"/>
                    <a:pt x="114" y="2"/>
                    <a:pt x="94" y="2"/>
                  </a:cubicBezTo>
                  <a:cubicBezTo>
                    <a:pt x="77" y="2"/>
                    <a:pt x="31" y="0"/>
                    <a:pt x="13" y="0"/>
                  </a:cubicBezTo>
                  <a:cubicBezTo>
                    <a:pt x="10" y="0"/>
                    <a:pt x="0" y="0"/>
                    <a:pt x="0" y="19"/>
                  </a:cubicBezTo>
                  <a:cubicBezTo>
                    <a:pt x="0" y="29"/>
                    <a:pt x="7" y="29"/>
                    <a:pt x="16" y="29"/>
                  </a:cubicBezTo>
                  <a:cubicBezTo>
                    <a:pt x="60" y="29"/>
                    <a:pt x="62" y="37"/>
                    <a:pt x="68" y="60"/>
                  </a:cubicBezTo>
                  <a:lnTo>
                    <a:pt x="158" y="361"/>
                  </a:lnTo>
                  <a:cubicBezTo>
                    <a:pt x="158" y="364"/>
                    <a:pt x="160" y="374"/>
                    <a:pt x="160" y="376"/>
                  </a:cubicBezTo>
                  <a:cubicBezTo>
                    <a:pt x="160" y="378"/>
                    <a:pt x="132" y="526"/>
                    <a:pt x="127" y="542"/>
                  </a:cubicBezTo>
                  <a:cubicBezTo>
                    <a:pt x="119" y="594"/>
                    <a:pt x="117" y="596"/>
                    <a:pt x="60" y="596"/>
                  </a:cubicBezTo>
                  <a:cubicBezTo>
                    <a:pt x="47" y="596"/>
                    <a:pt x="41" y="596"/>
                    <a:pt x="41" y="615"/>
                  </a:cubicBezTo>
                  <a:cubicBezTo>
                    <a:pt x="41" y="625"/>
                    <a:pt x="49" y="625"/>
                    <a:pt x="50" y="625"/>
                  </a:cubicBezTo>
                  <a:cubicBezTo>
                    <a:pt x="72" y="625"/>
                    <a:pt x="121" y="623"/>
                    <a:pt x="142" y="623"/>
                  </a:cubicBezTo>
                  <a:cubicBezTo>
                    <a:pt x="161" y="623"/>
                    <a:pt x="213" y="625"/>
                    <a:pt x="233" y="625"/>
                  </a:cubicBezTo>
                  <a:cubicBezTo>
                    <a:pt x="238" y="625"/>
                    <a:pt x="248" y="625"/>
                    <a:pt x="248" y="607"/>
                  </a:cubicBezTo>
                  <a:cubicBezTo>
                    <a:pt x="248" y="596"/>
                    <a:pt x="241" y="596"/>
                    <a:pt x="226" y="596"/>
                  </a:cubicBezTo>
                  <a:cubicBezTo>
                    <a:pt x="225" y="596"/>
                    <a:pt x="212" y="596"/>
                    <a:pt x="200" y="596"/>
                  </a:cubicBezTo>
                  <a:cubicBezTo>
                    <a:pt x="184" y="594"/>
                    <a:pt x="181" y="592"/>
                    <a:pt x="181" y="580"/>
                  </a:cubicBezTo>
                  <a:cubicBezTo>
                    <a:pt x="181" y="573"/>
                    <a:pt x="187" y="542"/>
                    <a:pt x="191" y="523"/>
                  </a:cubicBezTo>
                  <a:lnTo>
                    <a:pt x="215" y="395"/>
                  </a:lnTo>
                  <a:cubicBezTo>
                    <a:pt x="218" y="376"/>
                    <a:pt x="220" y="374"/>
                    <a:pt x="225" y="366"/>
                  </a:cubicBezTo>
                  <a:lnTo>
                    <a:pt x="404" y="104"/>
                  </a:lnTo>
                </a:path>
              </a:pathLst>
            </a:custGeom>
            <a:solidFill>
              <a:srgbClr val="000000"/>
            </a:solidFill>
            <a:ln w="15840">
              <a:noFill/>
            </a:ln>
          </p:spPr>
        </p:sp>
        <p:sp>
          <p:nvSpPr>
            <p:cNvPr id="1668" name="Freeform 282"/>
            <p:cNvSpPr/>
            <p:nvPr/>
          </p:nvSpPr>
          <p:spPr>
            <a:xfrm>
              <a:off x="8548200" y="6178680"/>
              <a:ext cx="79920" cy="200880"/>
            </a:xfrm>
            <a:custGeom>
              <a:avLst/>
              <a:gdLst/>
              <a:ahLst/>
              <a:rect l="0" t="0" r="r" b="b"/>
              <a:pathLst>
                <a:path w="222" h="558">
                  <a:moveTo>
                    <a:pt x="221" y="25"/>
                  </a:moveTo>
                  <a:cubicBezTo>
                    <a:pt x="221" y="12"/>
                    <a:pt x="215" y="0"/>
                    <a:pt x="202" y="0"/>
                  </a:cubicBezTo>
                  <a:cubicBezTo>
                    <a:pt x="187" y="0"/>
                    <a:pt x="173" y="19"/>
                    <a:pt x="173" y="35"/>
                  </a:cubicBezTo>
                  <a:cubicBezTo>
                    <a:pt x="173" y="46"/>
                    <a:pt x="179" y="60"/>
                    <a:pt x="194" y="60"/>
                  </a:cubicBezTo>
                  <a:cubicBezTo>
                    <a:pt x="207" y="60"/>
                    <a:pt x="221" y="44"/>
                    <a:pt x="221" y="25"/>
                  </a:cubicBezTo>
                  <a:moveTo>
                    <a:pt x="114" y="457"/>
                  </a:moveTo>
                  <a:cubicBezTo>
                    <a:pt x="106" y="501"/>
                    <a:pt x="80" y="538"/>
                    <a:pt x="49" y="538"/>
                  </a:cubicBezTo>
                  <a:cubicBezTo>
                    <a:pt x="42" y="538"/>
                    <a:pt x="37" y="536"/>
                    <a:pt x="31" y="534"/>
                  </a:cubicBezTo>
                  <a:cubicBezTo>
                    <a:pt x="44" y="526"/>
                    <a:pt x="49" y="511"/>
                    <a:pt x="49" y="501"/>
                  </a:cubicBezTo>
                  <a:cubicBezTo>
                    <a:pt x="49" y="486"/>
                    <a:pt x="39" y="478"/>
                    <a:pt x="29" y="478"/>
                  </a:cubicBezTo>
                  <a:cubicBezTo>
                    <a:pt x="13" y="478"/>
                    <a:pt x="0" y="494"/>
                    <a:pt x="0" y="515"/>
                  </a:cubicBezTo>
                  <a:cubicBezTo>
                    <a:pt x="0" y="540"/>
                    <a:pt x="20" y="557"/>
                    <a:pt x="50" y="557"/>
                  </a:cubicBezTo>
                  <a:cubicBezTo>
                    <a:pt x="80" y="557"/>
                    <a:pt x="140" y="534"/>
                    <a:pt x="155" y="455"/>
                  </a:cubicBezTo>
                  <a:lnTo>
                    <a:pt x="200" y="224"/>
                  </a:lnTo>
                  <a:cubicBezTo>
                    <a:pt x="202" y="218"/>
                    <a:pt x="204" y="212"/>
                    <a:pt x="204" y="204"/>
                  </a:cubicBezTo>
                  <a:cubicBezTo>
                    <a:pt x="204" y="168"/>
                    <a:pt x="179" y="143"/>
                    <a:pt x="148" y="143"/>
                  </a:cubicBezTo>
                  <a:cubicBezTo>
                    <a:pt x="93" y="143"/>
                    <a:pt x="60" y="231"/>
                    <a:pt x="60" y="241"/>
                  </a:cubicBezTo>
                  <a:cubicBezTo>
                    <a:pt x="60" y="249"/>
                    <a:pt x="68" y="249"/>
                    <a:pt x="68" y="249"/>
                  </a:cubicBezTo>
                  <a:cubicBezTo>
                    <a:pt x="75" y="249"/>
                    <a:pt x="75" y="247"/>
                    <a:pt x="80" y="237"/>
                  </a:cubicBezTo>
                  <a:cubicBezTo>
                    <a:pt x="91" y="199"/>
                    <a:pt x="117" y="160"/>
                    <a:pt x="147" y="160"/>
                  </a:cubicBezTo>
                  <a:cubicBezTo>
                    <a:pt x="160" y="160"/>
                    <a:pt x="164" y="170"/>
                    <a:pt x="164" y="191"/>
                  </a:cubicBezTo>
                  <a:cubicBezTo>
                    <a:pt x="164" y="199"/>
                    <a:pt x="163" y="208"/>
                    <a:pt x="163" y="212"/>
                  </a:cubicBezTo>
                  <a:lnTo>
                    <a:pt x="114" y="457"/>
                  </a:lnTo>
                </a:path>
              </a:pathLst>
            </a:custGeom>
            <a:solidFill>
              <a:srgbClr val="000000"/>
            </a:solidFill>
            <a:ln w="15840">
              <a:noFill/>
            </a:ln>
          </p:spPr>
        </p:sp>
        <p:sp>
          <p:nvSpPr>
            <p:cNvPr id="1669" name="Freeform 283"/>
            <p:cNvSpPr/>
            <p:nvPr/>
          </p:nvSpPr>
          <p:spPr>
            <a:xfrm>
              <a:off x="8671320" y="6035040"/>
              <a:ext cx="60840" cy="329400"/>
            </a:xfrm>
            <a:custGeom>
              <a:avLst/>
              <a:gdLst/>
              <a:ahLst/>
              <a:rect l="0" t="0" r="r" b="b"/>
              <a:pathLst>
                <a:path w="169" h="915">
                  <a:moveTo>
                    <a:pt x="168" y="457"/>
                  </a:moveTo>
                  <a:cubicBezTo>
                    <a:pt x="168" y="386"/>
                    <a:pt x="160" y="276"/>
                    <a:pt x="121" y="172"/>
                  </a:cubicBezTo>
                  <a:cubicBezTo>
                    <a:pt x="77" y="60"/>
                    <a:pt x="15" y="0"/>
                    <a:pt x="7" y="0"/>
                  </a:cubicBezTo>
                  <a:cubicBezTo>
                    <a:pt x="3" y="0"/>
                    <a:pt x="0" y="4"/>
                    <a:pt x="0" y="8"/>
                  </a:cubicBezTo>
                  <a:cubicBezTo>
                    <a:pt x="0" y="12"/>
                    <a:pt x="0" y="15"/>
                    <a:pt x="13" y="31"/>
                  </a:cubicBezTo>
                  <a:cubicBezTo>
                    <a:pt x="85" y="120"/>
                    <a:pt x="125" y="266"/>
                    <a:pt x="125" y="457"/>
                  </a:cubicBezTo>
                  <a:cubicBezTo>
                    <a:pt x="125" y="613"/>
                    <a:pt x="99" y="775"/>
                    <a:pt x="10" y="889"/>
                  </a:cubicBezTo>
                  <a:cubicBezTo>
                    <a:pt x="0" y="902"/>
                    <a:pt x="0" y="904"/>
                    <a:pt x="0" y="906"/>
                  </a:cubicBezTo>
                  <a:cubicBezTo>
                    <a:pt x="0" y="912"/>
                    <a:pt x="3" y="914"/>
                    <a:pt x="7" y="914"/>
                  </a:cubicBezTo>
                  <a:cubicBezTo>
                    <a:pt x="15" y="914"/>
                    <a:pt x="80" y="852"/>
                    <a:pt x="122" y="735"/>
                  </a:cubicBezTo>
                  <a:cubicBezTo>
                    <a:pt x="160" y="636"/>
                    <a:pt x="168" y="534"/>
                    <a:pt x="168" y="457"/>
                  </a:cubicBezTo>
                </a:path>
              </a:pathLst>
            </a:custGeom>
            <a:solidFill>
              <a:srgbClr val="000000"/>
            </a:solidFill>
            <a:ln w="15840">
              <a:noFill/>
            </a:ln>
          </p:spPr>
        </p:sp>
        <p:sp>
          <p:nvSpPr>
            <p:cNvPr id="1670" name="Freeform 284"/>
            <p:cNvSpPr/>
            <p:nvPr/>
          </p:nvSpPr>
          <p:spPr>
            <a:xfrm>
              <a:off x="6608160" y="6414840"/>
              <a:ext cx="2993400" cy="14400"/>
            </a:xfrm>
            <a:custGeom>
              <a:avLst/>
              <a:gdLst/>
              <a:ahLst/>
              <a:rect l="0" t="0" r="r" b="b"/>
              <a:pathLst>
                <a:path w="8315" h="40">
                  <a:moveTo>
                    <a:pt x="4158" y="39"/>
                  </a:moveTo>
                  <a:lnTo>
                    <a:pt x="0" y="39"/>
                  </a:lnTo>
                  <a:lnTo>
                    <a:pt x="0" y="0"/>
                  </a:lnTo>
                  <a:lnTo>
                    <a:pt x="8314" y="0"/>
                  </a:lnTo>
                  <a:lnTo>
                    <a:pt x="8314" y="39"/>
                  </a:lnTo>
                  <a:lnTo>
                    <a:pt x="4158" y="39"/>
                  </a:lnTo>
                </a:path>
              </a:pathLst>
            </a:custGeom>
            <a:solidFill>
              <a:srgbClr val="000000"/>
            </a:solidFill>
            <a:ln w="15840">
              <a:noFill/>
            </a:ln>
          </p:spPr>
        </p:sp>
        <p:sp>
          <p:nvSpPr>
            <p:cNvPr id="1671" name="Freeform 285"/>
            <p:cNvSpPr/>
            <p:nvPr/>
          </p:nvSpPr>
          <p:spPr>
            <a:xfrm>
              <a:off x="6622920" y="6482880"/>
              <a:ext cx="243720" cy="329400"/>
            </a:xfrm>
            <a:custGeom>
              <a:avLst/>
              <a:gdLst/>
              <a:ahLst/>
              <a:rect l="0" t="0" r="r" b="b"/>
              <a:pathLst>
                <a:path w="677" h="915">
                  <a:moveTo>
                    <a:pt x="262" y="488"/>
                  </a:moveTo>
                  <a:lnTo>
                    <a:pt x="7" y="889"/>
                  </a:lnTo>
                  <a:cubicBezTo>
                    <a:pt x="2" y="899"/>
                    <a:pt x="0" y="902"/>
                    <a:pt x="0" y="904"/>
                  </a:cubicBezTo>
                  <a:cubicBezTo>
                    <a:pt x="0" y="914"/>
                    <a:pt x="7" y="914"/>
                    <a:pt x="20" y="914"/>
                  </a:cubicBezTo>
                  <a:lnTo>
                    <a:pt x="614" y="914"/>
                  </a:lnTo>
                  <a:lnTo>
                    <a:pt x="676" y="688"/>
                  </a:lnTo>
                  <a:lnTo>
                    <a:pt x="658" y="688"/>
                  </a:lnTo>
                  <a:cubicBezTo>
                    <a:pt x="640" y="756"/>
                    <a:pt x="593" y="812"/>
                    <a:pt x="531" y="837"/>
                  </a:cubicBezTo>
                  <a:cubicBezTo>
                    <a:pt x="520" y="843"/>
                    <a:pt x="471" y="864"/>
                    <a:pt x="365" y="864"/>
                  </a:cubicBezTo>
                  <a:lnTo>
                    <a:pt x="60" y="864"/>
                  </a:lnTo>
                  <a:lnTo>
                    <a:pt x="309" y="472"/>
                  </a:lnTo>
                  <a:cubicBezTo>
                    <a:pt x="314" y="463"/>
                    <a:pt x="316" y="461"/>
                    <a:pt x="316" y="457"/>
                  </a:cubicBezTo>
                  <a:cubicBezTo>
                    <a:pt x="316" y="453"/>
                    <a:pt x="314" y="453"/>
                    <a:pt x="311" y="445"/>
                  </a:cubicBezTo>
                  <a:lnTo>
                    <a:pt x="78" y="37"/>
                  </a:lnTo>
                  <a:lnTo>
                    <a:pt x="362" y="37"/>
                  </a:lnTo>
                  <a:cubicBezTo>
                    <a:pt x="443" y="37"/>
                    <a:pt x="607" y="44"/>
                    <a:pt x="658" y="214"/>
                  </a:cubicBezTo>
                  <a:lnTo>
                    <a:pt x="676" y="214"/>
                  </a:lnTo>
                  <a:lnTo>
                    <a:pt x="614" y="0"/>
                  </a:lnTo>
                  <a:lnTo>
                    <a:pt x="20" y="0"/>
                  </a:lnTo>
                  <a:cubicBezTo>
                    <a:pt x="0" y="0"/>
                    <a:pt x="0" y="0"/>
                    <a:pt x="0" y="29"/>
                  </a:cubicBezTo>
                  <a:lnTo>
                    <a:pt x="262" y="488"/>
                  </a:lnTo>
                </a:path>
              </a:pathLst>
            </a:custGeom>
            <a:solidFill>
              <a:srgbClr val="000000"/>
            </a:solidFill>
            <a:ln w="15840">
              <a:noFill/>
            </a:ln>
          </p:spPr>
        </p:sp>
        <p:sp>
          <p:nvSpPr>
            <p:cNvPr id="1672" name="Freeform 286"/>
            <p:cNvSpPr/>
            <p:nvPr/>
          </p:nvSpPr>
          <p:spPr>
            <a:xfrm>
              <a:off x="6890760" y="6670800"/>
              <a:ext cx="144000" cy="158040"/>
            </a:xfrm>
            <a:custGeom>
              <a:avLst/>
              <a:gdLst/>
              <a:ahLst/>
              <a:rect l="0" t="0" r="r" b="b"/>
              <a:pathLst>
                <a:path w="400" h="439">
                  <a:moveTo>
                    <a:pt x="311" y="77"/>
                  </a:moveTo>
                  <a:cubicBezTo>
                    <a:pt x="321" y="64"/>
                    <a:pt x="332" y="52"/>
                    <a:pt x="342" y="44"/>
                  </a:cubicBezTo>
                  <a:cubicBezTo>
                    <a:pt x="363" y="25"/>
                    <a:pt x="381" y="23"/>
                    <a:pt x="388" y="23"/>
                  </a:cubicBezTo>
                  <a:cubicBezTo>
                    <a:pt x="394" y="23"/>
                    <a:pt x="399" y="23"/>
                    <a:pt x="399" y="8"/>
                  </a:cubicBezTo>
                  <a:cubicBezTo>
                    <a:pt x="399" y="4"/>
                    <a:pt x="397" y="0"/>
                    <a:pt x="392" y="0"/>
                  </a:cubicBezTo>
                  <a:cubicBezTo>
                    <a:pt x="379" y="0"/>
                    <a:pt x="365" y="2"/>
                    <a:pt x="352" y="2"/>
                  </a:cubicBezTo>
                  <a:cubicBezTo>
                    <a:pt x="335" y="2"/>
                    <a:pt x="314" y="0"/>
                    <a:pt x="300" y="0"/>
                  </a:cubicBezTo>
                  <a:cubicBezTo>
                    <a:pt x="298" y="0"/>
                    <a:pt x="290" y="0"/>
                    <a:pt x="290" y="15"/>
                  </a:cubicBezTo>
                  <a:cubicBezTo>
                    <a:pt x="290" y="23"/>
                    <a:pt x="296" y="23"/>
                    <a:pt x="298" y="23"/>
                  </a:cubicBezTo>
                  <a:cubicBezTo>
                    <a:pt x="313" y="25"/>
                    <a:pt x="313" y="31"/>
                    <a:pt x="313" y="35"/>
                  </a:cubicBezTo>
                  <a:cubicBezTo>
                    <a:pt x="313" y="42"/>
                    <a:pt x="311" y="46"/>
                    <a:pt x="306" y="52"/>
                  </a:cubicBezTo>
                  <a:cubicBezTo>
                    <a:pt x="303" y="58"/>
                    <a:pt x="301" y="62"/>
                    <a:pt x="298" y="66"/>
                  </a:cubicBezTo>
                  <a:lnTo>
                    <a:pt x="173" y="233"/>
                  </a:lnTo>
                  <a:lnTo>
                    <a:pt x="106" y="46"/>
                  </a:lnTo>
                  <a:cubicBezTo>
                    <a:pt x="103" y="37"/>
                    <a:pt x="103" y="35"/>
                    <a:pt x="103" y="35"/>
                  </a:cubicBezTo>
                  <a:cubicBezTo>
                    <a:pt x="103" y="23"/>
                    <a:pt x="127" y="23"/>
                    <a:pt x="130" y="23"/>
                  </a:cubicBezTo>
                  <a:cubicBezTo>
                    <a:pt x="137" y="23"/>
                    <a:pt x="143" y="23"/>
                    <a:pt x="143" y="8"/>
                  </a:cubicBezTo>
                  <a:cubicBezTo>
                    <a:pt x="143" y="8"/>
                    <a:pt x="143" y="0"/>
                    <a:pt x="135" y="0"/>
                  </a:cubicBezTo>
                  <a:cubicBezTo>
                    <a:pt x="121" y="0"/>
                    <a:pt x="83" y="2"/>
                    <a:pt x="67" y="2"/>
                  </a:cubicBezTo>
                  <a:cubicBezTo>
                    <a:pt x="55" y="2"/>
                    <a:pt x="23" y="0"/>
                    <a:pt x="10" y="0"/>
                  </a:cubicBezTo>
                  <a:cubicBezTo>
                    <a:pt x="7" y="0"/>
                    <a:pt x="0" y="2"/>
                    <a:pt x="0" y="15"/>
                  </a:cubicBezTo>
                  <a:cubicBezTo>
                    <a:pt x="0" y="23"/>
                    <a:pt x="7" y="23"/>
                    <a:pt x="13" y="23"/>
                  </a:cubicBezTo>
                  <a:cubicBezTo>
                    <a:pt x="42" y="23"/>
                    <a:pt x="44" y="29"/>
                    <a:pt x="50" y="44"/>
                  </a:cubicBezTo>
                  <a:lnTo>
                    <a:pt x="127" y="262"/>
                  </a:lnTo>
                  <a:lnTo>
                    <a:pt x="106" y="380"/>
                  </a:lnTo>
                  <a:cubicBezTo>
                    <a:pt x="99" y="413"/>
                    <a:pt x="98" y="415"/>
                    <a:pt x="59" y="415"/>
                  </a:cubicBezTo>
                  <a:cubicBezTo>
                    <a:pt x="50" y="415"/>
                    <a:pt x="44" y="415"/>
                    <a:pt x="44" y="428"/>
                  </a:cubicBezTo>
                  <a:cubicBezTo>
                    <a:pt x="44" y="434"/>
                    <a:pt x="47" y="438"/>
                    <a:pt x="52" y="438"/>
                  </a:cubicBezTo>
                  <a:cubicBezTo>
                    <a:pt x="62" y="438"/>
                    <a:pt x="73" y="436"/>
                    <a:pt x="83" y="436"/>
                  </a:cubicBezTo>
                  <a:cubicBezTo>
                    <a:pt x="93" y="436"/>
                    <a:pt x="107" y="436"/>
                    <a:pt x="116" y="436"/>
                  </a:cubicBezTo>
                  <a:cubicBezTo>
                    <a:pt x="125" y="436"/>
                    <a:pt x="138" y="436"/>
                    <a:pt x="148" y="436"/>
                  </a:cubicBezTo>
                  <a:cubicBezTo>
                    <a:pt x="160" y="436"/>
                    <a:pt x="171" y="438"/>
                    <a:pt x="182" y="438"/>
                  </a:cubicBezTo>
                  <a:cubicBezTo>
                    <a:pt x="186" y="438"/>
                    <a:pt x="194" y="438"/>
                    <a:pt x="194" y="424"/>
                  </a:cubicBezTo>
                  <a:cubicBezTo>
                    <a:pt x="194" y="415"/>
                    <a:pt x="187" y="415"/>
                    <a:pt x="176" y="415"/>
                  </a:cubicBezTo>
                  <a:cubicBezTo>
                    <a:pt x="168" y="415"/>
                    <a:pt x="166" y="415"/>
                    <a:pt x="156" y="413"/>
                  </a:cubicBezTo>
                  <a:cubicBezTo>
                    <a:pt x="147" y="413"/>
                    <a:pt x="147" y="411"/>
                    <a:pt x="147" y="405"/>
                  </a:cubicBezTo>
                  <a:cubicBezTo>
                    <a:pt x="147" y="401"/>
                    <a:pt x="151" y="370"/>
                    <a:pt x="155" y="353"/>
                  </a:cubicBezTo>
                  <a:cubicBezTo>
                    <a:pt x="160" y="332"/>
                    <a:pt x="169" y="276"/>
                    <a:pt x="171" y="274"/>
                  </a:cubicBezTo>
                  <a:cubicBezTo>
                    <a:pt x="173" y="264"/>
                    <a:pt x="173" y="264"/>
                    <a:pt x="178" y="258"/>
                  </a:cubicBezTo>
                  <a:lnTo>
                    <a:pt x="311" y="77"/>
                  </a:lnTo>
                </a:path>
              </a:pathLst>
            </a:custGeom>
            <a:solidFill>
              <a:srgbClr val="000000"/>
            </a:solidFill>
            <a:ln w="15840">
              <a:noFill/>
            </a:ln>
          </p:spPr>
        </p:sp>
        <p:sp>
          <p:nvSpPr>
            <p:cNvPr id="1673" name="Freeform 287"/>
            <p:cNvSpPr/>
            <p:nvPr/>
          </p:nvSpPr>
          <p:spPr>
            <a:xfrm>
              <a:off x="7061400" y="6648120"/>
              <a:ext cx="70560" cy="117000"/>
            </a:xfrm>
            <a:custGeom>
              <a:avLst/>
              <a:gdLst/>
              <a:ahLst/>
              <a:rect l="0" t="0" r="r" b="b"/>
              <a:pathLst>
                <a:path w="196" h="325">
                  <a:moveTo>
                    <a:pt x="88" y="17"/>
                  </a:moveTo>
                  <a:cubicBezTo>
                    <a:pt x="90" y="10"/>
                    <a:pt x="90" y="10"/>
                    <a:pt x="90" y="8"/>
                  </a:cubicBezTo>
                  <a:cubicBezTo>
                    <a:pt x="90" y="0"/>
                    <a:pt x="85" y="0"/>
                    <a:pt x="78" y="0"/>
                  </a:cubicBezTo>
                  <a:lnTo>
                    <a:pt x="34" y="4"/>
                  </a:lnTo>
                  <a:cubicBezTo>
                    <a:pt x="28" y="4"/>
                    <a:pt x="28" y="6"/>
                    <a:pt x="26" y="6"/>
                  </a:cubicBezTo>
                  <a:cubicBezTo>
                    <a:pt x="24" y="8"/>
                    <a:pt x="23" y="15"/>
                    <a:pt x="23" y="17"/>
                  </a:cubicBezTo>
                  <a:cubicBezTo>
                    <a:pt x="23" y="25"/>
                    <a:pt x="29" y="25"/>
                    <a:pt x="34" y="25"/>
                  </a:cubicBezTo>
                  <a:cubicBezTo>
                    <a:pt x="34" y="25"/>
                    <a:pt x="41" y="25"/>
                    <a:pt x="46" y="27"/>
                  </a:cubicBezTo>
                  <a:cubicBezTo>
                    <a:pt x="52" y="27"/>
                    <a:pt x="54" y="29"/>
                    <a:pt x="54" y="33"/>
                  </a:cubicBezTo>
                  <a:cubicBezTo>
                    <a:pt x="54" y="33"/>
                    <a:pt x="54" y="35"/>
                    <a:pt x="50" y="44"/>
                  </a:cubicBezTo>
                  <a:lnTo>
                    <a:pt x="2" y="297"/>
                  </a:lnTo>
                  <a:cubicBezTo>
                    <a:pt x="0" y="303"/>
                    <a:pt x="0" y="303"/>
                    <a:pt x="0" y="307"/>
                  </a:cubicBezTo>
                  <a:cubicBezTo>
                    <a:pt x="0" y="318"/>
                    <a:pt x="7" y="324"/>
                    <a:pt x="13" y="324"/>
                  </a:cubicBezTo>
                  <a:cubicBezTo>
                    <a:pt x="28" y="324"/>
                    <a:pt x="31" y="307"/>
                    <a:pt x="33" y="299"/>
                  </a:cubicBezTo>
                  <a:lnTo>
                    <a:pt x="49" y="216"/>
                  </a:lnTo>
                  <a:cubicBezTo>
                    <a:pt x="59" y="216"/>
                    <a:pt x="103" y="220"/>
                    <a:pt x="103" y="251"/>
                  </a:cubicBezTo>
                  <a:cubicBezTo>
                    <a:pt x="103" y="256"/>
                    <a:pt x="103" y="258"/>
                    <a:pt x="103" y="262"/>
                  </a:cubicBezTo>
                  <a:cubicBezTo>
                    <a:pt x="101" y="268"/>
                    <a:pt x="101" y="272"/>
                    <a:pt x="101" y="274"/>
                  </a:cubicBezTo>
                  <a:cubicBezTo>
                    <a:pt x="101" y="307"/>
                    <a:pt x="124" y="324"/>
                    <a:pt x="145" y="324"/>
                  </a:cubicBezTo>
                  <a:cubicBezTo>
                    <a:pt x="182" y="324"/>
                    <a:pt x="195" y="258"/>
                    <a:pt x="195" y="251"/>
                  </a:cubicBezTo>
                  <a:cubicBezTo>
                    <a:pt x="195" y="245"/>
                    <a:pt x="191" y="245"/>
                    <a:pt x="189" y="245"/>
                  </a:cubicBezTo>
                  <a:cubicBezTo>
                    <a:pt x="182" y="245"/>
                    <a:pt x="182" y="247"/>
                    <a:pt x="181" y="256"/>
                  </a:cubicBezTo>
                  <a:cubicBezTo>
                    <a:pt x="176" y="272"/>
                    <a:pt x="166" y="307"/>
                    <a:pt x="147" y="307"/>
                  </a:cubicBezTo>
                  <a:cubicBezTo>
                    <a:pt x="134" y="307"/>
                    <a:pt x="132" y="291"/>
                    <a:pt x="132" y="280"/>
                  </a:cubicBezTo>
                  <a:cubicBezTo>
                    <a:pt x="132" y="280"/>
                    <a:pt x="132" y="274"/>
                    <a:pt x="134" y="266"/>
                  </a:cubicBezTo>
                  <a:cubicBezTo>
                    <a:pt x="134" y="260"/>
                    <a:pt x="135" y="253"/>
                    <a:pt x="135" y="251"/>
                  </a:cubicBezTo>
                  <a:cubicBezTo>
                    <a:pt x="135" y="210"/>
                    <a:pt x="94" y="204"/>
                    <a:pt x="72" y="201"/>
                  </a:cubicBezTo>
                  <a:cubicBezTo>
                    <a:pt x="81" y="193"/>
                    <a:pt x="96" y="179"/>
                    <a:pt x="103" y="172"/>
                  </a:cubicBezTo>
                  <a:cubicBezTo>
                    <a:pt x="122" y="152"/>
                    <a:pt x="143" y="131"/>
                    <a:pt x="163" y="131"/>
                  </a:cubicBezTo>
                  <a:cubicBezTo>
                    <a:pt x="171" y="131"/>
                    <a:pt x="174" y="133"/>
                    <a:pt x="176" y="137"/>
                  </a:cubicBezTo>
                  <a:cubicBezTo>
                    <a:pt x="176" y="137"/>
                    <a:pt x="174" y="137"/>
                    <a:pt x="173" y="137"/>
                  </a:cubicBezTo>
                  <a:cubicBezTo>
                    <a:pt x="156" y="145"/>
                    <a:pt x="156" y="164"/>
                    <a:pt x="156" y="166"/>
                  </a:cubicBezTo>
                  <a:cubicBezTo>
                    <a:pt x="156" y="172"/>
                    <a:pt x="161" y="185"/>
                    <a:pt x="173" y="185"/>
                  </a:cubicBezTo>
                  <a:cubicBezTo>
                    <a:pt x="179" y="185"/>
                    <a:pt x="195" y="177"/>
                    <a:pt x="195" y="152"/>
                  </a:cubicBezTo>
                  <a:cubicBezTo>
                    <a:pt x="195" y="129"/>
                    <a:pt x="181" y="116"/>
                    <a:pt x="164" y="116"/>
                  </a:cubicBezTo>
                  <a:cubicBezTo>
                    <a:pt x="140" y="116"/>
                    <a:pt x="119" y="137"/>
                    <a:pt x="91" y="164"/>
                  </a:cubicBezTo>
                  <a:cubicBezTo>
                    <a:pt x="80" y="177"/>
                    <a:pt x="67" y="187"/>
                    <a:pt x="54" y="195"/>
                  </a:cubicBezTo>
                  <a:lnTo>
                    <a:pt x="88" y="17"/>
                  </a:lnTo>
                </a:path>
              </a:pathLst>
            </a:custGeom>
            <a:solidFill>
              <a:srgbClr val="000000"/>
            </a:solidFill>
            <a:ln w="15840">
              <a:noFill/>
            </a:ln>
          </p:spPr>
        </p:sp>
        <p:sp>
          <p:nvSpPr>
            <p:cNvPr id="1674" name="Freeform 288"/>
            <p:cNvSpPr/>
            <p:nvPr/>
          </p:nvSpPr>
          <p:spPr>
            <a:xfrm>
              <a:off x="7177680" y="6694560"/>
              <a:ext cx="100440" cy="151560"/>
            </a:xfrm>
            <a:custGeom>
              <a:avLst/>
              <a:gdLst/>
              <a:ahLst/>
              <a:rect l="0" t="0" r="r" b="b"/>
              <a:pathLst>
                <a:path w="279" h="421">
                  <a:moveTo>
                    <a:pt x="259" y="224"/>
                  </a:moveTo>
                  <a:cubicBezTo>
                    <a:pt x="267" y="224"/>
                    <a:pt x="278" y="224"/>
                    <a:pt x="278" y="210"/>
                  </a:cubicBezTo>
                  <a:cubicBezTo>
                    <a:pt x="278" y="193"/>
                    <a:pt x="267" y="193"/>
                    <a:pt x="259" y="193"/>
                  </a:cubicBezTo>
                  <a:lnTo>
                    <a:pt x="24" y="193"/>
                  </a:lnTo>
                  <a:cubicBezTo>
                    <a:pt x="33" y="102"/>
                    <a:pt x="94" y="31"/>
                    <a:pt x="173" y="31"/>
                  </a:cubicBezTo>
                  <a:lnTo>
                    <a:pt x="259" y="31"/>
                  </a:lnTo>
                  <a:cubicBezTo>
                    <a:pt x="267" y="31"/>
                    <a:pt x="278" y="31"/>
                    <a:pt x="278" y="17"/>
                  </a:cubicBezTo>
                  <a:cubicBezTo>
                    <a:pt x="278" y="0"/>
                    <a:pt x="267" y="0"/>
                    <a:pt x="259" y="0"/>
                  </a:cubicBezTo>
                  <a:lnTo>
                    <a:pt x="171" y="0"/>
                  </a:lnTo>
                  <a:cubicBezTo>
                    <a:pt x="77" y="0"/>
                    <a:pt x="0" y="93"/>
                    <a:pt x="0" y="210"/>
                  </a:cubicBezTo>
                  <a:cubicBezTo>
                    <a:pt x="0" y="328"/>
                    <a:pt x="78" y="420"/>
                    <a:pt x="171" y="420"/>
                  </a:cubicBezTo>
                  <a:lnTo>
                    <a:pt x="259" y="420"/>
                  </a:lnTo>
                  <a:cubicBezTo>
                    <a:pt x="267" y="420"/>
                    <a:pt x="278" y="420"/>
                    <a:pt x="278" y="403"/>
                  </a:cubicBezTo>
                  <a:cubicBezTo>
                    <a:pt x="278" y="388"/>
                    <a:pt x="267" y="388"/>
                    <a:pt x="259" y="388"/>
                  </a:cubicBezTo>
                  <a:lnTo>
                    <a:pt x="173" y="388"/>
                  </a:lnTo>
                  <a:cubicBezTo>
                    <a:pt x="94" y="388"/>
                    <a:pt x="33" y="318"/>
                    <a:pt x="24" y="224"/>
                  </a:cubicBezTo>
                  <a:lnTo>
                    <a:pt x="259" y="224"/>
                  </a:lnTo>
                </a:path>
              </a:pathLst>
            </a:custGeom>
            <a:solidFill>
              <a:srgbClr val="000000"/>
            </a:solidFill>
            <a:ln w="15840">
              <a:noFill/>
            </a:ln>
          </p:spPr>
        </p:sp>
        <p:sp>
          <p:nvSpPr>
            <p:cNvPr id="1675" name="Freeform 289"/>
            <p:cNvSpPr/>
            <p:nvPr/>
          </p:nvSpPr>
          <p:spPr>
            <a:xfrm>
              <a:off x="7304760" y="6672240"/>
              <a:ext cx="135720" cy="156600"/>
            </a:xfrm>
            <a:custGeom>
              <a:avLst/>
              <a:gdLst/>
              <a:ahLst/>
              <a:rect l="0" t="0" r="r" b="b"/>
              <a:pathLst>
                <a:path w="377" h="435">
                  <a:moveTo>
                    <a:pt x="223" y="46"/>
                  </a:moveTo>
                  <a:cubicBezTo>
                    <a:pt x="226" y="27"/>
                    <a:pt x="228" y="25"/>
                    <a:pt x="238" y="23"/>
                  </a:cubicBezTo>
                  <a:cubicBezTo>
                    <a:pt x="241" y="23"/>
                    <a:pt x="259" y="23"/>
                    <a:pt x="269" y="23"/>
                  </a:cubicBezTo>
                  <a:cubicBezTo>
                    <a:pt x="300" y="23"/>
                    <a:pt x="313" y="23"/>
                    <a:pt x="326" y="29"/>
                  </a:cubicBezTo>
                  <a:cubicBezTo>
                    <a:pt x="347" y="37"/>
                    <a:pt x="349" y="56"/>
                    <a:pt x="349" y="79"/>
                  </a:cubicBezTo>
                  <a:cubicBezTo>
                    <a:pt x="349" y="89"/>
                    <a:pt x="349" y="98"/>
                    <a:pt x="345" y="131"/>
                  </a:cubicBezTo>
                  <a:lnTo>
                    <a:pt x="344" y="137"/>
                  </a:lnTo>
                  <a:cubicBezTo>
                    <a:pt x="344" y="145"/>
                    <a:pt x="347" y="147"/>
                    <a:pt x="353" y="147"/>
                  </a:cubicBezTo>
                  <a:cubicBezTo>
                    <a:pt x="360" y="147"/>
                    <a:pt x="362" y="141"/>
                    <a:pt x="362" y="131"/>
                  </a:cubicBezTo>
                  <a:lnTo>
                    <a:pt x="376" y="8"/>
                  </a:lnTo>
                  <a:cubicBezTo>
                    <a:pt x="376" y="0"/>
                    <a:pt x="370" y="0"/>
                    <a:pt x="360" y="0"/>
                  </a:cubicBezTo>
                  <a:lnTo>
                    <a:pt x="52" y="0"/>
                  </a:lnTo>
                  <a:cubicBezTo>
                    <a:pt x="39" y="0"/>
                    <a:pt x="37" y="0"/>
                    <a:pt x="34" y="12"/>
                  </a:cubicBezTo>
                  <a:lnTo>
                    <a:pt x="3" y="127"/>
                  </a:lnTo>
                  <a:cubicBezTo>
                    <a:pt x="2" y="129"/>
                    <a:pt x="0" y="135"/>
                    <a:pt x="0" y="139"/>
                  </a:cubicBezTo>
                  <a:cubicBezTo>
                    <a:pt x="0" y="141"/>
                    <a:pt x="2" y="147"/>
                    <a:pt x="8" y="147"/>
                  </a:cubicBezTo>
                  <a:cubicBezTo>
                    <a:pt x="15" y="147"/>
                    <a:pt x="16" y="145"/>
                    <a:pt x="20" y="133"/>
                  </a:cubicBezTo>
                  <a:cubicBezTo>
                    <a:pt x="49" y="29"/>
                    <a:pt x="65" y="23"/>
                    <a:pt x="142" y="23"/>
                  </a:cubicBezTo>
                  <a:lnTo>
                    <a:pt x="163" y="23"/>
                  </a:lnTo>
                  <a:cubicBezTo>
                    <a:pt x="178" y="23"/>
                    <a:pt x="178" y="23"/>
                    <a:pt x="178" y="29"/>
                  </a:cubicBezTo>
                  <a:cubicBezTo>
                    <a:pt x="178" y="31"/>
                    <a:pt x="178" y="33"/>
                    <a:pt x="176" y="44"/>
                  </a:cubicBezTo>
                  <a:lnTo>
                    <a:pt x="109" y="380"/>
                  </a:lnTo>
                  <a:cubicBezTo>
                    <a:pt x="106" y="405"/>
                    <a:pt x="104" y="411"/>
                    <a:pt x="50" y="411"/>
                  </a:cubicBezTo>
                  <a:cubicBezTo>
                    <a:pt x="33" y="411"/>
                    <a:pt x="28" y="411"/>
                    <a:pt x="28" y="426"/>
                  </a:cubicBezTo>
                  <a:cubicBezTo>
                    <a:pt x="28" y="426"/>
                    <a:pt x="29" y="434"/>
                    <a:pt x="37" y="434"/>
                  </a:cubicBezTo>
                  <a:cubicBezTo>
                    <a:pt x="50" y="434"/>
                    <a:pt x="65" y="432"/>
                    <a:pt x="80" y="432"/>
                  </a:cubicBezTo>
                  <a:cubicBezTo>
                    <a:pt x="94" y="432"/>
                    <a:pt x="109" y="432"/>
                    <a:pt x="124" y="432"/>
                  </a:cubicBezTo>
                  <a:cubicBezTo>
                    <a:pt x="137" y="432"/>
                    <a:pt x="155" y="432"/>
                    <a:pt x="169" y="432"/>
                  </a:cubicBezTo>
                  <a:cubicBezTo>
                    <a:pt x="182" y="432"/>
                    <a:pt x="197" y="434"/>
                    <a:pt x="210" y="434"/>
                  </a:cubicBezTo>
                  <a:cubicBezTo>
                    <a:pt x="215" y="434"/>
                    <a:pt x="223" y="434"/>
                    <a:pt x="223" y="420"/>
                  </a:cubicBezTo>
                  <a:cubicBezTo>
                    <a:pt x="223" y="411"/>
                    <a:pt x="217" y="411"/>
                    <a:pt x="202" y="411"/>
                  </a:cubicBezTo>
                  <a:cubicBezTo>
                    <a:pt x="192" y="411"/>
                    <a:pt x="182" y="409"/>
                    <a:pt x="173" y="409"/>
                  </a:cubicBezTo>
                  <a:cubicBezTo>
                    <a:pt x="155" y="407"/>
                    <a:pt x="155" y="405"/>
                    <a:pt x="155" y="397"/>
                  </a:cubicBezTo>
                  <a:cubicBezTo>
                    <a:pt x="155" y="393"/>
                    <a:pt x="155" y="391"/>
                    <a:pt x="156" y="382"/>
                  </a:cubicBezTo>
                  <a:lnTo>
                    <a:pt x="223" y="46"/>
                  </a:lnTo>
                </a:path>
              </a:pathLst>
            </a:custGeom>
            <a:solidFill>
              <a:srgbClr val="000000"/>
            </a:solidFill>
            <a:ln w="15840">
              <a:noFill/>
            </a:ln>
          </p:spPr>
        </p:sp>
        <p:sp>
          <p:nvSpPr>
            <p:cNvPr id="1676" name="Freeform 290"/>
            <p:cNvSpPr/>
            <p:nvPr/>
          </p:nvSpPr>
          <p:spPr>
            <a:xfrm>
              <a:off x="7455600" y="6800760"/>
              <a:ext cx="23760" cy="72000"/>
            </a:xfrm>
            <a:custGeom>
              <a:avLst/>
              <a:gdLst/>
              <a:ahLst/>
              <a:rect l="0" t="0" r="r" b="b"/>
              <a:pathLst>
                <a:path w="66" h="200">
                  <a:moveTo>
                    <a:pt x="50" y="64"/>
                  </a:moveTo>
                  <a:cubicBezTo>
                    <a:pt x="50" y="100"/>
                    <a:pt x="46" y="141"/>
                    <a:pt x="11" y="183"/>
                  </a:cubicBezTo>
                  <a:cubicBezTo>
                    <a:pt x="8" y="185"/>
                    <a:pt x="7" y="187"/>
                    <a:pt x="7" y="189"/>
                  </a:cubicBezTo>
                  <a:cubicBezTo>
                    <a:pt x="7" y="195"/>
                    <a:pt x="11" y="199"/>
                    <a:pt x="15" y="199"/>
                  </a:cubicBezTo>
                  <a:cubicBezTo>
                    <a:pt x="21" y="199"/>
                    <a:pt x="65" y="147"/>
                    <a:pt x="65" y="71"/>
                  </a:cubicBezTo>
                  <a:cubicBezTo>
                    <a:pt x="65" y="31"/>
                    <a:pt x="52" y="0"/>
                    <a:pt x="29" y="0"/>
                  </a:cubicBezTo>
                  <a:cubicBezTo>
                    <a:pt x="13" y="0"/>
                    <a:pt x="0" y="17"/>
                    <a:pt x="0" y="37"/>
                  </a:cubicBezTo>
                  <a:cubicBezTo>
                    <a:pt x="0" y="58"/>
                    <a:pt x="11" y="75"/>
                    <a:pt x="29" y="75"/>
                  </a:cubicBezTo>
                  <a:cubicBezTo>
                    <a:pt x="42" y="75"/>
                    <a:pt x="50" y="64"/>
                    <a:pt x="50" y="64"/>
                  </a:cubicBezTo>
                </a:path>
              </a:pathLst>
            </a:custGeom>
            <a:solidFill>
              <a:srgbClr val="000000"/>
            </a:solidFill>
            <a:ln w="15840">
              <a:noFill/>
            </a:ln>
          </p:spPr>
        </p:sp>
        <p:sp>
          <p:nvSpPr>
            <p:cNvPr id="1677" name="Freeform 291"/>
            <p:cNvSpPr/>
            <p:nvPr/>
          </p:nvSpPr>
          <p:spPr>
            <a:xfrm>
              <a:off x="7507080" y="6670800"/>
              <a:ext cx="144000" cy="158040"/>
            </a:xfrm>
            <a:custGeom>
              <a:avLst/>
              <a:gdLst/>
              <a:ahLst/>
              <a:rect l="0" t="0" r="r" b="b"/>
              <a:pathLst>
                <a:path w="400" h="439">
                  <a:moveTo>
                    <a:pt x="311" y="77"/>
                  </a:moveTo>
                  <a:cubicBezTo>
                    <a:pt x="321" y="64"/>
                    <a:pt x="332" y="52"/>
                    <a:pt x="342" y="44"/>
                  </a:cubicBezTo>
                  <a:cubicBezTo>
                    <a:pt x="363" y="25"/>
                    <a:pt x="381" y="23"/>
                    <a:pt x="388" y="23"/>
                  </a:cubicBezTo>
                  <a:cubicBezTo>
                    <a:pt x="394" y="23"/>
                    <a:pt x="399" y="23"/>
                    <a:pt x="399" y="8"/>
                  </a:cubicBezTo>
                  <a:cubicBezTo>
                    <a:pt x="399" y="4"/>
                    <a:pt x="397" y="0"/>
                    <a:pt x="392" y="0"/>
                  </a:cubicBezTo>
                  <a:cubicBezTo>
                    <a:pt x="379" y="0"/>
                    <a:pt x="365" y="2"/>
                    <a:pt x="352" y="2"/>
                  </a:cubicBezTo>
                  <a:cubicBezTo>
                    <a:pt x="335" y="2"/>
                    <a:pt x="314" y="0"/>
                    <a:pt x="300" y="0"/>
                  </a:cubicBezTo>
                  <a:cubicBezTo>
                    <a:pt x="298" y="0"/>
                    <a:pt x="290" y="0"/>
                    <a:pt x="290" y="15"/>
                  </a:cubicBezTo>
                  <a:cubicBezTo>
                    <a:pt x="290" y="23"/>
                    <a:pt x="296" y="23"/>
                    <a:pt x="298" y="23"/>
                  </a:cubicBezTo>
                  <a:cubicBezTo>
                    <a:pt x="313" y="25"/>
                    <a:pt x="313" y="31"/>
                    <a:pt x="313" y="35"/>
                  </a:cubicBezTo>
                  <a:cubicBezTo>
                    <a:pt x="313" y="42"/>
                    <a:pt x="311" y="46"/>
                    <a:pt x="306" y="52"/>
                  </a:cubicBezTo>
                  <a:cubicBezTo>
                    <a:pt x="303" y="58"/>
                    <a:pt x="301" y="62"/>
                    <a:pt x="298" y="66"/>
                  </a:cubicBezTo>
                  <a:lnTo>
                    <a:pt x="173" y="233"/>
                  </a:lnTo>
                  <a:lnTo>
                    <a:pt x="106" y="46"/>
                  </a:lnTo>
                  <a:cubicBezTo>
                    <a:pt x="103" y="37"/>
                    <a:pt x="103" y="35"/>
                    <a:pt x="103" y="35"/>
                  </a:cubicBezTo>
                  <a:cubicBezTo>
                    <a:pt x="103" y="23"/>
                    <a:pt x="127" y="23"/>
                    <a:pt x="130" y="23"/>
                  </a:cubicBezTo>
                  <a:cubicBezTo>
                    <a:pt x="137" y="23"/>
                    <a:pt x="143" y="23"/>
                    <a:pt x="143" y="8"/>
                  </a:cubicBezTo>
                  <a:cubicBezTo>
                    <a:pt x="143" y="8"/>
                    <a:pt x="143" y="0"/>
                    <a:pt x="135" y="0"/>
                  </a:cubicBezTo>
                  <a:cubicBezTo>
                    <a:pt x="121" y="0"/>
                    <a:pt x="83" y="2"/>
                    <a:pt x="67" y="2"/>
                  </a:cubicBezTo>
                  <a:cubicBezTo>
                    <a:pt x="55" y="2"/>
                    <a:pt x="23" y="0"/>
                    <a:pt x="10" y="0"/>
                  </a:cubicBezTo>
                  <a:cubicBezTo>
                    <a:pt x="7" y="0"/>
                    <a:pt x="0" y="2"/>
                    <a:pt x="0" y="15"/>
                  </a:cubicBezTo>
                  <a:cubicBezTo>
                    <a:pt x="0" y="23"/>
                    <a:pt x="7" y="23"/>
                    <a:pt x="13" y="23"/>
                  </a:cubicBezTo>
                  <a:cubicBezTo>
                    <a:pt x="42" y="23"/>
                    <a:pt x="44" y="29"/>
                    <a:pt x="50" y="44"/>
                  </a:cubicBezTo>
                  <a:lnTo>
                    <a:pt x="127" y="262"/>
                  </a:lnTo>
                  <a:lnTo>
                    <a:pt x="106" y="380"/>
                  </a:lnTo>
                  <a:cubicBezTo>
                    <a:pt x="99" y="413"/>
                    <a:pt x="98" y="415"/>
                    <a:pt x="59" y="415"/>
                  </a:cubicBezTo>
                  <a:cubicBezTo>
                    <a:pt x="50" y="415"/>
                    <a:pt x="44" y="415"/>
                    <a:pt x="44" y="428"/>
                  </a:cubicBezTo>
                  <a:cubicBezTo>
                    <a:pt x="44" y="434"/>
                    <a:pt x="47" y="438"/>
                    <a:pt x="52" y="438"/>
                  </a:cubicBezTo>
                  <a:cubicBezTo>
                    <a:pt x="62" y="438"/>
                    <a:pt x="73" y="436"/>
                    <a:pt x="83" y="436"/>
                  </a:cubicBezTo>
                  <a:cubicBezTo>
                    <a:pt x="93" y="436"/>
                    <a:pt x="107" y="436"/>
                    <a:pt x="116" y="436"/>
                  </a:cubicBezTo>
                  <a:cubicBezTo>
                    <a:pt x="127" y="436"/>
                    <a:pt x="138" y="436"/>
                    <a:pt x="148" y="436"/>
                  </a:cubicBezTo>
                  <a:cubicBezTo>
                    <a:pt x="160" y="436"/>
                    <a:pt x="171" y="438"/>
                    <a:pt x="182" y="438"/>
                  </a:cubicBezTo>
                  <a:cubicBezTo>
                    <a:pt x="186" y="438"/>
                    <a:pt x="194" y="438"/>
                    <a:pt x="194" y="424"/>
                  </a:cubicBezTo>
                  <a:cubicBezTo>
                    <a:pt x="194" y="415"/>
                    <a:pt x="187" y="415"/>
                    <a:pt x="176" y="415"/>
                  </a:cubicBezTo>
                  <a:cubicBezTo>
                    <a:pt x="168" y="415"/>
                    <a:pt x="166" y="415"/>
                    <a:pt x="156" y="413"/>
                  </a:cubicBezTo>
                  <a:cubicBezTo>
                    <a:pt x="148" y="413"/>
                    <a:pt x="147" y="411"/>
                    <a:pt x="147" y="405"/>
                  </a:cubicBezTo>
                  <a:cubicBezTo>
                    <a:pt x="147" y="401"/>
                    <a:pt x="151" y="370"/>
                    <a:pt x="155" y="353"/>
                  </a:cubicBezTo>
                  <a:cubicBezTo>
                    <a:pt x="160" y="332"/>
                    <a:pt x="169" y="276"/>
                    <a:pt x="171" y="274"/>
                  </a:cubicBezTo>
                  <a:cubicBezTo>
                    <a:pt x="173" y="264"/>
                    <a:pt x="173" y="264"/>
                    <a:pt x="178" y="258"/>
                  </a:cubicBezTo>
                  <a:lnTo>
                    <a:pt x="311" y="77"/>
                  </a:lnTo>
                </a:path>
              </a:pathLst>
            </a:custGeom>
            <a:solidFill>
              <a:srgbClr val="000000"/>
            </a:solidFill>
            <a:ln w="15840">
              <a:noFill/>
            </a:ln>
          </p:spPr>
        </p:sp>
        <p:sp>
          <p:nvSpPr>
            <p:cNvPr id="1678" name="Freeform 292"/>
            <p:cNvSpPr/>
            <p:nvPr/>
          </p:nvSpPr>
          <p:spPr>
            <a:xfrm>
              <a:off x="7677720" y="6648120"/>
              <a:ext cx="70560" cy="117000"/>
            </a:xfrm>
            <a:custGeom>
              <a:avLst/>
              <a:gdLst/>
              <a:ahLst/>
              <a:rect l="0" t="0" r="r" b="b"/>
              <a:pathLst>
                <a:path w="196" h="325">
                  <a:moveTo>
                    <a:pt x="88" y="17"/>
                  </a:moveTo>
                  <a:cubicBezTo>
                    <a:pt x="90" y="10"/>
                    <a:pt x="90" y="10"/>
                    <a:pt x="90" y="8"/>
                  </a:cubicBezTo>
                  <a:cubicBezTo>
                    <a:pt x="90" y="0"/>
                    <a:pt x="85" y="0"/>
                    <a:pt x="78" y="0"/>
                  </a:cubicBezTo>
                  <a:lnTo>
                    <a:pt x="34" y="4"/>
                  </a:lnTo>
                  <a:cubicBezTo>
                    <a:pt x="28" y="4"/>
                    <a:pt x="28" y="6"/>
                    <a:pt x="26" y="6"/>
                  </a:cubicBezTo>
                  <a:cubicBezTo>
                    <a:pt x="24" y="8"/>
                    <a:pt x="23" y="15"/>
                    <a:pt x="23" y="17"/>
                  </a:cubicBezTo>
                  <a:cubicBezTo>
                    <a:pt x="23" y="25"/>
                    <a:pt x="29" y="25"/>
                    <a:pt x="34" y="25"/>
                  </a:cubicBezTo>
                  <a:cubicBezTo>
                    <a:pt x="34" y="25"/>
                    <a:pt x="41" y="25"/>
                    <a:pt x="46" y="27"/>
                  </a:cubicBezTo>
                  <a:cubicBezTo>
                    <a:pt x="52" y="27"/>
                    <a:pt x="54" y="29"/>
                    <a:pt x="54" y="33"/>
                  </a:cubicBezTo>
                  <a:cubicBezTo>
                    <a:pt x="54" y="33"/>
                    <a:pt x="54" y="35"/>
                    <a:pt x="50" y="44"/>
                  </a:cubicBezTo>
                  <a:lnTo>
                    <a:pt x="2" y="297"/>
                  </a:lnTo>
                  <a:cubicBezTo>
                    <a:pt x="0" y="303"/>
                    <a:pt x="0" y="303"/>
                    <a:pt x="0" y="307"/>
                  </a:cubicBezTo>
                  <a:cubicBezTo>
                    <a:pt x="0" y="318"/>
                    <a:pt x="7" y="324"/>
                    <a:pt x="13" y="324"/>
                  </a:cubicBezTo>
                  <a:cubicBezTo>
                    <a:pt x="28" y="324"/>
                    <a:pt x="31" y="307"/>
                    <a:pt x="33" y="299"/>
                  </a:cubicBezTo>
                  <a:lnTo>
                    <a:pt x="49" y="216"/>
                  </a:lnTo>
                  <a:cubicBezTo>
                    <a:pt x="59" y="216"/>
                    <a:pt x="103" y="220"/>
                    <a:pt x="103" y="251"/>
                  </a:cubicBezTo>
                  <a:cubicBezTo>
                    <a:pt x="103" y="256"/>
                    <a:pt x="103" y="258"/>
                    <a:pt x="103" y="262"/>
                  </a:cubicBezTo>
                  <a:cubicBezTo>
                    <a:pt x="101" y="268"/>
                    <a:pt x="101" y="272"/>
                    <a:pt x="101" y="274"/>
                  </a:cubicBezTo>
                  <a:cubicBezTo>
                    <a:pt x="101" y="307"/>
                    <a:pt x="124" y="324"/>
                    <a:pt x="145" y="324"/>
                  </a:cubicBezTo>
                  <a:cubicBezTo>
                    <a:pt x="182" y="324"/>
                    <a:pt x="195" y="258"/>
                    <a:pt x="195" y="251"/>
                  </a:cubicBezTo>
                  <a:cubicBezTo>
                    <a:pt x="195" y="245"/>
                    <a:pt x="191" y="245"/>
                    <a:pt x="189" y="245"/>
                  </a:cubicBezTo>
                  <a:cubicBezTo>
                    <a:pt x="182" y="245"/>
                    <a:pt x="182" y="247"/>
                    <a:pt x="181" y="256"/>
                  </a:cubicBezTo>
                  <a:cubicBezTo>
                    <a:pt x="176" y="272"/>
                    <a:pt x="166" y="307"/>
                    <a:pt x="147" y="307"/>
                  </a:cubicBezTo>
                  <a:cubicBezTo>
                    <a:pt x="134" y="307"/>
                    <a:pt x="132" y="291"/>
                    <a:pt x="132" y="280"/>
                  </a:cubicBezTo>
                  <a:cubicBezTo>
                    <a:pt x="132" y="280"/>
                    <a:pt x="132" y="274"/>
                    <a:pt x="134" y="266"/>
                  </a:cubicBezTo>
                  <a:cubicBezTo>
                    <a:pt x="134" y="260"/>
                    <a:pt x="135" y="253"/>
                    <a:pt x="135" y="251"/>
                  </a:cubicBezTo>
                  <a:cubicBezTo>
                    <a:pt x="135" y="210"/>
                    <a:pt x="94" y="204"/>
                    <a:pt x="72" y="201"/>
                  </a:cubicBezTo>
                  <a:cubicBezTo>
                    <a:pt x="81" y="193"/>
                    <a:pt x="96" y="179"/>
                    <a:pt x="103" y="172"/>
                  </a:cubicBezTo>
                  <a:cubicBezTo>
                    <a:pt x="122" y="152"/>
                    <a:pt x="143" y="131"/>
                    <a:pt x="163" y="131"/>
                  </a:cubicBezTo>
                  <a:cubicBezTo>
                    <a:pt x="171" y="131"/>
                    <a:pt x="174" y="133"/>
                    <a:pt x="176" y="137"/>
                  </a:cubicBezTo>
                  <a:cubicBezTo>
                    <a:pt x="176" y="137"/>
                    <a:pt x="174" y="137"/>
                    <a:pt x="173" y="137"/>
                  </a:cubicBezTo>
                  <a:cubicBezTo>
                    <a:pt x="156" y="145"/>
                    <a:pt x="156" y="164"/>
                    <a:pt x="156" y="166"/>
                  </a:cubicBezTo>
                  <a:cubicBezTo>
                    <a:pt x="156" y="172"/>
                    <a:pt x="161" y="185"/>
                    <a:pt x="173" y="185"/>
                  </a:cubicBezTo>
                  <a:cubicBezTo>
                    <a:pt x="179" y="185"/>
                    <a:pt x="195" y="177"/>
                    <a:pt x="195" y="152"/>
                  </a:cubicBezTo>
                  <a:cubicBezTo>
                    <a:pt x="195" y="129"/>
                    <a:pt x="181" y="116"/>
                    <a:pt x="164" y="116"/>
                  </a:cubicBezTo>
                  <a:cubicBezTo>
                    <a:pt x="140" y="116"/>
                    <a:pt x="119" y="137"/>
                    <a:pt x="93" y="164"/>
                  </a:cubicBezTo>
                  <a:cubicBezTo>
                    <a:pt x="80" y="177"/>
                    <a:pt x="67" y="187"/>
                    <a:pt x="54" y="195"/>
                  </a:cubicBezTo>
                  <a:lnTo>
                    <a:pt x="88" y="17"/>
                  </a:lnTo>
                </a:path>
              </a:pathLst>
            </a:custGeom>
            <a:solidFill>
              <a:srgbClr val="000000"/>
            </a:solidFill>
            <a:ln w="15840">
              <a:noFill/>
            </a:ln>
          </p:spPr>
        </p:sp>
        <p:sp>
          <p:nvSpPr>
            <p:cNvPr id="1679" name="Freeform 293"/>
            <p:cNvSpPr/>
            <p:nvPr/>
          </p:nvSpPr>
          <p:spPr>
            <a:xfrm>
              <a:off x="7804800" y="6663240"/>
              <a:ext cx="100440" cy="214200"/>
            </a:xfrm>
            <a:custGeom>
              <a:avLst/>
              <a:gdLst/>
              <a:ahLst/>
              <a:rect l="0" t="0" r="r" b="b"/>
              <a:pathLst>
                <a:path w="279" h="595">
                  <a:moveTo>
                    <a:pt x="274" y="29"/>
                  </a:moveTo>
                  <a:cubicBezTo>
                    <a:pt x="277" y="21"/>
                    <a:pt x="278" y="19"/>
                    <a:pt x="278" y="17"/>
                  </a:cubicBezTo>
                  <a:cubicBezTo>
                    <a:pt x="278" y="8"/>
                    <a:pt x="274" y="0"/>
                    <a:pt x="265" y="0"/>
                  </a:cubicBezTo>
                  <a:cubicBezTo>
                    <a:pt x="259" y="0"/>
                    <a:pt x="256" y="6"/>
                    <a:pt x="252" y="12"/>
                  </a:cubicBezTo>
                  <a:lnTo>
                    <a:pt x="3" y="565"/>
                  </a:lnTo>
                  <a:cubicBezTo>
                    <a:pt x="0" y="573"/>
                    <a:pt x="0" y="575"/>
                    <a:pt x="0" y="577"/>
                  </a:cubicBezTo>
                  <a:cubicBezTo>
                    <a:pt x="0" y="586"/>
                    <a:pt x="5" y="594"/>
                    <a:pt x="13" y="594"/>
                  </a:cubicBezTo>
                  <a:cubicBezTo>
                    <a:pt x="20" y="594"/>
                    <a:pt x="23" y="588"/>
                    <a:pt x="24" y="582"/>
                  </a:cubicBezTo>
                  <a:lnTo>
                    <a:pt x="274" y="29"/>
                  </a:lnTo>
                </a:path>
              </a:pathLst>
            </a:custGeom>
            <a:solidFill>
              <a:srgbClr val="000000"/>
            </a:solidFill>
            <a:ln w="15840">
              <a:noFill/>
            </a:ln>
          </p:spPr>
        </p:sp>
        <p:sp>
          <p:nvSpPr>
            <p:cNvPr id="1680" name="Freeform 294"/>
            <p:cNvSpPr/>
            <p:nvPr/>
          </p:nvSpPr>
          <p:spPr>
            <a:xfrm>
              <a:off x="7787160" y="6738840"/>
              <a:ext cx="133560" cy="63000"/>
            </a:xfrm>
            <a:custGeom>
              <a:avLst/>
              <a:gdLst/>
              <a:ahLst/>
              <a:rect l="0" t="0" r="r" b="b"/>
              <a:pathLst>
                <a:path w="371" h="175">
                  <a:moveTo>
                    <a:pt x="352" y="31"/>
                  </a:moveTo>
                  <a:cubicBezTo>
                    <a:pt x="358" y="31"/>
                    <a:pt x="370" y="31"/>
                    <a:pt x="370" y="15"/>
                  </a:cubicBezTo>
                  <a:cubicBezTo>
                    <a:pt x="370" y="0"/>
                    <a:pt x="358" y="0"/>
                    <a:pt x="352" y="0"/>
                  </a:cubicBezTo>
                  <a:lnTo>
                    <a:pt x="18" y="0"/>
                  </a:lnTo>
                  <a:cubicBezTo>
                    <a:pt x="11" y="0"/>
                    <a:pt x="0" y="0"/>
                    <a:pt x="0" y="15"/>
                  </a:cubicBezTo>
                  <a:cubicBezTo>
                    <a:pt x="0" y="31"/>
                    <a:pt x="11" y="31"/>
                    <a:pt x="20" y="31"/>
                  </a:cubicBezTo>
                  <a:lnTo>
                    <a:pt x="352" y="31"/>
                  </a:lnTo>
                  <a:moveTo>
                    <a:pt x="352" y="174"/>
                  </a:moveTo>
                  <a:cubicBezTo>
                    <a:pt x="358" y="174"/>
                    <a:pt x="370" y="174"/>
                    <a:pt x="370" y="158"/>
                  </a:cubicBezTo>
                  <a:cubicBezTo>
                    <a:pt x="370" y="141"/>
                    <a:pt x="358" y="141"/>
                    <a:pt x="352" y="141"/>
                  </a:cubicBezTo>
                  <a:lnTo>
                    <a:pt x="20" y="141"/>
                  </a:lnTo>
                  <a:cubicBezTo>
                    <a:pt x="11" y="141"/>
                    <a:pt x="0" y="141"/>
                    <a:pt x="0" y="158"/>
                  </a:cubicBezTo>
                  <a:cubicBezTo>
                    <a:pt x="0" y="174"/>
                    <a:pt x="11" y="174"/>
                    <a:pt x="18" y="174"/>
                  </a:cubicBezTo>
                  <a:lnTo>
                    <a:pt x="352" y="174"/>
                  </a:lnTo>
                </a:path>
              </a:pathLst>
            </a:custGeom>
            <a:solidFill>
              <a:srgbClr val="000000"/>
            </a:solidFill>
            <a:ln w="15840">
              <a:noFill/>
            </a:ln>
          </p:spPr>
        </p:sp>
        <p:sp>
          <p:nvSpPr>
            <p:cNvPr id="1681" name="Freeform 295"/>
            <p:cNvSpPr/>
            <p:nvPr/>
          </p:nvSpPr>
          <p:spPr>
            <a:xfrm>
              <a:off x="7941600" y="6670800"/>
              <a:ext cx="160560" cy="158040"/>
            </a:xfrm>
            <a:custGeom>
              <a:avLst/>
              <a:gdLst/>
              <a:ahLst/>
              <a:rect l="0" t="0" r="r" b="b"/>
              <a:pathLst>
                <a:path w="446" h="439">
                  <a:moveTo>
                    <a:pt x="254" y="193"/>
                  </a:moveTo>
                  <a:lnTo>
                    <a:pt x="301" y="133"/>
                  </a:lnTo>
                  <a:cubicBezTo>
                    <a:pt x="366" y="52"/>
                    <a:pt x="386" y="27"/>
                    <a:pt x="432" y="23"/>
                  </a:cubicBezTo>
                  <a:cubicBezTo>
                    <a:pt x="438" y="23"/>
                    <a:pt x="445" y="23"/>
                    <a:pt x="445" y="10"/>
                  </a:cubicBezTo>
                  <a:cubicBezTo>
                    <a:pt x="445" y="2"/>
                    <a:pt x="438" y="0"/>
                    <a:pt x="436" y="0"/>
                  </a:cubicBezTo>
                  <a:cubicBezTo>
                    <a:pt x="422" y="0"/>
                    <a:pt x="404" y="2"/>
                    <a:pt x="389" y="2"/>
                  </a:cubicBezTo>
                  <a:cubicBezTo>
                    <a:pt x="376" y="2"/>
                    <a:pt x="344" y="0"/>
                    <a:pt x="331" y="0"/>
                  </a:cubicBezTo>
                  <a:cubicBezTo>
                    <a:pt x="327" y="0"/>
                    <a:pt x="321" y="2"/>
                    <a:pt x="321" y="15"/>
                  </a:cubicBezTo>
                  <a:cubicBezTo>
                    <a:pt x="321" y="15"/>
                    <a:pt x="321" y="23"/>
                    <a:pt x="329" y="23"/>
                  </a:cubicBezTo>
                  <a:cubicBezTo>
                    <a:pt x="334" y="23"/>
                    <a:pt x="345" y="25"/>
                    <a:pt x="345" y="39"/>
                  </a:cubicBezTo>
                  <a:cubicBezTo>
                    <a:pt x="345" y="48"/>
                    <a:pt x="339" y="58"/>
                    <a:pt x="334" y="66"/>
                  </a:cubicBezTo>
                  <a:cubicBezTo>
                    <a:pt x="329" y="71"/>
                    <a:pt x="265" y="150"/>
                    <a:pt x="248" y="174"/>
                  </a:cubicBezTo>
                  <a:lnTo>
                    <a:pt x="195" y="48"/>
                  </a:lnTo>
                  <a:cubicBezTo>
                    <a:pt x="195" y="46"/>
                    <a:pt x="194" y="42"/>
                    <a:pt x="194" y="39"/>
                  </a:cubicBezTo>
                  <a:cubicBezTo>
                    <a:pt x="194" y="35"/>
                    <a:pt x="204" y="25"/>
                    <a:pt x="220" y="23"/>
                  </a:cubicBezTo>
                  <a:cubicBezTo>
                    <a:pt x="223" y="23"/>
                    <a:pt x="231" y="23"/>
                    <a:pt x="231" y="8"/>
                  </a:cubicBezTo>
                  <a:cubicBezTo>
                    <a:pt x="231" y="8"/>
                    <a:pt x="230" y="0"/>
                    <a:pt x="221" y="0"/>
                  </a:cubicBezTo>
                  <a:cubicBezTo>
                    <a:pt x="212" y="0"/>
                    <a:pt x="199" y="2"/>
                    <a:pt x="189" y="2"/>
                  </a:cubicBezTo>
                  <a:cubicBezTo>
                    <a:pt x="178" y="2"/>
                    <a:pt x="166" y="2"/>
                    <a:pt x="156" y="2"/>
                  </a:cubicBezTo>
                  <a:cubicBezTo>
                    <a:pt x="147" y="2"/>
                    <a:pt x="135" y="2"/>
                    <a:pt x="125" y="2"/>
                  </a:cubicBezTo>
                  <a:cubicBezTo>
                    <a:pt x="117" y="2"/>
                    <a:pt x="107" y="0"/>
                    <a:pt x="99" y="0"/>
                  </a:cubicBezTo>
                  <a:cubicBezTo>
                    <a:pt x="96" y="0"/>
                    <a:pt x="88" y="0"/>
                    <a:pt x="88" y="15"/>
                  </a:cubicBezTo>
                  <a:cubicBezTo>
                    <a:pt x="88" y="23"/>
                    <a:pt x="94" y="23"/>
                    <a:pt x="103" y="23"/>
                  </a:cubicBezTo>
                  <a:cubicBezTo>
                    <a:pt x="132" y="23"/>
                    <a:pt x="135" y="29"/>
                    <a:pt x="140" y="42"/>
                  </a:cubicBezTo>
                  <a:lnTo>
                    <a:pt x="210" y="220"/>
                  </a:lnTo>
                  <a:lnTo>
                    <a:pt x="182" y="256"/>
                  </a:lnTo>
                  <a:cubicBezTo>
                    <a:pt x="173" y="268"/>
                    <a:pt x="148" y="295"/>
                    <a:pt x="140" y="307"/>
                  </a:cubicBezTo>
                  <a:cubicBezTo>
                    <a:pt x="78" y="386"/>
                    <a:pt x="57" y="413"/>
                    <a:pt x="13" y="415"/>
                  </a:cubicBezTo>
                  <a:cubicBezTo>
                    <a:pt x="5" y="415"/>
                    <a:pt x="0" y="415"/>
                    <a:pt x="0" y="430"/>
                  </a:cubicBezTo>
                  <a:cubicBezTo>
                    <a:pt x="0" y="432"/>
                    <a:pt x="2" y="438"/>
                    <a:pt x="7" y="438"/>
                  </a:cubicBezTo>
                  <a:cubicBezTo>
                    <a:pt x="21" y="438"/>
                    <a:pt x="39" y="436"/>
                    <a:pt x="54" y="436"/>
                  </a:cubicBezTo>
                  <a:cubicBezTo>
                    <a:pt x="62" y="436"/>
                    <a:pt x="75" y="436"/>
                    <a:pt x="83" y="436"/>
                  </a:cubicBezTo>
                  <a:cubicBezTo>
                    <a:pt x="93" y="436"/>
                    <a:pt x="104" y="438"/>
                    <a:pt x="112" y="438"/>
                  </a:cubicBezTo>
                  <a:cubicBezTo>
                    <a:pt x="114" y="438"/>
                    <a:pt x="122" y="438"/>
                    <a:pt x="122" y="426"/>
                  </a:cubicBezTo>
                  <a:cubicBezTo>
                    <a:pt x="122" y="415"/>
                    <a:pt x="117" y="415"/>
                    <a:pt x="114" y="415"/>
                  </a:cubicBezTo>
                  <a:cubicBezTo>
                    <a:pt x="109" y="415"/>
                    <a:pt x="98" y="413"/>
                    <a:pt x="98" y="399"/>
                  </a:cubicBezTo>
                  <a:cubicBezTo>
                    <a:pt x="98" y="388"/>
                    <a:pt x="104" y="380"/>
                    <a:pt x="116" y="366"/>
                  </a:cubicBezTo>
                  <a:lnTo>
                    <a:pt x="218" y="239"/>
                  </a:lnTo>
                  <a:lnTo>
                    <a:pt x="278" y="391"/>
                  </a:lnTo>
                  <a:cubicBezTo>
                    <a:pt x="282" y="397"/>
                    <a:pt x="282" y="399"/>
                    <a:pt x="282" y="399"/>
                  </a:cubicBezTo>
                  <a:cubicBezTo>
                    <a:pt x="282" y="403"/>
                    <a:pt x="272" y="413"/>
                    <a:pt x="254" y="415"/>
                  </a:cubicBezTo>
                  <a:cubicBezTo>
                    <a:pt x="251" y="415"/>
                    <a:pt x="244" y="415"/>
                    <a:pt x="244" y="430"/>
                  </a:cubicBezTo>
                  <a:cubicBezTo>
                    <a:pt x="244" y="430"/>
                    <a:pt x="244" y="438"/>
                    <a:pt x="252" y="438"/>
                  </a:cubicBezTo>
                  <a:cubicBezTo>
                    <a:pt x="262" y="438"/>
                    <a:pt x="275" y="436"/>
                    <a:pt x="287" y="436"/>
                  </a:cubicBezTo>
                  <a:cubicBezTo>
                    <a:pt x="296" y="436"/>
                    <a:pt x="308" y="436"/>
                    <a:pt x="319" y="436"/>
                  </a:cubicBezTo>
                  <a:cubicBezTo>
                    <a:pt x="327" y="436"/>
                    <a:pt x="339" y="436"/>
                    <a:pt x="349" y="436"/>
                  </a:cubicBezTo>
                  <a:cubicBezTo>
                    <a:pt x="357" y="436"/>
                    <a:pt x="368" y="438"/>
                    <a:pt x="376" y="438"/>
                  </a:cubicBezTo>
                  <a:cubicBezTo>
                    <a:pt x="378" y="438"/>
                    <a:pt x="386" y="438"/>
                    <a:pt x="386" y="424"/>
                  </a:cubicBezTo>
                  <a:cubicBezTo>
                    <a:pt x="386" y="415"/>
                    <a:pt x="379" y="415"/>
                    <a:pt x="371" y="415"/>
                  </a:cubicBezTo>
                  <a:cubicBezTo>
                    <a:pt x="342" y="415"/>
                    <a:pt x="340" y="409"/>
                    <a:pt x="335" y="397"/>
                  </a:cubicBezTo>
                  <a:lnTo>
                    <a:pt x="254" y="193"/>
                  </a:lnTo>
                </a:path>
              </a:pathLst>
            </a:custGeom>
            <a:solidFill>
              <a:srgbClr val="000000"/>
            </a:solidFill>
            <a:ln w="15840">
              <a:noFill/>
            </a:ln>
          </p:spPr>
        </p:sp>
        <p:sp>
          <p:nvSpPr>
            <p:cNvPr id="1682" name="Freeform 296"/>
            <p:cNvSpPr/>
            <p:nvPr/>
          </p:nvSpPr>
          <p:spPr>
            <a:xfrm>
              <a:off x="8113320" y="6750720"/>
              <a:ext cx="46080" cy="112680"/>
            </a:xfrm>
            <a:custGeom>
              <a:avLst/>
              <a:gdLst/>
              <a:ahLst/>
              <a:rect l="0" t="0" r="r" b="b"/>
              <a:pathLst>
                <a:path w="128" h="313">
                  <a:moveTo>
                    <a:pt x="111" y="21"/>
                  </a:moveTo>
                  <a:cubicBezTo>
                    <a:pt x="111" y="8"/>
                    <a:pt x="104" y="0"/>
                    <a:pt x="94" y="0"/>
                  </a:cubicBezTo>
                  <a:cubicBezTo>
                    <a:pt x="85" y="0"/>
                    <a:pt x="72" y="12"/>
                    <a:pt x="72" y="27"/>
                  </a:cubicBezTo>
                  <a:cubicBezTo>
                    <a:pt x="72" y="39"/>
                    <a:pt x="80" y="48"/>
                    <a:pt x="88" y="48"/>
                  </a:cubicBezTo>
                  <a:cubicBezTo>
                    <a:pt x="99" y="48"/>
                    <a:pt x="111" y="33"/>
                    <a:pt x="111" y="21"/>
                  </a:cubicBezTo>
                  <a:moveTo>
                    <a:pt x="127" y="241"/>
                  </a:moveTo>
                  <a:cubicBezTo>
                    <a:pt x="127" y="235"/>
                    <a:pt x="122" y="235"/>
                    <a:pt x="121" y="235"/>
                  </a:cubicBezTo>
                  <a:cubicBezTo>
                    <a:pt x="114" y="235"/>
                    <a:pt x="114" y="235"/>
                    <a:pt x="111" y="245"/>
                  </a:cubicBezTo>
                  <a:cubicBezTo>
                    <a:pt x="106" y="270"/>
                    <a:pt x="88" y="295"/>
                    <a:pt x="70" y="295"/>
                  </a:cubicBezTo>
                  <a:cubicBezTo>
                    <a:pt x="62" y="295"/>
                    <a:pt x="60" y="289"/>
                    <a:pt x="60" y="278"/>
                  </a:cubicBezTo>
                  <a:cubicBezTo>
                    <a:pt x="60" y="268"/>
                    <a:pt x="62" y="264"/>
                    <a:pt x="65" y="256"/>
                  </a:cubicBezTo>
                  <a:cubicBezTo>
                    <a:pt x="67" y="245"/>
                    <a:pt x="70" y="237"/>
                    <a:pt x="72" y="231"/>
                  </a:cubicBezTo>
                  <a:cubicBezTo>
                    <a:pt x="73" y="226"/>
                    <a:pt x="88" y="183"/>
                    <a:pt x="93" y="166"/>
                  </a:cubicBezTo>
                  <a:cubicBezTo>
                    <a:pt x="96" y="158"/>
                    <a:pt x="98" y="152"/>
                    <a:pt x="98" y="143"/>
                  </a:cubicBezTo>
                  <a:cubicBezTo>
                    <a:pt x="98" y="123"/>
                    <a:pt x="81" y="104"/>
                    <a:pt x="59" y="104"/>
                  </a:cubicBezTo>
                  <a:cubicBezTo>
                    <a:pt x="20" y="104"/>
                    <a:pt x="0" y="162"/>
                    <a:pt x="0" y="174"/>
                  </a:cubicBezTo>
                  <a:cubicBezTo>
                    <a:pt x="0" y="181"/>
                    <a:pt x="7" y="181"/>
                    <a:pt x="8" y="181"/>
                  </a:cubicBezTo>
                  <a:cubicBezTo>
                    <a:pt x="13" y="181"/>
                    <a:pt x="15" y="179"/>
                    <a:pt x="16" y="172"/>
                  </a:cubicBezTo>
                  <a:cubicBezTo>
                    <a:pt x="24" y="139"/>
                    <a:pt x="41" y="118"/>
                    <a:pt x="57" y="118"/>
                  </a:cubicBezTo>
                  <a:cubicBezTo>
                    <a:pt x="64" y="118"/>
                    <a:pt x="68" y="125"/>
                    <a:pt x="68" y="137"/>
                  </a:cubicBezTo>
                  <a:cubicBezTo>
                    <a:pt x="68" y="139"/>
                    <a:pt x="68" y="143"/>
                    <a:pt x="65" y="154"/>
                  </a:cubicBezTo>
                  <a:cubicBezTo>
                    <a:pt x="64" y="162"/>
                    <a:pt x="47" y="210"/>
                    <a:pt x="42" y="226"/>
                  </a:cubicBezTo>
                  <a:cubicBezTo>
                    <a:pt x="39" y="235"/>
                    <a:pt x="39" y="235"/>
                    <a:pt x="34" y="251"/>
                  </a:cubicBezTo>
                  <a:cubicBezTo>
                    <a:pt x="33" y="258"/>
                    <a:pt x="29" y="264"/>
                    <a:pt x="29" y="270"/>
                  </a:cubicBezTo>
                  <a:cubicBezTo>
                    <a:pt x="29" y="295"/>
                    <a:pt x="47" y="312"/>
                    <a:pt x="68" y="312"/>
                  </a:cubicBezTo>
                  <a:cubicBezTo>
                    <a:pt x="107" y="312"/>
                    <a:pt x="127" y="251"/>
                    <a:pt x="127" y="241"/>
                  </a:cubicBezTo>
                </a:path>
              </a:pathLst>
            </a:custGeom>
            <a:solidFill>
              <a:srgbClr val="000000"/>
            </a:solidFill>
            <a:ln w="15840">
              <a:noFill/>
            </a:ln>
          </p:spPr>
        </p:sp>
        <p:sp>
          <p:nvSpPr>
            <p:cNvPr id="1683" name="Freeform 297"/>
            <p:cNvSpPr/>
            <p:nvPr/>
          </p:nvSpPr>
          <p:spPr>
            <a:xfrm>
              <a:off x="8252640" y="6497280"/>
              <a:ext cx="129240" cy="300240"/>
            </a:xfrm>
            <a:custGeom>
              <a:avLst/>
              <a:gdLst/>
              <a:ahLst/>
              <a:rect l="0" t="0" r="r" b="b"/>
              <a:pathLst>
                <a:path w="359" h="834">
                  <a:moveTo>
                    <a:pt x="226" y="278"/>
                  </a:moveTo>
                  <a:lnTo>
                    <a:pt x="288" y="278"/>
                  </a:lnTo>
                  <a:cubicBezTo>
                    <a:pt x="301" y="278"/>
                    <a:pt x="309" y="278"/>
                    <a:pt x="309" y="262"/>
                  </a:cubicBezTo>
                  <a:cubicBezTo>
                    <a:pt x="309" y="251"/>
                    <a:pt x="301" y="251"/>
                    <a:pt x="290" y="251"/>
                  </a:cubicBezTo>
                  <a:lnTo>
                    <a:pt x="230" y="251"/>
                  </a:lnTo>
                  <a:lnTo>
                    <a:pt x="244" y="145"/>
                  </a:lnTo>
                  <a:cubicBezTo>
                    <a:pt x="248" y="127"/>
                    <a:pt x="257" y="62"/>
                    <a:pt x="262" y="52"/>
                  </a:cubicBezTo>
                  <a:cubicBezTo>
                    <a:pt x="269" y="33"/>
                    <a:pt x="282" y="21"/>
                    <a:pt x="296" y="21"/>
                  </a:cubicBezTo>
                  <a:cubicBezTo>
                    <a:pt x="300" y="21"/>
                    <a:pt x="318" y="21"/>
                    <a:pt x="331" y="37"/>
                  </a:cubicBezTo>
                  <a:cubicBezTo>
                    <a:pt x="300" y="39"/>
                    <a:pt x="293" y="73"/>
                    <a:pt x="293" y="85"/>
                  </a:cubicBezTo>
                  <a:cubicBezTo>
                    <a:pt x="293" y="108"/>
                    <a:pt x="306" y="118"/>
                    <a:pt x="319" y="118"/>
                  </a:cubicBezTo>
                  <a:cubicBezTo>
                    <a:pt x="337" y="118"/>
                    <a:pt x="358" y="98"/>
                    <a:pt x="358" y="62"/>
                  </a:cubicBezTo>
                  <a:cubicBezTo>
                    <a:pt x="358" y="21"/>
                    <a:pt x="326" y="0"/>
                    <a:pt x="296" y="0"/>
                  </a:cubicBezTo>
                  <a:cubicBezTo>
                    <a:pt x="272" y="0"/>
                    <a:pt x="226" y="17"/>
                    <a:pt x="205" y="108"/>
                  </a:cubicBezTo>
                  <a:cubicBezTo>
                    <a:pt x="200" y="127"/>
                    <a:pt x="199" y="135"/>
                    <a:pt x="181" y="251"/>
                  </a:cubicBezTo>
                  <a:lnTo>
                    <a:pt x="132" y="251"/>
                  </a:lnTo>
                  <a:cubicBezTo>
                    <a:pt x="117" y="251"/>
                    <a:pt x="111" y="251"/>
                    <a:pt x="111" y="268"/>
                  </a:cubicBezTo>
                  <a:cubicBezTo>
                    <a:pt x="111" y="278"/>
                    <a:pt x="116" y="278"/>
                    <a:pt x="130" y="278"/>
                  </a:cubicBezTo>
                  <a:lnTo>
                    <a:pt x="178" y="278"/>
                  </a:lnTo>
                  <a:lnTo>
                    <a:pt x="124" y="640"/>
                  </a:lnTo>
                  <a:cubicBezTo>
                    <a:pt x="111" y="729"/>
                    <a:pt x="98" y="812"/>
                    <a:pt x="62" y="812"/>
                  </a:cubicBezTo>
                  <a:cubicBezTo>
                    <a:pt x="59" y="812"/>
                    <a:pt x="41" y="812"/>
                    <a:pt x="26" y="796"/>
                  </a:cubicBezTo>
                  <a:cubicBezTo>
                    <a:pt x="60" y="794"/>
                    <a:pt x="67" y="760"/>
                    <a:pt x="67" y="746"/>
                  </a:cubicBezTo>
                  <a:cubicBezTo>
                    <a:pt x="67" y="725"/>
                    <a:pt x="54" y="715"/>
                    <a:pt x="39" y="715"/>
                  </a:cubicBezTo>
                  <a:cubicBezTo>
                    <a:pt x="21" y="715"/>
                    <a:pt x="0" y="735"/>
                    <a:pt x="0" y="769"/>
                  </a:cubicBezTo>
                  <a:cubicBezTo>
                    <a:pt x="0" y="810"/>
                    <a:pt x="31" y="833"/>
                    <a:pt x="62" y="833"/>
                  </a:cubicBezTo>
                  <a:cubicBezTo>
                    <a:pt x="101" y="833"/>
                    <a:pt x="129" y="779"/>
                    <a:pt x="142" y="744"/>
                  </a:cubicBezTo>
                  <a:cubicBezTo>
                    <a:pt x="164" y="685"/>
                    <a:pt x="182" y="575"/>
                    <a:pt x="182" y="569"/>
                  </a:cubicBezTo>
                  <a:lnTo>
                    <a:pt x="226" y="278"/>
                  </a:lnTo>
                </a:path>
              </a:pathLst>
            </a:custGeom>
            <a:solidFill>
              <a:srgbClr val="000000"/>
            </a:solidFill>
            <a:ln w="15840">
              <a:noFill/>
            </a:ln>
          </p:spPr>
        </p:sp>
        <p:sp>
          <p:nvSpPr>
            <p:cNvPr id="1684" name="Freeform 298"/>
            <p:cNvSpPr/>
            <p:nvPr/>
          </p:nvSpPr>
          <p:spPr>
            <a:xfrm>
              <a:off x="8377560" y="6634080"/>
              <a:ext cx="118800" cy="158040"/>
            </a:xfrm>
            <a:custGeom>
              <a:avLst/>
              <a:gdLst/>
              <a:ahLst/>
              <a:rect l="0" t="0" r="r" b="b"/>
              <a:pathLst>
                <a:path w="330" h="439">
                  <a:moveTo>
                    <a:pt x="173" y="52"/>
                  </a:moveTo>
                  <a:cubicBezTo>
                    <a:pt x="178" y="29"/>
                    <a:pt x="179" y="23"/>
                    <a:pt x="225" y="23"/>
                  </a:cubicBezTo>
                  <a:cubicBezTo>
                    <a:pt x="241" y="23"/>
                    <a:pt x="246" y="23"/>
                    <a:pt x="246" y="8"/>
                  </a:cubicBezTo>
                  <a:cubicBezTo>
                    <a:pt x="246" y="8"/>
                    <a:pt x="244" y="0"/>
                    <a:pt x="238" y="0"/>
                  </a:cubicBezTo>
                  <a:cubicBezTo>
                    <a:pt x="225" y="0"/>
                    <a:pt x="212" y="2"/>
                    <a:pt x="200" y="2"/>
                  </a:cubicBezTo>
                  <a:cubicBezTo>
                    <a:pt x="187" y="2"/>
                    <a:pt x="173" y="2"/>
                    <a:pt x="160" y="2"/>
                  </a:cubicBezTo>
                  <a:cubicBezTo>
                    <a:pt x="148" y="2"/>
                    <a:pt x="135" y="2"/>
                    <a:pt x="125" y="2"/>
                  </a:cubicBezTo>
                  <a:cubicBezTo>
                    <a:pt x="114" y="2"/>
                    <a:pt x="103" y="0"/>
                    <a:pt x="93" y="0"/>
                  </a:cubicBezTo>
                  <a:cubicBezTo>
                    <a:pt x="90" y="0"/>
                    <a:pt x="81" y="0"/>
                    <a:pt x="81" y="15"/>
                  </a:cubicBezTo>
                  <a:cubicBezTo>
                    <a:pt x="81" y="23"/>
                    <a:pt x="88" y="23"/>
                    <a:pt x="98" y="23"/>
                  </a:cubicBezTo>
                  <a:cubicBezTo>
                    <a:pt x="98" y="23"/>
                    <a:pt x="107" y="23"/>
                    <a:pt x="117" y="25"/>
                  </a:cubicBezTo>
                  <a:cubicBezTo>
                    <a:pt x="127" y="25"/>
                    <a:pt x="129" y="27"/>
                    <a:pt x="129" y="33"/>
                  </a:cubicBezTo>
                  <a:cubicBezTo>
                    <a:pt x="129" y="35"/>
                    <a:pt x="129" y="37"/>
                    <a:pt x="127" y="48"/>
                  </a:cubicBezTo>
                  <a:lnTo>
                    <a:pt x="59" y="388"/>
                  </a:lnTo>
                  <a:cubicBezTo>
                    <a:pt x="55" y="409"/>
                    <a:pt x="54" y="415"/>
                    <a:pt x="15" y="415"/>
                  </a:cubicBezTo>
                  <a:cubicBezTo>
                    <a:pt x="7" y="415"/>
                    <a:pt x="0" y="415"/>
                    <a:pt x="0" y="428"/>
                  </a:cubicBezTo>
                  <a:cubicBezTo>
                    <a:pt x="0" y="438"/>
                    <a:pt x="7" y="438"/>
                    <a:pt x="15" y="438"/>
                  </a:cubicBezTo>
                  <a:lnTo>
                    <a:pt x="269" y="438"/>
                  </a:lnTo>
                  <a:cubicBezTo>
                    <a:pt x="280" y="438"/>
                    <a:pt x="282" y="438"/>
                    <a:pt x="285" y="426"/>
                  </a:cubicBezTo>
                  <a:cubicBezTo>
                    <a:pt x="290" y="409"/>
                    <a:pt x="329" y="285"/>
                    <a:pt x="329" y="278"/>
                  </a:cubicBezTo>
                  <a:cubicBezTo>
                    <a:pt x="329" y="276"/>
                    <a:pt x="327" y="270"/>
                    <a:pt x="319" y="270"/>
                  </a:cubicBezTo>
                  <a:cubicBezTo>
                    <a:pt x="314" y="270"/>
                    <a:pt x="313" y="272"/>
                    <a:pt x="309" y="283"/>
                  </a:cubicBezTo>
                  <a:cubicBezTo>
                    <a:pt x="290" y="345"/>
                    <a:pt x="269" y="415"/>
                    <a:pt x="176" y="415"/>
                  </a:cubicBezTo>
                  <a:lnTo>
                    <a:pt x="119" y="415"/>
                  </a:lnTo>
                  <a:cubicBezTo>
                    <a:pt x="104" y="415"/>
                    <a:pt x="103" y="415"/>
                    <a:pt x="103" y="409"/>
                  </a:cubicBezTo>
                  <a:cubicBezTo>
                    <a:pt x="103" y="409"/>
                    <a:pt x="103" y="405"/>
                    <a:pt x="106" y="395"/>
                  </a:cubicBezTo>
                  <a:lnTo>
                    <a:pt x="173" y="52"/>
                  </a:lnTo>
                </a:path>
              </a:pathLst>
            </a:custGeom>
            <a:solidFill>
              <a:srgbClr val="000000"/>
            </a:solidFill>
            <a:ln w="15840">
              <a:noFill/>
            </a:ln>
          </p:spPr>
        </p:sp>
        <p:sp>
          <p:nvSpPr>
            <p:cNvPr id="1685" name="Freeform 299"/>
            <p:cNvSpPr/>
            <p:nvPr/>
          </p:nvSpPr>
          <p:spPr>
            <a:xfrm>
              <a:off x="8527320" y="6679800"/>
              <a:ext cx="99360" cy="10080"/>
            </a:xfrm>
            <a:custGeom>
              <a:avLst/>
              <a:gdLst/>
              <a:ahLst/>
              <a:rect l="0" t="0" r="r" b="b"/>
              <a:pathLst>
                <a:path w="276" h="28">
                  <a:moveTo>
                    <a:pt x="259" y="27"/>
                  </a:moveTo>
                  <a:cubicBezTo>
                    <a:pt x="265" y="27"/>
                    <a:pt x="275" y="27"/>
                    <a:pt x="275" y="15"/>
                  </a:cubicBezTo>
                  <a:cubicBezTo>
                    <a:pt x="275" y="0"/>
                    <a:pt x="265" y="0"/>
                    <a:pt x="259" y="0"/>
                  </a:cubicBezTo>
                  <a:lnTo>
                    <a:pt x="15" y="0"/>
                  </a:lnTo>
                  <a:cubicBezTo>
                    <a:pt x="10" y="0"/>
                    <a:pt x="0" y="0"/>
                    <a:pt x="0" y="15"/>
                  </a:cubicBezTo>
                  <a:cubicBezTo>
                    <a:pt x="0" y="27"/>
                    <a:pt x="10" y="27"/>
                    <a:pt x="15" y="27"/>
                  </a:cubicBezTo>
                  <a:lnTo>
                    <a:pt x="259" y="27"/>
                  </a:lnTo>
                </a:path>
              </a:pathLst>
            </a:custGeom>
            <a:solidFill>
              <a:srgbClr val="000000"/>
            </a:solidFill>
            <a:ln w="15840">
              <a:noFill/>
            </a:ln>
          </p:spPr>
        </p:sp>
        <p:sp>
          <p:nvSpPr>
            <p:cNvPr id="1686" name="Freeform 300"/>
            <p:cNvSpPr/>
            <p:nvPr/>
          </p:nvSpPr>
          <p:spPr>
            <a:xfrm>
              <a:off x="8697240" y="6482880"/>
              <a:ext cx="60840" cy="329400"/>
            </a:xfrm>
            <a:custGeom>
              <a:avLst/>
              <a:gdLst/>
              <a:ahLst/>
              <a:rect l="0" t="0" r="r" b="b"/>
              <a:pathLst>
                <a:path w="169" h="915">
                  <a:moveTo>
                    <a:pt x="168" y="906"/>
                  </a:moveTo>
                  <a:cubicBezTo>
                    <a:pt x="168" y="904"/>
                    <a:pt x="168" y="902"/>
                    <a:pt x="155" y="885"/>
                  </a:cubicBezTo>
                  <a:cubicBezTo>
                    <a:pt x="65" y="771"/>
                    <a:pt x="42" y="598"/>
                    <a:pt x="42" y="457"/>
                  </a:cubicBezTo>
                  <a:cubicBezTo>
                    <a:pt x="42" y="299"/>
                    <a:pt x="70" y="139"/>
                    <a:pt x="158" y="25"/>
                  </a:cubicBezTo>
                  <a:cubicBezTo>
                    <a:pt x="168" y="15"/>
                    <a:pt x="168" y="12"/>
                    <a:pt x="168" y="8"/>
                  </a:cubicBezTo>
                  <a:cubicBezTo>
                    <a:pt x="168" y="2"/>
                    <a:pt x="164" y="0"/>
                    <a:pt x="160" y="0"/>
                  </a:cubicBezTo>
                  <a:cubicBezTo>
                    <a:pt x="153" y="0"/>
                    <a:pt x="88" y="62"/>
                    <a:pt x="46" y="179"/>
                  </a:cubicBezTo>
                  <a:cubicBezTo>
                    <a:pt x="8" y="278"/>
                    <a:pt x="0" y="380"/>
                    <a:pt x="0" y="457"/>
                  </a:cubicBezTo>
                  <a:cubicBezTo>
                    <a:pt x="0" y="530"/>
                    <a:pt x="8" y="640"/>
                    <a:pt x="47" y="744"/>
                  </a:cubicBezTo>
                  <a:cubicBezTo>
                    <a:pt x="91" y="856"/>
                    <a:pt x="153" y="914"/>
                    <a:pt x="160" y="914"/>
                  </a:cubicBezTo>
                  <a:cubicBezTo>
                    <a:pt x="164" y="914"/>
                    <a:pt x="168" y="912"/>
                    <a:pt x="168" y="906"/>
                  </a:cubicBezTo>
                </a:path>
              </a:pathLst>
            </a:custGeom>
            <a:solidFill>
              <a:srgbClr val="000000"/>
            </a:solidFill>
            <a:ln w="15840">
              <a:noFill/>
            </a:ln>
          </p:spPr>
        </p:sp>
        <p:sp>
          <p:nvSpPr>
            <p:cNvPr id="1687" name="Freeform 301"/>
            <p:cNvSpPr/>
            <p:nvPr/>
          </p:nvSpPr>
          <p:spPr>
            <a:xfrm>
              <a:off x="8778600" y="6504840"/>
              <a:ext cx="213120" cy="225360"/>
            </a:xfrm>
            <a:custGeom>
              <a:avLst/>
              <a:gdLst/>
              <a:ahLst/>
              <a:rect l="0" t="0" r="r" b="b"/>
              <a:pathLst>
                <a:path w="592" h="626">
                  <a:moveTo>
                    <a:pt x="329" y="249"/>
                  </a:moveTo>
                  <a:lnTo>
                    <a:pt x="269" y="66"/>
                  </a:lnTo>
                  <a:cubicBezTo>
                    <a:pt x="265" y="60"/>
                    <a:pt x="265" y="56"/>
                    <a:pt x="265" y="54"/>
                  </a:cubicBezTo>
                  <a:cubicBezTo>
                    <a:pt x="265" y="50"/>
                    <a:pt x="277" y="31"/>
                    <a:pt x="308" y="29"/>
                  </a:cubicBezTo>
                  <a:cubicBezTo>
                    <a:pt x="314" y="27"/>
                    <a:pt x="321" y="27"/>
                    <a:pt x="321" y="10"/>
                  </a:cubicBezTo>
                  <a:cubicBezTo>
                    <a:pt x="321" y="0"/>
                    <a:pt x="313" y="0"/>
                    <a:pt x="311" y="0"/>
                  </a:cubicBezTo>
                  <a:cubicBezTo>
                    <a:pt x="282" y="0"/>
                    <a:pt x="251" y="2"/>
                    <a:pt x="220" y="2"/>
                  </a:cubicBezTo>
                  <a:cubicBezTo>
                    <a:pt x="202" y="2"/>
                    <a:pt x="158" y="0"/>
                    <a:pt x="140" y="0"/>
                  </a:cubicBezTo>
                  <a:cubicBezTo>
                    <a:pt x="135" y="0"/>
                    <a:pt x="127" y="0"/>
                    <a:pt x="127" y="19"/>
                  </a:cubicBezTo>
                  <a:cubicBezTo>
                    <a:pt x="127" y="29"/>
                    <a:pt x="134" y="29"/>
                    <a:pt x="143" y="29"/>
                  </a:cubicBezTo>
                  <a:cubicBezTo>
                    <a:pt x="187" y="29"/>
                    <a:pt x="191" y="37"/>
                    <a:pt x="197" y="58"/>
                  </a:cubicBezTo>
                  <a:lnTo>
                    <a:pt x="282" y="314"/>
                  </a:lnTo>
                  <a:lnTo>
                    <a:pt x="130" y="521"/>
                  </a:lnTo>
                  <a:lnTo>
                    <a:pt x="121" y="532"/>
                  </a:lnTo>
                  <a:cubicBezTo>
                    <a:pt x="86" y="580"/>
                    <a:pt x="52" y="594"/>
                    <a:pt x="16" y="596"/>
                  </a:cubicBezTo>
                  <a:cubicBezTo>
                    <a:pt x="7" y="598"/>
                    <a:pt x="0" y="598"/>
                    <a:pt x="0" y="615"/>
                  </a:cubicBezTo>
                  <a:cubicBezTo>
                    <a:pt x="0" y="617"/>
                    <a:pt x="0" y="625"/>
                    <a:pt x="10" y="625"/>
                  </a:cubicBezTo>
                  <a:cubicBezTo>
                    <a:pt x="31" y="625"/>
                    <a:pt x="54" y="623"/>
                    <a:pt x="77" y="623"/>
                  </a:cubicBezTo>
                  <a:cubicBezTo>
                    <a:pt x="103" y="623"/>
                    <a:pt x="132" y="625"/>
                    <a:pt x="156" y="625"/>
                  </a:cubicBezTo>
                  <a:cubicBezTo>
                    <a:pt x="161" y="625"/>
                    <a:pt x="169" y="625"/>
                    <a:pt x="169" y="607"/>
                  </a:cubicBezTo>
                  <a:cubicBezTo>
                    <a:pt x="169" y="598"/>
                    <a:pt x="163" y="596"/>
                    <a:pt x="161" y="596"/>
                  </a:cubicBezTo>
                  <a:cubicBezTo>
                    <a:pt x="155" y="596"/>
                    <a:pt x="132" y="594"/>
                    <a:pt x="132" y="569"/>
                  </a:cubicBezTo>
                  <a:cubicBezTo>
                    <a:pt x="132" y="555"/>
                    <a:pt x="143" y="540"/>
                    <a:pt x="151" y="528"/>
                  </a:cubicBezTo>
                  <a:lnTo>
                    <a:pt x="225" y="428"/>
                  </a:lnTo>
                  <a:lnTo>
                    <a:pt x="290" y="339"/>
                  </a:lnTo>
                  <a:lnTo>
                    <a:pt x="362" y="557"/>
                  </a:lnTo>
                  <a:cubicBezTo>
                    <a:pt x="365" y="567"/>
                    <a:pt x="366" y="569"/>
                    <a:pt x="366" y="571"/>
                  </a:cubicBezTo>
                  <a:cubicBezTo>
                    <a:pt x="366" y="577"/>
                    <a:pt x="352" y="594"/>
                    <a:pt x="324" y="596"/>
                  </a:cubicBezTo>
                  <a:cubicBezTo>
                    <a:pt x="316" y="598"/>
                    <a:pt x="309" y="598"/>
                    <a:pt x="309" y="615"/>
                  </a:cubicBezTo>
                  <a:cubicBezTo>
                    <a:pt x="309" y="625"/>
                    <a:pt x="318" y="625"/>
                    <a:pt x="321" y="625"/>
                  </a:cubicBezTo>
                  <a:cubicBezTo>
                    <a:pt x="340" y="625"/>
                    <a:pt x="391" y="623"/>
                    <a:pt x="410" y="623"/>
                  </a:cubicBezTo>
                  <a:cubicBezTo>
                    <a:pt x="428" y="623"/>
                    <a:pt x="472" y="625"/>
                    <a:pt x="490" y="625"/>
                  </a:cubicBezTo>
                  <a:cubicBezTo>
                    <a:pt x="495" y="625"/>
                    <a:pt x="505" y="625"/>
                    <a:pt x="505" y="609"/>
                  </a:cubicBezTo>
                  <a:cubicBezTo>
                    <a:pt x="505" y="596"/>
                    <a:pt x="497" y="596"/>
                    <a:pt x="492" y="596"/>
                  </a:cubicBezTo>
                  <a:cubicBezTo>
                    <a:pt x="443" y="596"/>
                    <a:pt x="441" y="594"/>
                    <a:pt x="430" y="557"/>
                  </a:cubicBezTo>
                  <a:cubicBezTo>
                    <a:pt x="402" y="472"/>
                    <a:pt x="353" y="328"/>
                    <a:pt x="337" y="274"/>
                  </a:cubicBezTo>
                  <a:cubicBezTo>
                    <a:pt x="386" y="210"/>
                    <a:pt x="461" y="100"/>
                    <a:pt x="484" y="75"/>
                  </a:cubicBezTo>
                  <a:cubicBezTo>
                    <a:pt x="505" y="54"/>
                    <a:pt x="533" y="31"/>
                    <a:pt x="575" y="29"/>
                  </a:cubicBezTo>
                  <a:cubicBezTo>
                    <a:pt x="585" y="27"/>
                    <a:pt x="591" y="27"/>
                    <a:pt x="591" y="10"/>
                  </a:cubicBezTo>
                  <a:cubicBezTo>
                    <a:pt x="591" y="8"/>
                    <a:pt x="591" y="0"/>
                    <a:pt x="581" y="0"/>
                  </a:cubicBezTo>
                  <a:cubicBezTo>
                    <a:pt x="560" y="0"/>
                    <a:pt x="537" y="2"/>
                    <a:pt x="515" y="2"/>
                  </a:cubicBezTo>
                  <a:cubicBezTo>
                    <a:pt x="489" y="2"/>
                    <a:pt x="461" y="0"/>
                    <a:pt x="435" y="0"/>
                  </a:cubicBezTo>
                  <a:cubicBezTo>
                    <a:pt x="430" y="0"/>
                    <a:pt x="422" y="0"/>
                    <a:pt x="422" y="19"/>
                  </a:cubicBezTo>
                  <a:cubicBezTo>
                    <a:pt x="422" y="25"/>
                    <a:pt x="425" y="27"/>
                    <a:pt x="430" y="29"/>
                  </a:cubicBezTo>
                  <a:cubicBezTo>
                    <a:pt x="436" y="29"/>
                    <a:pt x="458" y="31"/>
                    <a:pt x="458" y="56"/>
                  </a:cubicBezTo>
                  <a:cubicBezTo>
                    <a:pt x="458" y="69"/>
                    <a:pt x="451" y="81"/>
                    <a:pt x="445" y="89"/>
                  </a:cubicBezTo>
                  <a:lnTo>
                    <a:pt x="329" y="249"/>
                  </a:lnTo>
                </a:path>
              </a:pathLst>
            </a:custGeom>
            <a:solidFill>
              <a:srgbClr val="000000"/>
            </a:solidFill>
            <a:ln w="15840">
              <a:noFill/>
            </a:ln>
          </p:spPr>
        </p:sp>
        <p:sp>
          <p:nvSpPr>
            <p:cNvPr id="1688" name="Freeform 302"/>
            <p:cNvSpPr/>
            <p:nvPr/>
          </p:nvSpPr>
          <p:spPr>
            <a:xfrm>
              <a:off x="8993880" y="6625800"/>
              <a:ext cx="55440" cy="155880"/>
            </a:xfrm>
            <a:custGeom>
              <a:avLst/>
              <a:gdLst/>
              <a:ahLst/>
              <a:rect l="0" t="0" r="r" b="b"/>
              <a:pathLst>
                <a:path w="154" h="433">
                  <a:moveTo>
                    <a:pt x="140" y="25"/>
                  </a:moveTo>
                  <a:cubicBezTo>
                    <a:pt x="140" y="15"/>
                    <a:pt x="134" y="0"/>
                    <a:pt x="121" y="0"/>
                  </a:cubicBezTo>
                  <a:cubicBezTo>
                    <a:pt x="106" y="0"/>
                    <a:pt x="91" y="17"/>
                    <a:pt x="91" y="35"/>
                  </a:cubicBezTo>
                  <a:cubicBezTo>
                    <a:pt x="91" y="46"/>
                    <a:pt x="98" y="60"/>
                    <a:pt x="112" y="60"/>
                  </a:cubicBezTo>
                  <a:cubicBezTo>
                    <a:pt x="127" y="60"/>
                    <a:pt x="140" y="42"/>
                    <a:pt x="140" y="25"/>
                  </a:cubicBezTo>
                  <a:moveTo>
                    <a:pt x="37" y="351"/>
                  </a:moveTo>
                  <a:cubicBezTo>
                    <a:pt x="34" y="359"/>
                    <a:pt x="33" y="366"/>
                    <a:pt x="33" y="378"/>
                  </a:cubicBezTo>
                  <a:cubicBezTo>
                    <a:pt x="33" y="407"/>
                    <a:pt x="52" y="432"/>
                    <a:pt x="80" y="432"/>
                  </a:cubicBezTo>
                  <a:cubicBezTo>
                    <a:pt x="130" y="432"/>
                    <a:pt x="153" y="343"/>
                    <a:pt x="153" y="334"/>
                  </a:cubicBezTo>
                  <a:cubicBezTo>
                    <a:pt x="153" y="326"/>
                    <a:pt x="147" y="326"/>
                    <a:pt x="145" y="326"/>
                  </a:cubicBezTo>
                  <a:cubicBezTo>
                    <a:pt x="138" y="326"/>
                    <a:pt x="138" y="330"/>
                    <a:pt x="135" y="337"/>
                  </a:cubicBezTo>
                  <a:cubicBezTo>
                    <a:pt x="124" y="388"/>
                    <a:pt x="101" y="413"/>
                    <a:pt x="81" y="413"/>
                  </a:cubicBezTo>
                  <a:cubicBezTo>
                    <a:pt x="72" y="413"/>
                    <a:pt x="70" y="405"/>
                    <a:pt x="70" y="391"/>
                  </a:cubicBezTo>
                  <a:cubicBezTo>
                    <a:pt x="70" y="376"/>
                    <a:pt x="73" y="366"/>
                    <a:pt x="78" y="351"/>
                  </a:cubicBezTo>
                  <a:cubicBezTo>
                    <a:pt x="83" y="332"/>
                    <a:pt x="88" y="316"/>
                    <a:pt x="93" y="299"/>
                  </a:cubicBezTo>
                  <a:cubicBezTo>
                    <a:pt x="98" y="285"/>
                    <a:pt x="116" y="224"/>
                    <a:pt x="119" y="218"/>
                  </a:cubicBezTo>
                  <a:cubicBezTo>
                    <a:pt x="121" y="212"/>
                    <a:pt x="122" y="204"/>
                    <a:pt x="122" y="197"/>
                  </a:cubicBezTo>
                  <a:cubicBezTo>
                    <a:pt x="122" y="166"/>
                    <a:pt x="101" y="143"/>
                    <a:pt x="73" y="143"/>
                  </a:cubicBezTo>
                  <a:cubicBezTo>
                    <a:pt x="23" y="143"/>
                    <a:pt x="0" y="231"/>
                    <a:pt x="0" y="241"/>
                  </a:cubicBezTo>
                  <a:cubicBezTo>
                    <a:pt x="0" y="249"/>
                    <a:pt x="7" y="249"/>
                    <a:pt x="8" y="249"/>
                  </a:cubicBezTo>
                  <a:cubicBezTo>
                    <a:pt x="16" y="249"/>
                    <a:pt x="16" y="245"/>
                    <a:pt x="18" y="239"/>
                  </a:cubicBezTo>
                  <a:cubicBezTo>
                    <a:pt x="31" y="183"/>
                    <a:pt x="54" y="160"/>
                    <a:pt x="72" y="160"/>
                  </a:cubicBezTo>
                  <a:cubicBezTo>
                    <a:pt x="80" y="160"/>
                    <a:pt x="85" y="166"/>
                    <a:pt x="85" y="183"/>
                  </a:cubicBezTo>
                  <a:cubicBezTo>
                    <a:pt x="85" y="197"/>
                    <a:pt x="81" y="208"/>
                    <a:pt x="68" y="247"/>
                  </a:cubicBezTo>
                  <a:lnTo>
                    <a:pt x="37" y="351"/>
                  </a:lnTo>
                </a:path>
              </a:pathLst>
            </a:custGeom>
            <a:solidFill>
              <a:srgbClr val="000000"/>
            </a:solidFill>
            <a:ln w="15840">
              <a:noFill/>
            </a:ln>
          </p:spPr>
        </p:sp>
        <p:sp>
          <p:nvSpPr>
            <p:cNvPr id="1689" name="Freeform 303"/>
            <p:cNvSpPr/>
            <p:nvPr/>
          </p:nvSpPr>
          <p:spPr>
            <a:xfrm>
              <a:off x="9092880" y="6693840"/>
              <a:ext cx="30960" cy="99000"/>
            </a:xfrm>
            <a:custGeom>
              <a:avLst/>
              <a:gdLst/>
              <a:ahLst/>
              <a:rect l="0" t="0" r="r" b="b"/>
              <a:pathLst>
                <a:path w="86" h="275">
                  <a:moveTo>
                    <a:pt x="85" y="96"/>
                  </a:moveTo>
                  <a:cubicBezTo>
                    <a:pt x="85" y="35"/>
                    <a:pt x="67" y="0"/>
                    <a:pt x="39" y="0"/>
                  </a:cubicBezTo>
                  <a:cubicBezTo>
                    <a:pt x="15" y="0"/>
                    <a:pt x="0" y="23"/>
                    <a:pt x="0" y="48"/>
                  </a:cubicBezTo>
                  <a:cubicBezTo>
                    <a:pt x="0" y="73"/>
                    <a:pt x="15" y="98"/>
                    <a:pt x="39" y="98"/>
                  </a:cubicBezTo>
                  <a:cubicBezTo>
                    <a:pt x="47" y="98"/>
                    <a:pt x="57" y="93"/>
                    <a:pt x="64" y="85"/>
                  </a:cubicBezTo>
                  <a:cubicBezTo>
                    <a:pt x="67" y="83"/>
                    <a:pt x="67" y="83"/>
                    <a:pt x="68" y="83"/>
                  </a:cubicBezTo>
                  <a:cubicBezTo>
                    <a:pt x="68" y="83"/>
                    <a:pt x="70" y="83"/>
                    <a:pt x="70" y="96"/>
                  </a:cubicBezTo>
                  <a:cubicBezTo>
                    <a:pt x="70" y="164"/>
                    <a:pt x="44" y="220"/>
                    <a:pt x="20" y="249"/>
                  </a:cubicBezTo>
                  <a:cubicBezTo>
                    <a:pt x="11" y="260"/>
                    <a:pt x="11" y="262"/>
                    <a:pt x="11" y="264"/>
                  </a:cubicBezTo>
                  <a:cubicBezTo>
                    <a:pt x="11" y="272"/>
                    <a:pt x="15" y="274"/>
                    <a:pt x="20" y="274"/>
                  </a:cubicBezTo>
                  <a:cubicBezTo>
                    <a:pt x="28" y="274"/>
                    <a:pt x="85" y="204"/>
                    <a:pt x="85" y="96"/>
                  </a:cubicBezTo>
                </a:path>
              </a:pathLst>
            </a:custGeom>
            <a:solidFill>
              <a:srgbClr val="000000"/>
            </a:solidFill>
            <a:ln w="15840">
              <a:noFill/>
            </a:ln>
          </p:spPr>
        </p:sp>
        <p:sp>
          <p:nvSpPr>
            <p:cNvPr id="1690" name="Freeform 304"/>
            <p:cNvSpPr/>
            <p:nvPr/>
          </p:nvSpPr>
          <p:spPr>
            <a:xfrm>
              <a:off x="9194400" y="6504840"/>
              <a:ext cx="187920" cy="225360"/>
            </a:xfrm>
            <a:custGeom>
              <a:avLst/>
              <a:gdLst/>
              <a:ahLst/>
              <a:rect l="0" t="0" r="r" b="b"/>
              <a:pathLst>
                <a:path w="522" h="626">
                  <a:moveTo>
                    <a:pt x="404" y="104"/>
                  </a:moveTo>
                  <a:lnTo>
                    <a:pt x="414" y="91"/>
                  </a:lnTo>
                  <a:cubicBezTo>
                    <a:pt x="435" y="64"/>
                    <a:pt x="459" y="33"/>
                    <a:pt x="508" y="29"/>
                  </a:cubicBezTo>
                  <a:cubicBezTo>
                    <a:pt x="515" y="27"/>
                    <a:pt x="521" y="27"/>
                    <a:pt x="521" y="10"/>
                  </a:cubicBezTo>
                  <a:cubicBezTo>
                    <a:pt x="521" y="4"/>
                    <a:pt x="518" y="0"/>
                    <a:pt x="513" y="0"/>
                  </a:cubicBezTo>
                  <a:cubicBezTo>
                    <a:pt x="493" y="0"/>
                    <a:pt x="472" y="2"/>
                    <a:pt x="454" y="2"/>
                  </a:cubicBezTo>
                  <a:cubicBezTo>
                    <a:pt x="430" y="2"/>
                    <a:pt x="406" y="0"/>
                    <a:pt x="381" y="0"/>
                  </a:cubicBezTo>
                  <a:cubicBezTo>
                    <a:pt x="378" y="0"/>
                    <a:pt x="368" y="0"/>
                    <a:pt x="368" y="17"/>
                  </a:cubicBezTo>
                  <a:cubicBezTo>
                    <a:pt x="368" y="27"/>
                    <a:pt x="376" y="29"/>
                    <a:pt x="379" y="29"/>
                  </a:cubicBezTo>
                  <a:cubicBezTo>
                    <a:pt x="384" y="29"/>
                    <a:pt x="406" y="31"/>
                    <a:pt x="406" y="50"/>
                  </a:cubicBezTo>
                  <a:cubicBezTo>
                    <a:pt x="406" y="64"/>
                    <a:pt x="388" y="89"/>
                    <a:pt x="386" y="93"/>
                  </a:cubicBezTo>
                  <a:lnTo>
                    <a:pt x="218" y="339"/>
                  </a:lnTo>
                  <a:lnTo>
                    <a:pt x="140" y="66"/>
                  </a:lnTo>
                  <a:cubicBezTo>
                    <a:pt x="135" y="54"/>
                    <a:pt x="135" y="52"/>
                    <a:pt x="135" y="50"/>
                  </a:cubicBezTo>
                  <a:cubicBezTo>
                    <a:pt x="135" y="29"/>
                    <a:pt x="171" y="29"/>
                    <a:pt x="178" y="29"/>
                  </a:cubicBezTo>
                  <a:cubicBezTo>
                    <a:pt x="187" y="29"/>
                    <a:pt x="195" y="29"/>
                    <a:pt x="195" y="10"/>
                  </a:cubicBezTo>
                  <a:cubicBezTo>
                    <a:pt x="195" y="0"/>
                    <a:pt x="187" y="0"/>
                    <a:pt x="184" y="0"/>
                  </a:cubicBezTo>
                  <a:cubicBezTo>
                    <a:pt x="164" y="0"/>
                    <a:pt x="114" y="2"/>
                    <a:pt x="94" y="2"/>
                  </a:cubicBezTo>
                  <a:cubicBezTo>
                    <a:pt x="77" y="2"/>
                    <a:pt x="31" y="0"/>
                    <a:pt x="13" y="0"/>
                  </a:cubicBezTo>
                  <a:cubicBezTo>
                    <a:pt x="10" y="0"/>
                    <a:pt x="0" y="0"/>
                    <a:pt x="0" y="19"/>
                  </a:cubicBezTo>
                  <a:cubicBezTo>
                    <a:pt x="0" y="29"/>
                    <a:pt x="7" y="29"/>
                    <a:pt x="16" y="29"/>
                  </a:cubicBezTo>
                  <a:cubicBezTo>
                    <a:pt x="60" y="29"/>
                    <a:pt x="62" y="37"/>
                    <a:pt x="68" y="60"/>
                  </a:cubicBezTo>
                  <a:lnTo>
                    <a:pt x="158" y="361"/>
                  </a:lnTo>
                  <a:cubicBezTo>
                    <a:pt x="158" y="364"/>
                    <a:pt x="160" y="374"/>
                    <a:pt x="160" y="376"/>
                  </a:cubicBezTo>
                  <a:cubicBezTo>
                    <a:pt x="160" y="378"/>
                    <a:pt x="132" y="526"/>
                    <a:pt x="127" y="542"/>
                  </a:cubicBezTo>
                  <a:cubicBezTo>
                    <a:pt x="119" y="594"/>
                    <a:pt x="117" y="596"/>
                    <a:pt x="60" y="596"/>
                  </a:cubicBezTo>
                  <a:cubicBezTo>
                    <a:pt x="47" y="596"/>
                    <a:pt x="41" y="596"/>
                    <a:pt x="41" y="615"/>
                  </a:cubicBezTo>
                  <a:cubicBezTo>
                    <a:pt x="41" y="625"/>
                    <a:pt x="49" y="625"/>
                    <a:pt x="50" y="625"/>
                  </a:cubicBezTo>
                  <a:cubicBezTo>
                    <a:pt x="72" y="625"/>
                    <a:pt x="121" y="623"/>
                    <a:pt x="142" y="623"/>
                  </a:cubicBezTo>
                  <a:cubicBezTo>
                    <a:pt x="161" y="623"/>
                    <a:pt x="213" y="625"/>
                    <a:pt x="233" y="625"/>
                  </a:cubicBezTo>
                  <a:cubicBezTo>
                    <a:pt x="238" y="625"/>
                    <a:pt x="248" y="625"/>
                    <a:pt x="248" y="607"/>
                  </a:cubicBezTo>
                  <a:cubicBezTo>
                    <a:pt x="248" y="596"/>
                    <a:pt x="241" y="596"/>
                    <a:pt x="226" y="596"/>
                  </a:cubicBezTo>
                  <a:cubicBezTo>
                    <a:pt x="225" y="596"/>
                    <a:pt x="212" y="596"/>
                    <a:pt x="200" y="596"/>
                  </a:cubicBezTo>
                  <a:cubicBezTo>
                    <a:pt x="184" y="594"/>
                    <a:pt x="181" y="592"/>
                    <a:pt x="181" y="580"/>
                  </a:cubicBezTo>
                  <a:cubicBezTo>
                    <a:pt x="181" y="573"/>
                    <a:pt x="187" y="542"/>
                    <a:pt x="191" y="523"/>
                  </a:cubicBezTo>
                  <a:lnTo>
                    <a:pt x="215" y="395"/>
                  </a:lnTo>
                  <a:cubicBezTo>
                    <a:pt x="218" y="376"/>
                    <a:pt x="220" y="374"/>
                    <a:pt x="225" y="366"/>
                  </a:cubicBezTo>
                  <a:lnTo>
                    <a:pt x="404" y="104"/>
                  </a:lnTo>
                </a:path>
              </a:pathLst>
            </a:custGeom>
            <a:solidFill>
              <a:srgbClr val="000000"/>
            </a:solidFill>
            <a:ln w="15840">
              <a:noFill/>
            </a:ln>
          </p:spPr>
        </p:sp>
        <p:sp>
          <p:nvSpPr>
            <p:cNvPr id="1691" name="Freeform 305"/>
            <p:cNvSpPr/>
            <p:nvPr/>
          </p:nvSpPr>
          <p:spPr>
            <a:xfrm>
              <a:off x="9392040" y="6481440"/>
              <a:ext cx="79920" cy="200880"/>
            </a:xfrm>
            <a:custGeom>
              <a:avLst/>
              <a:gdLst/>
              <a:ahLst/>
              <a:rect l="0" t="0" r="r" b="b"/>
              <a:pathLst>
                <a:path w="222" h="558">
                  <a:moveTo>
                    <a:pt x="221" y="25"/>
                  </a:moveTo>
                  <a:cubicBezTo>
                    <a:pt x="221" y="12"/>
                    <a:pt x="215" y="0"/>
                    <a:pt x="202" y="0"/>
                  </a:cubicBezTo>
                  <a:cubicBezTo>
                    <a:pt x="187" y="0"/>
                    <a:pt x="173" y="19"/>
                    <a:pt x="173" y="35"/>
                  </a:cubicBezTo>
                  <a:cubicBezTo>
                    <a:pt x="173" y="46"/>
                    <a:pt x="179" y="60"/>
                    <a:pt x="194" y="60"/>
                  </a:cubicBezTo>
                  <a:cubicBezTo>
                    <a:pt x="207" y="60"/>
                    <a:pt x="221" y="44"/>
                    <a:pt x="221" y="25"/>
                  </a:cubicBezTo>
                  <a:moveTo>
                    <a:pt x="114" y="457"/>
                  </a:moveTo>
                  <a:cubicBezTo>
                    <a:pt x="106" y="501"/>
                    <a:pt x="80" y="538"/>
                    <a:pt x="49" y="538"/>
                  </a:cubicBezTo>
                  <a:cubicBezTo>
                    <a:pt x="42" y="538"/>
                    <a:pt x="37" y="536"/>
                    <a:pt x="31" y="534"/>
                  </a:cubicBezTo>
                  <a:cubicBezTo>
                    <a:pt x="44" y="526"/>
                    <a:pt x="49" y="511"/>
                    <a:pt x="49" y="501"/>
                  </a:cubicBezTo>
                  <a:cubicBezTo>
                    <a:pt x="49" y="486"/>
                    <a:pt x="39" y="478"/>
                    <a:pt x="29" y="478"/>
                  </a:cubicBezTo>
                  <a:cubicBezTo>
                    <a:pt x="13" y="478"/>
                    <a:pt x="0" y="494"/>
                    <a:pt x="0" y="515"/>
                  </a:cubicBezTo>
                  <a:cubicBezTo>
                    <a:pt x="0" y="540"/>
                    <a:pt x="20" y="557"/>
                    <a:pt x="50" y="557"/>
                  </a:cubicBezTo>
                  <a:cubicBezTo>
                    <a:pt x="80" y="557"/>
                    <a:pt x="140" y="534"/>
                    <a:pt x="155" y="455"/>
                  </a:cubicBezTo>
                  <a:lnTo>
                    <a:pt x="200" y="224"/>
                  </a:lnTo>
                  <a:cubicBezTo>
                    <a:pt x="202" y="218"/>
                    <a:pt x="204" y="212"/>
                    <a:pt x="204" y="204"/>
                  </a:cubicBezTo>
                  <a:cubicBezTo>
                    <a:pt x="204" y="168"/>
                    <a:pt x="179" y="143"/>
                    <a:pt x="148" y="143"/>
                  </a:cubicBezTo>
                  <a:cubicBezTo>
                    <a:pt x="93" y="143"/>
                    <a:pt x="60" y="231"/>
                    <a:pt x="60" y="241"/>
                  </a:cubicBezTo>
                  <a:cubicBezTo>
                    <a:pt x="60" y="249"/>
                    <a:pt x="68" y="249"/>
                    <a:pt x="68" y="249"/>
                  </a:cubicBezTo>
                  <a:cubicBezTo>
                    <a:pt x="75" y="249"/>
                    <a:pt x="77" y="247"/>
                    <a:pt x="80" y="237"/>
                  </a:cubicBezTo>
                  <a:cubicBezTo>
                    <a:pt x="91" y="199"/>
                    <a:pt x="117" y="160"/>
                    <a:pt x="147" y="160"/>
                  </a:cubicBezTo>
                  <a:cubicBezTo>
                    <a:pt x="160" y="160"/>
                    <a:pt x="164" y="170"/>
                    <a:pt x="164" y="191"/>
                  </a:cubicBezTo>
                  <a:cubicBezTo>
                    <a:pt x="164" y="199"/>
                    <a:pt x="163" y="208"/>
                    <a:pt x="163" y="212"/>
                  </a:cubicBezTo>
                  <a:lnTo>
                    <a:pt x="114" y="457"/>
                  </a:lnTo>
                </a:path>
              </a:pathLst>
            </a:custGeom>
            <a:solidFill>
              <a:srgbClr val="000000"/>
            </a:solidFill>
            <a:ln w="15840">
              <a:noFill/>
            </a:ln>
          </p:spPr>
        </p:sp>
        <p:sp>
          <p:nvSpPr>
            <p:cNvPr id="1692" name="Freeform 306"/>
            <p:cNvSpPr/>
            <p:nvPr/>
          </p:nvSpPr>
          <p:spPr>
            <a:xfrm>
              <a:off x="9515520" y="6482880"/>
              <a:ext cx="60840" cy="329400"/>
            </a:xfrm>
            <a:custGeom>
              <a:avLst/>
              <a:gdLst/>
              <a:ahLst/>
              <a:rect l="0" t="0" r="r" b="b"/>
              <a:pathLst>
                <a:path w="169" h="915">
                  <a:moveTo>
                    <a:pt x="168" y="457"/>
                  </a:moveTo>
                  <a:cubicBezTo>
                    <a:pt x="168" y="386"/>
                    <a:pt x="160" y="276"/>
                    <a:pt x="121" y="172"/>
                  </a:cubicBezTo>
                  <a:cubicBezTo>
                    <a:pt x="77" y="60"/>
                    <a:pt x="15" y="0"/>
                    <a:pt x="7" y="0"/>
                  </a:cubicBezTo>
                  <a:cubicBezTo>
                    <a:pt x="3" y="0"/>
                    <a:pt x="0" y="4"/>
                    <a:pt x="0" y="8"/>
                  </a:cubicBezTo>
                  <a:cubicBezTo>
                    <a:pt x="0" y="12"/>
                    <a:pt x="0" y="15"/>
                    <a:pt x="13" y="31"/>
                  </a:cubicBezTo>
                  <a:cubicBezTo>
                    <a:pt x="85" y="120"/>
                    <a:pt x="125" y="266"/>
                    <a:pt x="125" y="457"/>
                  </a:cubicBezTo>
                  <a:cubicBezTo>
                    <a:pt x="125" y="613"/>
                    <a:pt x="99" y="775"/>
                    <a:pt x="10" y="889"/>
                  </a:cubicBezTo>
                  <a:cubicBezTo>
                    <a:pt x="0" y="902"/>
                    <a:pt x="0" y="904"/>
                    <a:pt x="0" y="906"/>
                  </a:cubicBezTo>
                  <a:cubicBezTo>
                    <a:pt x="0" y="912"/>
                    <a:pt x="3" y="914"/>
                    <a:pt x="7" y="914"/>
                  </a:cubicBezTo>
                  <a:cubicBezTo>
                    <a:pt x="15" y="914"/>
                    <a:pt x="80" y="852"/>
                    <a:pt x="122" y="735"/>
                  </a:cubicBezTo>
                  <a:cubicBezTo>
                    <a:pt x="160" y="636"/>
                    <a:pt x="168" y="534"/>
                    <a:pt x="168" y="457"/>
                  </a:cubicBezTo>
                </a:path>
              </a:pathLst>
            </a:custGeom>
            <a:solidFill>
              <a:srgbClr val="000000"/>
            </a:solidFill>
            <a:ln w="15840">
              <a:noFill/>
            </a:ln>
          </p:spPr>
        </p:sp>
      </p:gr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3"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1694" name="TextShape 2"/>
          <p:cNvSpPr txBox="1"/>
          <p:nvPr/>
        </p:nvSpPr>
        <p:spPr>
          <a:xfrm>
            <a:off x="438120" y="1005840"/>
            <a:ext cx="56883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Long-term dependency Situations</a:t>
            </a:r>
            <a:endParaRPr b="1"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Situation 1 is full dependency  ==&gt; no consideration</a:t>
            </a: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Situation 7 is empty. ==&gt; no consideration</a:t>
            </a: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pic>
        <p:nvPicPr>
          <p:cNvPr id="1695" name="" descr=""/>
          <p:cNvPicPr/>
          <p:nvPr/>
        </p:nvPicPr>
        <p:blipFill>
          <a:blip r:embed="rId1"/>
          <a:stretch/>
        </p:blipFill>
        <p:spPr>
          <a:xfrm>
            <a:off x="6478200" y="5070240"/>
            <a:ext cx="3214440" cy="964800"/>
          </a:xfrm>
          <a:prstGeom prst="rect">
            <a:avLst/>
          </a:prstGeom>
          <a:ln>
            <a:noFill/>
          </a:ln>
        </p:spPr>
      </p:pic>
      <p:pic>
        <p:nvPicPr>
          <p:cNvPr id="1696" name="" descr=""/>
          <p:cNvPicPr/>
          <p:nvPr/>
        </p:nvPicPr>
        <p:blipFill>
          <a:blip r:embed="rId2"/>
          <a:stretch/>
        </p:blipFill>
        <p:spPr>
          <a:xfrm>
            <a:off x="6679440" y="2620080"/>
            <a:ext cx="2647440" cy="1860480"/>
          </a:xfrm>
          <a:prstGeom prst="rect">
            <a:avLst/>
          </a:prstGeom>
          <a:ln>
            <a:noFill/>
          </a:ln>
        </p:spPr>
      </p:pic>
      <p:grpSp>
        <p:nvGrpSpPr>
          <p:cNvPr id="1697" name="Group 3"/>
          <p:cNvGrpSpPr/>
          <p:nvPr/>
        </p:nvGrpSpPr>
        <p:grpSpPr>
          <a:xfrm>
            <a:off x="646560" y="1434240"/>
            <a:ext cx="5331960" cy="3810960"/>
            <a:chOff x="646560" y="1434240"/>
            <a:chExt cx="5331960" cy="3810960"/>
          </a:xfrm>
        </p:grpSpPr>
        <p:sp>
          <p:nvSpPr>
            <p:cNvPr id="1698" name="Freeform 4"/>
            <p:cNvSpPr/>
            <p:nvPr/>
          </p:nvSpPr>
          <p:spPr>
            <a:xfrm>
              <a:off x="646560" y="1434240"/>
              <a:ext cx="5332320" cy="3807360"/>
            </a:xfrm>
            <a:custGeom>
              <a:avLst/>
              <a:gdLst/>
              <a:ahLst/>
              <a:rect l="0" t="0" r="r" b="b"/>
              <a:pathLst>
                <a:path w="14812" h="10576">
                  <a:moveTo>
                    <a:pt x="7406" y="10575"/>
                  </a:moveTo>
                  <a:lnTo>
                    <a:pt x="0" y="10575"/>
                  </a:lnTo>
                  <a:lnTo>
                    <a:pt x="0" y="0"/>
                  </a:lnTo>
                  <a:lnTo>
                    <a:pt x="14811" y="0"/>
                  </a:lnTo>
                  <a:lnTo>
                    <a:pt x="14811" y="10575"/>
                  </a:lnTo>
                  <a:lnTo>
                    <a:pt x="7406" y="10575"/>
                  </a:lnTo>
                </a:path>
              </a:pathLst>
            </a:custGeom>
            <a:solidFill>
              <a:srgbClr val="ffffff"/>
            </a:solidFill>
            <a:ln w="15840">
              <a:noFill/>
            </a:ln>
          </p:spPr>
        </p:sp>
        <p:sp>
          <p:nvSpPr>
            <p:cNvPr id="1699" name="Freeform 5"/>
            <p:cNvSpPr/>
            <p:nvPr/>
          </p:nvSpPr>
          <p:spPr>
            <a:xfrm>
              <a:off x="661320" y="1450440"/>
              <a:ext cx="56160" cy="127800"/>
            </a:xfrm>
            <a:custGeom>
              <a:avLst/>
              <a:gdLst/>
              <a:ahLst/>
              <a:rect l="0" t="0" r="r" b="b"/>
              <a:pathLst>
                <a:path w="156" h="355">
                  <a:moveTo>
                    <a:pt x="96" y="13"/>
                  </a:moveTo>
                  <a:cubicBezTo>
                    <a:pt x="96" y="1"/>
                    <a:pt x="96" y="0"/>
                    <a:pt x="86" y="0"/>
                  </a:cubicBezTo>
                  <a:cubicBezTo>
                    <a:pt x="56" y="34"/>
                    <a:pt x="15" y="34"/>
                    <a:pt x="0" y="34"/>
                  </a:cubicBezTo>
                  <a:lnTo>
                    <a:pt x="0" y="51"/>
                  </a:lnTo>
                  <a:cubicBezTo>
                    <a:pt x="10" y="51"/>
                    <a:pt x="37" y="51"/>
                    <a:pt x="61" y="36"/>
                  </a:cubicBezTo>
                  <a:lnTo>
                    <a:pt x="61" y="312"/>
                  </a:lnTo>
                  <a:cubicBezTo>
                    <a:pt x="61" y="331"/>
                    <a:pt x="60" y="337"/>
                    <a:pt x="18" y="337"/>
                  </a:cubicBezTo>
                  <a:lnTo>
                    <a:pt x="3" y="337"/>
                  </a:lnTo>
                  <a:lnTo>
                    <a:pt x="3" y="354"/>
                  </a:lnTo>
                  <a:cubicBezTo>
                    <a:pt x="19" y="351"/>
                    <a:pt x="60" y="351"/>
                    <a:pt x="78" y="351"/>
                  </a:cubicBezTo>
                  <a:cubicBezTo>
                    <a:pt x="97" y="351"/>
                    <a:pt x="138" y="351"/>
                    <a:pt x="155" y="354"/>
                  </a:cubicBezTo>
                  <a:lnTo>
                    <a:pt x="155" y="337"/>
                  </a:lnTo>
                  <a:lnTo>
                    <a:pt x="140" y="337"/>
                  </a:lnTo>
                  <a:cubicBezTo>
                    <a:pt x="97" y="337"/>
                    <a:pt x="96" y="331"/>
                    <a:pt x="96" y="312"/>
                  </a:cubicBezTo>
                  <a:lnTo>
                    <a:pt x="96" y="13"/>
                  </a:lnTo>
                </a:path>
              </a:pathLst>
            </a:custGeom>
            <a:solidFill>
              <a:srgbClr val="000000"/>
            </a:solidFill>
            <a:ln w="15840">
              <a:noFill/>
            </a:ln>
          </p:spPr>
        </p:sp>
        <p:sp>
          <p:nvSpPr>
            <p:cNvPr id="1700" name="Freeform 6"/>
            <p:cNvSpPr/>
            <p:nvPr/>
          </p:nvSpPr>
          <p:spPr>
            <a:xfrm>
              <a:off x="744480" y="15566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701" name="Freeform 7"/>
            <p:cNvSpPr/>
            <p:nvPr/>
          </p:nvSpPr>
          <p:spPr>
            <a:xfrm>
              <a:off x="866880" y="1446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702" name="Freeform 8"/>
            <p:cNvSpPr/>
            <p:nvPr/>
          </p:nvSpPr>
          <p:spPr>
            <a:xfrm>
              <a:off x="978840" y="14479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03" name="Freeform 9"/>
            <p:cNvSpPr/>
            <p:nvPr/>
          </p:nvSpPr>
          <p:spPr>
            <a:xfrm>
              <a:off x="1152000" y="1506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04" name="Freeform 10"/>
            <p:cNvSpPr/>
            <p:nvPr/>
          </p:nvSpPr>
          <p:spPr>
            <a:xfrm>
              <a:off x="1331280" y="143424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705" name="Freeform 11"/>
            <p:cNvSpPr/>
            <p:nvPr/>
          </p:nvSpPr>
          <p:spPr>
            <a:xfrm>
              <a:off x="1409040" y="14407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706" name="Freeform 12"/>
            <p:cNvSpPr/>
            <p:nvPr/>
          </p:nvSpPr>
          <p:spPr>
            <a:xfrm>
              <a:off x="158436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07" name="Freeform 13"/>
            <p:cNvSpPr/>
            <p:nvPr/>
          </p:nvSpPr>
          <p:spPr>
            <a:xfrm>
              <a:off x="1796040" y="1446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708" name="Freeform 14"/>
            <p:cNvSpPr/>
            <p:nvPr/>
          </p:nvSpPr>
          <p:spPr>
            <a:xfrm>
              <a:off x="194688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09" name="Freeform 15"/>
            <p:cNvSpPr/>
            <p:nvPr/>
          </p:nvSpPr>
          <p:spPr>
            <a:xfrm>
              <a:off x="2012760" y="14407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710" name="Freeform 16"/>
            <p:cNvSpPr/>
            <p:nvPr/>
          </p:nvSpPr>
          <p:spPr>
            <a:xfrm>
              <a:off x="218844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11" name="Freeform 17"/>
            <p:cNvSpPr/>
            <p:nvPr/>
          </p:nvSpPr>
          <p:spPr>
            <a:xfrm>
              <a:off x="2399760" y="14475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712" name="Freeform 18"/>
            <p:cNvSpPr/>
            <p:nvPr/>
          </p:nvSpPr>
          <p:spPr>
            <a:xfrm>
              <a:off x="254124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13" name="Freeform 19"/>
            <p:cNvSpPr/>
            <p:nvPr/>
          </p:nvSpPr>
          <p:spPr>
            <a:xfrm>
              <a:off x="2608200" y="1446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1714" name="Freeform 20"/>
            <p:cNvSpPr/>
            <p:nvPr/>
          </p:nvSpPr>
          <p:spPr>
            <a:xfrm>
              <a:off x="279252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15" name="Freeform 21"/>
            <p:cNvSpPr/>
            <p:nvPr/>
          </p:nvSpPr>
          <p:spPr>
            <a:xfrm>
              <a:off x="3004200" y="1446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6"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716" name="Freeform 22"/>
            <p:cNvSpPr/>
            <p:nvPr/>
          </p:nvSpPr>
          <p:spPr>
            <a:xfrm>
              <a:off x="315504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17" name="Freeform 23"/>
            <p:cNvSpPr/>
            <p:nvPr/>
          </p:nvSpPr>
          <p:spPr>
            <a:xfrm>
              <a:off x="3222000" y="1446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39"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0"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1718" name="Freeform 24"/>
            <p:cNvSpPr/>
            <p:nvPr/>
          </p:nvSpPr>
          <p:spPr>
            <a:xfrm>
              <a:off x="340632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19" name="Freeform 25"/>
            <p:cNvSpPr/>
            <p:nvPr/>
          </p:nvSpPr>
          <p:spPr>
            <a:xfrm>
              <a:off x="3617640" y="14475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720" name="Freeform 26"/>
            <p:cNvSpPr/>
            <p:nvPr/>
          </p:nvSpPr>
          <p:spPr>
            <a:xfrm>
              <a:off x="3756600" y="14342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721" name="Freeform 27"/>
            <p:cNvSpPr/>
            <p:nvPr/>
          </p:nvSpPr>
          <p:spPr>
            <a:xfrm>
              <a:off x="3842640" y="15566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722" name="Freeform 28"/>
            <p:cNvSpPr/>
            <p:nvPr/>
          </p:nvSpPr>
          <p:spPr>
            <a:xfrm>
              <a:off x="86688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723" name="Freeform 29"/>
            <p:cNvSpPr/>
            <p:nvPr/>
          </p:nvSpPr>
          <p:spPr>
            <a:xfrm>
              <a:off x="978840" y="16765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24" name="Freeform 30"/>
            <p:cNvSpPr/>
            <p:nvPr/>
          </p:nvSpPr>
          <p:spPr>
            <a:xfrm>
              <a:off x="1081440" y="173988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725" name="Freeform 31"/>
            <p:cNvSpPr/>
            <p:nvPr/>
          </p:nvSpPr>
          <p:spPr>
            <a:xfrm>
              <a:off x="122544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26" name="Freeform 32"/>
            <p:cNvSpPr/>
            <p:nvPr/>
          </p:nvSpPr>
          <p:spPr>
            <a:xfrm>
              <a:off x="1405080" y="166248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1727" name="Freeform 33"/>
            <p:cNvSpPr/>
            <p:nvPr/>
          </p:nvSpPr>
          <p:spPr>
            <a:xfrm>
              <a:off x="1482480" y="166896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728" name="Freeform 34"/>
            <p:cNvSpPr/>
            <p:nvPr/>
          </p:nvSpPr>
          <p:spPr>
            <a:xfrm>
              <a:off x="161676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29" name="Freeform 35"/>
            <p:cNvSpPr/>
            <p:nvPr/>
          </p:nvSpPr>
          <p:spPr>
            <a:xfrm>
              <a:off x="1683720" y="16754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1730" name="Freeform 36"/>
            <p:cNvSpPr/>
            <p:nvPr/>
          </p:nvSpPr>
          <p:spPr>
            <a:xfrm>
              <a:off x="1824480" y="166248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731" name="Freeform 37"/>
            <p:cNvSpPr/>
            <p:nvPr/>
          </p:nvSpPr>
          <p:spPr>
            <a:xfrm>
              <a:off x="191016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32" name="Freeform 38"/>
            <p:cNvSpPr/>
            <p:nvPr/>
          </p:nvSpPr>
          <p:spPr>
            <a:xfrm>
              <a:off x="197712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733" name="Freeform 39"/>
            <p:cNvSpPr/>
            <p:nvPr/>
          </p:nvSpPr>
          <p:spPr>
            <a:xfrm>
              <a:off x="2088360" y="167652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34" name="Freeform 40"/>
            <p:cNvSpPr/>
            <p:nvPr/>
          </p:nvSpPr>
          <p:spPr>
            <a:xfrm>
              <a:off x="2187720" y="174384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735" name="Freeform 41"/>
            <p:cNvSpPr/>
            <p:nvPr/>
          </p:nvSpPr>
          <p:spPr>
            <a:xfrm>
              <a:off x="234396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36" name="Freeform 42"/>
            <p:cNvSpPr/>
            <p:nvPr/>
          </p:nvSpPr>
          <p:spPr>
            <a:xfrm>
              <a:off x="2523600" y="166248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737" name="Freeform 43"/>
            <p:cNvSpPr/>
            <p:nvPr/>
          </p:nvSpPr>
          <p:spPr>
            <a:xfrm>
              <a:off x="2601720" y="16754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738" name="Freeform 44"/>
            <p:cNvSpPr/>
            <p:nvPr/>
          </p:nvSpPr>
          <p:spPr>
            <a:xfrm>
              <a:off x="275328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39" name="Freeform 45"/>
            <p:cNvSpPr/>
            <p:nvPr/>
          </p:nvSpPr>
          <p:spPr>
            <a:xfrm>
              <a:off x="2819520" y="167580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740" name="Freeform 46"/>
            <p:cNvSpPr/>
            <p:nvPr/>
          </p:nvSpPr>
          <p:spPr>
            <a:xfrm>
              <a:off x="2958120" y="166248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741" name="Freeform 47"/>
            <p:cNvSpPr/>
            <p:nvPr/>
          </p:nvSpPr>
          <p:spPr>
            <a:xfrm>
              <a:off x="304452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42" name="Freeform 48"/>
            <p:cNvSpPr/>
            <p:nvPr/>
          </p:nvSpPr>
          <p:spPr>
            <a:xfrm>
              <a:off x="312444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743" name="Freeform 49"/>
            <p:cNvSpPr/>
            <p:nvPr/>
          </p:nvSpPr>
          <p:spPr>
            <a:xfrm>
              <a:off x="315756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744" name="Freeform 50"/>
            <p:cNvSpPr/>
            <p:nvPr/>
          </p:nvSpPr>
          <p:spPr>
            <a:xfrm>
              <a:off x="3269160" y="16765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45" name="Freeform 51"/>
            <p:cNvSpPr/>
            <p:nvPr/>
          </p:nvSpPr>
          <p:spPr>
            <a:xfrm>
              <a:off x="340632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746" name="Freeform 52"/>
            <p:cNvSpPr/>
            <p:nvPr/>
          </p:nvSpPr>
          <p:spPr>
            <a:xfrm>
              <a:off x="348876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47" name="Freeform 53"/>
            <p:cNvSpPr/>
            <p:nvPr/>
          </p:nvSpPr>
          <p:spPr>
            <a:xfrm>
              <a:off x="367596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748" name="Freeform 54"/>
            <p:cNvSpPr/>
            <p:nvPr/>
          </p:nvSpPr>
          <p:spPr>
            <a:xfrm>
              <a:off x="3711600" y="167112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749" name="Freeform 55"/>
            <p:cNvSpPr/>
            <p:nvPr/>
          </p:nvSpPr>
          <p:spPr>
            <a:xfrm>
              <a:off x="383508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750" name="Freeform 56"/>
            <p:cNvSpPr/>
            <p:nvPr/>
          </p:nvSpPr>
          <p:spPr>
            <a:xfrm>
              <a:off x="3913200" y="17478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751" name="Freeform 57"/>
            <p:cNvSpPr/>
            <p:nvPr/>
          </p:nvSpPr>
          <p:spPr>
            <a:xfrm>
              <a:off x="400248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752" name="Freeform 58"/>
            <p:cNvSpPr/>
            <p:nvPr/>
          </p:nvSpPr>
          <p:spPr>
            <a:xfrm>
              <a:off x="4033440" y="167652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53" name="Freeform 59"/>
            <p:cNvSpPr/>
            <p:nvPr/>
          </p:nvSpPr>
          <p:spPr>
            <a:xfrm>
              <a:off x="417024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754" name="Freeform 60"/>
            <p:cNvSpPr/>
            <p:nvPr/>
          </p:nvSpPr>
          <p:spPr>
            <a:xfrm>
              <a:off x="4211280" y="17852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755" name="Freeform 61"/>
            <p:cNvSpPr/>
            <p:nvPr/>
          </p:nvSpPr>
          <p:spPr>
            <a:xfrm>
              <a:off x="654840" y="2059200"/>
              <a:ext cx="67320" cy="127800"/>
            </a:xfrm>
            <a:custGeom>
              <a:avLst/>
              <a:gdLst/>
              <a:ahLst/>
              <a:rect l="0" t="0" r="r" b="b"/>
              <a:pathLst>
                <a:path w="187" h="355">
                  <a:moveTo>
                    <a:pt x="36" y="313"/>
                  </a:moveTo>
                  <a:lnTo>
                    <a:pt x="86" y="257"/>
                  </a:lnTo>
                  <a:cubicBezTo>
                    <a:pt x="159" y="184"/>
                    <a:pt x="186" y="156"/>
                    <a:pt x="186" y="103"/>
                  </a:cubicBezTo>
                  <a:cubicBezTo>
                    <a:pt x="186" y="42"/>
                    <a:pt x="145" y="0"/>
                    <a:pt x="88" y="0"/>
                  </a:cubicBezTo>
                  <a:cubicBezTo>
                    <a:pt x="35" y="0"/>
                    <a:pt x="0" y="49"/>
                    <a:pt x="0" y="96"/>
                  </a:cubicBezTo>
                  <a:cubicBezTo>
                    <a:pt x="0" y="125"/>
                    <a:pt x="23" y="125"/>
                    <a:pt x="24" y="125"/>
                  </a:cubicBezTo>
                  <a:cubicBezTo>
                    <a:pt x="33" y="125"/>
                    <a:pt x="49" y="119"/>
                    <a:pt x="49" y="97"/>
                  </a:cubicBezTo>
                  <a:cubicBezTo>
                    <a:pt x="49" y="84"/>
                    <a:pt x="40" y="70"/>
                    <a:pt x="24" y="70"/>
                  </a:cubicBezTo>
                  <a:cubicBezTo>
                    <a:pt x="20" y="70"/>
                    <a:pt x="20" y="70"/>
                    <a:pt x="18" y="71"/>
                  </a:cubicBezTo>
                  <a:cubicBezTo>
                    <a:pt x="29" y="36"/>
                    <a:pt x="54" y="17"/>
                    <a:pt x="82" y="17"/>
                  </a:cubicBezTo>
                  <a:cubicBezTo>
                    <a:pt x="124" y="17"/>
                    <a:pt x="144" y="59"/>
                    <a:pt x="144" y="103"/>
                  </a:cubicBezTo>
                  <a:cubicBezTo>
                    <a:pt x="144" y="146"/>
                    <a:pt x="121" y="188"/>
                    <a:pt x="95" y="220"/>
                  </a:cubicBezTo>
                  <a:lnTo>
                    <a:pt x="5" y="333"/>
                  </a:lnTo>
                  <a:cubicBezTo>
                    <a:pt x="0" y="339"/>
                    <a:pt x="0" y="340"/>
                    <a:pt x="0" y="354"/>
                  </a:cubicBezTo>
                  <a:lnTo>
                    <a:pt x="174" y="354"/>
                  </a:lnTo>
                  <a:lnTo>
                    <a:pt x="186" y="261"/>
                  </a:lnTo>
                  <a:lnTo>
                    <a:pt x="175" y="261"/>
                  </a:lnTo>
                  <a:cubicBezTo>
                    <a:pt x="173" y="277"/>
                    <a:pt x="169" y="301"/>
                    <a:pt x="165" y="308"/>
                  </a:cubicBezTo>
                  <a:cubicBezTo>
                    <a:pt x="161" y="313"/>
                    <a:pt x="130" y="313"/>
                    <a:pt x="121" y="313"/>
                  </a:cubicBezTo>
                  <a:lnTo>
                    <a:pt x="36" y="313"/>
                  </a:lnTo>
                </a:path>
              </a:pathLst>
            </a:custGeom>
            <a:solidFill>
              <a:srgbClr val="000000"/>
            </a:solidFill>
            <a:ln w="15840">
              <a:noFill/>
            </a:ln>
          </p:spPr>
        </p:sp>
        <p:sp>
          <p:nvSpPr>
            <p:cNvPr id="1756" name="Freeform 62"/>
            <p:cNvSpPr/>
            <p:nvPr/>
          </p:nvSpPr>
          <p:spPr>
            <a:xfrm>
              <a:off x="744480" y="21657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757" name="Freeform 63"/>
            <p:cNvSpPr/>
            <p:nvPr/>
          </p:nvSpPr>
          <p:spPr>
            <a:xfrm>
              <a:off x="866880" y="205560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758" name="Freeform 64"/>
            <p:cNvSpPr/>
            <p:nvPr/>
          </p:nvSpPr>
          <p:spPr>
            <a:xfrm>
              <a:off x="978840" y="205704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59" name="Freeform 65"/>
            <p:cNvSpPr/>
            <p:nvPr/>
          </p:nvSpPr>
          <p:spPr>
            <a:xfrm>
              <a:off x="1152000" y="2116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60" name="Freeform 66"/>
            <p:cNvSpPr/>
            <p:nvPr/>
          </p:nvSpPr>
          <p:spPr>
            <a:xfrm>
              <a:off x="1331280" y="2043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761" name="Freeform 67"/>
            <p:cNvSpPr/>
            <p:nvPr/>
          </p:nvSpPr>
          <p:spPr>
            <a:xfrm>
              <a:off x="1409040" y="2049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762" name="Freeform 68"/>
            <p:cNvSpPr/>
            <p:nvPr/>
          </p:nvSpPr>
          <p:spPr>
            <a:xfrm>
              <a:off x="158436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63" name="Freeform 69"/>
            <p:cNvSpPr/>
            <p:nvPr/>
          </p:nvSpPr>
          <p:spPr>
            <a:xfrm>
              <a:off x="1796040" y="205560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764" name="Freeform 70"/>
            <p:cNvSpPr/>
            <p:nvPr/>
          </p:nvSpPr>
          <p:spPr>
            <a:xfrm>
              <a:off x="1946880" y="216576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65" name="Freeform 71"/>
            <p:cNvSpPr/>
            <p:nvPr/>
          </p:nvSpPr>
          <p:spPr>
            <a:xfrm>
              <a:off x="2012760" y="2049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766" name="Freeform 72"/>
            <p:cNvSpPr/>
            <p:nvPr/>
          </p:nvSpPr>
          <p:spPr>
            <a:xfrm>
              <a:off x="218844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67" name="Freeform 73"/>
            <p:cNvSpPr/>
            <p:nvPr/>
          </p:nvSpPr>
          <p:spPr>
            <a:xfrm>
              <a:off x="2399760" y="2056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768" name="Freeform 74"/>
            <p:cNvSpPr/>
            <p:nvPr/>
          </p:nvSpPr>
          <p:spPr>
            <a:xfrm>
              <a:off x="2541240" y="216576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69" name="Freeform 75"/>
            <p:cNvSpPr/>
            <p:nvPr/>
          </p:nvSpPr>
          <p:spPr>
            <a:xfrm>
              <a:off x="2608200" y="205560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1770" name="Freeform 76"/>
            <p:cNvSpPr/>
            <p:nvPr/>
          </p:nvSpPr>
          <p:spPr>
            <a:xfrm>
              <a:off x="279252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771" name="Freeform 77"/>
            <p:cNvSpPr/>
            <p:nvPr/>
          </p:nvSpPr>
          <p:spPr>
            <a:xfrm>
              <a:off x="3003480" y="2056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772" name="Freeform 78"/>
            <p:cNvSpPr/>
            <p:nvPr/>
          </p:nvSpPr>
          <p:spPr>
            <a:xfrm>
              <a:off x="3142440" y="2043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773" name="Freeform 79"/>
            <p:cNvSpPr/>
            <p:nvPr/>
          </p:nvSpPr>
          <p:spPr>
            <a:xfrm>
              <a:off x="3228480" y="21657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774" name="Freeform 80"/>
            <p:cNvSpPr/>
            <p:nvPr/>
          </p:nvSpPr>
          <p:spPr>
            <a:xfrm>
              <a:off x="86688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775" name="Freeform 81"/>
            <p:cNvSpPr/>
            <p:nvPr/>
          </p:nvSpPr>
          <p:spPr>
            <a:xfrm>
              <a:off x="97884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76" name="Freeform 82"/>
            <p:cNvSpPr/>
            <p:nvPr/>
          </p:nvSpPr>
          <p:spPr>
            <a:xfrm>
              <a:off x="1081440" y="2349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777" name="Freeform 83"/>
            <p:cNvSpPr/>
            <p:nvPr/>
          </p:nvSpPr>
          <p:spPr>
            <a:xfrm>
              <a:off x="122544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78" name="Freeform 84"/>
            <p:cNvSpPr/>
            <p:nvPr/>
          </p:nvSpPr>
          <p:spPr>
            <a:xfrm>
              <a:off x="1405080" y="227160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1779" name="Freeform 85"/>
            <p:cNvSpPr/>
            <p:nvPr/>
          </p:nvSpPr>
          <p:spPr>
            <a:xfrm>
              <a:off x="1482480" y="227808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780" name="Freeform 86"/>
            <p:cNvSpPr/>
            <p:nvPr/>
          </p:nvSpPr>
          <p:spPr>
            <a:xfrm>
              <a:off x="161676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81" name="Freeform 87"/>
            <p:cNvSpPr/>
            <p:nvPr/>
          </p:nvSpPr>
          <p:spPr>
            <a:xfrm>
              <a:off x="1683720" y="2283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4"/>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1782" name="Freeform 88"/>
            <p:cNvSpPr/>
            <p:nvPr/>
          </p:nvSpPr>
          <p:spPr>
            <a:xfrm>
              <a:off x="1824480" y="227160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783" name="Freeform 89"/>
            <p:cNvSpPr/>
            <p:nvPr/>
          </p:nvSpPr>
          <p:spPr>
            <a:xfrm>
              <a:off x="191016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84" name="Freeform 90"/>
            <p:cNvSpPr/>
            <p:nvPr/>
          </p:nvSpPr>
          <p:spPr>
            <a:xfrm>
              <a:off x="197712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785" name="Freeform 91"/>
            <p:cNvSpPr/>
            <p:nvPr/>
          </p:nvSpPr>
          <p:spPr>
            <a:xfrm>
              <a:off x="2088360" y="22852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86" name="Freeform 92"/>
            <p:cNvSpPr/>
            <p:nvPr/>
          </p:nvSpPr>
          <p:spPr>
            <a:xfrm>
              <a:off x="2187720" y="23529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787" name="Freeform 93"/>
            <p:cNvSpPr/>
            <p:nvPr/>
          </p:nvSpPr>
          <p:spPr>
            <a:xfrm>
              <a:off x="234396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88" name="Freeform 94"/>
            <p:cNvSpPr/>
            <p:nvPr/>
          </p:nvSpPr>
          <p:spPr>
            <a:xfrm>
              <a:off x="2523600" y="227160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789" name="Freeform 95"/>
            <p:cNvSpPr/>
            <p:nvPr/>
          </p:nvSpPr>
          <p:spPr>
            <a:xfrm>
              <a:off x="2601720" y="228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4"/>
                    <a:pt x="90" y="344"/>
                    <a:pt x="90" y="340"/>
                  </a:cubicBezTo>
                  <a:cubicBezTo>
                    <a:pt x="90" y="338"/>
                    <a:pt x="90" y="337"/>
                    <a:pt x="92" y="327"/>
                  </a:cubicBezTo>
                  <a:lnTo>
                    <a:pt x="157" y="36"/>
                  </a:lnTo>
                </a:path>
              </a:pathLst>
            </a:custGeom>
            <a:solidFill>
              <a:srgbClr val="000000"/>
            </a:solidFill>
            <a:ln w="15840">
              <a:noFill/>
            </a:ln>
          </p:spPr>
        </p:sp>
        <p:sp>
          <p:nvSpPr>
            <p:cNvPr id="1790" name="Freeform 96"/>
            <p:cNvSpPr/>
            <p:nvPr/>
          </p:nvSpPr>
          <p:spPr>
            <a:xfrm>
              <a:off x="275328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791" name="Freeform 97"/>
            <p:cNvSpPr/>
            <p:nvPr/>
          </p:nvSpPr>
          <p:spPr>
            <a:xfrm>
              <a:off x="2819520" y="228492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2"/>
                  </a:cubicBezTo>
                  <a:lnTo>
                    <a:pt x="247" y="108"/>
                  </a:lnTo>
                  <a:cubicBezTo>
                    <a:pt x="247" y="106"/>
                    <a:pt x="245" y="102"/>
                    <a:pt x="240" y="102"/>
                  </a:cubicBezTo>
                  <a:cubicBezTo>
                    <a:pt x="236" y="102"/>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792" name="Freeform 98"/>
            <p:cNvSpPr/>
            <p:nvPr/>
          </p:nvSpPr>
          <p:spPr>
            <a:xfrm>
              <a:off x="2958120" y="227160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793" name="Freeform 99"/>
            <p:cNvSpPr/>
            <p:nvPr/>
          </p:nvSpPr>
          <p:spPr>
            <a:xfrm>
              <a:off x="309240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794" name="Freeform 100"/>
            <p:cNvSpPr/>
            <p:nvPr/>
          </p:nvSpPr>
          <p:spPr>
            <a:xfrm>
              <a:off x="320400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795" name="Freeform 101"/>
            <p:cNvSpPr/>
            <p:nvPr/>
          </p:nvSpPr>
          <p:spPr>
            <a:xfrm>
              <a:off x="3306960" y="2349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7"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796" name="Freeform 102"/>
            <p:cNvSpPr/>
            <p:nvPr/>
          </p:nvSpPr>
          <p:spPr>
            <a:xfrm>
              <a:off x="345096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797" name="Freeform 103"/>
            <p:cNvSpPr/>
            <p:nvPr/>
          </p:nvSpPr>
          <p:spPr>
            <a:xfrm>
              <a:off x="3627000" y="22802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59"/>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798" name="Freeform 104"/>
            <p:cNvSpPr/>
            <p:nvPr/>
          </p:nvSpPr>
          <p:spPr>
            <a:xfrm>
              <a:off x="3793320" y="2329200"/>
              <a:ext cx="76320" cy="88200"/>
            </a:xfrm>
            <a:custGeom>
              <a:avLst/>
              <a:gdLst/>
              <a:ahLst/>
              <a:rect l="0" t="0" r="r" b="b"/>
              <a:pathLst>
                <a:path w="212" h="245">
                  <a:moveTo>
                    <a:pt x="136" y="197"/>
                  </a:moveTo>
                  <a:cubicBezTo>
                    <a:pt x="138" y="219"/>
                    <a:pt x="150" y="241"/>
                    <a:pt x="173" y="241"/>
                  </a:cubicBezTo>
                  <a:cubicBezTo>
                    <a:pt x="182" y="241"/>
                    <a:pt x="211" y="233"/>
                    <a:pt x="211" y="191"/>
                  </a:cubicBezTo>
                  <a:lnTo>
                    <a:pt x="211" y="161"/>
                  </a:lnTo>
                  <a:lnTo>
                    <a:pt x="199" y="161"/>
                  </a:lnTo>
                  <a:lnTo>
                    <a:pt x="199" y="191"/>
                  </a:lnTo>
                  <a:cubicBezTo>
                    <a:pt x="199" y="221"/>
                    <a:pt x="187" y="225"/>
                    <a:pt x="182" y="225"/>
                  </a:cubicBezTo>
                  <a:cubicBezTo>
                    <a:pt x="167" y="225"/>
                    <a:pt x="165" y="201"/>
                    <a:pt x="165" y="199"/>
                  </a:cubicBezTo>
                  <a:lnTo>
                    <a:pt x="165" y="91"/>
                  </a:lnTo>
                  <a:cubicBezTo>
                    <a:pt x="165" y="70"/>
                    <a:pt x="165" y="49"/>
                    <a:pt x="148" y="29"/>
                  </a:cubicBezTo>
                  <a:cubicBezTo>
                    <a:pt x="130" y="8"/>
                    <a:pt x="107" y="0"/>
                    <a:pt x="84" y="0"/>
                  </a:cubicBezTo>
                  <a:cubicBezTo>
                    <a:pt x="46" y="0"/>
                    <a:pt x="14" y="25"/>
                    <a:pt x="14" y="60"/>
                  </a:cubicBezTo>
                  <a:cubicBezTo>
                    <a:pt x="14" y="76"/>
                    <a:pt x="23" y="85"/>
                    <a:pt x="35" y="85"/>
                  </a:cubicBezTo>
                  <a:cubicBezTo>
                    <a:pt x="48" y="85"/>
                    <a:pt x="56" y="75"/>
                    <a:pt x="56" y="60"/>
                  </a:cubicBezTo>
                  <a:cubicBezTo>
                    <a:pt x="56" y="54"/>
                    <a:pt x="54" y="36"/>
                    <a:pt x="33" y="36"/>
                  </a:cubicBezTo>
                  <a:cubicBezTo>
                    <a:pt x="46" y="18"/>
                    <a:pt x="68" y="12"/>
                    <a:pt x="84" y="12"/>
                  </a:cubicBezTo>
                  <a:cubicBezTo>
                    <a:pt x="106" y="12"/>
                    <a:pt x="132" y="32"/>
                    <a:pt x="132" y="79"/>
                  </a:cubicBezTo>
                  <a:lnTo>
                    <a:pt x="132" y="100"/>
                  </a:lnTo>
                  <a:cubicBezTo>
                    <a:pt x="109" y="101"/>
                    <a:pt x="76" y="102"/>
                    <a:pt x="47" y="118"/>
                  </a:cubicBezTo>
                  <a:cubicBezTo>
                    <a:pt x="12" y="136"/>
                    <a:pt x="0" y="164"/>
                    <a:pt x="0" y="188"/>
                  </a:cubicBezTo>
                  <a:cubicBezTo>
                    <a:pt x="0" y="231"/>
                    <a:pt x="46" y="244"/>
                    <a:pt x="75" y="244"/>
                  </a:cubicBezTo>
                  <a:cubicBezTo>
                    <a:pt x="106" y="244"/>
                    <a:pt x="127" y="223"/>
                    <a:pt x="136" y="197"/>
                  </a:cubicBezTo>
                  <a:moveTo>
                    <a:pt x="132" y="111"/>
                  </a:moveTo>
                  <a:lnTo>
                    <a:pt x="132" y="164"/>
                  </a:lnTo>
                  <a:cubicBezTo>
                    <a:pt x="132" y="214"/>
                    <a:pt x="100" y="232"/>
                    <a:pt x="78" y="232"/>
                  </a:cubicBezTo>
                  <a:cubicBezTo>
                    <a:pt x="55" y="232"/>
                    <a:pt x="36" y="213"/>
                    <a:pt x="36" y="186"/>
                  </a:cubicBezTo>
                  <a:cubicBezTo>
                    <a:pt x="36" y="158"/>
                    <a:pt x="56" y="113"/>
                    <a:pt x="132" y="111"/>
                  </a:cubicBezTo>
                </a:path>
              </a:pathLst>
            </a:custGeom>
            <a:solidFill>
              <a:srgbClr val="000000"/>
            </a:solidFill>
            <a:ln w="15840">
              <a:noFill/>
            </a:ln>
          </p:spPr>
        </p:sp>
        <p:sp>
          <p:nvSpPr>
            <p:cNvPr id="1799" name="Freeform 105"/>
            <p:cNvSpPr/>
            <p:nvPr/>
          </p:nvSpPr>
          <p:spPr>
            <a:xfrm>
              <a:off x="3875760" y="2329920"/>
              <a:ext cx="84960" cy="84960"/>
            </a:xfrm>
            <a:custGeom>
              <a:avLst/>
              <a:gdLst/>
              <a:ahLst/>
              <a:rect l="0" t="0" r="r" b="b"/>
              <a:pathLst>
                <a:path w="236" h="236">
                  <a:moveTo>
                    <a:pt x="36" y="52"/>
                  </a:moveTo>
                  <a:lnTo>
                    <a:pt x="36" y="195"/>
                  </a:lnTo>
                  <a:cubicBezTo>
                    <a:pt x="36" y="218"/>
                    <a:pt x="32" y="218"/>
                    <a:pt x="0" y="218"/>
                  </a:cubicBezTo>
                  <a:lnTo>
                    <a:pt x="0" y="235"/>
                  </a:lnTo>
                  <a:cubicBezTo>
                    <a:pt x="16" y="235"/>
                    <a:pt x="40" y="233"/>
                    <a:pt x="53" y="233"/>
                  </a:cubicBezTo>
                  <a:cubicBezTo>
                    <a:pt x="65" y="233"/>
                    <a:pt x="89" y="235"/>
                    <a:pt x="105" y="235"/>
                  </a:cubicBezTo>
                  <a:lnTo>
                    <a:pt x="105" y="218"/>
                  </a:lnTo>
                  <a:cubicBezTo>
                    <a:pt x="74" y="218"/>
                    <a:pt x="69" y="218"/>
                    <a:pt x="69" y="195"/>
                  </a:cubicBezTo>
                  <a:lnTo>
                    <a:pt x="69" y="96"/>
                  </a:lnTo>
                  <a:cubicBezTo>
                    <a:pt x="69" y="41"/>
                    <a:pt x="102" y="12"/>
                    <a:pt x="131" y="12"/>
                  </a:cubicBezTo>
                  <a:cubicBezTo>
                    <a:pt x="161" y="12"/>
                    <a:pt x="166" y="41"/>
                    <a:pt x="166" y="71"/>
                  </a:cubicBezTo>
                  <a:lnTo>
                    <a:pt x="166" y="195"/>
                  </a:lnTo>
                  <a:cubicBezTo>
                    <a:pt x="166" y="218"/>
                    <a:pt x="161" y="218"/>
                    <a:pt x="130" y="218"/>
                  </a:cubicBezTo>
                  <a:lnTo>
                    <a:pt x="130" y="235"/>
                  </a:lnTo>
                  <a:cubicBezTo>
                    <a:pt x="146" y="235"/>
                    <a:pt x="171" y="233"/>
                    <a:pt x="183" y="233"/>
                  </a:cubicBezTo>
                  <a:cubicBezTo>
                    <a:pt x="195" y="233"/>
                    <a:pt x="219" y="235"/>
                    <a:pt x="235" y="235"/>
                  </a:cubicBezTo>
                  <a:lnTo>
                    <a:pt x="235" y="218"/>
                  </a:lnTo>
                  <a:cubicBezTo>
                    <a:pt x="211" y="218"/>
                    <a:pt x="199" y="218"/>
                    <a:pt x="199" y="202"/>
                  </a:cubicBezTo>
                  <a:lnTo>
                    <a:pt x="199" y="101"/>
                  </a:lnTo>
                  <a:cubicBezTo>
                    <a:pt x="199" y="55"/>
                    <a:pt x="199" y="38"/>
                    <a:pt x="184" y="19"/>
                  </a:cubicBezTo>
                  <a:cubicBezTo>
                    <a:pt x="178" y="11"/>
                    <a:pt x="162" y="0"/>
                    <a:pt x="136" y="0"/>
                  </a:cubicBezTo>
                  <a:cubicBezTo>
                    <a:pt x="101" y="0"/>
                    <a:pt x="79" y="23"/>
                    <a:pt x="66" y="55"/>
                  </a:cubicBezTo>
                  <a:lnTo>
                    <a:pt x="66" y="0"/>
                  </a:lnTo>
                  <a:lnTo>
                    <a:pt x="0" y="6"/>
                  </a:lnTo>
                  <a:lnTo>
                    <a:pt x="0" y="23"/>
                  </a:lnTo>
                  <a:cubicBezTo>
                    <a:pt x="33" y="23"/>
                    <a:pt x="36" y="26"/>
                    <a:pt x="36" y="52"/>
                  </a:cubicBezTo>
                </a:path>
              </a:pathLst>
            </a:custGeom>
            <a:solidFill>
              <a:srgbClr val="000000"/>
            </a:solidFill>
            <a:ln w="15840">
              <a:noFill/>
            </a:ln>
          </p:spPr>
        </p:sp>
        <p:sp>
          <p:nvSpPr>
            <p:cNvPr id="1800" name="Freeform 106"/>
            <p:cNvSpPr/>
            <p:nvPr/>
          </p:nvSpPr>
          <p:spPr>
            <a:xfrm>
              <a:off x="3969360" y="2282400"/>
              <a:ext cx="83520" cy="135000"/>
            </a:xfrm>
            <a:custGeom>
              <a:avLst/>
              <a:gdLst/>
              <a:ahLst/>
              <a:rect l="0" t="0" r="r" b="b"/>
              <a:pathLst>
                <a:path w="232" h="375">
                  <a:moveTo>
                    <a:pt x="162" y="339"/>
                  </a:moveTo>
                  <a:lnTo>
                    <a:pt x="162" y="374"/>
                  </a:lnTo>
                  <a:lnTo>
                    <a:pt x="231" y="368"/>
                  </a:lnTo>
                  <a:lnTo>
                    <a:pt x="231" y="351"/>
                  </a:lnTo>
                  <a:cubicBezTo>
                    <a:pt x="198" y="351"/>
                    <a:pt x="194" y="348"/>
                    <a:pt x="194" y="322"/>
                  </a:cubicBezTo>
                  <a:lnTo>
                    <a:pt x="194" y="0"/>
                  </a:lnTo>
                  <a:lnTo>
                    <a:pt x="127" y="6"/>
                  </a:lnTo>
                  <a:lnTo>
                    <a:pt x="127" y="23"/>
                  </a:lnTo>
                  <a:cubicBezTo>
                    <a:pt x="160" y="23"/>
                    <a:pt x="163" y="26"/>
                    <a:pt x="163" y="52"/>
                  </a:cubicBezTo>
                  <a:lnTo>
                    <a:pt x="163" y="166"/>
                  </a:lnTo>
                  <a:cubicBezTo>
                    <a:pt x="149" y="148"/>
                    <a:pt x="129" y="134"/>
                    <a:pt x="104" y="134"/>
                  </a:cubicBezTo>
                  <a:cubicBezTo>
                    <a:pt x="49" y="134"/>
                    <a:pt x="0" y="185"/>
                    <a:pt x="0" y="254"/>
                  </a:cubicBezTo>
                  <a:cubicBezTo>
                    <a:pt x="0" y="321"/>
                    <a:pt x="46" y="374"/>
                    <a:pt x="100" y="374"/>
                  </a:cubicBezTo>
                  <a:cubicBezTo>
                    <a:pt x="129" y="374"/>
                    <a:pt x="150" y="356"/>
                    <a:pt x="162" y="339"/>
                  </a:cubicBezTo>
                  <a:moveTo>
                    <a:pt x="162" y="197"/>
                  </a:moveTo>
                  <a:lnTo>
                    <a:pt x="162" y="306"/>
                  </a:lnTo>
                  <a:cubicBezTo>
                    <a:pt x="162" y="315"/>
                    <a:pt x="162" y="316"/>
                    <a:pt x="157" y="325"/>
                  </a:cubicBezTo>
                  <a:cubicBezTo>
                    <a:pt x="143" y="350"/>
                    <a:pt x="122" y="362"/>
                    <a:pt x="102" y="362"/>
                  </a:cubicBezTo>
                  <a:cubicBezTo>
                    <a:pt x="81" y="362"/>
                    <a:pt x="64" y="349"/>
                    <a:pt x="52" y="328"/>
                  </a:cubicBezTo>
                  <a:cubicBezTo>
                    <a:pt x="40" y="307"/>
                    <a:pt x="39" y="277"/>
                    <a:pt x="39" y="255"/>
                  </a:cubicBezTo>
                  <a:cubicBezTo>
                    <a:pt x="39" y="235"/>
                    <a:pt x="40" y="203"/>
                    <a:pt x="53" y="179"/>
                  </a:cubicBezTo>
                  <a:cubicBezTo>
                    <a:pt x="64" y="162"/>
                    <a:pt x="81" y="146"/>
                    <a:pt x="106" y="146"/>
                  </a:cubicBezTo>
                  <a:cubicBezTo>
                    <a:pt x="123" y="146"/>
                    <a:pt x="142" y="153"/>
                    <a:pt x="157" y="177"/>
                  </a:cubicBezTo>
                  <a:cubicBezTo>
                    <a:pt x="162" y="186"/>
                    <a:pt x="162" y="188"/>
                    <a:pt x="162" y="197"/>
                  </a:cubicBezTo>
                </a:path>
              </a:pathLst>
            </a:custGeom>
            <a:solidFill>
              <a:srgbClr val="000000"/>
            </a:solidFill>
            <a:ln w="15840">
              <a:noFill/>
            </a:ln>
          </p:spPr>
        </p:sp>
        <p:sp>
          <p:nvSpPr>
            <p:cNvPr id="1801" name="Freeform 107"/>
            <p:cNvSpPr/>
            <p:nvPr/>
          </p:nvSpPr>
          <p:spPr>
            <a:xfrm>
              <a:off x="411876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802" name="Freeform 108"/>
            <p:cNvSpPr/>
            <p:nvPr/>
          </p:nvSpPr>
          <p:spPr>
            <a:xfrm>
              <a:off x="423036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03" name="Freeform 109"/>
            <p:cNvSpPr/>
            <p:nvPr/>
          </p:nvSpPr>
          <p:spPr>
            <a:xfrm>
              <a:off x="4329360" y="23529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804" name="Freeform 110"/>
            <p:cNvSpPr/>
            <p:nvPr/>
          </p:nvSpPr>
          <p:spPr>
            <a:xfrm>
              <a:off x="448560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05" name="Freeform 111"/>
            <p:cNvSpPr/>
            <p:nvPr/>
          </p:nvSpPr>
          <p:spPr>
            <a:xfrm>
              <a:off x="4657320" y="22852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06" name="Freeform 112"/>
            <p:cNvSpPr/>
            <p:nvPr/>
          </p:nvSpPr>
          <p:spPr>
            <a:xfrm>
              <a:off x="477972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807" name="Freeform 113"/>
            <p:cNvSpPr/>
            <p:nvPr/>
          </p:nvSpPr>
          <p:spPr>
            <a:xfrm>
              <a:off x="485928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08" name="Freeform 114"/>
            <p:cNvSpPr/>
            <p:nvPr/>
          </p:nvSpPr>
          <p:spPr>
            <a:xfrm>
              <a:off x="489240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809" name="Freeform 115"/>
            <p:cNvSpPr/>
            <p:nvPr/>
          </p:nvSpPr>
          <p:spPr>
            <a:xfrm>
              <a:off x="500436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10" name="Freeform 116"/>
            <p:cNvSpPr/>
            <p:nvPr/>
          </p:nvSpPr>
          <p:spPr>
            <a:xfrm>
              <a:off x="514116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11" name="Freeform 117"/>
            <p:cNvSpPr/>
            <p:nvPr/>
          </p:nvSpPr>
          <p:spPr>
            <a:xfrm>
              <a:off x="5227920" y="2311200"/>
              <a:ext cx="102960" cy="111240"/>
            </a:xfrm>
            <a:custGeom>
              <a:avLst/>
              <a:gdLst/>
              <a:ahLst/>
              <a:rect l="0" t="0" r="r" b="b"/>
              <a:pathLst>
                <a:path w="286" h="309">
                  <a:moveTo>
                    <a:pt x="276" y="23"/>
                  </a:moveTo>
                  <a:cubicBezTo>
                    <a:pt x="282" y="19"/>
                    <a:pt x="285" y="17"/>
                    <a:pt x="285" y="11"/>
                  </a:cubicBezTo>
                  <a:cubicBezTo>
                    <a:pt x="285" y="5"/>
                    <a:pt x="281" y="0"/>
                    <a:pt x="276" y="0"/>
                  </a:cubicBezTo>
                  <a:cubicBezTo>
                    <a:pt x="274" y="0"/>
                    <a:pt x="273" y="0"/>
                    <a:pt x="268" y="4"/>
                  </a:cubicBezTo>
                  <a:lnTo>
                    <a:pt x="8" y="142"/>
                  </a:lnTo>
                  <a:cubicBezTo>
                    <a:pt x="3" y="144"/>
                    <a:pt x="0" y="148"/>
                    <a:pt x="0" y="154"/>
                  </a:cubicBezTo>
                  <a:cubicBezTo>
                    <a:pt x="0" y="160"/>
                    <a:pt x="3" y="162"/>
                    <a:pt x="8" y="166"/>
                  </a:cubicBezTo>
                  <a:lnTo>
                    <a:pt x="268" y="304"/>
                  </a:lnTo>
                  <a:cubicBezTo>
                    <a:pt x="273" y="308"/>
                    <a:pt x="274" y="308"/>
                    <a:pt x="276" y="308"/>
                  </a:cubicBezTo>
                  <a:cubicBezTo>
                    <a:pt x="281" y="308"/>
                    <a:pt x="285" y="303"/>
                    <a:pt x="285" y="297"/>
                  </a:cubicBezTo>
                  <a:cubicBezTo>
                    <a:pt x="285" y="291"/>
                    <a:pt x="282" y="289"/>
                    <a:pt x="276" y="285"/>
                  </a:cubicBezTo>
                  <a:lnTo>
                    <a:pt x="32" y="154"/>
                  </a:lnTo>
                  <a:lnTo>
                    <a:pt x="276" y="23"/>
                  </a:lnTo>
                </a:path>
              </a:pathLst>
            </a:custGeom>
            <a:solidFill>
              <a:srgbClr val="000000"/>
            </a:solidFill>
            <a:ln w="15840">
              <a:noFill/>
            </a:ln>
          </p:spPr>
        </p:sp>
        <p:sp>
          <p:nvSpPr>
            <p:cNvPr id="1812" name="Freeform 118"/>
            <p:cNvSpPr/>
            <p:nvPr/>
          </p:nvSpPr>
          <p:spPr>
            <a:xfrm>
              <a:off x="541116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13" name="Freeform 119"/>
            <p:cNvSpPr/>
            <p:nvPr/>
          </p:nvSpPr>
          <p:spPr>
            <a:xfrm>
              <a:off x="5446080" y="22802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59"/>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814" name="Freeform 120"/>
            <p:cNvSpPr/>
            <p:nvPr/>
          </p:nvSpPr>
          <p:spPr>
            <a:xfrm>
              <a:off x="556992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15" name="Freeform 121"/>
            <p:cNvSpPr/>
            <p:nvPr/>
          </p:nvSpPr>
          <p:spPr>
            <a:xfrm>
              <a:off x="5648400" y="23562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16" name="Freeform 122"/>
            <p:cNvSpPr/>
            <p:nvPr/>
          </p:nvSpPr>
          <p:spPr>
            <a:xfrm>
              <a:off x="573768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17" name="Freeform 123"/>
            <p:cNvSpPr/>
            <p:nvPr/>
          </p:nvSpPr>
          <p:spPr>
            <a:xfrm>
              <a:off x="576792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18" name="Freeform 124"/>
            <p:cNvSpPr/>
            <p:nvPr/>
          </p:nvSpPr>
          <p:spPr>
            <a:xfrm>
              <a:off x="590544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19" name="Freeform 125"/>
            <p:cNvSpPr/>
            <p:nvPr/>
          </p:nvSpPr>
          <p:spPr>
            <a:xfrm>
              <a:off x="5946120" y="23940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20" name="Freeform 126"/>
            <p:cNvSpPr/>
            <p:nvPr/>
          </p:nvSpPr>
          <p:spPr>
            <a:xfrm>
              <a:off x="653400" y="2668320"/>
              <a:ext cx="70200" cy="131760"/>
            </a:xfrm>
            <a:custGeom>
              <a:avLst/>
              <a:gdLst/>
              <a:ahLst/>
              <a:rect l="0" t="0" r="r" b="b"/>
              <a:pathLst>
                <a:path w="195" h="366">
                  <a:moveTo>
                    <a:pt x="117" y="166"/>
                  </a:moveTo>
                  <a:cubicBezTo>
                    <a:pt x="155" y="153"/>
                    <a:pt x="181" y="115"/>
                    <a:pt x="181" y="73"/>
                  </a:cubicBezTo>
                  <a:cubicBezTo>
                    <a:pt x="181" y="30"/>
                    <a:pt x="141" y="0"/>
                    <a:pt x="95" y="0"/>
                  </a:cubicBezTo>
                  <a:cubicBezTo>
                    <a:pt x="48" y="0"/>
                    <a:pt x="13" y="31"/>
                    <a:pt x="13" y="72"/>
                  </a:cubicBezTo>
                  <a:cubicBezTo>
                    <a:pt x="13" y="90"/>
                    <a:pt x="23" y="100"/>
                    <a:pt x="36" y="100"/>
                  </a:cubicBezTo>
                  <a:cubicBezTo>
                    <a:pt x="51" y="100"/>
                    <a:pt x="60" y="88"/>
                    <a:pt x="60" y="72"/>
                  </a:cubicBezTo>
                  <a:cubicBezTo>
                    <a:pt x="60" y="46"/>
                    <a:pt x="38" y="46"/>
                    <a:pt x="32" y="46"/>
                  </a:cubicBezTo>
                  <a:cubicBezTo>
                    <a:pt x="46" y="20"/>
                    <a:pt x="76" y="13"/>
                    <a:pt x="93" y="13"/>
                  </a:cubicBezTo>
                  <a:cubicBezTo>
                    <a:pt x="112" y="13"/>
                    <a:pt x="139" y="25"/>
                    <a:pt x="139" y="72"/>
                  </a:cubicBezTo>
                  <a:cubicBezTo>
                    <a:pt x="139" y="79"/>
                    <a:pt x="138" y="109"/>
                    <a:pt x="125" y="134"/>
                  </a:cubicBezTo>
                  <a:cubicBezTo>
                    <a:pt x="111" y="159"/>
                    <a:pt x="95" y="160"/>
                    <a:pt x="84" y="161"/>
                  </a:cubicBezTo>
                  <a:cubicBezTo>
                    <a:pt x="81" y="161"/>
                    <a:pt x="69" y="162"/>
                    <a:pt x="66" y="162"/>
                  </a:cubicBezTo>
                  <a:cubicBezTo>
                    <a:pt x="61" y="162"/>
                    <a:pt x="58" y="164"/>
                    <a:pt x="58" y="168"/>
                  </a:cubicBezTo>
                  <a:cubicBezTo>
                    <a:pt x="58" y="174"/>
                    <a:pt x="61" y="174"/>
                    <a:pt x="70" y="174"/>
                  </a:cubicBezTo>
                  <a:lnTo>
                    <a:pt x="90" y="174"/>
                  </a:lnTo>
                  <a:cubicBezTo>
                    <a:pt x="128" y="174"/>
                    <a:pt x="146" y="211"/>
                    <a:pt x="146" y="262"/>
                  </a:cubicBezTo>
                  <a:cubicBezTo>
                    <a:pt x="146" y="334"/>
                    <a:pt x="113" y="350"/>
                    <a:pt x="93" y="350"/>
                  </a:cubicBezTo>
                  <a:cubicBezTo>
                    <a:pt x="73" y="350"/>
                    <a:pt x="38" y="340"/>
                    <a:pt x="21" y="309"/>
                  </a:cubicBezTo>
                  <a:cubicBezTo>
                    <a:pt x="38" y="313"/>
                    <a:pt x="52" y="301"/>
                    <a:pt x="52" y="280"/>
                  </a:cubicBezTo>
                  <a:cubicBezTo>
                    <a:pt x="52" y="261"/>
                    <a:pt x="40" y="251"/>
                    <a:pt x="26" y="251"/>
                  </a:cubicBezTo>
                  <a:cubicBezTo>
                    <a:pt x="15" y="251"/>
                    <a:pt x="0" y="259"/>
                    <a:pt x="0" y="282"/>
                  </a:cubicBezTo>
                  <a:cubicBezTo>
                    <a:pt x="0" y="330"/>
                    <a:pt x="43" y="365"/>
                    <a:pt x="94" y="365"/>
                  </a:cubicBezTo>
                  <a:cubicBezTo>
                    <a:pt x="151" y="365"/>
                    <a:pt x="194" y="316"/>
                    <a:pt x="194" y="262"/>
                  </a:cubicBezTo>
                  <a:cubicBezTo>
                    <a:pt x="194" y="219"/>
                    <a:pt x="164" y="178"/>
                    <a:pt x="117" y="166"/>
                  </a:cubicBezTo>
                </a:path>
              </a:pathLst>
            </a:custGeom>
            <a:solidFill>
              <a:srgbClr val="000000"/>
            </a:solidFill>
            <a:ln w="15840">
              <a:noFill/>
            </a:ln>
          </p:spPr>
        </p:sp>
        <p:sp>
          <p:nvSpPr>
            <p:cNvPr id="1821" name="Freeform 127"/>
            <p:cNvSpPr/>
            <p:nvPr/>
          </p:nvSpPr>
          <p:spPr>
            <a:xfrm>
              <a:off x="744480" y="2774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22" name="Freeform 128"/>
            <p:cNvSpPr/>
            <p:nvPr/>
          </p:nvSpPr>
          <p:spPr>
            <a:xfrm>
              <a:off x="866880" y="266472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23" name="Freeform 129"/>
            <p:cNvSpPr/>
            <p:nvPr/>
          </p:nvSpPr>
          <p:spPr>
            <a:xfrm>
              <a:off x="978840" y="266616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24" name="Freeform 130"/>
            <p:cNvSpPr/>
            <p:nvPr/>
          </p:nvSpPr>
          <p:spPr>
            <a:xfrm>
              <a:off x="1152000" y="272484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25" name="Freeform 131"/>
            <p:cNvSpPr/>
            <p:nvPr/>
          </p:nvSpPr>
          <p:spPr>
            <a:xfrm>
              <a:off x="1331280" y="265212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826" name="Freeform 132"/>
            <p:cNvSpPr/>
            <p:nvPr/>
          </p:nvSpPr>
          <p:spPr>
            <a:xfrm>
              <a:off x="1409040" y="265860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1827" name="Freeform 133"/>
            <p:cNvSpPr/>
            <p:nvPr/>
          </p:nvSpPr>
          <p:spPr>
            <a:xfrm>
              <a:off x="1584360" y="271548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828" name="Freeform 134"/>
            <p:cNvSpPr/>
            <p:nvPr/>
          </p:nvSpPr>
          <p:spPr>
            <a:xfrm>
              <a:off x="1796040" y="266472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829" name="Freeform 135"/>
            <p:cNvSpPr/>
            <p:nvPr/>
          </p:nvSpPr>
          <p:spPr>
            <a:xfrm>
              <a:off x="1946880" y="2774880"/>
              <a:ext cx="20160" cy="57600"/>
            </a:xfrm>
            <a:custGeom>
              <a:avLst/>
              <a:gdLst/>
              <a:ahLst/>
              <a:rect l="0" t="0" r="r" b="b"/>
              <a:pathLst>
                <a:path w="56" h="160">
                  <a:moveTo>
                    <a:pt x="55" y="57"/>
                  </a:moveTo>
                  <a:cubicBezTo>
                    <a:pt x="55" y="20"/>
                    <a:pt x="43" y="0"/>
                    <a:pt x="25" y="0"/>
                  </a:cubicBezTo>
                  <a:cubicBezTo>
                    <a:pt x="10" y="0"/>
                    <a:pt x="0" y="13"/>
                    <a:pt x="0" y="29"/>
                  </a:cubicBezTo>
                  <a:cubicBezTo>
                    <a:pt x="0" y="42"/>
                    <a:pt x="10" y="57"/>
                    <a:pt x="25" y="57"/>
                  </a:cubicBezTo>
                  <a:cubicBezTo>
                    <a:pt x="31" y="57"/>
                    <a:pt x="37" y="54"/>
                    <a:pt x="41" y="49"/>
                  </a:cubicBezTo>
                  <a:cubicBezTo>
                    <a:pt x="43" y="48"/>
                    <a:pt x="43" y="48"/>
                    <a:pt x="44" y="48"/>
                  </a:cubicBezTo>
                  <a:cubicBezTo>
                    <a:pt x="44" y="48"/>
                    <a:pt x="46" y="48"/>
                    <a:pt x="46" y="57"/>
                  </a:cubicBezTo>
                  <a:cubicBezTo>
                    <a:pt x="46" y="95"/>
                    <a:pt x="29" y="128"/>
                    <a:pt x="13" y="144"/>
                  </a:cubicBezTo>
                  <a:cubicBezTo>
                    <a:pt x="7" y="150"/>
                    <a:pt x="7" y="152"/>
                    <a:pt x="7" y="154"/>
                  </a:cubicBezTo>
                  <a:cubicBezTo>
                    <a:pt x="7" y="158"/>
                    <a:pt x="10" y="159"/>
                    <a:pt x="13" y="159"/>
                  </a:cubicBezTo>
                  <a:cubicBezTo>
                    <a:pt x="18" y="159"/>
                    <a:pt x="55" y="118"/>
                    <a:pt x="55" y="57"/>
                  </a:cubicBezTo>
                </a:path>
              </a:pathLst>
            </a:custGeom>
            <a:solidFill>
              <a:srgbClr val="000000"/>
            </a:solidFill>
            <a:ln w="15840">
              <a:noFill/>
            </a:ln>
          </p:spPr>
        </p:sp>
        <p:sp>
          <p:nvSpPr>
            <p:cNvPr id="1830" name="Freeform 136"/>
            <p:cNvSpPr/>
            <p:nvPr/>
          </p:nvSpPr>
          <p:spPr>
            <a:xfrm>
              <a:off x="2014200" y="266472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1831" name="Freeform 137"/>
            <p:cNvSpPr/>
            <p:nvPr/>
          </p:nvSpPr>
          <p:spPr>
            <a:xfrm>
              <a:off x="2198160" y="271548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832" name="Freeform 138"/>
            <p:cNvSpPr/>
            <p:nvPr/>
          </p:nvSpPr>
          <p:spPr>
            <a:xfrm>
              <a:off x="2409480" y="26650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833" name="Freeform 139"/>
            <p:cNvSpPr/>
            <p:nvPr/>
          </p:nvSpPr>
          <p:spPr>
            <a:xfrm>
              <a:off x="2548800" y="265212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834" name="Freeform 140"/>
            <p:cNvSpPr/>
            <p:nvPr/>
          </p:nvSpPr>
          <p:spPr>
            <a:xfrm>
              <a:off x="2634480" y="2774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35" name="Freeform 141"/>
            <p:cNvSpPr/>
            <p:nvPr/>
          </p:nvSpPr>
          <p:spPr>
            <a:xfrm>
              <a:off x="86688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36" name="Freeform 142"/>
            <p:cNvSpPr/>
            <p:nvPr/>
          </p:nvSpPr>
          <p:spPr>
            <a:xfrm>
              <a:off x="97884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37" name="Freeform 143"/>
            <p:cNvSpPr/>
            <p:nvPr/>
          </p:nvSpPr>
          <p:spPr>
            <a:xfrm>
              <a:off x="1081440" y="2957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838" name="Freeform 144"/>
            <p:cNvSpPr/>
            <p:nvPr/>
          </p:nvSpPr>
          <p:spPr>
            <a:xfrm>
              <a:off x="122544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39" name="Freeform 145"/>
            <p:cNvSpPr/>
            <p:nvPr/>
          </p:nvSpPr>
          <p:spPr>
            <a:xfrm>
              <a:off x="1405080" y="2880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1840" name="Freeform 146"/>
            <p:cNvSpPr/>
            <p:nvPr/>
          </p:nvSpPr>
          <p:spPr>
            <a:xfrm>
              <a:off x="1482480" y="2886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1841" name="Freeform 147"/>
            <p:cNvSpPr/>
            <p:nvPr/>
          </p:nvSpPr>
          <p:spPr>
            <a:xfrm>
              <a:off x="161676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842" name="Freeform 148"/>
            <p:cNvSpPr/>
            <p:nvPr/>
          </p:nvSpPr>
          <p:spPr>
            <a:xfrm>
              <a:off x="1683720" y="289296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1843" name="Freeform 149"/>
            <p:cNvSpPr/>
            <p:nvPr/>
          </p:nvSpPr>
          <p:spPr>
            <a:xfrm>
              <a:off x="1824480" y="2880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844" name="Freeform 150"/>
            <p:cNvSpPr/>
            <p:nvPr/>
          </p:nvSpPr>
          <p:spPr>
            <a:xfrm>
              <a:off x="191016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845" name="Freeform 151"/>
            <p:cNvSpPr/>
            <p:nvPr/>
          </p:nvSpPr>
          <p:spPr>
            <a:xfrm>
              <a:off x="197712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46" name="Freeform 152"/>
            <p:cNvSpPr/>
            <p:nvPr/>
          </p:nvSpPr>
          <p:spPr>
            <a:xfrm>
              <a:off x="2088360" y="289440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47" name="Freeform 153"/>
            <p:cNvSpPr/>
            <p:nvPr/>
          </p:nvSpPr>
          <p:spPr>
            <a:xfrm>
              <a:off x="2187720" y="2961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848" name="Freeform 154"/>
            <p:cNvSpPr/>
            <p:nvPr/>
          </p:nvSpPr>
          <p:spPr>
            <a:xfrm>
              <a:off x="234396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49" name="Freeform 155"/>
            <p:cNvSpPr/>
            <p:nvPr/>
          </p:nvSpPr>
          <p:spPr>
            <a:xfrm>
              <a:off x="2523600" y="2880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850" name="Freeform 156"/>
            <p:cNvSpPr/>
            <p:nvPr/>
          </p:nvSpPr>
          <p:spPr>
            <a:xfrm>
              <a:off x="2601720" y="289296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851" name="Freeform 157"/>
            <p:cNvSpPr/>
            <p:nvPr/>
          </p:nvSpPr>
          <p:spPr>
            <a:xfrm>
              <a:off x="275328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852" name="Freeform 158"/>
            <p:cNvSpPr/>
            <p:nvPr/>
          </p:nvSpPr>
          <p:spPr>
            <a:xfrm>
              <a:off x="2819520" y="2893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853" name="Freeform 159"/>
            <p:cNvSpPr/>
            <p:nvPr/>
          </p:nvSpPr>
          <p:spPr>
            <a:xfrm>
              <a:off x="2958120" y="2880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854" name="Freeform 160"/>
            <p:cNvSpPr/>
            <p:nvPr/>
          </p:nvSpPr>
          <p:spPr>
            <a:xfrm>
              <a:off x="309240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55" name="Freeform 161"/>
            <p:cNvSpPr/>
            <p:nvPr/>
          </p:nvSpPr>
          <p:spPr>
            <a:xfrm>
              <a:off x="320400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56" name="Freeform 162"/>
            <p:cNvSpPr/>
            <p:nvPr/>
          </p:nvSpPr>
          <p:spPr>
            <a:xfrm>
              <a:off x="3306960" y="2957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7"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857" name="Freeform 163"/>
            <p:cNvSpPr/>
            <p:nvPr/>
          </p:nvSpPr>
          <p:spPr>
            <a:xfrm>
              <a:off x="345096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58" name="Freeform 164"/>
            <p:cNvSpPr/>
            <p:nvPr/>
          </p:nvSpPr>
          <p:spPr>
            <a:xfrm>
              <a:off x="3627000" y="288900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859" name="Freeform 165"/>
            <p:cNvSpPr/>
            <p:nvPr/>
          </p:nvSpPr>
          <p:spPr>
            <a:xfrm>
              <a:off x="3793320" y="2937960"/>
              <a:ext cx="76320" cy="88200"/>
            </a:xfrm>
            <a:custGeom>
              <a:avLst/>
              <a:gdLst/>
              <a:ahLst/>
              <a:rect l="0" t="0" r="r" b="b"/>
              <a:pathLst>
                <a:path w="212" h="245">
                  <a:moveTo>
                    <a:pt x="136" y="197"/>
                  </a:moveTo>
                  <a:cubicBezTo>
                    <a:pt x="138" y="219"/>
                    <a:pt x="150" y="241"/>
                    <a:pt x="173" y="241"/>
                  </a:cubicBezTo>
                  <a:cubicBezTo>
                    <a:pt x="182" y="241"/>
                    <a:pt x="211" y="233"/>
                    <a:pt x="211" y="191"/>
                  </a:cubicBezTo>
                  <a:lnTo>
                    <a:pt x="211" y="161"/>
                  </a:lnTo>
                  <a:lnTo>
                    <a:pt x="199" y="161"/>
                  </a:lnTo>
                  <a:lnTo>
                    <a:pt x="199" y="191"/>
                  </a:lnTo>
                  <a:cubicBezTo>
                    <a:pt x="199" y="221"/>
                    <a:pt x="187" y="225"/>
                    <a:pt x="182" y="225"/>
                  </a:cubicBezTo>
                  <a:cubicBezTo>
                    <a:pt x="167" y="225"/>
                    <a:pt x="165" y="201"/>
                    <a:pt x="165" y="199"/>
                  </a:cubicBezTo>
                  <a:lnTo>
                    <a:pt x="165" y="91"/>
                  </a:lnTo>
                  <a:cubicBezTo>
                    <a:pt x="165" y="70"/>
                    <a:pt x="165" y="49"/>
                    <a:pt x="148" y="29"/>
                  </a:cubicBezTo>
                  <a:cubicBezTo>
                    <a:pt x="130" y="8"/>
                    <a:pt x="107" y="0"/>
                    <a:pt x="84" y="0"/>
                  </a:cubicBezTo>
                  <a:cubicBezTo>
                    <a:pt x="46" y="0"/>
                    <a:pt x="14" y="25"/>
                    <a:pt x="14" y="60"/>
                  </a:cubicBezTo>
                  <a:cubicBezTo>
                    <a:pt x="14" y="76"/>
                    <a:pt x="23" y="85"/>
                    <a:pt x="35" y="85"/>
                  </a:cubicBezTo>
                  <a:cubicBezTo>
                    <a:pt x="48" y="85"/>
                    <a:pt x="56" y="75"/>
                    <a:pt x="56" y="60"/>
                  </a:cubicBezTo>
                  <a:cubicBezTo>
                    <a:pt x="56" y="54"/>
                    <a:pt x="54" y="36"/>
                    <a:pt x="33" y="36"/>
                  </a:cubicBezTo>
                  <a:cubicBezTo>
                    <a:pt x="46" y="18"/>
                    <a:pt x="68" y="12"/>
                    <a:pt x="84" y="12"/>
                  </a:cubicBezTo>
                  <a:cubicBezTo>
                    <a:pt x="106" y="12"/>
                    <a:pt x="132" y="32"/>
                    <a:pt x="132" y="79"/>
                  </a:cubicBezTo>
                  <a:lnTo>
                    <a:pt x="132" y="100"/>
                  </a:lnTo>
                  <a:cubicBezTo>
                    <a:pt x="109" y="101"/>
                    <a:pt x="76" y="102"/>
                    <a:pt x="47" y="118"/>
                  </a:cubicBezTo>
                  <a:cubicBezTo>
                    <a:pt x="12" y="136"/>
                    <a:pt x="0" y="164"/>
                    <a:pt x="0" y="188"/>
                  </a:cubicBezTo>
                  <a:cubicBezTo>
                    <a:pt x="0" y="231"/>
                    <a:pt x="46" y="244"/>
                    <a:pt x="75" y="244"/>
                  </a:cubicBezTo>
                  <a:cubicBezTo>
                    <a:pt x="106" y="244"/>
                    <a:pt x="127" y="223"/>
                    <a:pt x="136" y="197"/>
                  </a:cubicBezTo>
                  <a:moveTo>
                    <a:pt x="132" y="111"/>
                  </a:moveTo>
                  <a:lnTo>
                    <a:pt x="132" y="164"/>
                  </a:lnTo>
                  <a:cubicBezTo>
                    <a:pt x="132" y="214"/>
                    <a:pt x="100" y="232"/>
                    <a:pt x="78" y="232"/>
                  </a:cubicBezTo>
                  <a:cubicBezTo>
                    <a:pt x="55" y="232"/>
                    <a:pt x="36" y="213"/>
                    <a:pt x="36" y="186"/>
                  </a:cubicBezTo>
                  <a:cubicBezTo>
                    <a:pt x="36" y="158"/>
                    <a:pt x="56" y="113"/>
                    <a:pt x="132" y="111"/>
                  </a:cubicBezTo>
                </a:path>
              </a:pathLst>
            </a:custGeom>
            <a:solidFill>
              <a:srgbClr val="000000"/>
            </a:solidFill>
            <a:ln w="15840">
              <a:noFill/>
            </a:ln>
          </p:spPr>
        </p:sp>
        <p:sp>
          <p:nvSpPr>
            <p:cNvPr id="1860" name="Freeform 166"/>
            <p:cNvSpPr/>
            <p:nvPr/>
          </p:nvSpPr>
          <p:spPr>
            <a:xfrm>
              <a:off x="3875760" y="2939040"/>
              <a:ext cx="84960" cy="84960"/>
            </a:xfrm>
            <a:custGeom>
              <a:avLst/>
              <a:gdLst/>
              <a:ahLst/>
              <a:rect l="0" t="0" r="r" b="b"/>
              <a:pathLst>
                <a:path w="236" h="236">
                  <a:moveTo>
                    <a:pt x="36" y="52"/>
                  </a:moveTo>
                  <a:lnTo>
                    <a:pt x="36" y="195"/>
                  </a:lnTo>
                  <a:cubicBezTo>
                    <a:pt x="36" y="219"/>
                    <a:pt x="32" y="219"/>
                    <a:pt x="0" y="219"/>
                  </a:cubicBezTo>
                  <a:lnTo>
                    <a:pt x="0" y="235"/>
                  </a:lnTo>
                  <a:cubicBezTo>
                    <a:pt x="16" y="235"/>
                    <a:pt x="40" y="233"/>
                    <a:pt x="53" y="233"/>
                  </a:cubicBezTo>
                  <a:cubicBezTo>
                    <a:pt x="65" y="233"/>
                    <a:pt x="89" y="235"/>
                    <a:pt x="105" y="235"/>
                  </a:cubicBezTo>
                  <a:lnTo>
                    <a:pt x="105" y="219"/>
                  </a:lnTo>
                  <a:cubicBezTo>
                    <a:pt x="74" y="219"/>
                    <a:pt x="69" y="219"/>
                    <a:pt x="69" y="195"/>
                  </a:cubicBezTo>
                  <a:lnTo>
                    <a:pt x="69" y="96"/>
                  </a:lnTo>
                  <a:cubicBezTo>
                    <a:pt x="69" y="41"/>
                    <a:pt x="102" y="12"/>
                    <a:pt x="131" y="12"/>
                  </a:cubicBezTo>
                  <a:cubicBezTo>
                    <a:pt x="161" y="12"/>
                    <a:pt x="166" y="41"/>
                    <a:pt x="166" y="71"/>
                  </a:cubicBezTo>
                  <a:lnTo>
                    <a:pt x="166" y="195"/>
                  </a:lnTo>
                  <a:cubicBezTo>
                    <a:pt x="166" y="219"/>
                    <a:pt x="161" y="219"/>
                    <a:pt x="130" y="219"/>
                  </a:cubicBezTo>
                  <a:lnTo>
                    <a:pt x="130" y="235"/>
                  </a:lnTo>
                  <a:cubicBezTo>
                    <a:pt x="146" y="235"/>
                    <a:pt x="171" y="233"/>
                    <a:pt x="183" y="233"/>
                  </a:cubicBezTo>
                  <a:cubicBezTo>
                    <a:pt x="195" y="233"/>
                    <a:pt x="219" y="235"/>
                    <a:pt x="235" y="235"/>
                  </a:cubicBezTo>
                  <a:lnTo>
                    <a:pt x="235" y="219"/>
                  </a:lnTo>
                  <a:cubicBezTo>
                    <a:pt x="211" y="219"/>
                    <a:pt x="199" y="219"/>
                    <a:pt x="199" y="202"/>
                  </a:cubicBezTo>
                  <a:lnTo>
                    <a:pt x="199" y="101"/>
                  </a:lnTo>
                  <a:cubicBezTo>
                    <a:pt x="199" y="55"/>
                    <a:pt x="199" y="38"/>
                    <a:pt x="184" y="19"/>
                  </a:cubicBezTo>
                  <a:cubicBezTo>
                    <a:pt x="178" y="11"/>
                    <a:pt x="162" y="0"/>
                    <a:pt x="136" y="0"/>
                  </a:cubicBezTo>
                  <a:cubicBezTo>
                    <a:pt x="101" y="0"/>
                    <a:pt x="79" y="23"/>
                    <a:pt x="66" y="55"/>
                  </a:cubicBezTo>
                  <a:lnTo>
                    <a:pt x="66" y="0"/>
                  </a:lnTo>
                  <a:lnTo>
                    <a:pt x="0" y="6"/>
                  </a:lnTo>
                  <a:lnTo>
                    <a:pt x="0" y="23"/>
                  </a:lnTo>
                  <a:cubicBezTo>
                    <a:pt x="33" y="23"/>
                    <a:pt x="36" y="26"/>
                    <a:pt x="36" y="52"/>
                  </a:cubicBezTo>
                </a:path>
              </a:pathLst>
            </a:custGeom>
            <a:solidFill>
              <a:srgbClr val="000000"/>
            </a:solidFill>
            <a:ln w="15840">
              <a:noFill/>
            </a:ln>
          </p:spPr>
        </p:sp>
        <p:sp>
          <p:nvSpPr>
            <p:cNvPr id="1861" name="Freeform 167"/>
            <p:cNvSpPr/>
            <p:nvPr/>
          </p:nvSpPr>
          <p:spPr>
            <a:xfrm>
              <a:off x="3969360" y="2890800"/>
              <a:ext cx="83520" cy="135000"/>
            </a:xfrm>
            <a:custGeom>
              <a:avLst/>
              <a:gdLst/>
              <a:ahLst/>
              <a:rect l="0" t="0" r="r" b="b"/>
              <a:pathLst>
                <a:path w="232" h="375">
                  <a:moveTo>
                    <a:pt x="162" y="339"/>
                  </a:moveTo>
                  <a:lnTo>
                    <a:pt x="162" y="374"/>
                  </a:lnTo>
                  <a:lnTo>
                    <a:pt x="231" y="368"/>
                  </a:lnTo>
                  <a:lnTo>
                    <a:pt x="231" y="351"/>
                  </a:lnTo>
                  <a:cubicBezTo>
                    <a:pt x="198" y="351"/>
                    <a:pt x="194" y="348"/>
                    <a:pt x="194" y="322"/>
                  </a:cubicBezTo>
                  <a:lnTo>
                    <a:pt x="194" y="0"/>
                  </a:lnTo>
                  <a:lnTo>
                    <a:pt x="127" y="6"/>
                  </a:lnTo>
                  <a:lnTo>
                    <a:pt x="127" y="22"/>
                  </a:lnTo>
                  <a:cubicBezTo>
                    <a:pt x="160" y="22"/>
                    <a:pt x="163" y="26"/>
                    <a:pt x="163" y="52"/>
                  </a:cubicBezTo>
                  <a:lnTo>
                    <a:pt x="163" y="166"/>
                  </a:lnTo>
                  <a:cubicBezTo>
                    <a:pt x="149" y="147"/>
                    <a:pt x="129" y="134"/>
                    <a:pt x="104" y="134"/>
                  </a:cubicBezTo>
                  <a:cubicBezTo>
                    <a:pt x="49" y="134"/>
                    <a:pt x="0" y="185"/>
                    <a:pt x="0" y="254"/>
                  </a:cubicBezTo>
                  <a:cubicBezTo>
                    <a:pt x="0" y="321"/>
                    <a:pt x="46" y="374"/>
                    <a:pt x="100" y="374"/>
                  </a:cubicBezTo>
                  <a:cubicBezTo>
                    <a:pt x="129" y="374"/>
                    <a:pt x="150" y="356"/>
                    <a:pt x="162" y="339"/>
                  </a:cubicBezTo>
                  <a:moveTo>
                    <a:pt x="162" y="197"/>
                  </a:moveTo>
                  <a:lnTo>
                    <a:pt x="162" y="306"/>
                  </a:lnTo>
                  <a:cubicBezTo>
                    <a:pt x="162" y="315"/>
                    <a:pt x="162" y="316"/>
                    <a:pt x="157" y="325"/>
                  </a:cubicBezTo>
                  <a:cubicBezTo>
                    <a:pt x="143" y="350"/>
                    <a:pt x="122" y="362"/>
                    <a:pt x="102" y="362"/>
                  </a:cubicBezTo>
                  <a:cubicBezTo>
                    <a:pt x="81" y="362"/>
                    <a:pt x="64" y="349"/>
                    <a:pt x="52" y="328"/>
                  </a:cubicBezTo>
                  <a:cubicBezTo>
                    <a:pt x="40" y="307"/>
                    <a:pt x="39" y="277"/>
                    <a:pt x="39" y="255"/>
                  </a:cubicBezTo>
                  <a:cubicBezTo>
                    <a:pt x="39" y="235"/>
                    <a:pt x="40" y="203"/>
                    <a:pt x="53" y="179"/>
                  </a:cubicBezTo>
                  <a:cubicBezTo>
                    <a:pt x="64" y="162"/>
                    <a:pt x="81" y="146"/>
                    <a:pt x="106" y="146"/>
                  </a:cubicBezTo>
                  <a:cubicBezTo>
                    <a:pt x="123" y="146"/>
                    <a:pt x="142" y="153"/>
                    <a:pt x="157" y="177"/>
                  </a:cubicBezTo>
                  <a:cubicBezTo>
                    <a:pt x="162" y="186"/>
                    <a:pt x="162" y="188"/>
                    <a:pt x="162" y="197"/>
                  </a:cubicBezTo>
                </a:path>
              </a:pathLst>
            </a:custGeom>
            <a:solidFill>
              <a:srgbClr val="000000"/>
            </a:solidFill>
            <a:ln w="15840">
              <a:noFill/>
            </a:ln>
          </p:spPr>
        </p:sp>
        <p:sp>
          <p:nvSpPr>
            <p:cNvPr id="1862" name="Freeform 168"/>
            <p:cNvSpPr/>
            <p:nvPr/>
          </p:nvSpPr>
          <p:spPr>
            <a:xfrm>
              <a:off x="411876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63" name="Freeform 169"/>
            <p:cNvSpPr/>
            <p:nvPr/>
          </p:nvSpPr>
          <p:spPr>
            <a:xfrm>
              <a:off x="423036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64" name="Freeform 170"/>
            <p:cNvSpPr/>
            <p:nvPr/>
          </p:nvSpPr>
          <p:spPr>
            <a:xfrm>
              <a:off x="4329360" y="2961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865" name="Freeform 171"/>
            <p:cNvSpPr/>
            <p:nvPr/>
          </p:nvSpPr>
          <p:spPr>
            <a:xfrm>
              <a:off x="448560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66" name="Freeform 172"/>
            <p:cNvSpPr/>
            <p:nvPr/>
          </p:nvSpPr>
          <p:spPr>
            <a:xfrm>
              <a:off x="4657320" y="289440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67" name="Freeform 173"/>
            <p:cNvSpPr/>
            <p:nvPr/>
          </p:nvSpPr>
          <p:spPr>
            <a:xfrm>
              <a:off x="477972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868" name="Freeform 174"/>
            <p:cNvSpPr/>
            <p:nvPr/>
          </p:nvSpPr>
          <p:spPr>
            <a:xfrm>
              <a:off x="485928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69" name="Freeform 175"/>
            <p:cNvSpPr/>
            <p:nvPr/>
          </p:nvSpPr>
          <p:spPr>
            <a:xfrm>
              <a:off x="489240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70" name="Freeform 176"/>
            <p:cNvSpPr/>
            <p:nvPr/>
          </p:nvSpPr>
          <p:spPr>
            <a:xfrm>
              <a:off x="500436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71" name="Freeform 177"/>
            <p:cNvSpPr/>
            <p:nvPr/>
          </p:nvSpPr>
          <p:spPr>
            <a:xfrm>
              <a:off x="514116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72" name="Freeform 178"/>
            <p:cNvSpPr/>
            <p:nvPr/>
          </p:nvSpPr>
          <p:spPr>
            <a:xfrm>
              <a:off x="5227920" y="2920320"/>
              <a:ext cx="102960" cy="111240"/>
            </a:xfrm>
            <a:custGeom>
              <a:avLst/>
              <a:gdLst/>
              <a:ahLst/>
              <a:rect l="0" t="0" r="r" b="b"/>
              <a:pathLst>
                <a:path w="286" h="309">
                  <a:moveTo>
                    <a:pt x="276" y="23"/>
                  </a:moveTo>
                  <a:cubicBezTo>
                    <a:pt x="282" y="19"/>
                    <a:pt x="285" y="17"/>
                    <a:pt x="285" y="11"/>
                  </a:cubicBezTo>
                  <a:cubicBezTo>
                    <a:pt x="285" y="5"/>
                    <a:pt x="281" y="0"/>
                    <a:pt x="276" y="0"/>
                  </a:cubicBezTo>
                  <a:cubicBezTo>
                    <a:pt x="274" y="0"/>
                    <a:pt x="273" y="0"/>
                    <a:pt x="268" y="4"/>
                  </a:cubicBezTo>
                  <a:lnTo>
                    <a:pt x="8" y="142"/>
                  </a:lnTo>
                  <a:cubicBezTo>
                    <a:pt x="3" y="144"/>
                    <a:pt x="0" y="148"/>
                    <a:pt x="0" y="154"/>
                  </a:cubicBezTo>
                  <a:cubicBezTo>
                    <a:pt x="0" y="160"/>
                    <a:pt x="3" y="162"/>
                    <a:pt x="8" y="166"/>
                  </a:cubicBezTo>
                  <a:lnTo>
                    <a:pt x="268" y="304"/>
                  </a:lnTo>
                  <a:cubicBezTo>
                    <a:pt x="273" y="308"/>
                    <a:pt x="274" y="308"/>
                    <a:pt x="276" y="308"/>
                  </a:cubicBezTo>
                  <a:cubicBezTo>
                    <a:pt x="281" y="308"/>
                    <a:pt x="285" y="303"/>
                    <a:pt x="285" y="297"/>
                  </a:cubicBezTo>
                  <a:cubicBezTo>
                    <a:pt x="285" y="291"/>
                    <a:pt x="282" y="289"/>
                    <a:pt x="276" y="285"/>
                  </a:cubicBezTo>
                  <a:lnTo>
                    <a:pt x="32" y="154"/>
                  </a:lnTo>
                  <a:lnTo>
                    <a:pt x="276" y="23"/>
                  </a:lnTo>
                </a:path>
              </a:pathLst>
            </a:custGeom>
            <a:solidFill>
              <a:srgbClr val="000000"/>
            </a:solidFill>
            <a:ln w="15840">
              <a:noFill/>
            </a:ln>
          </p:spPr>
        </p:sp>
        <p:sp>
          <p:nvSpPr>
            <p:cNvPr id="1873" name="Freeform 179"/>
            <p:cNvSpPr/>
            <p:nvPr/>
          </p:nvSpPr>
          <p:spPr>
            <a:xfrm>
              <a:off x="541116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74" name="Freeform 180"/>
            <p:cNvSpPr/>
            <p:nvPr/>
          </p:nvSpPr>
          <p:spPr>
            <a:xfrm>
              <a:off x="5446080" y="288900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875" name="Freeform 181"/>
            <p:cNvSpPr/>
            <p:nvPr/>
          </p:nvSpPr>
          <p:spPr>
            <a:xfrm>
              <a:off x="556992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76" name="Freeform 182"/>
            <p:cNvSpPr/>
            <p:nvPr/>
          </p:nvSpPr>
          <p:spPr>
            <a:xfrm>
              <a:off x="5648400" y="296532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77" name="Freeform 183"/>
            <p:cNvSpPr/>
            <p:nvPr/>
          </p:nvSpPr>
          <p:spPr>
            <a:xfrm>
              <a:off x="573768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78" name="Freeform 184"/>
            <p:cNvSpPr/>
            <p:nvPr/>
          </p:nvSpPr>
          <p:spPr>
            <a:xfrm>
              <a:off x="576792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79" name="Freeform 185"/>
            <p:cNvSpPr/>
            <p:nvPr/>
          </p:nvSpPr>
          <p:spPr>
            <a:xfrm>
              <a:off x="590544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1880" name="Freeform 186"/>
            <p:cNvSpPr/>
            <p:nvPr/>
          </p:nvSpPr>
          <p:spPr>
            <a:xfrm>
              <a:off x="5946120" y="300312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81" name="Freeform 187"/>
            <p:cNvSpPr/>
            <p:nvPr/>
          </p:nvSpPr>
          <p:spPr>
            <a:xfrm>
              <a:off x="651240" y="3274920"/>
              <a:ext cx="75240" cy="129600"/>
            </a:xfrm>
            <a:custGeom>
              <a:avLst/>
              <a:gdLst/>
              <a:ahLst/>
              <a:rect l="0" t="0" r="r" b="b"/>
              <a:pathLst>
                <a:path w="209" h="360">
                  <a:moveTo>
                    <a:pt x="124" y="272"/>
                  </a:moveTo>
                  <a:lnTo>
                    <a:pt x="124" y="318"/>
                  </a:lnTo>
                  <a:cubicBezTo>
                    <a:pt x="124" y="337"/>
                    <a:pt x="124" y="343"/>
                    <a:pt x="89" y="343"/>
                  </a:cubicBezTo>
                  <a:lnTo>
                    <a:pt x="79" y="343"/>
                  </a:lnTo>
                  <a:lnTo>
                    <a:pt x="79" y="359"/>
                  </a:lnTo>
                  <a:cubicBezTo>
                    <a:pt x="99" y="357"/>
                    <a:pt x="123" y="357"/>
                    <a:pt x="142" y="357"/>
                  </a:cubicBezTo>
                  <a:cubicBezTo>
                    <a:pt x="162" y="357"/>
                    <a:pt x="186" y="357"/>
                    <a:pt x="206" y="359"/>
                  </a:cubicBezTo>
                  <a:lnTo>
                    <a:pt x="206" y="343"/>
                  </a:lnTo>
                  <a:lnTo>
                    <a:pt x="196" y="343"/>
                  </a:lnTo>
                  <a:cubicBezTo>
                    <a:pt x="161" y="343"/>
                    <a:pt x="160" y="337"/>
                    <a:pt x="160" y="318"/>
                  </a:cubicBezTo>
                  <a:lnTo>
                    <a:pt x="160" y="272"/>
                  </a:lnTo>
                  <a:lnTo>
                    <a:pt x="208" y="272"/>
                  </a:lnTo>
                  <a:lnTo>
                    <a:pt x="208" y="255"/>
                  </a:lnTo>
                  <a:lnTo>
                    <a:pt x="160" y="255"/>
                  </a:lnTo>
                  <a:lnTo>
                    <a:pt x="160" y="13"/>
                  </a:lnTo>
                  <a:cubicBezTo>
                    <a:pt x="160" y="4"/>
                    <a:pt x="160" y="0"/>
                    <a:pt x="153" y="0"/>
                  </a:cubicBezTo>
                  <a:cubicBezTo>
                    <a:pt x="148" y="0"/>
                    <a:pt x="147" y="0"/>
                    <a:pt x="144" y="6"/>
                  </a:cubicBezTo>
                  <a:lnTo>
                    <a:pt x="0" y="255"/>
                  </a:lnTo>
                  <a:lnTo>
                    <a:pt x="0" y="272"/>
                  </a:lnTo>
                  <a:lnTo>
                    <a:pt x="124" y="272"/>
                  </a:lnTo>
                  <a:moveTo>
                    <a:pt x="127" y="255"/>
                  </a:moveTo>
                  <a:lnTo>
                    <a:pt x="13" y="255"/>
                  </a:lnTo>
                  <a:lnTo>
                    <a:pt x="127" y="58"/>
                  </a:lnTo>
                  <a:lnTo>
                    <a:pt x="127" y="255"/>
                  </a:lnTo>
                </a:path>
              </a:pathLst>
            </a:custGeom>
            <a:solidFill>
              <a:srgbClr val="000000"/>
            </a:solidFill>
            <a:ln w="15840">
              <a:noFill/>
            </a:ln>
          </p:spPr>
        </p:sp>
        <p:sp>
          <p:nvSpPr>
            <p:cNvPr id="1882" name="Freeform 188"/>
            <p:cNvSpPr/>
            <p:nvPr/>
          </p:nvSpPr>
          <p:spPr>
            <a:xfrm>
              <a:off x="744480" y="3383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83" name="Freeform 189"/>
            <p:cNvSpPr/>
            <p:nvPr/>
          </p:nvSpPr>
          <p:spPr>
            <a:xfrm>
              <a:off x="866880" y="327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884" name="Freeform 190"/>
            <p:cNvSpPr/>
            <p:nvPr/>
          </p:nvSpPr>
          <p:spPr>
            <a:xfrm>
              <a:off x="978840" y="32749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85" name="Freeform 191"/>
            <p:cNvSpPr/>
            <p:nvPr/>
          </p:nvSpPr>
          <p:spPr>
            <a:xfrm>
              <a:off x="1152000" y="3333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886" name="Freeform 192"/>
            <p:cNvSpPr/>
            <p:nvPr/>
          </p:nvSpPr>
          <p:spPr>
            <a:xfrm>
              <a:off x="1331280" y="326124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887" name="Freeform 193"/>
            <p:cNvSpPr/>
            <p:nvPr/>
          </p:nvSpPr>
          <p:spPr>
            <a:xfrm>
              <a:off x="1409040" y="326700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888" name="Freeform 194"/>
            <p:cNvSpPr/>
            <p:nvPr/>
          </p:nvSpPr>
          <p:spPr>
            <a:xfrm>
              <a:off x="1584360" y="332424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889" name="Freeform 195"/>
            <p:cNvSpPr/>
            <p:nvPr/>
          </p:nvSpPr>
          <p:spPr>
            <a:xfrm>
              <a:off x="1796040" y="327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890" name="Freeform 196"/>
            <p:cNvSpPr/>
            <p:nvPr/>
          </p:nvSpPr>
          <p:spPr>
            <a:xfrm>
              <a:off x="1946880" y="33832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891" name="Freeform 197"/>
            <p:cNvSpPr/>
            <p:nvPr/>
          </p:nvSpPr>
          <p:spPr>
            <a:xfrm>
              <a:off x="2014200" y="3273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1892" name="Freeform 198"/>
            <p:cNvSpPr/>
            <p:nvPr/>
          </p:nvSpPr>
          <p:spPr>
            <a:xfrm>
              <a:off x="2198160" y="332424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893" name="Freeform 199"/>
            <p:cNvSpPr/>
            <p:nvPr/>
          </p:nvSpPr>
          <p:spPr>
            <a:xfrm>
              <a:off x="2409840" y="327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894" name="Freeform 200"/>
            <p:cNvSpPr/>
            <p:nvPr/>
          </p:nvSpPr>
          <p:spPr>
            <a:xfrm>
              <a:off x="2558520" y="32612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895" name="Freeform 201"/>
            <p:cNvSpPr/>
            <p:nvPr/>
          </p:nvSpPr>
          <p:spPr>
            <a:xfrm>
              <a:off x="2644920" y="3383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896" name="Freeform 202"/>
            <p:cNvSpPr/>
            <p:nvPr/>
          </p:nvSpPr>
          <p:spPr>
            <a:xfrm>
              <a:off x="866880" y="350208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897" name="Freeform 203"/>
            <p:cNvSpPr/>
            <p:nvPr/>
          </p:nvSpPr>
          <p:spPr>
            <a:xfrm>
              <a:off x="978840" y="350316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898" name="Freeform 204"/>
            <p:cNvSpPr/>
            <p:nvPr/>
          </p:nvSpPr>
          <p:spPr>
            <a:xfrm>
              <a:off x="1081440" y="356688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4"/>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899" name="Freeform 205"/>
            <p:cNvSpPr/>
            <p:nvPr/>
          </p:nvSpPr>
          <p:spPr>
            <a:xfrm>
              <a:off x="1225440" y="3562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900" name="Freeform 206"/>
            <p:cNvSpPr/>
            <p:nvPr/>
          </p:nvSpPr>
          <p:spPr>
            <a:xfrm>
              <a:off x="1401480" y="349776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3"/>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901" name="Freeform 207"/>
            <p:cNvSpPr/>
            <p:nvPr/>
          </p:nvSpPr>
          <p:spPr>
            <a:xfrm>
              <a:off x="1510200" y="36118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902" name="Freeform 208"/>
            <p:cNvSpPr/>
            <p:nvPr/>
          </p:nvSpPr>
          <p:spPr>
            <a:xfrm>
              <a:off x="1577160" y="350208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903" name="Freeform 209"/>
            <p:cNvSpPr/>
            <p:nvPr/>
          </p:nvSpPr>
          <p:spPr>
            <a:xfrm>
              <a:off x="1688400" y="350316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04" name="Freeform 210"/>
            <p:cNvSpPr/>
            <p:nvPr/>
          </p:nvSpPr>
          <p:spPr>
            <a:xfrm>
              <a:off x="1787400" y="357048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905" name="Freeform 211"/>
            <p:cNvSpPr/>
            <p:nvPr/>
          </p:nvSpPr>
          <p:spPr>
            <a:xfrm>
              <a:off x="1948320" y="351108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09"/>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1906" name="Freeform 212"/>
            <p:cNvSpPr/>
            <p:nvPr/>
          </p:nvSpPr>
          <p:spPr>
            <a:xfrm>
              <a:off x="2115360" y="350316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07" name="Freeform 213"/>
            <p:cNvSpPr/>
            <p:nvPr/>
          </p:nvSpPr>
          <p:spPr>
            <a:xfrm>
              <a:off x="2247120" y="3611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08" name="Freeform 214"/>
            <p:cNvSpPr/>
            <p:nvPr/>
          </p:nvSpPr>
          <p:spPr>
            <a:xfrm>
              <a:off x="654840" y="3885480"/>
              <a:ext cx="67320" cy="131760"/>
            </a:xfrm>
            <a:custGeom>
              <a:avLst/>
              <a:gdLst/>
              <a:ahLst/>
              <a:rect l="0" t="0" r="r" b="b"/>
              <a:pathLst>
                <a:path w="187" h="366">
                  <a:moveTo>
                    <a:pt x="186" y="247"/>
                  </a:moveTo>
                  <a:cubicBezTo>
                    <a:pt x="186" y="184"/>
                    <a:pt x="148" y="130"/>
                    <a:pt x="97" y="130"/>
                  </a:cubicBezTo>
                  <a:cubicBezTo>
                    <a:pt x="75" y="130"/>
                    <a:pt x="55" y="140"/>
                    <a:pt x="38" y="158"/>
                  </a:cubicBezTo>
                  <a:lnTo>
                    <a:pt x="38" y="54"/>
                  </a:lnTo>
                  <a:cubicBezTo>
                    <a:pt x="48" y="58"/>
                    <a:pt x="64" y="61"/>
                    <a:pt x="78" y="61"/>
                  </a:cubicBezTo>
                  <a:cubicBezTo>
                    <a:pt x="136" y="61"/>
                    <a:pt x="168" y="13"/>
                    <a:pt x="168" y="6"/>
                  </a:cubicBezTo>
                  <a:cubicBezTo>
                    <a:pt x="168" y="2"/>
                    <a:pt x="167" y="0"/>
                    <a:pt x="164" y="0"/>
                  </a:cubicBezTo>
                  <a:cubicBezTo>
                    <a:pt x="163" y="0"/>
                    <a:pt x="162" y="0"/>
                    <a:pt x="160" y="1"/>
                  </a:cubicBezTo>
                  <a:cubicBezTo>
                    <a:pt x="150" y="6"/>
                    <a:pt x="128" y="17"/>
                    <a:pt x="96" y="17"/>
                  </a:cubicBezTo>
                  <a:cubicBezTo>
                    <a:pt x="77" y="17"/>
                    <a:pt x="56" y="13"/>
                    <a:pt x="34" y="2"/>
                  </a:cubicBezTo>
                  <a:cubicBezTo>
                    <a:pt x="31" y="0"/>
                    <a:pt x="30" y="0"/>
                    <a:pt x="29" y="0"/>
                  </a:cubicBezTo>
                  <a:cubicBezTo>
                    <a:pt x="24" y="0"/>
                    <a:pt x="24" y="5"/>
                    <a:pt x="24" y="13"/>
                  </a:cubicBezTo>
                  <a:lnTo>
                    <a:pt x="24" y="170"/>
                  </a:lnTo>
                  <a:cubicBezTo>
                    <a:pt x="24" y="179"/>
                    <a:pt x="24" y="184"/>
                    <a:pt x="31" y="184"/>
                  </a:cubicBezTo>
                  <a:cubicBezTo>
                    <a:pt x="34" y="184"/>
                    <a:pt x="35" y="183"/>
                    <a:pt x="36" y="179"/>
                  </a:cubicBezTo>
                  <a:cubicBezTo>
                    <a:pt x="41" y="171"/>
                    <a:pt x="59" y="142"/>
                    <a:pt x="96" y="142"/>
                  </a:cubicBezTo>
                  <a:cubicBezTo>
                    <a:pt x="121" y="142"/>
                    <a:pt x="132" y="166"/>
                    <a:pt x="137" y="176"/>
                  </a:cubicBezTo>
                  <a:cubicBezTo>
                    <a:pt x="144" y="196"/>
                    <a:pt x="145" y="217"/>
                    <a:pt x="145" y="243"/>
                  </a:cubicBezTo>
                  <a:cubicBezTo>
                    <a:pt x="145" y="261"/>
                    <a:pt x="145" y="294"/>
                    <a:pt x="133" y="315"/>
                  </a:cubicBezTo>
                  <a:cubicBezTo>
                    <a:pt x="123" y="336"/>
                    <a:pt x="105" y="350"/>
                    <a:pt x="84" y="350"/>
                  </a:cubicBezTo>
                  <a:cubicBezTo>
                    <a:pt x="50" y="350"/>
                    <a:pt x="23" y="322"/>
                    <a:pt x="15" y="291"/>
                  </a:cubicBezTo>
                  <a:cubicBezTo>
                    <a:pt x="16" y="291"/>
                    <a:pt x="18" y="291"/>
                    <a:pt x="23" y="291"/>
                  </a:cubicBezTo>
                  <a:cubicBezTo>
                    <a:pt x="38" y="291"/>
                    <a:pt x="47" y="278"/>
                    <a:pt x="47" y="266"/>
                  </a:cubicBezTo>
                  <a:cubicBezTo>
                    <a:pt x="47" y="253"/>
                    <a:pt x="38" y="239"/>
                    <a:pt x="23" y="239"/>
                  </a:cubicBezTo>
                  <a:cubicBezTo>
                    <a:pt x="16" y="239"/>
                    <a:pt x="0" y="243"/>
                    <a:pt x="0" y="268"/>
                  </a:cubicBezTo>
                  <a:cubicBezTo>
                    <a:pt x="0" y="314"/>
                    <a:pt x="32" y="365"/>
                    <a:pt x="85" y="365"/>
                  </a:cubicBezTo>
                  <a:cubicBezTo>
                    <a:pt x="139" y="365"/>
                    <a:pt x="186" y="314"/>
                    <a:pt x="186" y="247"/>
                  </a:cubicBezTo>
                </a:path>
              </a:pathLst>
            </a:custGeom>
            <a:solidFill>
              <a:srgbClr val="000000"/>
            </a:solidFill>
            <a:ln w="15840">
              <a:noFill/>
            </a:ln>
          </p:spPr>
        </p:sp>
        <p:sp>
          <p:nvSpPr>
            <p:cNvPr id="1909" name="Freeform 215"/>
            <p:cNvSpPr/>
            <p:nvPr/>
          </p:nvSpPr>
          <p:spPr>
            <a:xfrm>
              <a:off x="744480" y="39920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10" name="Freeform 216"/>
            <p:cNvSpPr/>
            <p:nvPr/>
          </p:nvSpPr>
          <p:spPr>
            <a:xfrm>
              <a:off x="866880" y="388260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911" name="Freeform 217"/>
            <p:cNvSpPr/>
            <p:nvPr/>
          </p:nvSpPr>
          <p:spPr>
            <a:xfrm>
              <a:off x="978840" y="388332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12" name="Freeform 218"/>
            <p:cNvSpPr/>
            <p:nvPr/>
          </p:nvSpPr>
          <p:spPr>
            <a:xfrm>
              <a:off x="1152000" y="39427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913" name="Freeform 219"/>
            <p:cNvSpPr/>
            <p:nvPr/>
          </p:nvSpPr>
          <p:spPr>
            <a:xfrm>
              <a:off x="1331280" y="3869640"/>
              <a:ext cx="60120" cy="190800"/>
            </a:xfrm>
            <a:custGeom>
              <a:avLst/>
              <a:gdLst/>
              <a:ahLst/>
              <a:rect l="0" t="0" r="r" b="b"/>
              <a:pathLst>
                <a:path w="167" h="530">
                  <a:moveTo>
                    <a:pt x="99" y="71"/>
                  </a:moveTo>
                  <a:cubicBezTo>
                    <a:pt x="99" y="49"/>
                    <a:pt x="111" y="16"/>
                    <a:pt x="162" y="12"/>
                  </a:cubicBezTo>
                  <a:cubicBezTo>
                    <a:pt x="164" y="11"/>
                    <a:pt x="166" y="10"/>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7"/>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914" name="Freeform 220"/>
            <p:cNvSpPr/>
            <p:nvPr/>
          </p:nvSpPr>
          <p:spPr>
            <a:xfrm>
              <a:off x="1409040" y="38761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1915" name="Freeform 221"/>
            <p:cNvSpPr/>
            <p:nvPr/>
          </p:nvSpPr>
          <p:spPr>
            <a:xfrm>
              <a:off x="1584360" y="3933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916" name="Freeform 222"/>
            <p:cNvSpPr/>
            <p:nvPr/>
          </p:nvSpPr>
          <p:spPr>
            <a:xfrm>
              <a:off x="1796040" y="388260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4"/>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1917" name="Freeform 223"/>
            <p:cNvSpPr/>
            <p:nvPr/>
          </p:nvSpPr>
          <p:spPr>
            <a:xfrm>
              <a:off x="1946880" y="39920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4"/>
                  </a:cubicBezTo>
                  <a:cubicBezTo>
                    <a:pt x="7" y="158"/>
                    <a:pt x="10" y="159"/>
                    <a:pt x="13" y="159"/>
                  </a:cubicBezTo>
                  <a:cubicBezTo>
                    <a:pt x="18" y="159"/>
                    <a:pt x="55" y="118"/>
                    <a:pt x="55" y="55"/>
                  </a:cubicBezTo>
                </a:path>
              </a:pathLst>
            </a:custGeom>
            <a:solidFill>
              <a:srgbClr val="000000"/>
            </a:solidFill>
            <a:ln w="15840">
              <a:noFill/>
            </a:ln>
          </p:spPr>
        </p:sp>
        <p:sp>
          <p:nvSpPr>
            <p:cNvPr id="1918" name="Freeform 224"/>
            <p:cNvSpPr/>
            <p:nvPr/>
          </p:nvSpPr>
          <p:spPr>
            <a:xfrm>
              <a:off x="2012760" y="38761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1919" name="Freeform 225"/>
            <p:cNvSpPr/>
            <p:nvPr/>
          </p:nvSpPr>
          <p:spPr>
            <a:xfrm>
              <a:off x="2188440" y="3933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920" name="Freeform 226"/>
            <p:cNvSpPr/>
            <p:nvPr/>
          </p:nvSpPr>
          <p:spPr>
            <a:xfrm>
              <a:off x="2399760" y="38829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2"/>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921" name="Freeform 227"/>
            <p:cNvSpPr/>
            <p:nvPr/>
          </p:nvSpPr>
          <p:spPr>
            <a:xfrm>
              <a:off x="2538720" y="38696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922" name="Freeform 228"/>
            <p:cNvSpPr/>
            <p:nvPr/>
          </p:nvSpPr>
          <p:spPr>
            <a:xfrm>
              <a:off x="2625120" y="39920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23" name="Freeform 229"/>
            <p:cNvSpPr/>
            <p:nvPr/>
          </p:nvSpPr>
          <p:spPr>
            <a:xfrm>
              <a:off x="866880" y="4110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924" name="Freeform 230"/>
            <p:cNvSpPr/>
            <p:nvPr/>
          </p:nvSpPr>
          <p:spPr>
            <a:xfrm>
              <a:off x="978840" y="411228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25" name="Freeform 231"/>
            <p:cNvSpPr/>
            <p:nvPr/>
          </p:nvSpPr>
          <p:spPr>
            <a:xfrm>
              <a:off x="1081440" y="4176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926" name="Freeform 232"/>
            <p:cNvSpPr/>
            <p:nvPr/>
          </p:nvSpPr>
          <p:spPr>
            <a:xfrm>
              <a:off x="1230120" y="411984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3"/>
                    <a:pt x="202" y="348"/>
                  </a:cubicBezTo>
                  <a:cubicBezTo>
                    <a:pt x="202" y="345"/>
                    <a:pt x="200" y="337"/>
                    <a:pt x="193" y="337"/>
                  </a:cubicBezTo>
                  <a:cubicBezTo>
                    <a:pt x="190" y="337"/>
                    <a:pt x="189" y="337"/>
                    <a:pt x="179" y="348"/>
                  </a:cubicBezTo>
                  <a:lnTo>
                    <a:pt x="139" y="389"/>
                  </a:lnTo>
                  <a:lnTo>
                    <a:pt x="25" y="389"/>
                  </a:lnTo>
                  <a:cubicBezTo>
                    <a:pt x="18" y="389"/>
                    <a:pt x="10" y="389"/>
                    <a:pt x="10" y="399"/>
                  </a:cubicBezTo>
                  <a:cubicBezTo>
                    <a:pt x="10" y="409"/>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1927" name="Freeform 233"/>
            <p:cNvSpPr/>
            <p:nvPr/>
          </p:nvSpPr>
          <p:spPr>
            <a:xfrm>
              <a:off x="1401480" y="410652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928" name="Freeform 234"/>
            <p:cNvSpPr/>
            <p:nvPr/>
          </p:nvSpPr>
          <p:spPr>
            <a:xfrm>
              <a:off x="1510200" y="42202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929" name="Freeform 235"/>
            <p:cNvSpPr/>
            <p:nvPr/>
          </p:nvSpPr>
          <p:spPr>
            <a:xfrm>
              <a:off x="1577160" y="4110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930" name="Freeform 236"/>
            <p:cNvSpPr/>
            <p:nvPr/>
          </p:nvSpPr>
          <p:spPr>
            <a:xfrm>
              <a:off x="1688400" y="411228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31" name="Freeform 237"/>
            <p:cNvSpPr/>
            <p:nvPr/>
          </p:nvSpPr>
          <p:spPr>
            <a:xfrm>
              <a:off x="1787400" y="417924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7"/>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932" name="Freeform 238"/>
            <p:cNvSpPr/>
            <p:nvPr/>
          </p:nvSpPr>
          <p:spPr>
            <a:xfrm>
              <a:off x="1944000" y="4170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933" name="Freeform 239"/>
            <p:cNvSpPr/>
            <p:nvPr/>
          </p:nvSpPr>
          <p:spPr>
            <a:xfrm>
              <a:off x="2115360" y="411228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34" name="Freeform 240"/>
            <p:cNvSpPr/>
            <p:nvPr/>
          </p:nvSpPr>
          <p:spPr>
            <a:xfrm>
              <a:off x="2247120" y="4220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35" name="Freeform 241"/>
            <p:cNvSpPr/>
            <p:nvPr/>
          </p:nvSpPr>
          <p:spPr>
            <a:xfrm>
              <a:off x="653400" y="4494600"/>
              <a:ext cx="70200" cy="131760"/>
            </a:xfrm>
            <a:custGeom>
              <a:avLst/>
              <a:gdLst/>
              <a:ahLst/>
              <a:rect l="0" t="0" r="r" b="b"/>
              <a:pathLst>
                <a:path w="195" h="366">
                  <a:moveTo>
                    <a:pt x="42" y="179"/>
                  </a:moveTo>
                  <a:lnTo>
                    <a:pt x="42" y="166"/>
                  </a:lnTo>
                  <a:cubicBezTo>
                    <a:pt x="42" y="32"/>
                    <a:pt x="101" y="13"/>
                    <a:pt x="124" y="13"/>
                  </a:cubicBezTo>
                  <a:cubicBezTo>
                    <a:pt x="136" y="13"/>
                    <a:pt x="155" y="17"/>
                    <a:pt x="165" y="35"/>
                  </a:cubicBezTo>
                  <a:cubicBezTo>
                    <a:pt x="158" y="35"/>
                    <a:pt x="140" y="35"/>
                    <a:pt x="140" y="58"/>
                  </a:cubicBezTo>
                  <a:cubicBezTo>
                    <a:pt x="140" y="75"/>
                    <a:pt x="150" y="83"/>
                    <a:pt x="161" y="83"/>
                  </a:cubicBezTo>
                  <a:cubicBezTo>
                    <a:pt x="168" y="83"/>
                    <a:pt x="182" y="78"/>
                    <a:pt x="182" y="58"/>
                  </a:cubicBezTo>
                  <a:cubicBezTo>
                    <a:pt x="182" y="25"/>
                    <a:pt x="162" y="0"/>
                    <a:pt x="123" y="0"/>
                  </a:cubicBezTo>
                  <a:cubicBezTo>
                    <a:pt x="64" y="0"/>
                    <a:pt x="0" y="69"/>
                    <a:pt x="0" y="185"/>
                  </a:cubicBezTo>
                  <a:cubicBezTo>
                    <a:pt x="0" y="327"/>
                    <a:pt x="54" y="365"/>
                    <a:pt x="97" y="365"/>
                  </a:cubicBezTo>
                  <a:cubicBezTo>
                    <a:pt x="149" y="365"/>
                    <a:pt x="194" y="315"/>
                    <a:pt x="194" y="245"/>
                  </a:cubicBezTo>
                  <a:cubicBezTo>
                    <a:pt x="194" y="178"/>
                    <a:pt x="153" y="126"/>
                    <a:pt x="101" y="126"/>
                  </a:cubicBezTo>
                  <a:cubicBezTo>
                    <a:pt x="69" y="126"/>
                    <a:pt x="52" y="154"/>
                    <a:pt x="42" y="179"/>
                  </a:cubicBezTo>
                  <a:moveTo>
                    <a:pt x="97" y="350"/>
                  </a:moveTo>
                  <a:cubicBezTo>
                    <a:pt x="68" y="350"/>
                    <a:pt x="54" y="318"/>
                    <a:pt x="52" y="310"/>
                  </a:cubicBezTo>
                  <a:cubicBezTo>
                    <a:pt x="43" y="285"/>
                    <a:pt x="43" y="243"/>
                    <a:pt x="43" y="233"/>
                  </a:cubicBezTo>
                  <a:cubicBezTo>
                    <a:pt x="43" y="192"/>
                    <a:pt x="58" y="138"/>
                    <a:pt x="101" y="138"/>
                  </a:cubicBezTo>
                  <a:cubicBezTo>
                    <a:pt x="108" y="138"/>
                    <a:pt x="129" y="138"/>
                    <a:pt x="144" y="172"/>
                  </a:cubicBezTo>
                  <a:cubicBezTo>
                    <a:pt x="153" y="191"/>
                    <a:pt x="153" y="219"/>
                    <a:pt x="153" y="244"/>
                  </a:cubicBezTo>
                  <a:cubicBezTo>
                    <a:pt x="153" y="269"/>
                    <a:pt x="153" y="296"/>
                    <a:pt x="144" y="315"/>
                  </a:cubicBezTo>
                  <a:cubicBezTo>
                    <a:pt x="130" y="348"/>
                    <a:pt x="108" y="350"/>
                    <a:pt x="97" y="350"/>
                  </a:cubicBezTo>
                </a:path>
              </a:pathLst>
            </a:custGeom>
            <a:solidFill>
              <a:srgbClr val="000000"/>
            </a:solidFill>
            <a:ln w="15840">
              <a:noFill/>
            </a:ln>
          </p:spPr>
        </p:sp>
        <p:sp>
          <p:nvSpPr>
            <p:cNvPr id="1936" name="Freeform 242"/>
            <p:cNvSpPr/>
            <p:nvPr/>
          </p:nvSpPr>
          <p:spPr>
            <a:xfrm>
              <a:off x="744480" y="46011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37" name="Freeform 243"/>
            <p:cNvSpPr/>
            <p:nvPr/>
          </p:nvSpPr>
          <p:spPr>
            <a:xfrm>
              <a:off x="866880" y="449172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938" name="Freeform 244"/>
            <p:cNvSpPr/>
            <p:nvPr/>
          </p:nvSpPr>
          <p:spPr>
            <a:xfrm>
              <a:off x="978840" y="449244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39" name="Freeform 245"/>
            <p:cNvSpPr/>
            <p:nvPr/>
          </p:nvSpPr>
          <p:spPr>
            <a:xfrm>
              <a:off x="1152000" y="45514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940" name="Freeform 246"/>
            <p:cNvSpPr/>
            <p:nvPr/>
          </p:nvSpPr>
          <p:spPr>
            <a:xfrm>
              <a:off x="1331280" y="44787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1941" name="Freeform 247"/>
            <p:cNvSpPr/>
            <p:nvPr/>
          </p:nvSpPr>
          <p:spPr>
            <a:xfrm>
              <a:off x="1409040" y="44852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1942" name="Freeform 248"/>
            <p:cNvSpPr/>
            <p:nvPr/>
          </p:nvSpPr>
          <p:spPr>
            <a:xfrm>
              <a:off x="1584360" y="45417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1943" name="Freeform 249"/>
            <p:cNvSpPr/>
            <p:nvPr/>
          </p:nvSpPr>
          <p:spPr>
            <a:xfrm>
              <a:off x="1795680" y="44920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8"/>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4" y="165"/>
                  </a:cubicBezTo>
                  <a:lnTo>
                    <a:pt x="129" y="165"/>
                  </a:lnTo>
                  <a:lnTo>
                    <a:pt x="158" y="37"/>
                  </a:lnTo>
                  <a:cubicBezTo>
                    <a:pt x="162"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1944" name="Freeform 250"/>
            <p:cNvSpPr/>
            <p:nvPr/>
          </p:nvSpPr>
          <p:spPr>
            <a:xfrm>
              <a:off x="1934640" y="44787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1945" name="Freeform 251"/>
            <p:cNvSpPr/>
            <p:nvPr/>
          </p:nvSpPr>
          <p:spPr>
            <a:xfrm>
              <a:off x="2020680" y="46011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46" name="Freeform 252"/>
            <p:cNvSpPr/>
            <p:nvPr/>
          </p:nvSpPr>
          <p:spPr>
            <a:xfrm>
              <a:off x="866880" y="471996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7"/>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947" name="Freeform 253"/>
            <p:cNvSpPr/>
            <p:nvPr/>
          </p:nvSpPr>
          <p:spPr>
            <a:xfrm>
              <a:off x="978840" y="47206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48" name="Freeform 254"/>
            <p:cNvSpPr/>
            <p:nvPr/>
          </p:nvSpPr>
          <p:spPr>
            <a:xfrm>
              <a:off x="1081440" y="4784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4"/>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1949" name="Freeform 255"/>
            <p:cNvSpPr/>
            <p:nvPr/>
          </p:nvSpPr>
          <p:spPr>
            <a:xfrm>
              <a:off x="1230120" y="472860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10"/>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1950" name="Freeform 256"/>
            <p:cNvSpPr/>
            <p:nvPr/>
          </p:nvSpPr>
          <p:spPr>
            <a:xfrm>
              <a:off x="1401480" y="47156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3"/>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1951" name="Freeform 257"/>
            <p:cNvSpPr/>
            <p:nvPr/>
          </p:nvSpPr>
          <p:spPr>
            <a:xfrm>
              <a:off x="1510200" y="48294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1952" name="Freeform 258"/>
            <p:cNvSpPr/>
            <p:nvPr/>
          </p:nvSpPr>
          <p:spPr>
            <a:xfrm>
              <a:off x="1577160" y="471996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7"/>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1953" name="Freeform 259"/>
            <p:cNvSpPr/>
            <p:nvPr/>
          </p:nvSpPr>
          <p:spPr>
            <a:xfrm>
              <a:off x="1688400" y="47206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54" name="Freeform 260"/>
            <p:cNvSpPr/>
            <p:nvPr/>
          </p:nvSpPr>
          <p:spPr>
            <a:xfrm>
              <a:off x="1787400" y="4788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1955" name="Freeform 261"/>
            <p:cNvSpPr/>
            <p:nvPr/>
          </p:nvSpPr>
          <p:spPr>
            <a:xfrm>
              <a:off x="1948320" y="472860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10"/>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1956" name="Freeform 262"/>
            <p:cNvSpPr/>
            <p:nvPr/>
          </p:nvSpPr>
          <p:spPr>
            <a:xfrm>
              <a:off x="2115360" y="47206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57" name="Freeform 263"/>
            <p:cNvSpPr/>
            <p:nvPr/>
          </p:nvSpPr>
          <p:spPr>
            <a:xfrm>
              <a:off x="2247120" y="48294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58" name="Freeform 264"/>
            <p:cNvSpPr/>
            <p:nvPr/>
          </p:nvSpPr>
          <p:spPr>
            <a:xfrm>
              <a:off x="655920" y="5101920"/>
              <a:ext cx="72360" cy="133920"/>
            </a:xfrm>
            <a:custGeom>
              <a:avLst/>
              <a:gdLst/>
              <a:ahLst/>
              <a:rect l="0" t="0" r="r" b="b"/>
              <a:pathLst>
                <a:path w="201" h="372">
                  <a:moveTo>
                    <a:pt x="197" y="36"/>
                  </a:moveTo>
                  <a:cubicBezTo>
                    <a:pt x="200" y="29"/>
                    <a:pt x="200" y="28"/>
                    <a:pt x="200" y="17"/>
                  </a:cubicBezTo>
                  <a:lnTo>
                    <a:pt x="87" y="17"/>
                  </a:lnTo>
                  <a:cubicBezTo>
                    <a:pt x="30" y="17"/>
                    <a:pt x="29" y="10"/>
                    <a:pt x="28" y="0"/>
                  </a:cubicBezTo>
                  <a:lnTo>
                    <a:pt x="16" y="0"/>
                  </a:lnTo>
                  <a:lnTo>
                    <a:pt x="0" y="109"/>
                  </a:lnTo>
                  <a:lnTo>
                    <a:pt x="12" y="109"/>
                  </a:lnTo>
                  <a:cubicBezTo>
                    <a:pt x="13" y="101"/>
                    <a:pt x="17" y="67"/>
                    <a:pt x="23" y="61"/>
                  </a:cubicBezTo>
                  <a:cubicBezTo>
                    <a:pt x="26" y="58"/>
                    <a:pt x="64" y="58"/>
                    <a:pt x="69" y="58"/>
                  </a:cubicBezTo>
                  <a:lnTo>
                    <a:pt x="166" y="58"/>
                  </a:lnTo>
                  <a:cubicBezTo>
                    <a:pt x="161" y="66"/>
                    <a:pt x="124" y="124"/>
                    <a:pt x="113" y="142"/>
                  </a:cubicBezTo>
                  <a:cubicBezTo>
                    <a:pt x="72" y="213"/>
                    <a:pt x="56" y="286"/>
                    <a:pt x="56" y="340"/>
                  </a:cubicBezTo>
                  <a:cubicBezTo>
                    <a:pt x="56" y="346"/>
                    <a:pt x="56" y="371"/>
                    <a:pt x="77" y="371"/>
                  </a:cubicBezTo>
                  <a:cubicBezTo>
                    <a:pt x="100" y="371"/>
                    <a:pt x="100" y="346"/>
                    <a:pt x="100" y="340"/>
                  </a:cubicBezTo>
                  <a:lnTo>
                    <a:pt x="100" y="314"/>
                  </a:lnTo>
                  <a:cubicBezTo>
                    <a:pt x="100" y="285"/>
                    <a:pt x="101" y="255"/>
                    <a:pt x="104" y="227"/>
                  </a:cubicBezTo>
                  <a:cubicBezTo>
                    <a:pt x="106" y="214"/>
                    <a:pt x="112" y="170"/>
                    <a:pt x="133" y="136"/>
                  </a:cubicBezTo>
                  <a:lnTo>
                    <a:pt x="197" y="36"/>
                  </a:lnTo>
                </a:path>
              </a:pathLst>
            </a:custGeom>
            <a:solidFill>
              <a:srgbClr val="000000"/>
            </a:solidFill>
            <a:ln w="15840">
              <a:noFill/>
            </a:ln>
          </p:spPr>
        </p:sp>
        <p:sp>
          <p:nvSpPr>
            <p:cNvPr id="1959" name="Freeform 265"/>
            <p:cNvSpPr/>
            <p:nvPr/>
          </p:nvSpPr>
          <p:spPr>
            <a:xfrm>
              <a:off x="744480" y="5210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1960" name="Freeform 266"/>
            <p:cNvSpPr/>
            <p:nvPr/>
          </p:nvSpPr>
          <p:spPr>
            <a:xfrm>
              <a:off x="866880" y="510012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1961" name="Freeform 267"/>
            <p:cNvSpPr/>
            <p:nvPr/>
          </p:nvSpPr>
          <p:spPr>
            <a:xfrm>
              <a:off x="978840" y="510156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1962" name="Freeform 268"/>
            <p:cNvSpPr/>
            <p:nvPr/>
          </p:nvSpPr>
          <p:spPr>
            <a:xfrm>
              <a:off x="1152000" y="516024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1963" name="Freeform 269"/>
            <p:cNvSpPr/>
            <p:nvPr/>
          </p:nvSpPr>
          <p:spPr>
            <a:xfrm>
              <a:off x="1326960" y="5083200"/>
              <a:ext cx="68760" cy="162360"/>
            </a:xfrm>
            <a:custGeom>
              <a:avLst/>
              <a:gdLst/>
              <a:ahLst/>
              <a:rect l="0" t="0" r="r" b="b"/>
              <a:pathLst>
                <a:path w="191" h="451">
                  <a:moveTo>
                    <a:pt x="160" y="11"/>
                  </a:moveTo>
                  <a:cubicBezTo>
                    <a:pt x="160" y="5"/>
                    <a:pt x="156" y="0"/>
                    <a:pt x="150" y="0"/>
                  </a:cubicBezTo>
                  <a:cubicBezTo>
                    <a:pt x="143" y="0"/>
                    <a:pt x="142" y="6"/>
                    <a:pt x="139" y="17"/>
                  </a:cubicBezTo>
                  <a:cubicBezTo>
                    <a:pt x="133" y="38"/>
                    <a:pt x="138" y="19"/>
                    <a:pt x="132" y="41"/>
                  </a:cubicBezTo>
                  <a:cubicBezTo>
                    <a:pt x="127" y="37"/>
                    <a:pt x="112" y="30"/>
                    <a:pt x="95" y="30"/>
                  </a:cubicBezTo>
                  <a:cubicBezTo>
                    <a:pt x="69" y="30"/>
                    <a:pt x="38" y="46"/>
                    <a:pt x="20" y="87"/>
                  </a:cubicBezTo>
                  <a:cubicBezTo>
                    <a:pt x="2" y="129"/>
                    <a:pt x="0" y="177"/>
                    <a:pt x="0" y="226"/>
                  </a:cubicBezTo>
                  <a:cubicBezTo>
                    <a:pt x="0" y="260"/>
                    <a:pt x="0" y="355"/>
                    <a:pt x="40" y="396"/>
                  </a:cubicBezTo>
                  <a:cubicBezTo>
                    <a:pt x="30" y="437"/>
                    <a:pt x="30" y="438"/>
                    <a:pt x="30" y="440"/>
                  </a:cubicBezTo>
                  <a:cubicBezTo>
                    <a:pt x="30" y="445"/>
                    <a:pt x="34" y="450"/>
                    <a:pt x="39" y="450"/>
                  </a:cubicBezTo>
                  <a:cubicBezTo>
                    <a:pt x="47" y="450"/>
                    <a:pt x="48" y="445"/>
                    <a:pt x="51" y="433"/>
                  </a:cubicBezTo>
                  <a:cubicBezTo>
                    <a:pt x="56" y="413"/>
                    <a:pt x="52" y="431"/>
                    <a:pt x="56" y="410"/>
                  </a:cubicBezTo>
                  <a:cubicBezTo>
                    <a:pt x="68" y="416"/>
                    <a:pt x="82" y="421"/>
                    <a:pt x="94" y="421"/>
                  </a:cubicBezTo>
                  <a:cubicBezTo>
                    <a:pt x="147" y="421"/>
                    <a:pt x="167" y="371"/>
                    <a:pt x="176" y="345"/>
                  </a:cubicBezTo>
                  <a:cubicBezTo>
                    <a:pt x="189" y="308"/>
                    <a:pt x="190" y="265"/>
                    <a:pt x="190" y="226"/>
                  </a:cubicBezTo>
                  <a:cubicBezTo>
                    <a:pt x="190" y="188"/>
                    <a:pt x="190" y="99"/>
                    <a:pt x="149" y="55"/>
                  </a:cubicBezTo>
                  <a:lnTo>
                    <a:pt x="160" y="11"/>
                  </a:lnTo>
                  <a:moveTo>
                    <a:pt x="47" y="372"/>
                  </a:moveTo>
                  <a:cubicBezTo>
                    <a:pt x="32" y="336"/>
                    <a:pt x="32" y="271"/>
                    <a:pt x="32" y="220"/>
                  </a:cubicBezTo>
                  <a:cubicBezTo>
                    <a:pt x="32" y="177"/>
                    <a:pt x="32" y="141"/>
                    <a:pt x="38" y="107"/>
                  </a:cubicBezTo>
                  <a:cubicBezTo>
                    <a:pt x="47" y="58"/>
                    <a:pt x="74" y="41"/>
                    <a:pt x="95" y="41"/>
                  </a:cubicBezTo>
                  <a:cubicBezTo>
                    <a:pt x="105" y="41"/>
                    <a:pt x="117" y="45"/>
                    <a:pt x="129" y="57"/>
                  </a:cubicBezTo>
                  <a:lnTo>
                    <a:pt x="47" y="372"/>
                  </a:lnTo>
                  <a:moveTo>
                    <a:pt x="143" y="77"/>
                  </a:moveTo>
                  <a:cubicBezTo>
                    <a:pt x="158" y="108"/>
                    <a:pt x="158" y="170"/>
                    <a:pt x="158" y="220"/>
                  </a:cubicBezTo>
                  <a:cubicBezTo>
                    <a:pt x="158" y="259"/>
                    <a:pt x="158" y="298"/>
                    <a:pt x="153" y="333"/>
                  </a:cubicBezTo>
                  <a:cubicBezTo>
                    <a:pt x="144" y="389"/>
                    <a:pt x="120" y="409"/>
                    <a:pt x="94" y="409"/>
                  </a:cubicBezTo>
                  <a:cubicBezTo>
                    <a:pt x="84" y="409"/>
                    <a:pt x="73" y="405"/>
                    <a:pt x="61" y="393"/>
                  </a:cubicBezTo>
                  <a:lnTo>
                    <a:pt x="143" y="77"/>
                  </a:lnTo>
                </a:path>
              </a:pathLst>
            </a:custGeom>
            <a:solidFill>
              <a:srgbClr val="000000"/>
            </a:solidFill>
            <a:ln w="15840">
              <a:noFill/>
            </a:ln>
          </p:spPr>
        </p:sp>
      </p:grpSp>
      <p:grpSp>
        <p:nvGrpSpPr>
          <p:cNvPr id="1964" name="Group 270"/>
          <p:cNvGrpSpPr/>
          <p:nvPr/>
        </p:nvGrpSpPr>
        <p:grpSpPr>
          <a:xfrm>
            <a:off x="5665680" y="1175400"/>
            <a:ext cx="4129560" cy="279360"/>
            <a:chOff x="5665680" y="1175400"/>
            <a:chExt cx="4129560" cy="279360"/>
          </a:xfrm>
        </p:grpSpPr>
        <p:sp>
          <p:nvSpPr>
            <p:cNvPr id="1965" name="Freeform 271"/>
            <p:cNvSpPr/>
            <p:nvPr/>
          </p:nvSpPr>
          <p:spPr>
            <a:xfrm>
              <a:off x="5665680" y="1175400"/>
              <a:ext cx="4129920" cy="277200"/>
            </a:xfrm>
            <a:custGeom>
              <a:avLst/>
              <a:gdLst/>
              <a:ahLst/>
              <a:rect l="0" t="0" r="r" b="b"/>
              <a:pathLst>
                <a:path w="11472" h="770">
                  <a:moveTo>
                    <a:pt x="5736" y="769"/>
                  </a:moveTo>
                  <a:lnTo>
                    <a:pt x="0" y="769"/>
                  </a:lnTo>
                  <a:lnTo>
                    <a:pt x="0" y="0"/>
                  </a:lnTo>
                  <a:lnTo>
                    <a:pt x="11471" y="0"/>
                  </a:lnTo>
                  <a:lnTo>
                    <a:pt x="11471" y="769"/>
                  </a:lnTo>
                  <a:lnTo>
                    <a:pt x="5736" y="769"/>
                  </a:lnTo>
                </a:path>
              </a:pathLst>
            </a:custGeom>
            <a:solidFill>
              <a:srgbClr val="ffffff"/>
            </a:solidFill>
            <a:ln w="15840">
              <a:noFill/>
            </a:ln>
          </p:spPr>
        </p:sp>
        <p:sp>
          <p:nvSpPr>
            <p:cNvPr id="1966" name="Freeform 272"/>
            <p:cNvSpPr/>
            <p:nvPr/>
          </p:nvSpPr>
          <p:spPr>
            <a:xfrm>
              <a:off x="5676840" y="1193040"/>
              <a:ext cx="176040" cy="183240"/>
            </a:xfrm>
            <a:custGeom>
              <a:avLst/>
              <a:gdLst/>
              <a:ahLst/>
              <a:rect l="0" t="0" r="r" b="b"/>
              <a:pathLst>
                <a:path w="489" h="509">
                  <a:moveTo>
                    <a:pt x="271" y="57"/>
                  </a:moveTo>
                  <a:cubicBezTo>
                    <a:pt x="279" y="32"/>
                    <a:pt x="280" y="24"/>
                    <a:pt x="356" y="24"/>
                  </a:cubicBezTo>
                  <a:cubicBezTo>
                    <a:pt x="381" y="24"/>
                    <a:pt x="387" y="24"/>
                    <a:pt x="387" y="8"/>
                  </a:cubicBezTo>
                  <a:cubicBezTo>
                    <a:pt x="387" y="0"/>
                    <a:pt x="378" y="0"/>
                    <a:pt x="374" y="0"/>
                  </a:cubicBezTo>
                  <a:cubicBezTo>
                    <a:pt x="348" y="0"/>
                    <a:pt x="280" y="2"/>
                    <a:pt x="255" y="2"/>
                  </a:cubicBezTo>
                  <a:cubicBezTo>
                    <a:pt x="231" y="2"/>
                    <a:pt x="170" y="0"/>
                    <a:pt x="147" y="0"/>
                  </a:cubicBezTo>
                  <a:cubicBezTo>
                    <a:pt x="141" y="0"/>
                    <a:pt x="132" y="0"/>
                    <a:pt x="132" y="15"/>
                  </a:cubicBezTo>
                  <a:cubicBezTo>
                    <a:pt x="132" y="24"/>
                    <a:pt x="139" y="24"/>
                    <a:pt x="154" y="24"/>
                  </a:cubicBezTo>
                  <a:cubicBezTo>
                    <a:pt x="156" y="24"/>
                    <a:pt x="170" y="24"/>
                    <a:pt x="185" y="25"/>
                  </a:cubicBezTo>
                  <a:cubicBezTo>
                    <a:pt x="200" y="25"/>
                    <a:pt x="207" y="27"/>
                    <a:pt x="207" y="37"/>
                  </a:cubicBezTo>
                  <a:cubicBezTo>
                    <a:pt x="207" y="39"/>
                    <a:pt x="205" y="42"/>
                    <a:pt x="203" y="51"/>
                  </a:cubicBezTo>
                  <a:lnTo>
                    <a:pt x="95" y="450"/>
                  </a:lnTo>
                  <a:cubicBezTo>
                    <a:pt x="88" y="479"/>
                    <a:pt x="86" y="484"/>
                    <a:pt x="22" y="484"/>
                  </a:cubicBezTo>
                  <a:cubicBezTo>
                    <a:pt x="7" y="484"/>
                    <a:pt x="0" y="484"/>
                    <a:pt x="0" y="499"/>
                  </a:cubicBezTo>
                  <a:cubicBezTo>
                    <a:pt x="0" y="508"/>
                    <a:pt x="7" y="508"/>
                    <a:pt x="22" y="508"/>
                  </a:cubicBezTo>
                  <a:lnTo>
                    <a:pt x="396" y="508"/>
                  </a:lnTo>
                  <a:cubicBezTo>
                    <a:pt x="416" y="508"/>
                    <a:pt x="416" y="508"/>
                    <a:pt x="422" y="496"/>
                  </a:cubicBezTo>
                  <a:lnTo>
                    <a:pt x="486" y="334"/>
                  </a:lnTo>
                  <a:cubicBezTo>
                    <a:pt x="488" y="327"/>
                    <a:pt x="488" y="326"/>
                    <a:pt x="488" y="324"/>
                  </a:cubicBezTo>
                  <a:cubicBezTo>
                    <a:pt x="488" y="321"/>
                    <a:pt x="486" y="315"/>
                    <a:pt x="478" y="315"/>
                  </a:cubicBezTo>
                  <a:cubicBezTo>
                    <a:pt x="471" y="315"/>
                    <a:pt x="471" y="321"/>
                    <a:pt x="466" y="332"/>
                  </a:cubicBezTo>
                  <a:cubicBezTo>
                    <a:pt x="438" y="400"/>
                    <a:pt x="401" y="484"/>
                    <a:pt x="262" y="484"/>
                  </a:cubicBezTo>
                  <a:lnTo>
                    <a:pt x="185" y="484"/>
                  </a:lnTo>
                  <a:cubicBezTo>
                    <a:pt x="174" y="484"/>
                    <a:pt x="172" y="484"/>
                    <a:pt x="169" y="484"/>
                  </a:cubicBezTo>
                  <a:cubicBezTo>
                    <a:pt x="159" y="484"/>
                    <a:pt x="158" y="482"/>
                    <a:pt x="158" y="477"/>
                  </a:cubicBezTo>
                  <a:cubicBezTo>
                    <a:pt x="158" y="474"/>
                    <a:pt x="158" y="472"/>
                    <a:pt x="161" y="459"/>
                  </a:cubicBezTo>
                  <a:lnTo>
                    <a:pt x="271" y="57"/>
                  </a:lnTo>
                </a:path>
              </a:pathLst>
            </a:custGeom>
            <a:solidFill>
              <a:srgbClr val="000000"/>
            </a:solidFill>
            <a:ln w="15840">
              <a:noFill/>
            </a:ln>
          </p:spPr>
        </p:sp>
        <p:sp>
          <p:nvSpPr>
            <p:cNvPr id="1967" name="Freeform 273"/>
            <p:cNvSpPr/>
            <p:nvPr/>
          </p:nvSpPr>
          <p:spPr>
            <a:xfrm>
              <a:off x="5870160" y="1194840"/>
              <a:ext cx="198360" cy="181440"/>
            </a:xfrm>
            <a:custGeom>
              <a:avLst/>
              <a:gdLst/>
              <a:ahLst/>
              <a:rect l="0" t="0" r="r" b="b"/>
              <a:pathLst>
                <a:path w="551" h="504">
                  <a:moveTo>
                    <a:pt x="326" y="52"/>
                  </a:moveTo>
                  <a:cubicBezTo>
                    <a:pt x="332" y="32"/>
                    <a:pt x="334" y="27"/>
                    <a:pt x="345" y="25"/>
                  </a:cubicBezTo>
                  <a:cubicBezTo>
                    <a:pt x="352" y="24"/>
                    <a:pt x="378" y="24"/>
                    <a:pt x="396" y="24"/>
                  </a:cubicBezTo>
                  <a:cubicBezTo>
                    <a:pt x="477" y="24"/>
                    <a:pt x="513" y="25"/>
                    <a:pt x="513" y="84"/>
                  </a:cubicBezTo>
                  <a:cubicBezTo>
                    <a:pt x="513" y="94"/>
                    <a:pt x="510" y="125"/>
                    <a:pt x="506" y="143"/>
                  </a:cubicBezTo>
                  <a:cubicBezTo>
                    <a:pt x="506" y="147"/>
                    <a:pt x="504" y="155"/>
                    <a:pt x="504" y="157"/>
                  </a:cubicBezTo>
                  <a:cubicBezTo>
                    <a:pt x="504" y="162"/>
                    <a:pt x="506" y="167"/>
                    <a:pt x="513" y="167"/>
                  </a:cubicBezTo>
                  <a:cubicBezTo>
                    <a:pt x="522" y="167"/>
                    <a:pt x="524" y="162"/>
                    <a:pt x="526" y="150"/>
                  </a:cubicBezTo>
                  <a:lnTo>
                    <a:pt x="548" y="20"/>
                  </a:lnTo>
                  <a:cubicBezTo>
                    <a:pt x="548" y="19"/>
                    <a:pt x="550" y="10"/>
                    <a:pt x="550" y="8"/>
                  </a:cubicBezTo>
                  <a:cubicBezTo>
                    <a:pt x="550" y="0"/>
                    <a:pt x="541" y="0"/>
                    <a:pt x="528" y="0"/>
                  </a:cubicBezTo>
                  <a:lnTo>
                    <a:pt x="79" y="0"/>
                  </a:lnTo>
                  <a:cubicBezTo>
                    <a:pt x="60" y="0"/>
                    <a:pt x="59" y="0"/>
                    <a:pt x="53" y="15"/>
                  </a:cubicBezTo>
                  <a:lnTo>
                    <a:pt x="5" y="145"/>
                  </a:lnTo>
                  <a:cubicBezTo>
                    <a:pt x="4" y="147"/>
                    <a:pt x="0" y="157"/>
                    <a:pt x="0" y="159"/>
                  </a:cubicBezTo>
                  <a:cubicBezTo>
                    <a:pt x="0" y="164"/>
                    <a:pt x="4" y="167"/>
                    <a:pt x="9" y="167"/>
                  </a:cubicBezTo>
                  <a:cubicBezTo>
                    <a:pt x="18" y="167"/>
                    <a:pt x="18" y="164"/>
                    <a:pt x="24" y="152"/>
                  </a:cubicBezTo>
                  <a:cubicBezTo>
                    <a:pt x="68" y="37"/>
                    <a:pt x="88" y="24"/>
                    <a:pt x="207" y="24"/>
                  </a:cubicBezTo>
                  <a:lnTo>
                    <a:pt x="238" y="24"/>
                  </a:lnTo>
                  <a:cubicBezTo>
                    <a:pt x="262" y="24"/>
                    <a:pt x="262" y="25"/>
                    <a:pt x="262" y="32"/>
                  </a:cubicBezTo>
                  <a:cubicBezTo>
                    <a:pt x="262" y="37"/>
                    <a:pt x="258" y="46"/>
                    <a:pt x="258" y="47"/>
                  </a:cubicBezTo>
                  <a:lnTo>
                    <a:pt x="150" y="445"/>
                  </a:lnTo>
                  <a:cubicBezTo>
                    <a:pt x="143" y="472"/>
                    <a:pt x="141" y="481"/>
                    <a:pt x="55" y="481"/>
                  </a:cubicBezTo>
                  <a:cubicBezTo>
                    <a:pt x="26" y="481"/>
                    <a:pt x="20" y="481"/>
                    <a:pt x="20" y="494"/>
                  </a:cubicBezTo>
                  <a:cubicBezTo>
                    <a:pt x="20" y="503"/>
                    <a:pt x="29" y="503"/>
                    <a:pt x="35" y="503"/>
                  </a:cubicBezTo>
                  <a:cubicBezTo>
                    <a:pt x="55" y="503"/>
                    <a:pt x="79" y="503"/>
                    <a:pt x="101" y="503"/>
                  </a:cubicBezTo>
                  <a:cubicBezTo>
                    <a:pt x="123" y="503"/>
                    <a:pt x="147" y="501"/>
                    <a:pt x="169" y="501"/>
                  </a:cubicBezTo>
                  <a:cubicBezTo>
                    <a:pt x="191" y="501"/>
                    <a:pt x="214" y="503"/>
                    <a:pt x="236" y="503"/>
                  </a:cubicBezTo>
                  <a:cubicBezTo>
                    <a:pt x="258" y="503"/>
                    <a:pt x="284" y="503"/>
                    <a:pt x="306" y="503"/>
                  </a:cubicBezTo>
                  <a:cubicBezTo>
                    <a:pt x="313" y="503"/>
                    <a:pt x="324" y="503"/>
                    <a:pt x="324" y="489"/>
                  </a:cubicBezTo>
                  <a:cubicBezTo>
                    <a:pt x="324" y="481"/>
                    <a:pt x="317" y="481"/>
                    <a:pt x="297" y="481"/>
                  </a:cubicBezTo>
                  <a:cubicBezTo>
                    <a:pt x="277" y="481"/>
                    <a:pt x="266" y="481"/>
                    <a:pt x="246" y="479"/>
                  </a:cubicBezTo>
                  <a:cubicBezTo>
                    <a:pt x="222" y="477"/>
                    <a:pt x="214" y="474"/>
                    <a:pt x="214" y="462"/>
                  </a:cubicBezTo>
                  <a:cubicBezTo>
                    <a:pt x="214" y="462"/>
                    <a:pt x="214" y="459"/>
                    <a:pt x="218" y="447"/>
                  </a:cubicBezTo>
                  <a:lnTo>
                    <a:pt x="326" y="52"/>
                  </a:lnTo>
                </a:path>
              </a:pathLst>
            </a:custGeom>
            <a:solidFill>
              <a:srgbClr val="000000"/>
            </a:solidFill>
            <a:ln w="15840">
              <a:noFill/>
            </a:ln>
          </p:spPr>
        </p:sp>
        <p:sp>
          <p:nvSpPr>
            <p:cNvPr id="1968" name="Freeform 274"/>
            <p:cNvSpPr/>
            <p:nvPr/>
          </p:nvSpPr>
          <p:spPr>
            <a:xfrm>
              <a:off x="6047640" y="1284120"/>
              <a:ext cx="129600" cy="135720"/>
            </a:xfrm>
            <a:custGeom>
              <a:avLst/>
              <a:gdLst/>
              <a:ahLst/>
              <a:rect l="0" t="0" r="r" b="b"/>
              <a:pathLst>
                <a:path w="360" h="377">
                  <a:moveTo>
                    <a:pt x="359" y="7"/>
                  </a:moveTo>
                  <a:cubicBezTo>
                    <a:pt x="359" y="3"/>
                    <a:pt x="357" y="0"/>
                    <a:pt x="352" y="0"/>
                  </a:cubicBezTo>
                  <a:cubicBezTo>
                    <a:pt x="348" y="0"/>
                    <a:pt x="348" y="0"/>
                    <a:pt x="341" y="7"/>
                  </a:cubicBezTo>
                  <a:lnTo>
                    <a:pt x="313" y="37"/>
                  </a:lnTo>
                  <a:cubicBezTo>
                    <a:pt x="291" y="10"/>
                    <a:pt x="257" y="0"/>
                    <a:pt x="222" y="0"/>
                  </a:cubicBezTo>
                  <a:cubicBezTo>
                    <a:pt x="141" y="0"/>
                    <a:pt x="71" y="59"/>
                    <a:pt x="71" y="120"/>
                  </a:cubicBezTo>
                  <a:cubicBezTo>
                    <a:pt x="71" y="127"/>
                    <a:pt x="73" y="148"/>
                    <a:pt x="90" y="167"/>
                  </a:cubicBezTo>
                  <a:cubicBezTo>
                    <a:pt x="108" y="189"/>
                    <a:pt x="130" y="192"/>
                    <a:pt x="169" y="201"/>
                  </a:cubicBezTo>
                  <a:cubicBezTo>
                    <a:pt x="180" y="204"/>
                    <a:pt x="207" y="209"/>
                    <a:pt x="216" y="211"/>
                  </a:cubicBezTo>
                  <a:cubicBezTo>
                    <a:pt x="235" y="216"/>
                    <a:pt x="269" y="228"/>
                    <a:pt x="269" y="267"/>
                  </a:cubicBezTo>
                  <a:cubicBezTo>
                    <a:pt x="269" y="309"/>
                    <a:pt x="222" y="358"/>
                    <a:pt x="156" y="358"/>
                  </a:cubicBezTo>
                  <a:cubicBezTo>
                    <a:pt x="106" y="358"/>
                    <a:pt x="46" y="342"/>
                    <a:pt x="46" y="283"/>
                  </a:cubicBezTo>
                  <a:cubicBezTo>
                    <a:pt x="46" y="278"/>
                    <a:pt x="48" y="267"/>
                    <a:pt x="49" y="258"/>
                  </a:cubicBezTo>
                  <a:cubicBezTo>
                    <a:pt x="51" y="256"/>
                    <a:pt x="51" y="255"/>
                    <a:pt x="51" y="255"/>
                  </a:cubicBezTo>
                  <a:cubicBezTo>
                    <a:pt x="51" y="248"/>
                    <a:pt x="44" y="248"/>
                    <a:pt x="42" y="248"/>
                  </a:cubicBezTo>
                  <a:cubicBezTo>
                    <a:pt x="33" y="248"/>
                    <a:pt x="33" y="250"/>
                    <a:pt x="31" y="258"/>
                  </a:cubicBezTo>
                  <a:lnTo>
                    <a:pt x="2" y="363"/>
                  </a:lnTo>
                  <a:cubicBezTo>
                    <a:pt x="2" y="364"/>
                    <a:pt x="0" y="368"/>
                    <a:pt x="0" y="371"/>
                  </a:cubicBezTo>
                  <a:cubicBezTo>
                    <a:pt x="0" y="373"/>
                    <a:pt x="2" y="376"/>
                    <a:pt x="7" y="376"/>
                  </a:cubicBezTo>
                  <a:cubicBezTo>
                    <a:pt x="11" y="376"/>
                    <a:pt x="11" y="376"/>
                    <a:pt x="20" y="369"/>
                  </a:cubicBezTo>
                  <a:cubicBezTo>
                    <a:pt x="26" y="363"/>
                    <a:pt x="40" y="346"/>
                    <a:pt x="46" y="341"/>
                  </a:cubicBezTo>
                  <a:cubicBezTo>
                    <a:pt x="77" y="371"/>
                    <a:pt x="121" y="376"/>
                    <a:pt x="154" y="376"/>
                  </a:cubicBezTo>
                  <a:cubicBezTo>
                    <a:pt x="240" y="376"/>
                    <a:pt x="310" y="309"/>
                    <a:pt x="310" y="248"/>
                  </a:cubicBezTo>
                  <a:cubicBezTo>
                    <a:pt x="310" y="224"/>
                    <a:pt x="299" y="204"/>
                    <a:pt x="286" y="192"/>
                  </a:cubicBezTo>
                  <a:cubicBezTo>
                    <a:pt x="268" y="174"/>
                    <a:pt x="258" y="170"/>
                    <a:pt x="185" y="155"/>
                  </a:cubicBezTo>
                  <a:cubicBezTo>
                    <a:pt x="174" y="154"/>
                    <a:pt x="154" y="148"/>
                    <a:pt x="150" y="147"/>
                  </a:cubicBezTo>
                  <a:cubicBezTo>
                    <a:pt x="136" y="142"/>
                    <a:pt x="112" y="130"/>
                    <a:pt x="112" y="100"/>
                  </a:cubicBezTo>
                  <a:cubicBezTo>
                    <a:pt x="112" y="59"/>
                    <a:pt x="161" y="17"/>
                    <a:pt x="222" y="17"/>
                  </a:cubicBezTo>
                  <a:cubicBezTo>
                    <a:pt x="282" y="17"/>
                    <a:pt x="312" y="49"/>
                    <a:pt x="312" y="98"/>
                  </a:cubicBezTo>
                  <a:cubicBezTo>
                    <a:pt x="312" y="105"/>
                    <a:pt x="310" y="116"/>
                    <a:pt x="310" y="121"/>
                  </a:cubicBezTo>
                  <a:cubicBezTo>
                    <a:pt x="310" y="128"/>
                    <a:pt x="315" y="128"/>
                    <a:pt x="319" y="128"/>
                  </a:cubicBezTo>
                  <a:cubicBezTo>
                    <a:pt x="328" y="128"/>
                    <a:pt x="328" y="127"/>
                    <a:pt x="330" y="118"/>
                  </a:cubicBezTo>
                  <a:lnTo>
                    <a:pt x="359" y="7"/>
                  </a:lnTo>
                </a:path>
              </a:pathLst>
            </a:custGeom>
            <a:solidFill>
              <a:srgbClr val="000000"/>
            </a:solidFill>
            <a:ln w="15840">
              <a:noFill/>
            </a:ln>
          </p:spPr>
        </p:sp>
        <p:sp>
          <p:nvSpPr>
            <p:cNvPr id="1969" name="Freeform 275"/>
            <p:cNvSpPr/>
            <p:nvPr/>
          </p:nvSpPr>
          <p:spPr>
            <a:xfrm>
              <a:off x="6305760" y="1260360"/>
              <a:ext cx="32040" cy="115920"/>
            </a:xfrm>
            <a:custGeom>
              <a:avLst/>
              <a:gdLst/>
              <a:ahLst/>
              <a:rect l="0" t="0" r="r" b="b"/>
              <a:pathLst>
                <a:path w="89" h="322">
                  <a:moveTo>
                    <a:pt x="88" y="39"/>
                  </a:moveTo>
                  <a:cubicBezTo>
                    <a:pt x="88" y="19"/>
                    <a:pt x="68" y="0"/>
                    <a:pt x="44" y="0"/>
                  </a:cubicBezTo>
                  <a:cubicBezTo>
                    <a:pt x="20" y="0"/>
                    <a:pt x="0" y="19"/>
                    <a:pt x="0" y="39"/>
                  </a:cubicBezTo>
                  <a:cubicBezTo>
                    <a:pt x="0" y="61"/>
                    <a:pt x="20" y="79"/>
                    <a:pt x="44" y="79"/>
                  </a:cubicBezTo>
                  <a:cubicBezTo>
                    <a:pt x="68" y="79"/>
                    <a:pt x="88" y="61"/>
                    <a:pt x="88" y="39"/>
                  </a:cubicBezTo>
                  <a:moveTo>
                    <a:pt x="88" y="282"/>
                  </a:moveTo>
                  <a:cubicBezTo>
                    <a:pt x="88" y="260"/>
                    <a:pt x="68" y="243"/>
                    <a:pt x="44" y="243"/>
                  </a:cubicBezTo>
                  <a:cubicBezTo>
                    <a:pt x="20" y="243"/>
                    <a:pt x="0" y="260"/>
                    <a:pt x="0" y="282"/>
                  </a:cubicBezTo>
                  <a:cubicBezTo>
                    <a:pt x="0" y="304"/>
                    <a:pt x="20" y="321"/>
                    <a:pt x="44" y="321"/>
                  </a:cubicBezTo>
                  <a:cubicBezTo>
                    <a:pt x="68" y="321"/>
                    <a:pt x="88" y="304"/>
                    <a:pt x="88" y="282"/>
                  </a:cubicBezTo>
                </a:path>
              </a:pathLst>
            </a:custGeom>
            <a:solidFill>
              <a:srgbClr val="000000"/>
            </a:solidFill>
            <a:ln w="15840">
              <a:noFill/>
            </a:ln>
          </p:spPr>
        </p:sp>
        <p:sp>
          <p:nvSpPr>
            <p:cNvPr id="1970" name="Freeform 276"/>
            <p:cNvSpPr/>
            <p:nvPr/>
          </p:nvSpPr>
          <p:spPr>
            <a:xfrm>
              <a:off x="6377760" y="1277280"/>
              <a:ext cx="193680" cy="63360"/>
            </a:xfrm>
            <a:custGeom>
              <a:avLst/>
              <a:gdLst/>
              <a:ahLst/>
              <a:rect l="0" t="0" r="r" b="b"/>
              <a:pathLst>
                <a:path w="538" h="176">
                  <a:moveTo>
                    <a:pt x="510" y="30"/>
                  </a:moveTo>
                  <a:cubicBezTo>
                    <a:pt x="522" y="30"/>
                    <a:pt x="537" y="30"/>
                    <a:pt x="537" y="15"/>
                  </a:cubicBezTo>
                  <a:cubicBezTo>
                    <a:pt x="537" y="0"/>
                    <a:pt x="522" y="0"/>
                    <a:pt x="511" y="0"/>
                  </a:cubicBezTo>
                  <a:lnTo>
                    <a:pt x="27" y="0"/>
                  </a:lnTo>
                  <a:cubicBezTo>
                    <a:pt x="15" y="0"/>
                    <a:pt x="0" y="0"/>
                    <a:pt x="0" y="15"/>
                  </a:cubicBezTo>
                  <a:cubicBezTo>
                    <a:pt x="0" y="30"/>
                    <a:pt x="15" y="30"/>
                    <a:pt x="27" y="30"/>
                  </a:cubicBezTo>
                  <a:lnTo>
                    <a:pt x="510" y="30"/>
                  </a:lnTo>
                  <a:moveTo>
                    <a:pt x="511" y="175"/>
                  </a:moveTo>
                  <a:cubicBezTo>
                    <a:pt x="522" y="175"/>
                    <a:pt x="537" y="175"/>
                    <a:pt x="537" y="160"/>
                  </a:cubicBezTo>
                  <a:cubicBezTo>
                    <a:pt x="537" y="145"/>
                    <a:pt x="522" y="145"/>
                    <a:pt x="510" y="145"/>
                  </a:cubicBezTo>
                  <a:lnTo>
                    <a:pt x="27" y="145"/>
                  </a:lnTo>
                  <a:cubicBezTo>
                    <a:pt x="15" y="145"/>
                    <a:pt x="0" y="145"/>
                    <a:pt x="0" y="160"/>
                  </a:cubicBezTo>
                  <a:cubicBezTo>
                    <a:pt x="0" y="175"/>
                    <a:pt x="15" y="175"/>
                    <a:pt x="27" y="175"/>
                  </a:cubicBezTo>
                  <a:lnTo>
                    <a:pt x="511" y="175"/>
                  </a:lnTo>
                </a:path>
              </a:pathLst>
            </a:custGeom>
            <a:solidFill>
              <a:srgbClr val="000000"/>
            </a:solidFill>
            <a:ln w="15840">
              <a:noFill/>
            </a:ln>
          </p:spPr>
        </p:sp>
        <p:sp>
          <p:nvSpPr>
            <p:cNvPr id="1971" name="Freeform 277"/>
            <p:cNvSpPr/>
            <p:nvPr/>
          </p:nvSpPr>
          <p:spPr>
            <a:xfrm>
              <a:off x="6688440" y="1175400"/>
              <a:ext cx="104040" cy="267480"/>
            </a:xfrm>
            <a:custGeom>
              <a:avLst/>
              <a:gdLst/>
              <a:ahLst/>
              <a:rect l="0" t="0" r="r" b="b"/>
              <a:pathLst>
                <a:path w="289" h="743">
                  <a:moveTo>
                    <a:pt x="170" y="100"/>
                  </a:moveTo>
                  <a:cubicBezTo>
                    <a:pt x="170" y="69"/>
                    <a:pt x="192" y="22"/>
                    <a:pt x="280" y="17"/>
                  </a:cubicBezTo>
                  <a:cubicBezTo>
                    <a:pt x="284" y="15"/>
                    <a:pt x="288" y="12"/>
                    <a:pt x="288" y="8"/>
                  </a:cubicBezTo>
                  <a:cubicBezTo>
                    <a:pt x="288" y="0"/>
                    <a:pt x="280" y="0"/>
                    <a:pt x="273" y="0"/>
                  </a:cubicBezTo>
                  <a:cubicBezTo>
                    <a:pt x="191" y="0"/>
                    <a:pt x="117" y="37"/>
                    <a:pt x="117" y="93"/>
                  </a:cubicBezTo>
                  <a:lnTo>
                    <a:pt x="117" y="261"/>
                  </a:lnTo>
                  <a:cubicBezTo>
                    <a:pt x="117" y="292"/>
                    <a:pt x="117" y="315"/>
                    <a:pt x="84" y="339"/>
                  </a:cubicBezTo>
                  <a:cubicBezTo>
                    <a:pt x="55" y="361"/>
                    <a:pt x="26" y="363"/>
                    <a:pt x="7" y="363"/>
                  </a:cubicBezTo>
                  <a:cubicBezTo>
                    <a:pt x="4" y="364"/>
                    <a:pt x="0" y="368"/>
                    <a:pt x="0" y="371"/>
                  </a:cubicBezTo>
                  <a:cubicBezTo>
                    <a:pt x="0" y="380"/>
                    <a:pt x="5" y="380"/>
                    <a:pt x="13" y="380"/>
                  </a:cubicBezTo>
                  <a:cubicBezTo>
                    <a:pt x="66" y="383"/>
                    <a:pt x="104" y="410"/>
                    <a:pt x="114" y="445"/>
                  </a:cubicBezTo>
                  <a:cubicBezTo>
                    <a:pt x="117" y="454"/>
                    <a:pt x="117" y="455"/>
                    <a:pt x="117" y="482"/>
                  </a:cubicBezTo>
                  <a:lnTo>
                    <a:pt x="117" y="629"/>
                  </a:lnTo>
                  <a:cubicBezTo>
                    <a:pt x="117" y="660"/>
                    <a:pt x="117" y="685"/>
                    <a:pt x="156" y="712"/>
                  </a:cubicBezTo>
                  <a:cubicBezTo>
                    <a:pt x="187" y="734"/>
                    <a:pt x="240" y="742"/>
                    <a:pt x="273" y="742"/>
                  </a:cubicBezTo>
                  <a:cubicBezTo>
                    <a:pt x="280" y="742"/>
                    <a:pt x="288" y="742"/>
                    <a:pt x="288" y="734"/>
                  </a:cubicBezTo>
                  <a:cubicBezTo>
                    <a:pt x="288" y="727"/>
                    <a:pt x="282" y="727"/>
                    <a:pt x="275" y="727"/>
                  </a:cubicBezTo>
                  <a:cubicBezTo>
                    <a:pt x="224" y="724"/>
                    <a:pt x="183" y="700"/>
                    <a:pt x="174" y="661"/>
                  </a:cubicBezTo>
                  <a:cubicBezTo>
                    <a:pt x="170" y="655"/>
                    <a:pt x="170" y="653"/>
                    <a:pt x="170" y="628"/>
                  </a:cubicBezTo>
                  <a:lnTo>
                    <a:pt x="170" y="471"/>
                  </a:lnTo>
                  <a:cubicBezTo>
                    <a:pt x="170" y="437"/>
                    <a:pt x="165" y="423"/>
                    <a:pt x="139" y="400"/>
                  </a:cubicBezTo>
                  <a:cubicBezTo>
                    <a:pt x="121" y="385"/>
                    <a:pt x="97" y="378"/>
                    <a:pt x="75" y="371"/>
                  </a:cubicBezTo>
                  <a:cubicBezTo>
                    <a:pt x="141" y="354"/>
                    <a:pt x="170" y="321"/>
                    <a:pt x="170" y="277"/>
                  </a:cubicBezTo>
                  <a:lnTo>
                    <a:pt x="170" y="100"/>
                  </a:lnTo>
                </a:path>
              </a:pathLst>
            </a:custGeom>
            <a:solidFill>
              <a:srgbClr val="000000"/>
            </a:solidFill>
            <a:ln w="15840">
              <a:noFill/>
            </a:ln>
          </p:spPr>
        </p:sp>
        <p:sp>
          <p:nvSpPr>
            <p:cNvPr id="1972" name="Freeform 278"/>
            <p:cNvSpPr/>
            <p:nvPr/>
          </p:nvSpPr>
          <p:spPr>
            <a:xfrm>
              <a:off x="6820560" y="1193040"/>
              <a:ext cx="239760" cy="183240"/>
            </a:xfrm>
            <a:custGeom>
              <a:avLst/>
              <a:gdLst/>
              <a:ahLst/>
              <a:rect l="0" t="0" r="r" b="b"/>
              <a:pathLst>
                <a:path w="666" h="509">
                  <a:moveTo>
                    <a:pt x="370" y="202"/>
                  </a:moveTo>
                  <a:lnTo>
                    <a:pt x="302" y="54"/>
                  </a:lnTo>
                  <a:cubicBezTo>
                    <a:pt x="299" y="49"/>
                    <a:pt x="299" y="46"/>
                    <a:pt x="299" y="44"/>
                  </a:cubicBezTo>
                  <a:cubicBezTo>
                    <a:pt x="299" y="40"/>
                    <a:pt x="312" y="25"/>
                    <a:pt x="346" y="24"/>
                  </a:cubicBezTo>
                  <a:cubicBezTo>
                    <a:pt x="354" y="22"/>
                    <a:pt x="361" y="22"/>
                    <a:pt x="361" y="8"/>
                  </a:cubicBezTo>
                  <a:cubicBezTo>
                    <a:pt x="361" y="0"/>
                    <a:pt x="352" y="0"/>
                    <a:pt x="350" y="0"/>
                  </a:cubicBezTo>
                  <a:cubicBezTo>
                    <a:pt x="317" y="0"/>
                    <a:pt x="282" y="2"/>
                    <a:pt x="247" y="2"/>
                  </a:cubicBezTo>
                  <a:cubicBezTo>
                    <a:pt x="227" y="2"/>
                    <a:pt x="178" y="0"/>
                    <a:pt x="158" y="0"/>
                  </a:cubicBezTo>
                  <a:cubicBezTo>
                    <a:pt x="152" y="0"/>
                    <a:pt x="143" y="0"/>
                    <a:pt x="143" y="15"/>
                  </a:cubicBezTo>
                  <a:cubicBezTo>
                    <a:pt x="143" y="24"/>
                    <a:pt x="150" y="24"/>
                    <a:pt x="161" y="24"/>
                  </a:cubicBezTo>
                  <a:cubicBezTo>
                    <a:pt x="211" y="24"/>
                    <a:pt x="214" y="30"/>
                    <a:pt x="222" y="47"/>
                  </a:cubicBezTo>
                  <a:lnTo>
                    <a:pt x="317" y="255"/>
                  </a:lnTo>
                  <a:lnTo>
                    <a:pt x="147" y="423"/>
                  </a:lnTo>
                  <a:lnTo>
                    <a:pt x="136" y="432"/>
                  </a:lnTo>
                  <a:cubicBezTo>
                    <a:pt x="97" y="471"/>
                    <a:pt x="59" y="482"/>
                    <a:pt x="18" y="484"/>
                  </a:cubicBezTo>
                  <a:cubicBezTo>
                    <a:pt x="7" y="486"/>
                    <a:pt x="0" y="486"/>
                    <a:pt x="0" y="499"/>
                  </a:cubicBezTo>
                  <a:cubicBezTo>
                    <a:pt x="0" y="501"/>
                    <a:pt x="0" y="508"/>
                    <a:pt x="11" y="508"/>
                  </a:cubicBezTo>
                  <a:cubicBezTo>
                    <a:pt x="35" y="508"/>
                    <a:pt x="60" y="506"/>
                    <a:pt x="86" y="506"/>
                  </a:cubicBezTo>
                  <a:cubicBezTo>
                    <a:pt x="115" y="506"/>
                    <a:pt x="148" y="508"/>
                    <a:pt x="176" y="508"/>
                  </a:cubicBezTo>
                  <a:cubicBezTo>
                    <a:pt x="181" y="508"/>
                    <a:pt x="191" y="508"/>
                    <a:pt x="191" y="493"/>
                  </a:cubicBezTo>
                  <a:cubicBezTo>
                    <a:pt x="191" y="486"/>
                    <a:pt x="183" y="484"/>
                    <a:pt x="181" y="484"/>
                  </a:cubicBezTo>
                  <a:cubicBezTo>
                    <a:pt x="174" y="484"/>
                    <a:pt x="148" y="482"/>
                    <a:pt x="148" y="462"/>
                  </a:cubicBezTo>
                  <a:cubicBezTo>
                    <a:pt x="148" y="450"/>
                    <a:pt x="161" y="439"/>
                    <a:pt x="170" y="428"/>
                  </a:cubicBezTo>
                  <a:lnTo>
                    <a:pt x="253" y="348"/>
                  </a:lnTo>
                  <a:lnTo>
                    <a:pt x="326" y="275"/>
                  </a:lnTo>
                  <a:lnTo>
                    <a:pt x="407" y="452"/>
                  </a:lnTo>
                  <a:cubicBezTo>
                    <a:pt x="411" y="461"/>
                    <a:pt x="412" y="462"/>
                    <a:pt x="412" y="464"/>
                  </a:cubicBezTo>
                  <a:cubicBezTo>
                    <a:pt x="412" y="469"/>
                    <a:pt x="396" y="482"/>
                    <a:pt x="365" y="484"/>
                  </a:cubicBezTo>
                  <a:cubicBezTo>
                    <a:pt x="356" y="486"/>
                    <a:pt x="348" y="486"/>
                    <a:pt x="348" y="499"/>
                  </a:cubicBezTo>
                  <a:cubicBezTo>
                    <a:pt x="348" y="508"/>
                    <a:pt x="357" y="508"/>
                    <a:pt x="361" y="508"/>
                  </a:cubicBezTo>
                  <a:cubicBezTo>
                    <a:pt x="383" y="508"/>
                    <a:pt x="440" y="506"/>
                    <a:pt x="462" y="506"/>
                  </a:cubicBezTo>
                  <a:cubicBezTo>
                    <a:pt x="482" y="506"/>
                    <a:pt x="532" y="508"/>
                    <a:pt x="552" y="508"/>
                  </a:cubicBezTo>
                  <a:cubicBezTo>
                    <a:pt x="557" y="508"/>
                    <a:pt x="568" y="508"/>
                    <a:pt x="568" y="494"/>
                  </a:cubicBezTo>
                  <a:cubicBezTo>
                    <a:pt x="568" y="484"/>
                    <a:pt x="559" y="484"/>
                    <a:pt x="554" y="484"/>
                  </a:cubicBezTo>
                  <a:cubicBezTo>
                    <a:pt x="499" y="484"/>
                    <a:pt x="497" y="482"/>
                    <a:pt x="484" y="452"/>
                  </a:cubicBezTo>
                  <a:cubicBezTo>
                    <a:pt x="453" y="383"/>
                    <a:pt x="398" y="267"/>
                    <a:pt x="379" y="223"/>
                  </a:cubicBezTo>
                  <a:cubicBezTo>
                    <a:pt x="434" y="170"/>
                    <a:pt x="519" y="81"/>
                    <a:pt x="544" y="61"/>
                  </a:cubicBezTo>
                  <a:cubicBezTo>
                    <a:pt x="568" y="44"/>
                    <a:pt x="599" y="25"/>
                    <a:pt x="647" y="24"/>
                  </a:cubicBezTo>
                  <a:cubicBezTo>
                    <a:pt x="658" y="22"/>
                    <a:pt x="665" y="22"/>
                    <a:pt x="665" y="8"/>
                  </a:cubicBezTo>
                  <a:cubicBezTo>
                    <a:pt x="665" y="7"/>
                    <a:pt x="665" y="0"/>
                    <a:pt x="654" y="0"/>
                  </a:cubicBezTo>
                  <a:cubicBezTo>
                    <a:pt x="631" y="0"/>
                    <a:pt x="605" y="2"/>
                    <a:pt x="579" y="2"/>
                  </a:cubicBezTo>
                  <a:cubicBezTo>
                    <a:pt x="550" y="2"/>
                    <a:pt x="519" y="0"/>
                    <a:pt x="489" y="0"/>
                  </a:cubicBezTo>
                  <a:cubicBezTo>
                    <a:pt x="484" y="0"/>
                    <a:pt x="475" y="0"/>
                    <a:pt x="475" y="15"/>
                  </a:cubicBezTo>
                  <a:cubicBezTo>
                    <a:pt x="475" y="20"/>
                    <a:pt x="478" y="22"/>
                    <a:pt x="484" y="24"/>
                  </a:cubicBezTo>
                  <a:cubicBezTo>
                    <a:pt x="491" y="24"/>
                    <a:pt x="515" y="25"/>
                    <a:pt x="515" y="46"/>
                  </a:cubicBezTo>
                  <a:cubicBezTo>
                    <a:pt x="515" y="57"/>
                    <a:pt x="508" y="66"/>
                    <a:pt x="500" y="73"/>
                  </a:cubicBezTo>
                  <a:lnTo>
                    <a:pt x="370" y="202"/>
                  </a:lnTo>
                </a:path>
              </a:pathLst>
            </a:custGeom>
            <a:solidFill>
              <a:srgbClr val="000000"/>
            </a:solidFill>
            <a:ln w="15840">
              <a:noFill/>
            </a:ln>
          </p:spPr>
        </p:sp>
        <p:sp>
          <p:nvSpPr>
            <p:cNvPr id="1973" name="Freeform 279"/>
            <p:cNvSpPr/>
            <p:nvPr/>
          </p:nvSpPr>
          <p:spPr>
            <a:xfrm>
              <a:off x="7062120" y="1292040"/>
              <a:ext cx="62280" cy="126720"/>
            </a:xfrm>
            <a:custGeom>
              <a:avLst/>
              <a:gdLst/>
              <a:ahLst/>
              <a:rect l="0" t="0" r="r" b="b"/>
              <a:pathLst>
                <a:path w="173" h="352">
                  <a:moveTo>
                    <a:pt x="158" y="20"/>
                  </a:moveTo>
                  <a:cubicBezTo>
                    <a:pt x="158" y="12"/>
                    <a:pt x="150" y="0"/>
                    <a:pt x="136" y="0"/>
                  </a:cubicBezTo>
                  <a:cubicBezTo>
                    <a:pt x="119" y="0"/>
                    <a:pt x="103" y="13"/>
                    <a:pt x="103" y="29"/>
                  </a:cubicBezTo>
                  <a:cubicBezTo>
                    <a:pt x="103" y="37"/>
                    <a:pt x="110" y="49"/>
                    <a:pt x="126" y="49"/>
                  </a:cubicBezTo>
                  <a:cubicBezTo>
                    <a:pt x="143" y="49"/>
                    <a:pt x="158" y="34"/>
                    <a:pt x="158" y="20"/>
                  </a:cubicBezTo>
                  <a:moveTo>
                    <a:pt x="42" y="285"/>
                  </a:moveTo>
                  <a:cubicBezTo>
                    <a:pt x="38" y="292"/>
                    <a:pt x="37" y="297"/>
                    <a:pt x="37" y="307"/>
                  </a:cubicBezTo>
                  <a:cubicBezTo>
                    <a:pt x="37" y="331"/>
                    <a:pt x="59" y="351"/>
                    <a:pt x="90" y="351"/>
                  </a:cubicBezTo>
                  <a:cubicBezTo>
                    <a:pt x="147" y="351"/>
                    <a:pt x="172" y="278"/>
                    <a:pt x="172" y="272"/>
                  </a:cubicBezTo>
                  <a:cubicBezTo>
                    <a:pt x="172" y="265"/>
                    <a:pt x="165" y="265"/>
                    <a:pt x="163" y="265"/>
                  </a:cubicBezTo>
                  <a:cubicBezTo>
                    <a:pt x="156" y="265"/>
                    <a:pt x="156" y="268"/>
                    <a:pt x="152" y="273"/>
                  </a:cubicBezTo>
                  <a:cubicBezTo>
                    <a:pt x="139" y="315"/>
                    <a:pt x="114" y="336"/>
                    <a:pt x="92" y="336"/>
                  </a:cubicBezTo>
                  <a:cubicBezTo>
                    <a:pt x="81" y="336"/>
                    <a:pt x="79" y="329"/>
                    <a:pt x="79" y="317"/>
                  </a:cubicBezTo>
                  <a:cubicBezTo>
                    <a:pt x="79" y="305"/>
                    <a:pt x="82" y="297"/>
                    <a:pt x="88" y="285"/>
                  </a:cubicBezTo>
                  <a:cubicBezTo>
                    <a:pt x="93" y="270"/>
                    <a:pt x="99" y="256"/>
                    <a:pt x="104" y="243"/>
                  </a:cubicBezTo>
                  <a:cubicBezTo>
                    <a:pt x="110" y="231"/>
                    <a:pt x="130" y="182"/>
                    <a:pt x="134" y="177"/>
                  </a:cubicBezTo>
                  <a:cubicBezTo>
                    <a:pt x="136" y="172"/>
                    <a:pt x="137" y="165"/>
                    <a:pt x="137" y="160"/>
                  </a:cubicBezTo>
                  <a:cubicBezTo>
                    <a:pt x="137" y="135"/>
                    <a:pt x="114" y="116"/>
                    <a:pt x="82" y="116"/>
                  </a:cubicBezTo>
                  <a:cubicBezTo>
                    <a:pt x="26" y="116"/>
                    <a:pt x="0" y="187"/>
                    <a:pt x="0" y="196"/>
                  </a:cubicBezTo>
                  <a:cubicBezTo>
                    <a:pt x="0" y="202"/>
                    <a:pt x="7" y="202"/>
                    <a:pt x="9" y="202"/>
                  </a:cubicBezTo>
                  <a:cubicBezTo>
                    <a:pt x="18" y="202"/>
                    <a:pt x="18" y="199"/>
                    <a:pt x="20" y="194"/>
                  </a:cubicBezTo>
                  <a:cubicBezTo>
                    <a:pt x="35" y="148"/>
                    <a:pt x="60" y="130"/>
                    <a:pt x="81" y="130"/>
                  </a:cubicBezTo>
                  <a:cubicBezTo>
                    <a:pt x="90" y="130"/>
                    <a:pt x="95" y="135"/>
                    <a:pt x="95" y="148"/>
                  </a:cubicBezTo>
                  <a:cubicBezTo>
                    <a:pt x="95" y="160"/>
                    <a:pt x="92" y="169"/>
                    <a:pt x="77" y="201"/>
                  </a:cubicBezTo>
                  <a:lnTo>
                    <a:pt x="42" y="285"/>
                  </a:lnTo>
                </a:path>
              </a:pathLst>
            </a:custGeom>
            <a:solidFill>
              <a:srgbClr val="000000"/>
            </a:solidFill>
            <a:ln w="15840">
              <a:noFill/>
            </a:ln>
          </p:spPr>
        </p:sp>
        <p:sp>
          <p:nvSpPr>
            <p:cNvPr id="1974" name="Freeform 280"/>
            <p:cNvSpPr/>
            <p:nvPr/>
          </p:nvSpPr>
          <p:spPr>
            <a:xfrm>
              <a:off x="7183440" y="1175400"/>
              <a:ext cx="12960" cy="267480"/>
            </a:xfrm>
            <a:custGeom>
              <a:avLst/>
              <a:gdLst/>
              <a:ahLst/>
              <a:rect l="0" t="0" r="r" b="b"/>
              <a:pathLst>
                <a:path w="36" h="743">
                  <a:moveTo>
                    <a:pt x="35" y="27"/>
                  </a:moveTo>
                  <a:cubicBezTo>
                    <a:pt x="35" y="13"/>
                    <a:pt x="35" y="0"/>
                    <a:pt x="16" y="0"/>
                  </a:cubicBezTo>
                  <a:cubicBezTo>
                    <a:pt x="0" y="0"/>
                    <a:pt x="0" y="13"/>
                    <a:pt x="0" y="27"/>
                  </a:cubicBezTo>
                  <a:lnTo>
                    <a:pt x="0" y="715"/>
                  </a:lnTo>
                  <a:cubicBezTo>
                    <a:pt x="0" y="729"/>
                    <a:pt x="0" y="742"/>
                    <a:pt x="16" y="742"/>
                  </a:cubicBezTo>
                  <a:cubicBezTo>
                    <a:pt x="35" y="742"/>
                    <a:pt x="35" y="729"/>
                    <a:pt x="35" y="715"/>
                  </a:cubicBezTo>
                  <a:lnTo>
                    <a:pt x="35" y="27"/>
                  </a:lnTo>
                </a:path>
              </a:pathLst>
            </a:custGeom>
            <a:solidFill>
              <a:srgbClr val="000000"/>
            </a:solidFill>
            <a:ln w="15840">
              <a:noFill/>
            </a:ln>
          </p:spPr>
        </p:sp>
        <p:sp>
          <p:nvSpPr>
            <p:cNvPr id="1975" name="Freeform 281"/>
            <p:cNvSpPr/>
            <p:nvPr/>
          </p:nvSpPr>
          <p:spPr>
            <a:xfrm>
              <a:off x="7245360" y="1190520"/>
              <a:ext cx="129600" cy="186120"/>
            </a:xfrm>
            <a:custGeom>
              <a:avLst/>
              <a:gdLst/>
              <a:ahLst/>
              <a:rect l="0" t="0" r="r" b="b"/>
              <a:pathLst>
                <a:path w="360" h="517">
                  <a:moveTo>
                    <a:pt x="359" y="27"/>
                  </a:moveTo>
                  <a:cubicBezTo>
                    <a:pt x="359" y="2"/>
                    <a:pt x="357" y="0"/>
                    <a:pt x="332" y="0"/>
                  </a:cubicBezTo>
                  <a:lnTo>
                    <a:pt x="27" y="0"/>
                  </a:lnTo>
                  <a:cubicBezTo>
                    <a:pt x="15" y="0"/>
                    <a:pt x="0" y="0"/>
                    <a:pt x="0" y="15"/>
                  </a:cubicBezTo>
                  <a:cubicBezTo>
                    <a:pt x="0" y="30"/>
                    <a:pt x="15" y="30"/>
                    <a:pt x="27" y="30"/>
                  </a:cubicBezTo>
                  <a:lnTo>
                    <a:pt x="328" y="30"/>
                  </a:lnTo>
                  <a:lnTo>
                    <a:pt x="328" y="243"/>
                  </a:lnTo>
                  <a:lnTo>
                    <a:pt x="40" y="243"/>
                  </a:lnTo>
                  <a:cubicBezTo>
                    <a:pt x="26" y="243"/>
                    <a:pt x="11" y="243"/>
                    <a:pt x="11" y="258"/>
                  </a:cubicBezTo>
                  <a:cubicBezTo>
                    <a:pt x="11" y="273"/>
                    <a:pt x="26" y="273"/>
                    <a:pt x="40" y="273"/>
                  </a:cubicBezTo>
                  <a:lnTo>
                    <a:pt x="328" y="273"/>
                  </a:lnTo>
                  <a:lnTo>
                    <a:pt x="328" y="486"/>
                  </a:lnTo>
                  <a:lnTo>
                    <a:pt x="27" y="486"/>
                  </a:lnTo>
                  <a:cubicBezTo>
                    <a:pt x="15" y="486"/>
                    <a:pt x="0" y="486"/>
                    <a:pt x="0" y="501"/>
                  </a:cubicBezTo>
                  <a:cubicBezTo>
                    <a:pt x="0" y="516"/>
                    <a:pt x="15" y="516"/>
                    <a:pt x="27" y="516"/>
                  </a:cubicBezTo>
                  <a:lnTo>
                    <a:pt x="332" y="516"/>
                  </a:lnTo>
                  <a:cubicBezTo>
                    <a:pt x="357" y="516"/>
                    <a:pt x="359" y="515"/>
                    <a:pt x="359" y="489"/>
                  </a:cubicBezTo>
                  <a:lnTo>
                    <a:pt x="359" y="27"/>
                  </a:lnTo>
                </a:path>
              </a:pathLst>
            </a:custGeom>
            <a:solidFill>
              <a:srgbClr val="000000"/>
            </a:solidFill>
            <a:ln w="15840">
              <a:noFill/>
            </a:ln>
          </p:spPr>
        </p:sp>
        <p:sp>
          <p:nvSpPr>
            <p:cNvPr id="1976" name="Freeform 282"/>
            <p:cNvSpPr/>
            <p:nvPr/>
          </p:nvSpPr>
          <p:spPr>
            <a:xfrm>
              <a:off x="7400520" y="1193040"/>
              <a:ext cx="211680" cy="183240"/>
            </a:xfrm>
            <a:custGeom>
              <a:avLst/>
              <a:gdLst/>
              <a:ahLst/>
              <a:rect l="0" t="0" r="r" b="b"/>
              <a:pathLst>
                <a:path w="588" h="509">
                  <a:moveTo>
                    <a:pt x="455" y="84"/>
                  </a:moveTo>
                  <a:lnTo>
                    <a:pt x="466" y="74"/>
                  </a:lnTo>
                  <a:cubicBezTo>
                    <a:pt x="489" y="52"/>
                    <a:pt x="517" y="27"/>
                    <a:pt x="572" y="24"/>
                  </a:cubicBezTo>
                  <a:cubicBezTo>
                    <a:pt x="579" y="22"/>
                    <a:pt x="587" y="22"/>
                    <a:pt x="587" y="8"/>
                  </a:cubicBezTo>
                  <a:cubicBezTo>
                    <a:pt x="587" y="3"/>
                    <a:pt x="583" y="0"/>
                    <a:pt x="577" y="0"/>
                  </a:cubicBezTo>
                  <a:cubicBezTo>
                    <a:pt x="555" y="0"/>
                    <a:pt x="532" y="2"/>
                    <a:pt x="511" y="2"/>
                  </a:cubicBezTo>
                  <a:cubicBezTo>
                    <a:pt x="484" y="2"/>
                    <a:pt x="456" y="0"/>
                    <a:pt x="429" y="0"/>
                  </a:cubicBezTo>
                  <a:cubicBezTo>
                    <a:pt x="425" y="0"/>
                    <a:pt x="414" y="0"/>
                    <a:pt x="414" y="13"/>
                  </a:cubicBezTo>
                  <a:cubicBezTo>
                    <a:pt x="414" y="22"/>
                    <a:pt x="422" y="24"/>
                    <a:pt x="427" y="24"/>
                  </a:cubicBezTo>
                  <a:cubicBezTo>
                    <a:pt x="433" y="24"/>
                    <a:pt x="456" y="25"/>
                    <a:pt x="456" y="40"/>
                  </a:cubicBezTo>
                  <a:cubicBezTo>
                    <a:pt x="456" y="52"/>
                    <a:pt x="436" y="73"/>
                    <a:pt x="434" y="76"/>
                  </a:cubicBezTo>
                  <a:lnTo>
                    <a:pt x="246" y="275"/>
                  </a:lnTo>
                  <a:lnTo>
                    <a:pt x="158" y="54"/>
                  </a:lnTo>
                  <a:cubicBezTo>
                    <a:pt x="152" y="44"/>
                    <a:pt x="152" y="42"/>
                    <a:pt x="152" y="40"/>
                  </a:cubicBezTo>
                  <a:cubicBezTo>
                    <a:pt x="152" y="24"/>
                    <a:pt x="192" y="24"/>
                    <a:pt x="200" y="24"/>
                  </a:cubicBezTo>
                  <a:cubicBezTo>
                    <a:pt x="211" y="24"/>
                    <a:pt x="220" y="24"/>
                    <a:pt x="220" y="8"/>
                  </a:cubicBezTo>
                  <a:cubicBezTo>
                    <a:pt x="220" y="0"/>
                    <a:pt x="211" y="0"/>
                    <a:pt x="207" y="0"/>
                  </a:cubicBezTo>
                  <a:cubicBezTo>
                    <a:pt x="185" y="0"/>
                    <a:pt x="128" y="2"/>
                    <a:pt x="106" y="2"/>
                  </a:cubicBezTo>
                  <a:cubicBezTo>
                    <a:pt x="86" y="2"/>
                    <a:pt x="35" y="0"/>
                    <a:pt x="15" y="0"/>
                  </a:cubicBezTo>
                  <a:cubicBezTo>
                    <a:pt x="11" y="0"/>
                    <a:pt x="0" y="0"/>
                    <a:pt x="0" y="15"/>
                  </a:cubicBezTo>
                  <a:cubicBezTo>
                    <a:pt x="0" y="24"/>
                    <a:pt x="7" y="24"/>
                    <a:pt x="18" y="24"/>
                  </a:cubicBezTo>
                  <a:cubicBezTo>
                    <a:pt x="68" y="24"/>
                    <a:pt x="70" y="30"/>
                    <a:pt x="77" y="49"/>
                  </a:cubicBezTo>
                  <a:lnTo>
                    <a:pt x="176" y="294"/>
                  </a:lnTo>
                  <a:cubicBezTo>
                    <a:pt x="178" y="295"/>
                    <a:pt x="180" y="304"/>
                    <a:pt x="180" y="305"/>
                  </a:cubicBezTo>
                  <a:cubicBezTo>
                    <a:pt x="180" y="307"/>
                    <a:pt x="148" y="427"/>
                    <a:pt x="143" y="440"/>
                  </a:cubicBezTo>
                  <a:cubicBezTo>
                    <a:pt x="134" y="482"/>
                    <a:pt x="132" y="484"/>
                    <a:pt x="68" y="484"/>
                  </a:cubicBezTo>
                  <a:cubicBezTo>
                    <a:pt x="53" y="484"/>
                    <a:pt x="46" y="484"/>
                    <a:pt x="46" y="499"/>
                  </a:cubicBezTo>
                  <a:cubicBezTo>
                    <a:pt x="46" y="508"/>
                    <a:pt x="55" y="508"/>
                    <a:pt x="57" y="508"/>
                  </a:cubicBezTo>
                  <a:cubicBezTo>
                    <a:pt x="81" y="508"/>
                    <a:pt x="136" y="506"/>
                    <a:pt x="159" y="506"/>
                  </a:cubicBezTo>
                  <a:cubicBezTo>
                    <a:pt x="181" y="506"/>
                    <a:pt x="240" y="508"/>
                    <a:pt x="262" y="508"/>
                  </a:cubicBezTo>
                  <a:cubicBezTo>
                    <a:pt x="268" y="508"/>
                    <a:pt x="279" y="508"/>
                    <a:pt x="279" y="493"/>
                  </a:cubicBezTo>
                  <a:cubicBezTo>
                    <a:pt x="279" y="484"/>
                    <a:pt x="271" y="484"/>
                    <a:pt x="255" y="484"/>
                  </a:cubicBezTo>
                  <a:cubicBezTo>
                    <a:pt x="253" y="484"/>
                    <a:pt x="238" y="484"/>
                    <a:pt x="224" y="484"/>
                  </a:cubicBezTo>
                  <a:cubicBezTo>
                    <a:pt x="207" y="482"/>
                    <a:pt x="203" y="481"/>
                    <a:pt x="203" y="471"/>
                  </a:cubicBezTo>
                  <a:cubicBezTo>
                    <a:pt x="203" y="466"/>
                    <a:pt x="211" y="440"/>
                    <a:pt x="214" y="425"/>
                  </a:cubicBezTo>
                  <a:lnTo>
                    <a:pt x="242" y="321"/>
                  </a:lnTo>
                  <a:cubicBezTo>
                    <a:pt x="246" y="305"/>
                    <a:pt x="247" y="304"/>
                    <a:pt x="253" y="297"/>
                  </a:cubicBezTo>
                  <a:lnTo>
                    <a:pt x="455" y="84"/>
                  </a:lnTo>
                </a:path>
              </a:pathLst>
            </a:custGeom>
            <a:solidFill>
              <a:srgbClr val="000000"/>
            </a:solidFill>
            <a:ln w="15840">
              <a:noFill/>
            </a:ln>
          </p:spPr>
        </p:sp>
        <p:sp>
          <p:nvSpPr>
            <p:cNvPr id="1977" name="Freeform 283"/>
            <p:cNvSpPr/>
            <p:nvPr/>
          </p:nvSpPr>
          <p:spPr>
            <a:xfrm>
              <a:off x="7558920" y="1292040"/>
              <a:ext cx="90000" cy="163080"/>
            </a:xfrm>
            <a:custGeom>
              <a:avLst/>
              <a:gdLst/>
              <a:ahLst/>
              <a:rect l="0" t="0" r="r" b="b"/>
              <a:pathLst>
                <a:path w="250" h="453">
                  <a:moveTo>
                    <a:pt x="249" y="20"/>
                  </a:moveTo>
                  <a:cubicBezTo>
                    <a:pt x="249" y="10"/>
                    <a:pt x="242" y="0"/>
                    <a:pt x="227" y="0"/>
                  </a:cubicBezTo>
                  <a:cubicBezTo>
                    <a:pt x="211" y="0"/>
                    <a:pt x="194" y="15"/>
                    <a:pt x="194" y="29"/>
                  </a:cubicBezTo>
                  <a:cubicBezTo>
                    <a:pt x="194" y="37"/>
                    <a:pt x="202" y="49"/>
                    <a:pt x="218" y="49"/>
                  </a:cubicBezTo>
                  <a:cubicBezTo>
                    <a:pt x="233" y="49"/>
                    <a:pt x="249" y="35"/>
                    <a:pt x="249" y="20"/>
                  </a:cubicBezTo>
                  <a:moveTo>
                    <a:pt x="128" y="371"/>
                  </a:moveTo>
                  <a:cubicBezTo>
                    <a:pt x="119" y="407"/>
                    <a:pt x="90" y="437"/>
                    <a:pt x="55" y="437"/>
                  </a:cubicBezTo>
                  <a:cubicBezTo>
                    <a:pt x="48" y="437"/>
                    <a:pt x="42" y="435"/>
                    <a:pt x="35" y="434"/>
                  </a:cubicBezTo>
                  <a:cubicBezTo>
                    <a:pt x="49" y="427"/>
                    <a:pt x="55" y="415"/>
                    <a:pt x="55" y="407"/>
                  </a:cubicBezTo>
                  <a:cubicBezTo>
                    <a:pt x="55" y="395"/>
                    <a:pt x="44" y="388"/>
                    <a:pt x="33" y="388"/>
                  </a:cubicBezTo>
                  <a:cubicBezTo>
                    <a:pt x="15" y="388"/>
                    <a:pt x="0" y="401"/>
                    <a:pt x="0" y="418"/>
                  </a:cubicBezTo>
                  <a:cubicBezTo>
                    <a:pt x="0" y="439"/>
                    <a:pt x="22" y="452"/>
                    <a:pt x="57" y="452"/>
                  </a:cubicBezTo>
                  <a:cubicBezTo>
                    <a:pt x="90" y="452"/>
                    <a:pt x="158" y="434"/>
                    <a:pt x="174" y="369"/>
                  </a:cubicBezTo>
                  <a:lnTo>
                    <a:pt x="225" y="182"/>
                  </a:lnTo>
                  <a:cubicBezTo>
                    <a:pt x="227" y="177"/>
                    <a:pt x="229" y="172"/>
                    <a:pt x="229" y="165"/>
                  </a:cubicBezTo>
                  <a:cubicBezTo>
                    <a:pt x="229" y="137"/>
                    <a:pt x="202" y="116"/>
                    <a:pt x="167" y="116"/>
                  </a:cubicBezTo>
                  <a:cubicBezTo>
                    <a:pt x="104" y="116"/>
                    <a:pt x="68" y="187"/>
                    <a:pt x="68" y="196"/>
                  </a:cubicBezTo>
                  <a:cubicBezTo>
                    <a:pt x="68" y="202"/>
                    <a:pt x="75" y="202"/>
                    <a:pt x="77" y="202"/>
                  </a:cubicBezTo>
                  <a:cubicBezTo>
                    <a:pt x="84" y="202"/>
                    <a:pt x="84" y="201"/>
                    <a:pt x="90" y="192"/>
                  </a:cubicBezTo>
                  <a:cubicBezTo>
                    <a:pt x="103" y="162"/>
                    <a:pt x="132" y="130"/>
                    <a:pt x="165" y="130"/>
                  </a:cubicBezTo>
                  <a:cubicBezTo>
                    <a:pt x="180" y="130"/>
                    <a:pt x="185" y="138"/>
                    <a:pt x="185" y="155"/>
                  </a:cubicBezTo>
                  <a:cubicBezTo>
                    <a:pt x="185" y="162"/>
                    <a:pt x="183" y="169"/>
                    <a:pt x="183" y="172"/>
                  </a:cubicBezTo>
                  <a:lnTo>
                    <a:pt x="128" y="371"/>
                  </a:lnTo>
                </a:path>
              </a:pathLst>
            </a:custGeom>
            <a:solidFill>
              <a:srgbClr val="000000"/>
            </a:solidFill>
            <a:ln w="15840">
              <a:noFill/>
            </a:ln>
          </p:spPr>
        </p:sp>
        <p:sp>
          <p:nvSpPr>
            <p:cNvPr id="1978" name="Freeform 284"/>
            <p:cNvSpPr/>
            <p:nvPr/>
          </p:nvSpPr>
          <p:spPr>
            <a:xfrm>
              <a:off x="7706160" y="1347120"/>
              <a:ext cx="34560" cy="80640"/>
            </a:xfrm>
            <a:custGeom>
              <a:avLst/>
              <a:gdLst/>
              <a:ahLst/>
              <a:rect l="0" t="0" r="r" b="b"/>
              <a:pathLst>
                <a:path w="96" h="224">
                  <a:moveTo>
                    <a:pt x="95" y="78"/>
                  </a:moveTo>
                  <a:cubicBezTo>
                    <a:pt x="95" y="29"/>
                    <a:pt x="75" y="0"/>
                    <a:pt x="44" y="0"/>
                  </a:cubicBezTo>
                  <a:cubicBezTo>
                    <a:pt x="16" y="0"/>
                    <a:pt x="0" y="19"/>
                    <a:pt x="0" y="39"/>
                  </a:cubicBezTo>
                  <a:cubicBezTo>
                    <a:pt x="0" y="59"/>
                    <a:pt x="16" y="79"/>
                    <a:pt x="44" y="79"/>
                  </a:cubicBezTo>
                  <a:cubicBezTo>
                    <a:pt x="53" y="79"/>
                    <a:pt x="64" y="76"/>
                    <a:pt x="71" y="69"/>
                  </a:cubicBezTo>
                  <a:cubicBezTo>
                    <a:pt x="75" y="67"/>
                    <a:pt x="75" y="67"/>
                    <a:pt x="77" y="67"/>
                  </a:cubicBezTo>
                  <a:cubicBezTo>
                    <a:pt x="77" y="67"/>
                    <a:pt x="79" y="67"/>
                    <a:pt x="79" y="78"/>
                  </a:cubicBezTo>
                  <a:cubicBezTo>
                    <a:pt x="79" y="133"/>
                    <a:pt x="49" y="179"/>
                    <a:pt x="22" y="202"/>
                  </a:cubicBezTo>
                  <a:cubicBezTo>
                    <a:pt x="13" y="211"/>
                    <a:pt x="13" y="213"/>
                    <a:pt x="13" y="214"/>
                  </a:cubicBezTo>
                  <a:cubicBezTo>
                    <a:pt x="13" y="221"/>
                    <a:pt x="16" y="223"/>
                    <a:pt x="22" y="223"/>
                  </a:cubicBezTo>
                  <a:cubicBezTo>
                    <a:pt x="31" y="223"/>
                    <a:pt x="95" y="165"/>
                    <a:pt x="95" y="78"/>
                  </a:cubicBezTo>
                </a:path>
              </a:pathLst>
            </a:custGeom>
            <a:solidFill>
              <a:srgbClr val="000000"/>
            </a:solidFill>
            <a:ln w="15840">
              <a:noFill/>
            </a:ln>
          </p:spPr>
        </p:sp>
        <p:sp>
          <p:nvSpPr>
            <p:cNvPr id="1979" name="Freeform 285"/>
            <p:cNvSpPr/>
            <p:nvPr/>
          </p:nvSpPr>
          <p:spPr>
            <a:xfrm>
              <a:off x="7817400" y="1193040"/>
              <a:ext cx="239760" cy="183240"/>
            </a:xfrm>
            <a:custGeom>
              <a:avLst/>
              <a:gdLst/>
              <a:ahLst/>
              <a:rect l="0" t="0" r="r" b="b"/>
              <a:pathLst>
                <a:path w="666" h="509">
                  <a:moveTo>
                    <a:pt x="370" y="202"/>
                  </a:moveTo>
                  <a:lnTo>
                    <a:pt x="302" y="54"/>
                  </a:lnTo>
                  <a:cubicBezTo>
                    <a:pt x="299" y="49"/>
                    <a:pt x="299" y="46"/>
                    <a:pt x="299" y="44"/>
                  </a:cubicBezTo>
                  <a:cubicBezTo>
                    <a:pt x="299" y="40"/>
                    <a:pt x="312" y="25"/>
                    <a:pt x="346" y="24"/>
                  </a:cubicBezTo>
                  <a:cubicBezTo>
                    <a:pt x="354" y="22"/>
                    <a:pt x="361" y="22"/>
                    <a:pt x="361" y="8"/>
                  </a:cubicBezTo>
                  <a:cubicBezTo>
                    <a:pt x="361" y="0"/>
                    <a:pt x="352" y="0"/>
                    <a:pt x="350" y="0"/>
                  </a:cubicBezTo>
                  <a:cubicBezTo>
                    <a:pt x="317" y="0"/>
                    <a:pt x="282" y="2"/>
                    <a:pt x="247" y="2"/>
                  </a:cubicBezTo>
                  <a:cubicBezTo>
                    <a:pt x="227" y="2"/>
                    <a:pt x="178" y="0"/>
                    <a:pt x="158" y="0"/>
                  </a:cubicBezTo>
                  <a:cubicBezTo>
                    <a:pt x="152" y="0"/>
                    <a:pt x="143" y="0"/>
                    <a:pt x="143" y="15"/>
                  </a:cubicBezTo>
                  <a:cubicBezTo>
                    <a:pt x="143" y="24"/>
                    <a:pt x="150" y="24"/>
                    <a:pt x="161" y="24"/>
                  </a:cubicBezTo>
                  <a:cubicBezTo>
                    <a:pt x="211" y="24"/>
                    <a:pt x="214" y="30"/>
                    <a:pt x="222" y="47"/>
                  </a:cubicBezTo>
                  <a:lnTo>
                    <a:pt x="317" y="255"/>
                  </a:lnTo>
                  <a:lnTo>
                    <a:pt x="147" y="423"/>
                  </a:lnTo>
                  <a:lnTo>
                    <a:pt x="136" y="432"/>
                  </a:lnTo>
                  <a:cubicBezTo>
                    <a:pt x="97" y="471"/>
                    <a:pt x="59" y="482"/>
                    <a:pt x="18" y="484"/>
                  </a:cubicBezTo>
                  <a:cubicBezTo>
                    <a:pt x="7" y="486"/>
                    <a:pt x="0" y="486"/>
                    <a:pt x="0" y="499"/>
                  </a:cubicBezTo>
                  <a:cubicBezTo>
                    <a:pt x="0" y="501"/>
                    <a:pt x="0" y="508"/>
                    <a:pt x="11" y="508"/>
                  </a:cubicBezTo>
                  <a:cubicBezTo>
                    <a:pt x="35" y="508"/>
                    <a:pt x="62" y="506"/>
                    <a:pt x="86" y="506"/>
                  </a:cubicBezTo>
                  <a:cubicBezTo>
                    <a:pt x="115" y="506"/>
                    <a:pt x="148" y="508"/>
                    <a:pt x="176" y="508"/>
                  </a:cubicBezTo>
                  <a:cubicBezTo>
                    <a:pt x="181" y="508"/>
                    <a:pt x="191" y="508"/>
                    <a:pt x="191" y="493"/>
                  </a:cubicBezTo>
                  <a:cubicBezTo>
                    <a:pt x="191" y="486"/>
                    <a:pt x="183" y="484"/>
                    <a:pt x="181" y="484"/>
                  </a:cubicBezTo>
                  <a:cubicBezTo>
                    <a:pt x="174" y="484"/>
                    <a:pt x="148" y="482"/>
                    <a:pt x="148" y="462"/>
                  </a:cubicBezTo>
                  <a:cubicBezTo>
                    <a:pt x="148" y="450"/>
                    <a:pt x="161" y="439"/>
                    <a:pt x="170" y="428"/>
                  </a:cubicBezTo>
                  <a:lnTo>
                    <a:pt x="253" y="348"/>
                  </a:lnTo>
                  <a:lnTo>
                    <a:pt x="326" y="275"/>
                  </a:lnTo>
                  <a:lnTo>
                    <a:pt x="407" y="452"/>
                  </a:lnTo>
                  <a:cubicBezTo>
                    <a:pt x="411" y="461"/>
                    <a:pt x="412" y="462"/>
                    <a:pt x="412" y="464"/>
                  </a:cubicBezTo>
                  <a:cubicBezTo>
                    <a:pt x="412" y="469"/>
                    <a:pt x="396" y="482"/>
                    <a:pt x="365" y="484"/>
                  </a:cubicBezTo>
                  <a:cubicBezTo>
                    <a:pt x="356" y="486"/>
                    <a:pt x="348" y="486"/>
                    <a:pt x="348" y="499"/>
                  </a:cubicBezTo>
                  <a:cubicBezTo>
                    <a:pt x="348" y="508"/>
                    <a:pt x="357" y="508"/>
                    <a:pt x="361" y="508"/>
                  </a:cubicBezTo>
                  <a:cubicBezTo>
                    <a:pt x="383" y="508"/>
                    <a:pt x="440" y="506"/>
                    <a:pt x="462" y="506"/>
                  </a:cubicBezTo>
                  <a:cubicBezTo>
                    <a:pt x="482" y="506"/>
                    <a:pt x="532" y="508"/>
                    <a:pt x="552" y="508"/>
                  </a:cubicBezTo>
                  <a:cubicBezTo>
                    <a:pt x="557" y="508"/>
                    <a:pt x="568" y="508"/>
                    <a:pt x="568" y="494"/>
                  </a:cubicBezTo>
                  <a:cubicBezTo>
                    <a:pt x="568" y="484"/>
                    <a:pt x="559" y="484"/>
                    <a:pt x="554" y="484"/>
                  </a:cubicBezTo>
                  <a:cubicBezTo>
                    <a:pt x="499" y="484"/>
                    <a:pt x="497" y="482"/>
                    <a:pt x="484" y="452"/>
                  </a:cubicBezTo>
                  <a:cubicBezTo>
                    <a:pt x="453" y="383"/>
                    <a:pt x="398" y="267"/>
                    <a:pt x="379" y="223"/>
                  </a:cubicBezTo>
                  <a:cubicBezTo>
                    <a:pt x="434" y="170"/>
                    <a:pt x="519" y="81"/>
                    <a:pt x="544" y="61"/>
                  </a:cubicBezTo>
                  <a:cubicBezTo>
                    <a:pt x="568" y="44"/>
                    <a:pt x="599" y="25"/>
                    <a:pt x="647" y="24"/>
                  </a:cubicBezTo>
                  <a:cubicBezTo>
                    <a:pt x="658" y="22"/>
                    <a:pt x="665" y="22"/>
                    <a:pt x="665" y="8"/>
                  </a:cubicBezTo>
                  <a:cubicBezTo>
                    <a:pt x="665" y="7"/>
                    <a:pt x="665" y="0"/>
                    <a:pt x="654" y="0"/>
                  </a:cubicBezTo>
                  <a:cubicBezTo>
                    <a:pt x="631" y="0"/>
                    <a:pt x="605" y="2"/>
                    <a:pt x="579" y="2"/>
                  </a:cubicBezTo>
                  <a:cubicBezTo>
                    <a:pt x="550" y="2"/>
                    <a:pt x="519" y="0"/>
                    <a:pt x="489" y="0"/>
                  </a:cubicBezTo>
                  <a:cubicBezTo>
                    <a:pt x="484" y="0"/>
                    <a:pt x="475" y="0"/>
                    <a:pt x="475" y="15"/>
                  </a:cubicBezTo>
                  <a:cubicBezTo>
                    <a:pt x="475" y="20"/>
                    <a:pt x="478" y="22"/>
                    <a:pt x="484" y="24"/>
                  </a:cubicBezTo>
                  <a:cubicBezTo>
                    <a:pt x="491" y="24"/>
                    <a:pt x="515" y="25"/>
                    <a:pt x="515" y="46"/>
                  </a:cubicBezTo>
                  <a:cubicBezTo>
                    <a:pt x="515" y="57"/>
                    <a:pt x="508" y="66"/>
                    <a:pt x="500" y="73"/>
                  </a:cubicBezTo>
                  <a:lnTo>
                    <a:pt x="370" y="202"/>
                  </a:lnTo>
                </a:path>
              </a:pathLst>
            </a:custGeom>
            <a:solidFill>
              <a:srgbClr val="000000"/>
            </a:solidFill>
            <a:ln w="15840">
              <a:noFill/>
            </a:ln>
          </p:spPr>
        </p:sp>
        <p:sp>
          <p:nvSpPr>
            <p:cNvPr id="1980" name="Freeform 286"/>
            <p:cNvSpPr/>
            <p:nvPr/>
          </p:nvSpPr>
          <p:spPr>
            <a:xfrm>
              <a:off x="8059680" y="1292040"/>
              <a:ext cx="62280" cy="126720"/>
            </a:xfrm>
            <a:custGeom>
              <a:avLst/>
              <a:gdLst/>
              <a:ahLst/>
              <a:rect l="0" t="0" r="r" b="b"/>
              <a:pathLst>
                <a:path w="173" h="352">
                  <a:moveTo>
                    <a:pt x="158" y="20"/>
                  </a:moveTo>
                  <a:cubicBezTo>
                    <a:pt x="158" y="12"/>
                    <a:pt x="150" y="0"/>
                    <a:pt x="136" y="0"/>
                  </a:cubicBezTo>
                  <a:cubicBezTo>
                    <a:pt x="119" y="0"/>
                    <a:pt x="103" y="13"/>
                    <a:pt x="103" y="29"/>
                  </a:cubicBezTo>
                  <a:cubicBezTo>
                    <a:pt x="103" y="37"/>
                    <a:pt x="110" y="49"/>
                    <a:pt x="126" y="49"/>
                  </a:cubicBezTo>
                  <a:cubicBezTo>
                    <a:pt x="143" y="49"/>
                    <a:pt x="158" y="34"/>
                    <a:pt x="158" y="20"/>
                  </a:cubicBezTo>
                  <a:moveTo>
                    <a:pt x="42" y="285"/>
                  </a:moveTo>
                  <a:cubicBezTo>
                    <a:pt x="38" y="292"/>
                    <a:pt x="37" y="297"/>
                    <a:pt x="37" y="307"/>
                  </a:cubicBezTo>
                  <a:cubicBezTo>
                    <a:pt x="37" y="331"/>
                    <a:pt x="59" y="351"/>
                    <a:pt x="90" y="351"/>
                  </a:cubicBezTo>
                  <a:cubicBezTo>
                    <a:pt x="147" y="351"/>
                    <a:pt x="172" y="278"/>
                    <a:pt x="172" y="272"/>
                  </a:cubicBezTo>
                  <a:cubicBezTo>
                    <a:pt x="172" y="265"/>
                    <a:pt x="165" y="265"/>
                    <a:pt x="163" y="265"/>
                  </a:cubicBezTo>
                  <a:cubicBezTo>
                    <a:pt x="156" y="265"/>
                    <a:pt x="156" y="268"/>
                    <a:pt x="152" y="273"/>
                  </a:cubicBezTo>
                  <a:cubicBezTo>
                    <a:pt x="139" y="315"/>
                    <a:pt x="114" y="336"/>
                    <a:pt x="92" y="336"/>
                  </a:cubicBezTo>
                  <a:cubicBezTo>
                    <a:pt x="81" y="336"/>
                    <a:pt x="79" y="329"/>
                    <a:pt x="79" y="317"/>
                  </a:cubicBezTo>
                  <a:cubicBezTo>
                    <a:pt x="79" y="305"/>
                    <a:pt x="82" y="297"/>
                    <a:pt x="88" y="285"/>
                  </a:cubicBezTo>
                  <a:cubicBezTo>
                    <a:pt x="93" y="270"/>
                    <a:pt x="99" y="256"/>
                    <a:pt x="104" y="243"/>
                  </a:cubicBezTo>
                  <a:cubicBezTo>
                    <a:pt x="110" y="231"/>
                    <a:pt x="130" y="182"/>
                    <a:pt x="134" y="177"/>
                  </a:cubicBezTo>
                  <a:cubicBezTo>
                    <a:pt x="136" y="172"/>
                    <a:pt x="137" y="165"/>
                    <a:pt x="137" y="160"/>
                  </a:cubicBezTo>
                  <a:cubicBezTo>
                    <a:pt x="137" y="135"/>
                    <a:pt x="114" y="116"/>
                    <a:pt x="82" y="116"/>
                  </a:cubicBezTo>
                  <a:cubicBezTo>
                    <a:pt x="26" y="116"/>
                    <a:pt x="0" y="187"/>
                    <a:pt x="0" y="196"/>
                  </a:cubicBezTo>
                  <a:cubicBezTo>
                    <a:pt x="0" y="202"/>
                    <a:pt x="7" y="202"/>
                    <a:pt x="9" y="202"/>
                  </a:cubicBezTo>
                  <a:cubicBezTo>
                    <a:pt x="18" y="202"/>
                    <a:pt x="18" y="199"/>
                    <a:pt x="20" y="194"/>
                  </a:cubicBezTo>
                  <a:cubicBezTo>
                    <a:pt x="35" y="148"/>
                    <a:pt x="60" y="130"/>
                    <a:pt x="81" y="130"/>
                  </a:cubicBezTo>
                  <a:cubicBezTo>
                    <a:pt x="90" y="130"/>
                    <a:pt x="95" y="135"/>
                    <a:pt x="95" y="148"/>
                  </a:cubicBezTo>
                  <a:cubicBezTo>
                    <a:pt x="95" y="160"/>
                    <a:pt x="92" y="169"/>
                    <a:pt x="77" y="201"/>
                  </a:cubicBezTo>
                  <a:lnTo>
                    <a:pt x="42" y="285"/>
                  </a:lnTo>
                </a:path>
              </a:pathLst>
            </a:custGeom>
            <a:solidFill>
              <a:srgbClr val="000000"/>
            </a:solidFill>
            <a:ln w="15840">
              <a:noFill/>
            </a:ln>
          </p:spPr>
        </p:sp>
        <p:sp>
          <p:nvSpPr>
            <p:cNvPr id="1981" name="Freeform 287"/>
            <p:cNvSpPr/>
            <p:nvPr/>
          </p:nvSpPr>
          <p:spPr>
            <a:xfrm>
              <a:off x="8243280" y="1263960"/>
              <a:ext cx="258480" cy="90360"/>
            </a:xfrm>
            <a:custGeom>
              <a:avLst/>
              <a:gdLst/>
              <a:ahLst/>
              <a:rect l="0" t="0" r="r" b="b"/>
              <a:pathLst>
                <a:path w="718" h="251">
                  <a:moveTo>
                    <a:pt x="108" y="56"/>
                  </a:moveTo>
                  <a:cubicBezTo>
                    <a:pt x="99" y="47"/>
                    <a:pt x="93" y="47"/>
                    <a:pt x="92" y="47"/>
                  </a:cubicBezTo>
                  <a:cubicBezTo>
                    <a:pt x="86" y="47"/>
                    <a:pt x="84" y="47"/>
                    <a:pt x="68" y="62"/>
                  </a:cubicBezTo>
                  <a:lnTo>
                    <a:pt x="13" y="106"/>
                  </a:lnTo>
                  <a:cubicBezTo>
                    <a:pt x="4" y="115"/>
                    <a:pt x="0" y="118"/>
                    <a:pt x="0" y="125"/>
                  </a:cubicBezTo>
                  <a:cubicBezTo>
                    <a:pt x="0" y="133"/>
                    <a:pt x="7" y="140"/>
                    <a:pt x="16" y="140"/>
                  </a:cubicBezTo>
                  <a:cubicBezTo>
                    <a:pt x="20" y="140"/>
                    <a:pt x="22" y="140"/>
                    <a:pt x="37" y="128"/>
                  </a:cubicBezTo>
                  <a:cubicBezTo>
                    <a:pt x="53" y="115"/>
                    <a:pt x="70" y="100"/>
                    <a:pt x="92" y="83"/>
                  </a:cubicBezTo>
                  <a:lnTo>
                    <a:pt x="202" y="175"/>
                  </a:lnTo>
                  <a:cubicBezTo>
                    <a:pt x="203" y="175"/>
                    <a:pt x="218" y="187"/>
                    <a:pt x="222" y="191"/>
                  </a:cubicBezTo>
                  <a:cubicBezTo>
                    <a:pt x="233" y="201"/>
                    <a:pt x="235" y="201"/>
                    <a:pt x="240" y="201"/>
                  </a:cubicBezTo>
                  <a:cubicBezTo>
                    <a:pt x="246" y="201"/>
                    <a:pt x="247" y="201"/>
                    <a:pt x="266" y="187"/>
                  </a:cubicBezTo>
                  <a:lnTo>
                    <a:pt x="330" y="133"/>
                  </a:lnTo>
                  <a:lnTo>
                    <a:pt x="390" y="83"/>
                  </a:lnTo>
                  <a:lnTo>
                    <a:pt x="449" y="132"/>
                  </a:lnTo>
                  <a:cubicBezTo>
                    <a:pt x="458" y="140"/>
                    <a:pt x="460" y="140"/>
                    <a:pt x="477" y="140"/>
                  </a:cubicBezTo>
                  <a:lnTo>
                    <a:pt x="651" y="140"/>
                  </a:lnTo>
                  <a:cubicBezTo>
                    <a:pt x="643" y="145"/>
                    <a:pt x="598" y="182"/>
                    <a:pt x="570" y="250"/>
                  </a:cubicBezTo>
                  <a:lnTo>
                    <a:pt x="596" y="250"/>
                  </a:lnTo>
                  <a:cubicBezTo>
                    <a:pt x="609" y="214"/>
                    <a:pt x="640" y="162"/>
                    <a:pt x="717" y="125"/>
                  </a:cubicBezTo>
                  <a:cubicBezTo>
                    <a:pt x="640" y="86"/>
                    <a:pt x="609" y="34"/>
                    <a:pt x="596" y="0"/>
                  </a:cubicBezTo>
                  <a:lnTo>
                    <a:pt x="570" y="0"/>
                  </a:lnTo>
                  <a:cubicBezTo>
                    <a:pt x="598" y="67"/>
                    <a:pt x="643" y="103"/>
                    <a:pt x="651" y="110"/>
                  </a:cubicBezTo>
                  <a:lnTo>
                    <a:pt x="471" y="110"/>
                  </a:lnTo>
                  <a:cubicBezTo>
                    <a:pt x="440" y="83"/>
                    <a:pt x="431" y="74"/>
                    <a:pt x="412" y="59"/>
                  </a:cubicBezTo>
                  <a:cubicBezTo>
                    <a:pt x="398" y="47"/>
                    <a:pt x="396" y="47"/>
                    <a:pt x="390" y="47"/>
                  </a:cubicBezTo>
                  <a:cubicBezTo>
                    <a:pt x="385" y="47"/>
                    <a:pt x="383" y="49"/>
                    <a:pt x="374" y="56"/>
                  </a:cubicBezTo>
                  <a:cubicBezTo>
                    <a:pt x="372" y="57"/>
                    <a:pt x="258" y="152"/>
                    <a:pt x="240" y="167"/>
                  </a:cubicBezTo>
                  <a:lnTo>
                    <a:pt x="108" y="56"/>
                  </a:lnTo>
                </a:path>
              </a:pathLst>
            </a:custGeom>
            <a:solidFill>
              <a:srgbClr val="000000"/>
            </a:solidFill>
            <a:ln w="15840">
              <a:noFill/>
            </a:ln>
          </p:spPr>
        </p:sp>
        <p:sp>
          <p:nvSpPr>
            <p:cNvPr id="1982" name="Freeform 288"/>
            <p:cNvSpPr/>
            <p:nvPr/>
          </p:nvSpPr>
          <p:spPr>
            <a:xfrm>
              <a:off x="8607600" y="1193040"/>
              <a:ext cx="211680" cy="183240"/>
            </a:xfrm>
            <a:custGeom>
              <a:avLst/>
              <a:gdLst/>
              <a:ahLst/>
              <a:rect l="0" t="0" r="r" b="b"/>
              <a:pathLst>
                <a:path w="588" h="509">
                  <a:moveTo>
                    <a:pt x="455" y="84"/>
                  </a:moveTo>
                  <a:lnTo>
                    <a:pt x="466" y="74"/>
                  </a:lnTo>
                  <a:cubicBezTo>
                    <a:pt x="489" y="52"/>
                    <a:pt x="517" y="27"/>
                    <a:pt x="572" y="24"/>
                  </a:cubicBezTo>
                  <a:cubicBezTo>
                    <a:pt x="579" y="22"/>
                    <a:pt x="587" y="22"/>
                    <a:pt x="587" y="8"/>
                  </a:cubicBezTo>
                  <a:cubicBezTo>
                    <a:pt x="587" y="3"/>
                    <a:pt x="583" y="0"/>
                    <a:pt x="577" y="0"/>
                  </a:cubicBezTo>
                  <a:cubicBezTo>
                    <a:pt x="555" y="0"/>
                    <a:pt x="532" y="2"/>
                    <a:pt x="511" y="2"/>
                  </a:cubicBezTo>
                  <a:cubicBezTo>
                    <a:pt x="484" y="2"/>
                    <a:pt x="456" y="0"/>
                    <a:pt x="429" y="0"/>
                  </a:cubicBezTo>
                  <a:cubicBezTo>
                    <a:pt x="425" y="0"/>
                    <a:pt x="414" y="0"/>
                    <a:pt x="414" y="13"/>
                  </a:cubicBezTo>
                  <a:cubicBezTo>
                    <a:pt x="414" y="22"/>
                    <a:pt x="422" y="24"/>
                    <a:pt x="427" y="24"/>
                  </a:cubicBezTo>
                  <a:cubicBezTo>
                    <a:pt x="433" y="24"/>
                    <a:pt x="456" y="25"/>
                    <a:pt x="456" y="40"/>
                  </a:cubicBezTo>
                  <a:cubicBezTo>
                    <a:pt x="456" y="52"/>
                    <a:pt x="436" y="73"/>
                    <a:pt x="434" y="76"/>
                  </a:cubicBezTo>
                  <a:lnTo>
                    <a:pt x="246" y="275"/>
                  </a:lnTo>
                  <a:lnTo>
                    <a:pt x="158" y="54"/>
                  </a:lnTo>
                  <a:cubicBezTo>
                    <a:pt x="152" y="44"/>
                    <a:pt x="152" y="42"/>
                    <a:pt x="152" y="40"/>
                  </a:cubicBezTo>
                  <a:cubicBezTo>
                    <a:pt x="152" y="24"/>
                    <a:pt x="192" y="24"/>
                    <a:pt x="200" y="24"/>
                  </a:cubicBezTo>
                  <a:cubicBezTo>
                    <a:pt x="211" y="24"/>
                    <a:pt x="220" y="24"/>
                    <a:pt x="220" y="8"/>
                  </a:cubicBezTo>
                  <a:cubicBezTo>
                    <a:pt x="220" y="0"/>
                    <a:pt x="211" y="0"/>
                    <a:pt x="207" y="0"/>
                  </a:cubicBezTo>
                  <a:cubicBezTo>
                    <a:pt x="185" y="0"/>
                    <a:pt x="128" y="2"/>
                    <a:pt x="106" y="2"/>
                  </a:cubicBezTo>
                  <a:cubicBezTo>
                    <a:pt x="86" y="2"/>
                    <a:pt x="35" y="0"/>
                    <a:pt x="15" y="0"/>
                  </a:cubicBezTo>
                  <a:cubicBezTo>
                    <a:pt x="11" y="0"/>
                    <a:pt x="0" y="0"/>
                    <a:pt x="0" y="15"/>
                  </a:cubicBezTo>
                  <a:cubicBezTo>
                    <a:pt x="0" y="24"/>
                    <a:pt x="7" y="24"/>
                    <a:pt x="18" y="24"/>
                  </a:cubicBezTo>
                  <a:cubicBezTo>
                    <a:pt x="68" y="24"/>
                    <a:pt x="70" y="30"/>
                    <a:pt x="77" y="49"/>
                  </a:cubicBezTo>
                  <a:lnTo>
                    <a:pt x="178" y="294"/>
                  </a:lnTo>
                  <a:cubicBezTo>
                    <a:pt x="178" y="295"/>
                    <a:pt x="180" y="304"/>
                    <a:pt x="180" y="305"/>
                  </a:cubicBezTo>
                  <a:cubicBezTo>
                    <a:pt x="180" y="307"/>
                    <a:pt x="148" y="427"/>
                    <a:pt x="143" y="440"/>
                  </a:cubicBezTo>
                  <a:cubicBezTo>
                    <a:pt x="134" y="482"/>
                    <a:pt x="132" y="484"/>
                    <a:pt x="68" y="484"/>
                  </a:cubicBezTo>
                  <a:cubicBezTo>
                    <a:pt x="53" y="484"/>
                    <a:pt x="46" y="484"/>
                    <a:pt x="46" y="499"/>
                  </a:cubicBezTo>
                  <a:cubicBezTo>
                    <a:pt x="46" y="508"/>
                    <a:pt x="55" y="508"/>
                    <a:pt x="57" y="508"/>
                  </a:cubicBezTo>
                  <a:cubicBezTo>
                    <a:pt x="81" y="508"/>
                    <a:pt x="136" y="506"/>
                    <a:pt x="159" y="506"/>
                  </a:cubicBezTo>
                  <a:cubicBezTo>
                    <a:pt x="181" y="506"/>
                    <a:pt x="240" y="508"/>
                    <a:pt x="262" y="508"/>
                  </a:cubicBezTo>
                  <a:cubicBezTo>
                    <a:pt x="268" y="508"/>
                    <a:pt x="279" y="508"/>
                    <a:pt x="279" y="493"/>
                  </a:cubicBezTo>
                  <a:cubicBezTo>
                    <a:pt x="279" y="484"/>
                    <a:pt x="271" y="484"/>
                    <a:pt x="255" y="484"/>
                  </a:cubicBezTo>
                  <a:cubicBezTo>
                    <a:pt x="253" y="484"/>
                    <a:pt x="238" y="484"/>
                    <a:pt x="225" y="484"/>
                  </a:cubicBezTo>
                  <a:cubicBezTo>
                    <a:pt x="207" y="482"/>
                    <a:pt x="203" y="481"/>
                    <a:pt x="203" y="471"/>
                  </a:cubicBezTo>
                  <a:cubicBezTo>
                    <a:pt x="203" y="466"/>
                    <a:pt x="211" y="440"/>
                    <a:pt x="214" y="425"/>
                  </a:cubicBezTo>
                  <a:lnTo>
                    <a:pt x="242" y="321"/>
                  </a:lnTo>
                  <a:cubicBezTo>
                    <a:pt x="246" y="305"/>
                    <a:pt x="247" y="304"/>
                    <a:pt x="253" y="297"/>
                  </a:cubicBezTo>
                  <a:lnTo>
                    <a:pt x="455" y="84"/>
                  </a:lnTo>
                </a:path>
              </a:pathLst>
            </a:custGeom>
            <a:solidFill>
              <a:srgbClr val="000000"/>
            </a:solidFill>
            <a:ln w="15840">
              <a:noFill/>
            </a:ln>
          </p:spPr>
        </p:sp>
        <p:sp>
          <p:nvSpPr>
            <p:cNvPr id="1983" name="Freeform 289"/>
            <p:cNvSpPr/>
            <p:nvPr/>
          </p:nvSpPr>
          <p:spPr>
            <a:xfrm>
              <a:off x="8765640" y="1292040"/>
              <a:ext cx="90000" cy="163080"/>
            </a:xfrm>
            <a:custGeom>
              <a:avLst/>
              <a:gdLst/>
              <a:ahLst/>
              <a:rect l="0" t="0" r="r" b="b"/>
              <a:pathLst>
                <a:path w="250" h="453">
                  <a:moveTo>
                    <a:pt x="249" y="20"/>
                  </a:moveTo>
                  <a:cubicBezTo>
                    <a:pt x="249" y="10"/>
                    <a:pt x="242" y="0"/>
                    <a:pt x="227" y="0"/>
                  </a:cubicBezTo>
                  <a:cubicBezTo>
                    <a:pt x="211" y="0"/>
                    <a:pt x="194" y="15"/>
                    <a:pt x="194" y="29"/>
                  </a:cubicBezTo>
                  <a:cubicBezTo>
                    <a:pt x="194" y="37"/>
                    <a:pt x="202" y="49"/>
                    <a:pt x="218" y="49"/>
                  </a:cubicBezTo>
                  <a:cubicBezTo>
                    <a:pt x="233" y="49"/>
                    <a:pt x="249" y="35"/>
                    <a:pt x="249" y="20"/>
                  </a:cubicBezTo>
                  <a:moveTo>
                    <a:pt x="128" y="371"/>
                  </a:moveTo>
                  <a:cubicBezTo>
                    <a:pt x="119" y="407"/>
                    <a:pt x="90" y="437"/>
                    <a:pt x="55" y="437"/>
                  </a:cubicBezTo>
                  <a:cubicBezTo>
                    <a:pt x="48" y="437"/>
                    <a:pt x="42" y="435"/>
                    <a:pt x="35" y="434"/>
                  </a:cubicBezTo>
                  <a:cubicBezTo>
                    <a:pt x="49" y="427"/>
                    <a:pt x="55" y="415"/>
                    <a:pt x="55" y="407"/>
                  </a:cubicBezTo>
                  <a:cubicBezTo>
                    <a:pt x="55" y="395"/>
                    <a:pt x="44" y="388"/>
                    <a:pt x="33" y="388"/>
                  </a:cubicBezTo>
                  <a:cubicBezTo>
                    <a:pt x="15" y="388"/>
                    <a:pt x="0" y="401"/>
                    <a:pt x="0" y="418"/>
                  </a:cubicBezTo>
                  <a:cubicBezTo>
                    <a:pt x="0" y="439"/>
                    <a:pt x="22" y="452"/>
                    <a:pt x="57" y="452"/>
                  </a:cubicBezTo>
                  <a:cubicBezTo>
                    <a:pt x="90" y="452"/>
                    <a:pt x="158" y="434"/>
                    <a:pt x="174" y="369"/>
                  </a:cubicBezTo>
                  <a:lnTo>
                    <a:pt x="225" y="182"/>
                  </a:lnTo>
                  <a:cubicBezTo>
                    <a:pt x="227" y="177"/>
                    <a:pt x="229" y="172"/>
                    <a:pt x="229" y="165"/>
                  </a:cubicBezTo>
                  <a:cubicBezTo>
                    <a:pt x="229" y="137"/>
                    <a:pt x="202" y="116"/>
                    <a:pt x="167" y="116"/>
                  </a:cubicBezTo>
                  <a:cubicBezTo>
                    <a:pt x="104" y="116"/>
                    <a:pt x="68" y="187"/>
                    <a:pt x="68" y="196"/>
                  </a:cubicBezTo>
                  <a:cubicBezTo>
                    <a:pt x="68" y="202"/>
                    <a:pt x="77" y="202"/>
                    <a:pt x="77" y="202"/>
                  </a:cubicBezTo>
                  <a:cubicBezTo>
                    <a:pt x="84" y="202"/>
                    <a:pt x="84" y="201"/>
                    <a:pt x="90" y="192"/>
                  </a:cubicBezTo>
                  <a:cubicBezTo>
                    <a:pt x="103" y="162"/>
                    <a:pt x="132" y="130"/>
                    <a:pt x="165" y="130"/>
                  </a:cubicBezTo>
                  <a:cubicBezTo>
                    <a:pt x="180" y="130"/>
                    <a:pt x="185" y="138"/>
                    <a:pt x="185" y="155"/>
                  </a:cubicBezTo>
                  <a:cubicBezTo>
                    <a:pt x="185" y="162"/>
                    <a:pt x="183" y="169"/>
                    <a:pt x="183" y="172"/>
                  </a:cubicBezTo>
                  <a:lnTo>
                    <a:pt x="128" y="371"/>
                  </a:lnTo>
                </a:path>
              </a:pathLst>
            </a:custGeom>
            <a:solidFill>
              <a:srgbClr val="000000"/>
            </a:solidFill>
            <a:ln w="15840">
              <a:noFill/>
            </a:ln>
          </p:spPr>
        </p:sp>
        <p:sp>
          <p:nvSpPr>
            <p:cNvPr id="1984" name="Freeform 290"/>
            <p:cNvSpPr/>
            <p:nvPr/>
          </p:nvSpPr>
          <p:spPr>
            <a:xfrm>
              <a:off x="8992800" y="1231200"/>
              <a:ext cx="146160" cy="155880"/>
            </a:xfrm>
            <a:custGeom>
              <a:avLst/>
              <a:gdLst/>
              <a:ahLst/>
              <a:rect l="0" t="0" r="r" b="b"/>
              <a:pathLst>
                <a:path w="406" h="433">
                  <a:moveTo>
                    <a:pt x="376" y="231"/>
                  </a:moveTo>
                  <a:cubicBezTo>
                    <a:pt x="390" y="231"/>
                    <a:pt x="405" y="231"/>
                    <a:pt x="405" y="216"/>
                  </a:cubicBezTo>
                  <a:cubicBezTo>
                    <a:pt x="405" y="201"/>
                    <a:pt x="390" y="201"/>
                    <a:pt x="376" y="201"/>
                  </a:cubicBezTo>
                  <a:lnTo>
                    <a:pt x="33" y="201"/>
                  </a:lnTo>
                  <a:cubicBezTo>
                    <a:pt x="42" y="101"/>
                    <a:pt x="136" y="30"/>
                    <a:pt x="249" y="30"/>
                  </a:cubicBezTo>
                  <a:lnTo>
                    <a:pt x="376" y="30"/>
                  </a:lnTo>
                  <a:cubicBezTo>
                    <a:pt x="390" y="30"/>
                    <a:pt x="405" y="30"/>
                    <a:pt x="405" y="15"/>
                  </a:cubicBezTo>
                  <a:cubicBezTo>
                    <a:pt x="405" y="0"/>
                    <a:pt x="390" y="0"/>
                    <a:pt x="376" y="0"/>
                  </a:cubicBezTo>
                  <a:lnTo>
                    <a:pt x="249" y="0"/>
                  </a:lnTo>
                  <a:cubicBezTo>
                    <a:pt x="110" y="0"/>
                    <a:pt x="0" y="96"/>
                    <a:pt x="0" y="216"/>
                  </a:cubicBezTo>
                  <a:cubicBezTo>
                    <a:pt x="0" y="334"/>
                    <a:pt x="110" y="432"/>
                    <a:pt x="249" y="432"/>
                  </a:cubicBezTo>
                  <a:lnTo>
                    <a:pt x="376" y="432"/>
                  </a:lnTo>
                  <a:cubicBezTo>
                    <a:pt x="390" y="432"/>
                    <a:pt x="405" y="432"/>
                    <a:pt x="405" y="417"/>
                  </a:cubicBezTo>
                  <a:cubicBezTo>
                    <a:pt x="405" y="401"/>
                    <a:pt x="390" y="401"/>
                    <a:pt x="376" y="401"/>
                  </a:cubicBezTo>
                  <a:lnTo>
                    <a:pt x="249" y="401"/>
                  </a:lnTo>
                  <a:cubicBezTo>
                    <a:pt x="136" y="401"/>
                    <a:pt x="42" y="331"/>
                    <a:pt x="33" y="231"/>
                  </a:cubicBezTo>
                  <a:lnTo>
                    <a:pt x="376" y="231"/>
                  </a:lnTo>
                </a:path>
              </a:pathLst>
            </a:custGeom>
            <a:solidFill>
              <a:srgbClr val="000000"/>
            </a:solidFill>
            <a:ln w="15840">
              <a:noFill/>
            </a:ln>
          </p:spPr>
        </p:sp>
        <p:sp>
          <p:nvSpPr>
            <p:cNvPr id="1985" name="Freeform 291"/>
            <p:cNvSpPr/>
            <p:nvPr/>
          </p:nvSpPr>
          <p:spPr>
            <a:xfrm>
              <a:off x="9253440" y="1193040"/>
              <a:ext cx="176040" cy="183240"/>
            </a:xfrm>
            <a:custGeom>
              <a:avLst/>
              <a:gdLst/>
              <a:ahLst/>
              <a:rect l="0" t="0" r="r" b="b"/>
              <a:pathLst>
                <a:path w="489" h="509">
                  <a:moveTo>
                    <a:pt x="271" y="57"/>
                  </a:moveTo>
                  <a:cubicBezTo>
                    <a:pt x="279" y="32"/>
                    <a:pt x="280" y="24"/>
                    <a:pt x="356" y="24"/>
                  </a:cubicBezTo>
                  <a:cubicBezTo>
                    <a:pt x="381" y="24"/>
                    <a:pt x="387" y="24"/>
                    <a:pt x="387" y="8"/>
                  </a:cubicBezTo>
                  <a:cubicBezTo>
                    <a:pt x="387" y="0"/>
                    <a:pt x="378" y="0"/>
                    <a:pt x="374" y="0"/>
                  </a:cubicBezTo>
                  <a:cubicBezTo>
                    <a:pt x="348" y="0"/>
                    <a:pt x="280" y="2"/>
                    <a:pt x="255" y="2"/>
                  </a:cubicBezTo>
                  <a:cubicBezTo>
                    <a:pt x="231" y="2"/>
                    <a:pt x="170" y="0"/>
                    <a:pt x="147" y="0"/>
                  </a:cubicBezTo>
                  <a:cubicBezTo>
                    <a:pt x="141" y="0"/>
                    <a:pt x="132" y="0"/>
                    <a:pt x="132" y="15"/>
                  </a:cubicBezTo>
                  <a:cubicBezTo>
                    <a:pt x="132" y="24"/>
                    <a:pt x="139" y="24"/>
                    <a:pt x="154" y="24"/>
                  </a:cubicBezTo>
                  <a:cubicBezTo>
                    <a:pt x="156" y="24"/>
                    <a:pt x="170" y="24"/>
                    <a:pt x="185" y="25"/>
                  </a:cubicBezTo>
                  <a:cubicBezTo>
                    <a:pt x="200" y="25"/>
                    <a:pt x="207" y="27"/>
                    <a:pt x="207" y="37"/>
                  </a:cubicBezTo>
                  <a:cubicBezTo>
                    <a:pt x="207" y="39"/>
                    <a:pt x="205" y="42"/>
                    <a:pt x="203" y="51"/>
                  </a:cubicBezTo>
                  <a:lnTo>
                    <a:pt x="95" y="450"/>
                  </a:lnTo>
                  <a:cubicBezTo>
                    <a:pt x="88" y="479"/>
                    <a:pt x="86" y="484"/>
                    <a:pt x="22" y="484"/>
                  </a:cubicBezTo>
                  <a:cubicBezTo>
                    <a:pt x="7" y="484"/>
                    <a:pt x="0" y="484"/>
                    <a:pt x="0" y="499"/>
                  </a:cubicBezTo>
                  <a:cubicBezTo>
                    <a:pt x="0" y="508"/>
                    <a:pt x="7" y="508"/>
                    <a:pt x="22" y="508"/>
                  </a:cubicBezTo>
                  <a:lnTo>
                    <a:pt x="396" y="508"/>
                  </a:lnTo>
                  <a:cubicBezTo>
                    <a:pt x="416" y="508"/>
                    <a:pt x="416" y="508"/>
                    <a:pt x="422" y="496"/>
                  </a:cubicBezTo>
                  <a:lnTo>
                    <a:pt x="486" y="334"/>
                  </a:lnTo>
                  <a:cubicBezTo>
                    <a:pt x="488" y="327"/>
                    <a:pt x="488" y="326"/>
                    <a:pt x="488" y="324"/>
                  </a:cubicBezTo>
                  <a:cubicBezTo>
                    <a:pt x="488" y="321"/>
                    <a:pt x="486" y="315"/>
                    <a:pt x="478" y="315"/>
                  </a:cubicBezTo>
                  <a:cubicBezTo>
                    <a:pt x="471" y="315"/>
                    <a:pt x="471" y="321"/>
                    <a:pt x="466" y="332"/>
                  </a:cubicBezTo>
                  <a:cubicBezTo>
                    <a:pt x="438" y="400"/>
                    <a:pt x="401" y="484"/>
                    <a:pt x="262" y="484"/>
                  </a:cubicBezTo>
                  <a:lnTo>
                    <a:pt x="185" y="484"/>
                  </a:lnTo>
                  <a:cubicBezTo>
                    <a:pt x="174" y="484"/>
                    <a:pt x="172" y="484"/>
                    <a:pt x="169" y="484"/>
                  </a:cubicBezTo>
                  <a:cubicBezTo>
                    <a:pt x="159" y="484"/>
                    <a:pt x="158" y="482"/>
                    <a:pt x="158" y="477"/>
                  </a:cubicBezTo>
                  <a:cubicBezTo>
                    <a:pt x="158" y="474"/>
                    <a:pt x="158" y="472"/>
                    <a:pt x="161" y="459"/>
                  </a:cubicBezTo>
                  <a:lnTo>
                    <a:pt x="271" y="57"/>
                  </a:lnTo>
                </a:path>
              </a:pathLst>
            </a:custGeom>
            <a:solidFill>
              <a:srgbClr val="000000"/>
            </a:solidFill>
            <a:ln w="15840">
              <a:noFill/>
            </a:ln>
          </p:spPr>
        </p:sp>
        <p:sp>
          <p:nvSpPr>
            <p:cNvPr id="1986" name="Freeform 292"/>
            <p:cNvSpPr/>
            <p:nvPr/>
          </p:nvSpPr>
          <p:spPr>
            <a:xfrm>
              <a:off x="9446760" y="1194840"/>
              <a:ext cx="198360" cy="181440"/>
            </a:xfrm>
            <a:custGeom>
              <a:avLst/>
              <a:gdLst/>
              <a:ahLst/>
              <a:rect l="0" t="0" r="r" b="b"/>
              <a:pathLst>
                <a:path w="551" h="504">
                  <a:moveTo>
                    <a:pt x="326" y="52"/>
                  </a:moveTo>
                  <a:cubicBezTo>
                    <a:pt x="332" y="32"/>
                    <a:pt x="334" y="27"/>
                    <a:pt x="345" y="25"/>
                  </a:cubicBezTo>
                  <a:cubicBezTo>
                    <a:pt x="352" y="24"/>
                    <a:pt x="378" y="24"/>
                    <a:pt x="396" y="24"/>
                  </a:cubicBezTo>
                  <a:cubicBezTo>
                    <a:pt x="477" y="24"/>
                    <a:pt x="513" y="25"/>
                    <a:pt x="513" y="84"/>
                  </a:cubicBezTo>
                  <a:cubicBezTo>
                    <a:pt x="513" y="94"/>
                    <a:pt x="510" y="125"/>
                    <a:pt x="506" y="143"/>
                  </a:cubicBezTo>
                  <a:cubicBezTo>
                    <a:pt x="506" y="147"/>
                    <a:pt x="504" y="155"/>
                    <a:pt x="504" y="157"/>
                  </a:cubicBezTo>
                  <a:cubicBezTo>
                    <a:pt x="504" y="162"/>
                    <a:pt x="506" y="167"/>
                    <a:pt x="513" y="167"/>
                  </a:cubicBezTo>
                  <a:cubicBezTo>
                    <a:pt x="522" y="167"/>
                    <a:pt x="524" y="162"/>
                    <a:pt x="526" y="150"/>
                  </a:cubicBezTo>
                  <a:lnTo>
                    <a:pt x="548" y="20"/>
                  </a:lnTo>
                  <a:cubicBezTo>
                    <a:pt x="548" y="19"/>
                    <a:pt x="550" y="10"/>
                    <a:pt x="550" y="8"/>
                  </a:cubicBezTo>
                  <a:cubicBezTo>
                    <a:pt x="550" y="0"/>
                    <a:pt x="541" y="0"/>
                    <a:pt x="528" y="0"/>
                  </a:cubicBezTo>
                  <a:lnTo>
                    <a:pt x="79" y="0"/>
                  </a:lnTo>
                  <a:cubicBezTo>
                    <a:pt x="60" y="0"/>
                    <a:pt x="59" y="0"/>
                    <a:pt x="53" y="15"/>
                  </a:cubicBezTo>
                  <a:lnTo>
                    <a:pt x="5" y="145"/>
                  </a:lnTo>
                  <a:cubicBezTo>
                    <a:pt x="4" y="147"/>
                    <a:pt x="0" y="157"/>
                    <a:pt x="0" y="159"/>
                  </a:cubicBezTo>
                  <a:cubicBezTo>
                    <a:pt x="0" y="164"/>
                    <a:pt x="4" y="167"/>
                    <a:pt x="9" y="167"/>
                  </a:cubicBezTo>
                  <a:cubicBezTo>
                    <a:pt x="18" y="167"/>
                    <a:pt x="18" y="164"/>
                    <a:pt x="24" y="152"/>
                  </a:cubicBezTo>
                  <a:cubicBezTo>
                    <a:pt x="68" y="37"/>
                    <a:pt x="88" y="24"/>
                    <a:pt x="207" y="24"/>
                  </a:cubicBezTo>
                  <a:lnTo>
                    <a:pt x="238" y="24"/>
                  </a:lnTo>
                  <a:cubicBezTo>
                    <a:pt x="262" y="24"/>
                    <a:pt x="262" y="25"/>
                    <a:pt x="262" y="32"/>
                  </a:cubicBezTo>
                  <a:cubicBezTo>
                    <a:pt x="262" y="37"/>
                    <a:pt x="258" y="46"/>
                    <a:pt x="258" y="47"/>
                  </a:cubicBezTo>
                  <a:lnTo>
                    <a:pt x="150" y="445"/>
                  </a:lnTo>
                  <a:cubicBezTo>
                    <a:pt x="143" y="472"/>
                    <a:pt x="141" y="481"/>
                    <a:pt x="55" y="481"/>
                  </a:cubicBezTo>
                  <a:cubicBezTo>
                    <a:pt x="26" y="481"/>
                    <a:pt x="20" y="481"/>
                    <a:pt x="20" y="494"/>
                  </a:cubicBezTo>
                  <a:cubicBezTo>
                    <a:pt x="20" y="503"/>
                    <a:pt x="29" y="503"/>
                    <a:pt x="33" y="503"/>
                  </a:cubicBezTo>
                  <a:cubicBezTo>
                    <a:pt x="55" y="503"/>
                    <a:pt x="79" y="503"/>
                    <a:pt x="101" y="503"/>
                  </a:cubicBezTo>
                  <a:cubicBezTo>
                    <a:pt x="123" y="503"/>
                    <a:pt x="147" y="501"/>
                    <a:pt x="169" y="501"/>
                  </a:cubicBezTo>
                  <a:cubicBezTo>
                    <a:pt x="191" y="501"/>
                    <a:pt x="214" y="503"/>
                    <a:pt x="236" y="503"/>
                  </a:cubicBezTo>
                  <a:cubicBezTo>
                    <a:pt x="258" y="503"/>
                    <a:pt x="284" y="503"/>
                    <a:pt x="306" y="503"/>
                  </a:cubicBezTo>
                  <a:cubicBezTo>
                    <a:pt x="313" y="503"/>
                    <a:pt x="324" y="503"/>
                    <a:pt x="324" y="489"/>
                  </a:cubicBezTo>
                  <a:cubicBezTo>
                    <a:pt x="324" y="481"/>
                    <a:pt x="317" y="481"/>
                    <a:pt x="297" y="481"/>
                  </a:cubicBezTo>
                  <a:cubicBezTo>
                    <a:pt x="277" y="481"/>
                    <a:pt x="266" y="481"/>
                    <a:pt x="246" y="479"/>
                  </a:cubicBezTo>
                  <a:cubicBezTo>
                    <a:pt x="222" y="477"/>
                    <a:pt x="214" y="474"/>
                    <a:pt x="214" y="462"/>
                  </a:cubicBezTo>
                  <a:cubicBezTo>
                    <a:pt x="214" y="462"/>
                    <a:pt x="214" y="459"/>
                    <a:pt x="218" y="447"/>
                  </a:cubicBezTo>
                  <a:lnTo>
                    <a:pt x="326" y="52"/>
                  </a:lnTo>
                </a:path>
              </a:pathLst>
            </a:custGeom>
            <a:solidFill>
              <a:srgbClr val="000000"/>
            </a:solidFill>
            <a:ln w="15840">
              <a:noFill/>
            </a:ln>
          </p:spPr>
        </p:sp>
        <p:sp>
          <p:nvSpPr>
            <p:cNvPr id="1987" name="Freeform 293"/>
            <p:cNvSpPr/>
            <p:nvPr/>
          </p:nvSpPr>
          <p:spPr>
            <a:xfrm>
              <a:off x="9670680" y="1175400"/>
              <a:ext cx="104040" cy="267480"/>
            </a:xfrm>
            <a:custGeom>
              <a:avLst/>
              <a:gdLst/>
              <a:ahLst/>
              <a:rect l="0" t="0" r="r" b="b"/>
              <a:pathLst>
                <a:path w="289" h="743">
                  <a:moveTo>
                    <a:pt x="117" y="644"/>
                  </a:moveTo>
                  <a:cubicBezTo>
                    <a:pt x="117" y="673"/>
                    <a:pt x="95" y="722"/>
                    <a:pt x="7" y="727"/>
                  </a:cubicBezTo>
                  <a:cubicBezTo>
                    <a:pt x="4" y="727"/>
                    <a:pt x="0" y="730"/>
                    <a:pt x="0" y="734"/>
                  </a:cubicBezTo>
                  <a:cubicBezTo>
                    <a:pt x="0" y="742"/>
                    <a:pt x="9" y="742"/>
                    <a:pt x="16" y="742"/>
                  </a:cubicBezTo>
                  <a:cubicBezTo>
                    <a:pt x="95" y="742"/>
                    <a:pt x="170" y="707"/>
                    <a:pt x="170" y="649"/>
                  </a:cubicBezTo>
                  <a:lnTo>
                    <a:pt x="170" y="481"/>
                  </a:lnTo>
                  <a:cubicBezTo>
                    <a:pt x="170" y="452"/>
                    <a:pt x="170" y="428"/>
                    <a:pt x="203" y="403"/>
                  </a:cubicBezTo>
                  <a:cubicBezTo>
                    <a:pt x="231" y="381"/>
                    <a:pt x="262" y="380"/>
                    <a:pt x="280" y="380"/>
                  </a:cubicBezTo>
                  <a:cubicBezTo>
                    <a:pt x="284" y="380"/>
                    <a:pt x="288" y="376"/>
                    <a:pt x="288" y="371"/>
                  </a:cubicBezTo>
                  <a:cubicBezTo>
                    <a:pt x="288" y="364"/>
                    <a:pt x="282" y="364"/>
                    <a:pt x="275" y="363"/>
                  </a:cubicBezTo>
                  <a:cubicBezTo>
                    <a:pt x="222" y="361"/>
                    <a:pt x="181" y="334"/>
                    <a:pt x="174" y="297"/>
                  </a:cubicBezTo>
                  <a:cubicBezTo>
                    <a:pt x="170" y="288"/>
                    <a:pt x="170" y="287"/>
                    <a:pt x="170" y="261"/>
                  </a:cubicBezTo>
                  <a:lnTo>
                    <a:pt x="170" y="113"/>
                  </a:lnTo>
                  <a:cubicBezTo>
                    <a:pt x="170" y="83"/>
                    <a:pt x="170" y="59"/>
                    <a:pt x="132" y="30"/>
                  </a:cubicBezTo>
                  <a:cubicBezTo>
                    <a:pt x="99" y="7"/>
                    <a:pt x="44" y="0"/>
                    <a:pt x="16" y="0"/>
                  </a:cubicBezTo>
                  <a:cubicBezTo>
                    <a:pt x="9" y="0"/>
                    <a:pt x="0" y="0"/>
                    <a:pt x="0" y="8"/>
                  </a:cubicBezTo>
                  <a:cubicBezTo>
                    <a:pt x="0" y="15"/>
                    <a:pt x="5" y="15"/>
                    <a:pt x="13" y="17"/>
                  </a:cubicBezTo>
                  <a:cubicBezTo>
                    <a:pt x="64" y="19"/>
                    <a:pt x="104" y="44"/>
                    <a:pt x="114" y="81"/>
                  </a:cubicBezTo>
                  <a:cubicBezTo>
                    <a:pt x="117" y="88"/>
                    <a:pt x="117" y="89"/>
                    <a:pt x="117" y="116"/>
                  </a:cubicBezTo>
                  <a:lnTo>
                    <a:pt x="117" y="272"/>
                  </a:lnTo>
                  <a:cubicBezTo>
                    <a:pt x="117" y="305"/>
                    <a:pt x="123" y="319"/>
                    <a:pt x="148" y="342"/>
                  </a:cubicBezTo>
                  <a:cubicBezTo>
                    <a:pt x="167" y="358"/>
                    <a:pt x="189" y="366"/>
                    <a:pt x="213" y="371"/>
                  </a:cubicBezTo>
                  <a:cubicBezTo>
                    <a:pt x="147" y="388"/>
                    <a:pt x="117" y="423"/>
                    <a:pt x="117" y="466"/>
                  </a:cubicBezTo>
                  <a:lnTo>
                    <a:pt x="117" y="644"/>
                  </a:lnTo>
                </a:path>
              </a:pathLst>
            </a:custGeom>
            <a:solidFill>
              <a:srgbClr val="000000"/>
            </a:solidFill>
            <a:ln w="15840">
              <a:noFill/>
            </a:ln>
          </p:spPr>
        </p:sp>
      </p:grpSp>
      <p:grpSp>
        <p:nvGrpSpPr>
          <p:cNvPr id="1988" name="Group 294"/>
          <p:cNvGrpSpPr/>
          <p:nvPr/>
        </p:nvGrpSpPr>
        <p:grpSpPr>
          <a:xfrm>
            <a:off x="5463360" y="1648800"/>
            <a:ext cx="4053600" cy="258120"/>
            <a:chOff x="5463360" y="1648800"/>
            <a:chExt cx="4053600" cy="258120"/>
          </a:xfrm>
        </p:grpSpPr>
        <p:sp>
          <p:nvSpPr>
            <p:cNvPr id="1989" name="Freeform 295"/>
            <p:cNvSpPr/>
            <p:nvPr/>
          </p:nvSpPr>
          <p:spPr>
            <a:xfrm>
              <a:off x="5463360" y="1648800"/>
              <a:ext cx="4053960" cy="256320"/>
            </a:xfrm>
            <a:custGeom>
              <a:avLst/>
              <a:gdLst/>
              <a:ahLst/>
              <a:rect l="0" t="0" r="r" b="b"/>
              <a:pathLst>
                <a:path w="11261" h="712">
                  <a:moveTo>
                    <a:pt x="5630" y="711"/>
                  </a:moveTo>
                  <a:lnTo>
                    <a:pt x="0" y="711"/>
                  </a:lnTo>
                  <a:lnTo>
                    <a:pt x="0" y="0"/>
                  </a:lnTo>
                  <a:lnTo>
                    <a:pt x="11260" y="0"/>
                  </a:lnTo>
                  <a:lnTo>
                    <a:pt x="11260" y="711"/>
                  </a:lnTo>
                  <a:lnTo>
                    <a:pt x="5630" y="711"/>
                  </a:lnTo>
                </a:path>
              </a:pathLst>
            </a:custGeom>
            <a:solidFill>
              <a:srgbClr val="ffffff"/>
            </a:solidFill>
            <a:ln w="15840">
              <a:noFill/>
            </a:ln>
          </p:spPr>
        </p:sp>
        <p:sp>
          <p:nvSpPr>
            <p:cNvPr id="1990" name="Freeform 296"/>
            <p:cNvSpPr/>
            <p:nvPr/>
          </p:nvSpPr>
          <p:spPr>
            <a:xfrm>
              <a:off x="5474160" y="1665000"/>
              <a:ext cx="172080" cy="169200"/>
            </a:xfrm>
            <a:custGeom>
              <a:avLst/>
              <a:gdLst/>
              <a:ahLst/>
              <a:rect l="0" t="0" r="r" b="b"/>
              <a:pathLst>
                <a:path w="478" h="470">
                  <a:moveTo>
                    <a:pt x="265" y="53"/>
                  </a:moveTo>
                  <a:cubicBezTo>
                    <a:pt x="273" y="30"/>
                    <a:pt x="274" y="22"/>
                    <a:pt x="348" y="22"/>
                  </a:cubicBezTo>
                  <a:cubicBezTo>
                    <a:pt x="373" y="22"/>
                    <a:pt x="378" y="22"/>
                    <a:pt x="378" y="8"/>
                  </a:cubicBezTo>
                  <a:cubicBezTo>
                    <a:pt x="378" y="0"/>
                    <a:pt x="369" y="0"/>
                    <a:pt x="366" y="0"/>
                  </a:cubicBezTo>
                  <a:cubicBezTo>
                    <a:pt x="341" y="0"/>
                    <a:pt x="274" y="2"/>
                    <a:pt x="249" y="2"/>
                  </a:cubicBezTo>
                  <a:cubicBezTo>
                    <a:pt x="226" y="2"/>
                    <a:pt x="167" y="0"/>
                    <a:pt x="143" y="0"/>
                  </a:cubicBezTo>
                  <a:cubicBezTo>
                    <a:pt x="138" y="0"/>
                    <a:pt x="129" y="0"/>
                    <a:pt x="129" y="14"/>
                  </a:cubicBezTo>
                  <a:cubicBezTo>
                    <a:pt x="129" y="22"/>
                    <a:pt x="136" y="22"/>
                    <a:pt x="151" y="22"/>
                  </a:cubicBezTo>
                  <a:cubicBezTo>
                    <a:pt x="152" y="22"/>
                    <a:pt x="167" y="22"/>
                    <a:pt x="181" y="23"/>
                  </a:cubicBezTo>
                  <a:cubicBezTo>
                    <a:pt x="195" y="23"/>
                    <a:pt x="203" y="25"/>
                    <a:pt x="203" y="34"/>
                  </a:cubicBezTo>
                  <a:cubicBezTo>
                    <a:pt x="203" y="36"/>
                    <a:pt x="201" y="39"/>
                    <a:pt x="199" y="47"/>
                  </a:cubicBezTo>
                  <a:lnTo>
                    <a:pt x="93" y="416"/>
                  </a:lnTo>
                  <a:cubicBezTo>
                    <a:pt x="86" y="443"/>
                    <a:pt x="84" y="447"/>
                    <a:pt x="22" y="447"/>
                  </a:cubicBezTo>
                  <a:cubicBezTo>
                    <a:pt x="7" y="447"/>
                    <a:pt x="0" y="447"/>
                    <a:pt x="0" y="461"/>
                  </a:cubicBezTo>
                  <a:cubicBezTo>
                    <a:pt x="0" y="469"/>
                    <a:pt x="7" y="469"/>
                    <a:pt x="22" y="469"/>
                  </a:cubicBezTo>
                  <a:lnTo>
                    <a:pt x="387" y="469"/>
                  </a:lnTo>
                  <a:cubicBezTo>
                    <a:pt x="407" y="469"/>
                    <a:pt x="407" y="469"/>
                    <a:pt x="412" y="458"/>
                  </a:cubicBezTo>
                  <a:lnTo>
                    <a:pt x="475" y="309"/>
                  </a:lnTo>
                  <a:cubicBezTo>
                    <a:pt x="477" y="302"/>
                    <a:pt x="477" y="301"/>
                    <a:pt x="477" y="299"/>
                  </a:cubicBezTo>
                  <a:cubicBezTo>
                    <a:pt x="477" y="296"/>
                    <a:pt x="475" y="291"/>
                    <a:pt x="468" y="291"/>
                  </a:cubicBezTo>
                  <a:cubicBezTo>
                    <a:pt x="461" y="291"/>
                    <a:pt x="461" y="296"/>
                    <a:pt x="455" y="307"/>
                  </a:cubicBezTo>
                  <a:cubicBezTo>
                    <a:pt x="429" y="369"/>
                    <a:pt x="393" y="447"/>
                    <a:pt x="256" y="447"/>
                  </a:cubicBezTo>
                  <a:lnTo>
                    <a:pt x="181" y="447"/>
                  </a:lnTo>
                  <a:cubicBezTo>
                    <a:pt x="170" y="447"/>
                    <a:pt x="169" y="447"/>
                    <a:pt x="165" y="447"/>
                  </a:cubicBezTo>
                  <a:cubicBezTo>
                    <a:pt x="156" y="447"/>
                    <a:pt x="154" y="446"/>
                    <a:pt x="154" y="441"/>
                  </a:cubicBezTo>
                  <a:cubicBezTo>
                    <a:pt x="154" y="438"/>
                    <a:pt x="154" y="436"/>
                    <a:pt x="158" y="424"/>
                  </a:cubicBezTo>
                  <a:lnTo>
                    <a:pt x="265" y="53"/>
                  </a:lnTo>
                </a:path>
              </a:pathLst>
            </a:custGeom>
            <a:solidFill>
              <a:srgbClr val="000000"/>
            </a:solidFill>
            <a:ln w="15840">
              <a:noFill/>
            </a:ln>
          </p:spPr>
        </p:sp>
        <p:sp>
          <p:nvSpPr>
            <p:cNvPr id="1991" name="Freeform 297"/>
            <p:cNvSpPr/>
            <p:nvPr/>
          </p:nvSpPr>
          <p:spPr>
            <a:xfrm>
              <a:off x="5663520" y="1666800"/>
              <a:ext cx="194040" cy="167400"/>
            </a:xfrm>
            <a:custGeom>
              <a:avLst/>
              <a:gdLst/>
              <a:ahLst/>
              <a:rect l="0" t="0" r="r" b="b"/>
              <a:pathLst>
                <a:path w="539" h="465">
                  <a:moveTo>
                    <a:pt x="319" y="48"/>
                  </a:moveTo>
                  <a:cubicBezTo>
                    <a:pt x="325" y="30"/>
                    <a:pt x="326" y="25"/>
                    <a:pt x="337" y="23"/>
                  </a:cubicBezTo>
                  <a:cubicBezTo>
                    <a:pt x="344" y="22"/>
                    <a:pt x="369" y="22"/>
                    <a:pt x="387" y="22"/>
                  </a:cubicBezTo>
                  <a:cubicBezTo>
                    <a:pt x="466" y="22"/>
                    <a:pt x="502" y="23"/>
                    <a:pt x="502" y="78"/>
                  </a:cubicBezTo>
                  <a:cubicBezTo>
                    <a:pt x="502" y="87"/>
                    <a:pt x="498" y="115"/>
                    <a:pt x="495" y="132"/>
                  </a:cubicBezTo>
                  <a:cubicBezTo>
                    <a:pt x="495" y="136"/>
                    <a:pt x="493" y="143"/>
                    <a:pt x="493" y="145"/>
                  </a:cubicBezTo>
                  <a:cubicBezTo>
                    <a:pt x="493" y="150"/>
                    <a:pt x="495" y="154"/>
                    <a:pt x="502" y="154"/>
                  </a:cubicBezTo>
                  <a:cubicBezTo>
                    <a:pt x="511" y="154"/>
                    <a:pt x="513" y="150"/>
                    <a:pt x="515" y="139"/>
                  </a:cubicBezTo>
                  <a:lnTo>
                    <a:pt x="536" y="19"/>
                  </a:lnTo>
                  <a:cubicBezTo>
                    <a:pt x="536" y="17"/>
                    <a:pt x="538" y="9"/>
                    <a:pt x="538" y="8"/>
                  </a:cubicBezTo>
                  <a:cubicBezTo>
                    <a:pt x="538" y="0"/>
                    <a:pt x="529" y="0"/>
                    <a:pt x="516" y="0"/>
                  </a:cubicBezTo>
                  <a:lnTo>
                    <a:pt x="77" y="0"/>
                  </a:lnTo>
                  <a:cubicBezTo>
                    <a:pt x="59" y="0"/>
                    <a:pt x="57" y="0"/>
                    <a:pt x="52" y="14"/>
                  </a:cubicBezTo>
                  <a:lnTo>
                    <a:pt x="5" y="134"/>
                  </a:lnTo>
                  <a:cubicBezTo>
                    <a:pt x="4" y="136"/>
                    <a:pt x="0" y="145"/>
                    <a:pt x="0" y="147"/>
                  </a:cubicBezTo>
                  <a:cubicBezTo>
                    <a:pt x="0" y="151"/>
                    <a:pt x="4" y="154"/>
                    <a:pt x="9" y="154"/>
                  </a:cubicBezTo>
                  <a:cubicBezTo>
                    <a:pt x="18" y="154"/>
                    <a:pt x="18" y="151"/>
                    <a:pt x="23" y="140"/>
                  </a:cubicBezTo>
                  <a:cubicBezTo>
                    <a:pt x="66" y="34"/>
                    <a:pt x="86" y="22"/>
                    <a:pt x="203" y="22"/>
                  </a:cubicBezTo>
                  <a:lnTo>
                    <a:pt x="233" y="22"/>
                  </a:lnTo>
                  <a:cubicBezTo>
                    <a:pt x="256" y="22"/>
                    <a:pt x="256" y="23"/>
                    <a:pt x="256" y="30"/>
                  </a:cubicBezTo>
                  <a:cubicBezTo>
                    <a:pt x="256" y="34"/>
                    <a:pt x="253" y="42"/>
                    <a:pt x="253" y="44"/>
                  </a:cubicBezTo>
                  <a:lnTo>
                    <a:pt x="147" y="411"/>
                  </a:lnTo>
                  <a:cubicBezTo>
                    <a:pt x="140" y="436"/>
                    <a:pt x="138" y="444"/>
                    <a:pt x="54" y="444"/>
                  </a:cubicBezTo>
                  <a:cubicBezTo>
                    <a:pt x="25" y="444"/>
                    <a:pt x="20" y="444"/>
                    <a:pt x="20" y="457"/>
                  </a:cubicBezTo>
                  <a:cubicBezTo>
                    <a:pt x="20" y="464"/>
                    <a:pt x="29" y="464"/>
                    <a:pt x="34" y="464"/>
                  </a:cubicBezTo>
                  <a:cubicBezTo>
                    <a:pt x="54" y="464"/>
                    <a:pt x="77" y="464"/>
                    <a:pt x="99" y="464"/>
                  </a:cubicBezTo>
                  <a:cubicBezTo>
                    <a:pt x="120" y="464"/>
                    <a:pt x="143" y="463"/>
                    <a:pt x="165" y="463"/>
                  </a:cubicBezTo>
                  <a:cubicBezTo>
                    <a:pt x="186" y="463"/>
                    <a:pt x="210" y="464"/>
                    <a:pt x="231" y="464"/>
                  </a:cubicBezTo>
                  <a:cubicBezTo>
                    <a:pt x="253" y="464"/>
                    <a:pt x="278" y="464"/>
                    <a:pt x="299" y="464"/>
                  </a:cubicBezTo>
                  <a:cubicBezTo>
                    <a:pt x="307" y="464"/>
                    <a:pt x="317" y="464"/>
                    <a:pt x="317" y="452"/>
                  </a:cubicBezTo>
                  <a:cubicBezTo>
                    <a:pt x="317" y="444"/>
                    <a:pt x="310" y="444"/>
                    <a:pt x="290" y="444"/>
                  </a:cubicBezTo>
                  <a:cubicBezTo>
                    <a:pt x="271" y="444"/>
                    <a:pt x="260" y="444"/>
                    <a:pt x="240" y="443"/>
                  </a:cubicBezTo>
                  <a:cubicBezTo>
                    <a:pt x="217" y="441"/>
                    <a:pt x="210" y="438"/>
                    <a:pt x="210" y="427"/>
                  </a:cubicBezTo>
                  <a:cubicBezTo>
                    <a:pt x="210" y="427"/>
                    <a:pt x="210" y="424"/>
                    <a:pt x="213" y="413"/>
                  </a:cubicBezTo>
                  <a:lnTo>
                    <a:pt x="319" y="48"/>
                  </a:lnTo>
                </a:path>
              </a:pathLst>
            </a:custGeom>
            <a:solidFill>
              <a:srgbClr val="000000"/>
            </a:solidFill>
            <a:ln w="15840">
              <a:noFill/>
            </a:ln>
          </p:spPr>
        </p:sp>
        <p:sp>
          <p:nvSpPr>
            <p:cNvPr id="1992" name="Freeform 298"/>
            <p:cNvSpPr/>
            <p:nvPr/>
          </p:nvSpPr>
          <p:spPr>
            <a:xfrm>
              <a:off x="5830560" y="1754280"/>
              <a:ext cx="149400" cy="117720"/>
            </a:xfrm>
            <a:custGeom>
              <a:avLst/>
              <a:gdLst/>
              <a:ahLst/>
              <a:rect l="0" t="0" r="r" b="b"/>
              <a:pathLst>
                <a:path w="415" h="327">
                  <a:moveTo>
                    <a:pt x="246" y="34"/>
                  </a:moveTo>
                  <a:cubicBezTo>
                    <a:pt x="249" y="20"/>
                    <a:pt x="251" y="19"/>
                    <a:pt x="262" y="17"/>
                  </a:cubicBezTo>
                  <a:cubicBezTo>
                    <a:pt x="265" y="17"/>
                    <a:pt x="285" y="17"/>
                    <a:pt x="296" y="17"/>
                  </a:cubicBezTo>
                  <a:cubicBezTo>
                    <a:pt x="330" y="17"/>
                    <a:pt x="344" y="17"/>
                    <a:pt x="359" y="22"/>
                  </a:cubicBezTo>
                  <a:cubicBezTo>
                    <a:pt x="382" y="28"/>
                    <a:pt x="384" y="42"/>
                    <a:pt x="384" y="59"/>
                  </a:cubicBezTo>
                  <a:cubicBezTo>
                    <a:pt x="384" y="67"/>
                    <a:pt x="384" y="73"/>
                    <a:pt x="380" y="98"/>
                  </a:cubicBezTo>
                  <a:lnTo>
                    <a:pt x="378" y="103"/>
                  </a:lnTo>
                  <a:cubicBezTo>
                    <a:pt x="378" y="109"/>
                    <a:pt x="382" y="111"/>
                    <a:pt x="389" y="111"/>
                  </a:cubicBezTo>
                  <a:cubicBezTo>
                    <a:pt x="396" y="111"/>
                    <a:pt x="398" y="106"/>
                    <a:pt x="398" y="98"/>
                  </a:cubicBezTo>
                  <a:lnTo>
                    <a:pt x="414" y="6"/>
                  </a:lnTo>
                  <a:cubicBezTo>
                    <a:pt x="414" y="0"/>
                    <a:pt x="407" y="0"/>
                    <a:pt x="396" y="0"/>
                  </a:cubicBezTo>
                  <a:lnTo>
                    <a:pt x="57" y="0"/>
                  </a:lnTo>
                  <a:cubicBezTo>
                    <a:pt x="43" y="0"/>
                    <a:pt x="41" y="0"/>
                    <a:pt x="38" y="9"/>
                  </a:cubicBezTo>
                  <a:lnTo>
                    <a:pt x="4" y="95"/>
                  </a:lnTo>
                  <a:cubicBezTo>
                    <a:pt x="2" y="97"/>
                    <a:pt x="0" y="101"/>
                    <a:pt x="0" y="104"/>
                  </a:cubicBezTo>
                  <a:cubicBezTo>
                    <a:pt x="0" y="106"/>
                    <a:pt x="2" y="111"/>
                    <a:pt x="9" y="111"/>
                  </a:cubicBezTo>
                  <a:cubicBezTo>
                    <a:pt x="16" y="111"/>
                    <a:pt x="18" y="109"/>
                    <a:pt x="22" y="100"/>
                  </a:cubicBezTo>
                  <a:cubicBezTo>
                    <a:pt x="54" y="22"/>
                    <a:pt x="72" y="17"/>
                    <a:pt x="156" y="17"/>
                  </a:cubicBezTo>
                  <a:lnTo>
                    <a:pt x="179" y="17"/>
                  </a:lnTo>
                  <a:cubicBezTo>
                    <a:pt x="195" y="17"/>
                    <a:pt x="195" y="17"/>
                    <a:pt x="195" y="22"/>
                  </a:cubicBezTo>
                  <a:cubicBezTo>
                    <a:pt x="195" y="23"/>
                    <a:pt x="195" y="25"/>
                    <a:pt x="194" y="33"/>
                  </a:cubicBezTo>
                  <a:lnTo>
                    <a:pt x="120" y="285"/>
                  </a:lnTo>
                  <a:cubicBezTo>
                    <a:pt x="117" y="304"/>
                    <a:pt x="115" y="309"/>
                    <a:pt x="56" y="309"/>
                  </a:cubicBezTo>
                  <a:cubicBezTo>
                    <a:pt x="36" y="309"/>
                    <a:pt x="30" y="309"/>
                    <a:pt x="30" y="320"/>
                  </a:cubicBezTo>
                  <a:cubicBezTo>
                    <a:pt x="30" y="320"/>
                    <a:pt x="32" y="326"/>
                    <a:pt x="41" y="326"/>
                  </a:cubicBezTo>
                  <a:cubicBezTo>
                    <a:pt x="56" y="326"/>
                    <a:pt x="72" y="324"/>
                    <a:pt x="88" y="324"/>
                  </a:cubicBezTo>
                  <a:cubicBezTo>
                    <a:pt x="104" y="324"/>
                    <a:pt x="120" y="324"/>
                    <a:pt x="136" y="324"/>
                  </a:cubicBezTo>
                  <a:cubicBezTo>
                    <a:pt x="151" y="324"/>
                    <a:pt x="170" y="324"/>
                    <a:pt x="185" y="324"/>
                  </a:cubicBezTo>
                  <a:cubicBezTo>
                    <a:pt x="201" y="324"/>
                    <a:pt x="217" y="326"/>
                    <a:pt x="231" y="326"/>
                  </a:cubicBezTo>
                  <a:cubicBezTo>
                    <a:pt x="237" y="326"/>
                    <a:pt x="246" y="326"/>
                    <a:pt x="246" y="315"/>
                  </a:cubicBezTo>
                  <a:cubicBezTo>
                    <a:pt x="246" y="309"/>
                    <a:pt x="238" y="309"/>
                    <a:pt x="222" y="309"/>
                  </a:cubicBezTo>
                  <a:cubicBezTo>
                    <a:pt x="212" y="309"/>
                    <a:pt x="201" y="307"/>
                    <a:pt x="190" y="307"/>
                  </a:cubicBezTo>
                  <a:cubicBezTo>
                    <a:pt x="170" y="306"/>
                    <a:pt x="170" y="304"/>
                    <a:pt x="170" y="298"/>
                  </a:cubicBezTo>
                  <a:cubicBezTo>
                    <a:pt x="170" y="295"/>
                    <a:pt x="170" y="293"/>
                    <a:pt x="172" y="287"/>
                  </a:cubicBezTo>
                  <a:lnTo>
                    <a:pt x="246" y="34"/>
                  </a:lnTo>
                </a:path>
              </a:pathLst>
            </a:custGeom>
            <a:solidFill>
              <a:srgbClr val="000000"/>
            </a:solidFill>
            <a:ln w="15840">
              <a:noFill/>
            </a:ln>
          </p:spPr>
        </p:sp>
        <p:sp>
          <p:nvSpPr>
            <p:cNvPr id="1993" name="Freeform 299"/>
            <p:cNvSpPr/>
            <p:nvPr/>
          </p:nvSpPr>
          <p:spPr>
            <a:xfrm>
              <a:off x="6103800" y="1727280"/>
              <a:ext cx="31320" cy="106920"/>
            </a:xfrm>
            <a:custGeom>
              <a:avLst/>
              <a:gdLst/>
              <a:ahLst/>
              <a:rect l="0" t="0" r="r" b="b"/>
              <a:pathLst>
                <a:path w="87" h="297">
                  <a:moveTo>
                    <a:pt x="86" y="36"/>
                  </a:moveTo>
                  <a:cubicBezTo>
                    <a:pt x="86" y="17"/>
                    <a:pt x="66" y="0"/>
                    <a:pt x="43" y="0"/>
                  </a:cubicBezTo>
                  <a:cubicBezTo>
                    <a:pt x="20" y="0"/>
                    <a:pt x="0" y="17"/>
                    <a:pt x="0" y="36"/>
                  </a:cubicBezTo>
                  <a:cubicBezTo>
                    <a:pt x="0" y="56"/>
                    <a:pt x="20" y="73"/>
                    <a:pt x="43" y="73"/>
                  </a:cubicBezTo>
                  <a:cubicBezTo>
                    <a:pt x="66" y="73"/>
                    <a:pt x="86" y="56"/>
                    <a:pt x="86" y="36"/>
                  </a:cubicBezTo>
                  <a:moveTo>
                    <a:pt x="86" y="260"/>
                  </a:moveTo>
                  <a:cubicBezTo>
                    <a:pt x="86" y="240"/>
                    <a:pt x="66" y="224"/>
                    <a:pt x="43" y="224"/>
                  </a:cubicBezTo>
                  <a:cubicBezTo>
                    <a:pt x="20" y="224"/>
                    <a:pt x="0" y="240"/>
                    <a:pt x="0" y="260"/>
                  </a:cubicBezTo>
                  <a:cubicBezTo>
                    <a:pt x="0" y="281"/>
                    <a:pt x="20" y="296"/>
                    <a:pt x="43" y="296"/>
                  </a:cubicBezTo>
                  <a:cubicBezTo>
                    <a:pt x="66" y="296"/>
                    <a:pt x="86" y="281"/>
                    <a:pt x="86" y="260"/>
                  </a:cubicBezTo>
                </a:path>
              </a:pathLst>
            </a:custGeom>
            <a:solidFill>
              <a:srgbClr val="000000"/>
            </a:solidFill>
            <a:ln w="15840">
              <a:noFill/>
            </a:ln>
          </p:spPr>
        </p:sp>
        <p:sp>
          <p:nvSpPr>
            <p:cNvPr id="1994" name="Freeform 300"/>
            <p:cNvSpPr/>
            <p:nvPr/>
          </p:nvSpPr>
          <p:spPr>
            <a:xfrm>
              <a:off x="6174000" y="1743120"/>
              <a:ext cx="189360" cy="58680"/>
            </a:xfrm>
            <a:custGeom>
              <a:avLst/>
              <a:gdLst/>
              <a:ahLst/>
              <a:rect l="0" t="0" r="r" b="b"/>
              <a:pathLst>
                <a:path w="526" h="163">
                  <a:moveTo>
                    <a:pt x="498" y="28"/>
                  </a:moveTo>
                  <a:cubicBezTo>
                    <a:pt x="511" y="28"/>
                    <a:pt x="525" y="28"/>
                    <a:pt x="525" y="14"/>
                  </a:cubicBezTo>
                  <a:cubicBezTo>
                    <a:pt x="525" y="0"/>
                    <a:pt x="511" y="0"/>
                    <a:pt x="500" y="0"/>
                  </a:cubicBezTo>
                  <a:lnTo>
                    <a:pt x="27" y="0"/>
                  </a:lnTo>
                  <a:cubicBezTo>
                    <a:pt x="14" y="0"/>
                    <a:pt x="0" y="0"/>
                    <a:pt x="0" y="14"/>
                  </a:cubicBezTo>
                  <a:cubicBezTo>
                    <a:pt x="0" y="28"/>
                    <a:pt x="14" y="28"/>
                    <a:pt x="27" y="28"/>
                  </a:cubicBezTo>
                  <a:lnTo>
                    <a:pt x="498" y="28"/>
                  </a:lnTo>
                  <a:moveTo>
                    <a:pt x="500" y="162"/>
                  </a:moveTo>
                  <a:cubicBezTo>
                    <a:pt x="511" y="162"/>
                    <a:pt x="525" y="162"/>
                    <a:pt x="525" y="148"/>
                  </a:cubicBezTo>
                  <a:cubicBezTo>
                    <a:pt x="525" y="134"/>
                    <a:pt x="511" y="134"/>
                    <a:pt x="498" y="134"/>
                  </a:cubicBezTo>
                  <a:lnTo>
                    <a:pt x="27" y="134"/>
                  </a:lnTo>
                  <a:cubicBezTo>
                    <a:pt x="14" y="134"/>
                    <a:pt x="0" y="134"/>
                    <a:pt x="0" y="148"/>
                  </a:cubicBezTo>
                  <a:cubicBezTo>
                    <a:pt x="0" y="162"/>
                    <a:pt x="14" y="162"/>
                    <a:pt x="27" y="162"/>
                  </a:cubicBezTo>
                  <a:lnTo>
                    <a:pt x="500" y="162"/>
                  </a:lnTo>
                </a:path>
              </a:pathLst>
            </a:custGeom>
            <a:solidFill>
              <a:srgbClr val="000000"/>
            </a:solidFill>
            <a:ln w="15840">
              <a:noFill/>
            </a:ln>
          </p:spPr>
        </p:sp>
        <p:sp>
          <p:nvSpPr>
            <p:cNvPr id="1995" name="Freeform 301"/>
            <p:cNvSpPr/>
            <p:nvPr/>
          </p:nvSpPr>
          <p:spPr>
            <a:xfrm>
              <a:off x="6478200" y="1648800"/>
              <a:ext cx="101880" cy="247320"/>
            </a:xfrm>
            <a:custGeom>
              <a:avLst/>
              <a:gdLst/>
              <a:ahLst/>
              <a:rect l="0" t="0" r="r" b="b"/>
              <a:pathLst>
                <a:path w="283" h="687">
                  <a:moveTo>
                    <a:pt x="167" y="92"/>
                  </a:moveTo>
                  <a:cubicBezTo>
                    <a:pt x="167" y="64"/>
                    <a:pt x="188" y="20"/>
                    <a:pt x="274" y="16"/>
                  </a:cubicBezTo>
                  <a:cubicBezTo>
                    <a:pt x="278" y="14"/>
                    <a:pt x="282" y="11"/>
                    <a:pt x="282" y="8"/>
                  </a:cubicBezTo>
                  <a:cubicBezTo>
                    <a:pt x="282" y="0"/>
                    <a:pt x="274" y="0"/>
                    <a:pt x="267" y="0"/>
                  </a:cubicBezTo>
                  <a:cubicBezTo>
                    <a:pt x="186" y="0"/>
                    <a:pt x="115" y="34"/>
                    <a:pt x="115" y="86"/>
                  </a:cubicBezTo>
                  <a:lnTo>
                    <a:pt x="115" y="242"/>
                  </a:lnTo>
                  <a:cubicBezTo>
                    <a:pt x="115" y="270"/>
                    <a:pt x="115" y="291"/>
                    <a:pt x="82" y="313"/>
                  </a:cubicBezTo>
                  <a:cubicBezTo>
                    <a:pt x="54" y="334"/>
                    <a:pt x="25" y="335"/>
                    <a:pt x="7" y="335"/>
                  </a:cubicBezTo>
                  <a:cubicBezTo>
                    <a:pt x="4" y="337"/>
                    <a:pt x="0" y="340"/>
                    <a:pt x="0" y="343"/>
                  </a:cubicBezTo>
                  <a:cubicBezTo>
                    <a:pt x="0" y="351"/>
                    <a:pt x="5" y="351"/>
                    <a:pt x="13" y="351"/>
                  </a:cubicBezTo>
                  <a:cubicBezTo>
                    <a:pt x="65" y="354"/>
                    <a:pt x="102" y="379"/>
                    <a:pt x="111" y="411"/>
                  </a:cubicBezTo>
                  <a:cubicBezTo>
                    <a:pt x="115" y="419"/>
                    <a:pt x="115" y="421"/>
                    <a:pt x="115" y="446"/>
                  </a:cubicBezTo>
                  <a:lnTo>
                    <a:pt x="115" y="581"/>
                  </a:lnTo>
                  <a:cubicBezTo>
                    <a:pt x="115" y="609"/>
                    <a:pt x="115" y="633"/>
                    <a:pt x="152" y="658"/>
                  </a:cubicBezTo>
                  <a:cubicBezTo>
                    <a:pt x="183" y="678"/>
                    <a:pt x="235" y="686"/>
                    <a:pt x="267" y="686"/>
                  </a:cubicBezTo>
                  <a:cubicBezTo>
                    <a:pt x="274" y="686"/>
                    <a:pt x="282" y="686"/>
                    <a:pt x="282" y="678"/>
                  </a:cubicBezTo>
                  <a:cubicBezTo>
                    <a:pt x="282" y="672"/>
                    <a:pt x="276" y="672"/>
                    <a:pt x="269" y="672"/>
                  </a:cubicBezTo>
                  <a:cubicBezTo>
                    <a:pt x="219" y="669"/>
                    <a:pt x="179" y="647"/>
                    <a:pt x="170" y="611"/>
                  </a:cubicBezTo>
                  <a:cubicBezTo>
                    <a:pt x="167" y="605"/>
                    <a:pt x="167" y="603"/>
                    <a:pt x="167" y="580"/>
                  </a:cubicBezTo>
                  <a:lnTo>
                    <a:pt x="167" y="435"/>
                  </a:lnTo>
                  <a:cubicBezTo>
                    <a:pt x="167" y="404"/>
                    <a:pt x="161" y="391"/>
                    <a:pt x="136" y="369"/>
                  </a:cubicBezTo>
                  <a:cubicBezTo>
                    <a:pt x="118" y="355"/>
                    <a:pt x="95" y="349"/>
                    <a:pt x="74" y="343"/>
                  </a:cubicBezTo>
                  <a:cubicBezTo>
                    <a:pt x="138" y="327"/>
                    <a:pt x="167" y="296"/>
                    <a:pt x="167" y="256"/>
                  </a:cubicBezTo>
                  <a:lnTo>
                    <a:pt x="167" y="92"/>
                  </a:lnTo>
                </a:path>
              </a:pathLst>
            </a:custGeom>
            <a:solidFill>
              <a:srgbClr val="000000"/>
            </a:solidFill>
            <a:ln w="15840">
              <a:noFill/>
            </a:ln>
          </p:spPr>
        </p:sp>
        <p:sp>
          <p:nvSpPr>
            <p:cNvPr id="1996" name="Freeform 302"/>
            <p:cNvSpPr/>
            <p:nvPr/>
          </p:nvSpPr>
          <p:spPr>
            <a:xfrm>
              <a:off x="6609240" y="1665000"/>
              <a:ext cx="207000" cy="169200"/>
            </a:xfrm>
            <a:custGeom>
              <a:avLst/>
              <a:gdLst/>
              <a:ahLst/>
              <a:rect l="0" t="0" r="r" b="b"/>
              <a:pathLst>
                <a:path w="575" h="470">
                  <a:moveTo>
                    <a:pt x="445" y="78"/>
                  </a:moveTo>
                  <a:lnTo>
                    <a:pt x="455" y="69"/>
                  </a:lnTo>
                  <a:cubicBezTo>
                    <a:pt x="479" y="48"/>
                    <a:pt x="506" y="25"/>
                    <a:pt x="559" y="22"/>
                  </a:cubicBezTo>
                  <a:cubicBezTo>
                    <a:pt x="567" y="20"/>
                    <a:pt x="574" y="20"/>
                    <a:pt x="574" y="8"/>
                  </a:cubicBezTo>
                  <a:cubicBezTo>
                    <a:pt x="574" y="3"/>
                    <a:pt x="570" y="0"/>
                    <a:pt x="565" y="0"/>
                  </a:cubicBezTo>
                  <a:cubicBezTo>
                    <a:pt x="543" y="0"/>
                    <a:pt x="520" y="2"/>
                    <a:pt x="500" y="2"/>
                  </a:cubicBezTo>
                  <a:cubicBezTo>
                    <a:pt x="473" y="2"/>
                    <a:pt x="446" y="0"/>
                    <a:pt x="420" y="0"/>
                  </a:cubicBezTo>
                  <a:cubicBezTo>
                    <a:pt x="416" y="0"/>
                    <a:pt x="405" y="0"/>
                    <a:pt x="405" y="12"/>
                  </a:cubicBezTo>
                  <a:cubicBezTo>
                    <a:pt x="405" y="20"/>
                    <a:pt x="414" y="22"/>
                    <a:pt x="418" y="22"/>
                  </a:cubicBezTo>
                  <a:cubicBezTo>
                    <a:pt x="423" y="22"/>
                    <a:pt x="446" y="23"/>
                    <a:pt x="446" y="37"/>
                  </a:cubicBezTo>
                  <a:cubicBezTo>
                    <a:pt x="446" y="48"/>
                    <a:pt x="427" y="67"/>
                    <a:pt x="425" y="70"/>
                  </a:cubicBezTo>
                  <a:lnTo>
                    <a:pt x="240" y="254"/>
                  </a:lnTo>
                  <a:lnTo>
                    <a:pt x="154" y="50"/>
                  </a:lnTo>
                  <a:cubicBezTo>
                    <a:pt x="149" y="41"/>
                    <a:pt x="149" y="39"/>
                    <a:pt x="149" y="37"/>
                  </a:cubicBezTo>
                  <a:cubicBezTo>
                    <a:pt x="149" y="22"/>
                    <a:pt x="188" y="22"/>
                    <a:pt x="195" y="22"/>
                  </a:cubicBezTo>
                  <a:cubicBezTo>
                    <a:pt x="206" y="22"/>
                    <a:pt x="215" y="22"/>
                    <a:pt x="215" y="8"/>
                  </a:cubicBezTo>
                  <a:cubicBezTo>
                    <a:pt x="215" y="0"/>
                    <a:pt x="206" y="0"/>
                    <a:pt x="203" y="0"/>
                  </a:cubicBezTo>
                  <a:cubicBezTo>
                    <a:pt x="181" y="0"/>
                    <a:pt x="126" y="2"/>
                    <a:pt x="104" y="2"/>
                  </a:cubicBezTo>
                  <a:cubicBezTo>
                    <a:pt x="84" y="2"/>
                    <a:pt x="34" y="0"/>
                    <a:pt x="14" y="0"/>
                  </a:cubicBezTo>
                  <a:cubicBezTo>
                    <a:pt x="11" y="0"/>
                    <a:pt x="0" y="0"/>
                    <a:pt x="0" y="14"/>
                  </a:cubicBezTo>
                  <a:cubicBezTo>
                    <a:pt x="0" y="22"/>
                    <a:pt x="7" y="22"/>
                    <a:pt x="18" y="22"/>
                  </a:cubicBezTo>
                  <a:cubicBezTo>
                    <a:pt x="66" y="22"/>
                    <a:pt x="68" y="28"/>
                    <a:pt x="75" y="45"/>
                  </a:cubicBezTo>
                  <a:lnTo>
                    <a:pt x="174" y="271"/>
                  </a:lnTo>
                  <a:cubicBezTo>
                    <a:pt x="174" y="273"/>
                    <a:pt x="176" y="281"/>
                    <a:pt x="176" y="282"/>
                  </a:cubicBezTo>
                  <a:cubicBezTo>
                    <a:pt x="176" y="284"/>
                    <a:pt x="145" y="394"/>
                    <a:pt x="140" y="407"/>
                  </a:cubicBezTo>
                  <a:cubicBezTo>
                    <a:pt x="131" y="446"/>
                    <a:pt x="129" y="447"/>
                    <a:pt x="66" y="447"/>
                  </a:cubicBezTo>
                  <a:cubicBezTo>
                    <a:pt x="52" y="447"/>
                    <a:pt x="45" y="447"/>
                    <a:pt x="45" y="461"/>
                  </a:cubicBezTo>
                  <a:cubicBezTo>
                    <a:pt x="45" y="469"/>
                    <a:pt x="54" y="469"/>
                    <a:pt x="56" y="469"/>
                  </a:cubicBezTo>
                  <a:cubicBezTo>
                    <a:pt x="79" y="469"/>
                    <a:pt x="133" y="468"/>
                    <a:pt x="156" y="468"/>
                  </a:cubicBezTo>
                  <a:cubicBezTo>
                    <a:pt x="178" y="468"/>
                    <a:pt x="235" y="469"/>
                    <a:pt x="256" y="469"/>
                  </a:cubicBezTo>
                  <a:cubicBezTo>
                    <a:pt x="262" y="469"/>
                    <a:pt x="273" y="469"/>
                    <a:pt x="273" y="455"/>
                  </a:cubicBezTo>
                  <a:cubicBezTo>
                    <a:pt x="273" y="447"/>
                    <a:pt x="265" y="447"/>
                    <a:pt x="249" y="447"/>
                  </a:cubicBezTo>
                  <a:cubicBezTo>
                    <a:pt x="247" y="447"/>
                    <a:pt x="233" y="447"/>
                    <a:pt x="221" y="447"/>
                  </a:cubicBezTo>
                  <a:cubicBezTo>
                    <a:pt x="203" y="446"/>
                    <a:pt x="199" y="444"/>
                    <a:pt x="199" y="435"/>
                  </a:cubicBezTo>
                  <a:cubicBezTo>
                    <a:pt x="199" y="430"/>
                    <a:pt x="206" y="407"/>
                    <a:pt x="210" y="393"/>
                  </a:cubicBezTo>
                  <a:lnTo>
                    <a:pt x="237" y="296"/>
                  </a:lnTo>
                  <a:cubicBezTo>
                    <a:pt x="240" y="282"/>
                    <a:pt x="242" y="281"/>
                    <a:pt x="247" y="274"/>
                  </a:cubicBezTo>
                  <a:lnTo>
                    <a:pt x="445" y="78"/>
                  </a:lnTo>
                </a:path>
              </a:pathLst>
            </a:custGeom>
            <a:solidFill>
              <a:srgbClr val="000000"/>
            </a:solidFill>
            <a:ln w="15840">
              <a:noFill/>
            </a:ln>
          </p:spPr>
        </p:sp>
        <p:sp>
          <p:nvSpPr>
            <p:cNvPr id="1997" name="Freeform 303"/>
            <p:cNvSpPr/>
            <p:nvPr/>
          </p:nvSpPr>
          <p:spPr>
            <a:xfrm>
              <a:off x="6764040" y="1756440"/>
              <a:ext cx="88200" cy="150840"/>
            </a:xfrm>
            <a:custGeom>
              <a:avLst/>
              <a:gdLst/>
              <a:ahLst/>
              <a:rect l="0" t="0" r="r" b="b"/>
              <a:pathLst>
                <a:path w="245" h="419">
                  <a:moveTo>
                    <a:pt x="244" y="19"/>
                  </a:moveTo>
                  <a:cubicBezTo>
                    <a:pt x="244" y="9"/>
                    <a:pt x="237" y="0"/>
                    <a:pt x="222" y="0"/>
                  </a:cubicBezTo>
                  <a:cubicBezTo>
                    <a:pt x="206" y="0"/>
                    <a:pt x="190" y="14"/>
                    <a:pt x="190" y="26"/>
                  </a:cubicBezTo>
                  <a:cubicBezTo>
                    <a:pt x="190" y="34"/>
                    <a:pt x="197" y="45"/>
                    <a:pt x="213" y="45"/>
                  </a:cubicBezTo>
                  <a:cubicBezTo>
                    <a:pt x="228" y="45"/>
                    <a:pt x="244" y="33"/>
                    <a:pt x="244" y="19"/>
                  </a:cubicBezTo>
                  <a:moveTo>
                    <a:pt x="126" y="343"/>
                  </a:moveTo>
                  <a:cubicBezTo>
                    <a:pt x="117" y="376"/>
                    <a:pt x="88" y="404"/>
                    <a:pt x="54" y="404"/>
                  </a:cubicBezTo>
                  <a:cubicBezTo>
                    <a:pt x="47" y="404"/>
                    <a:pt x="41" y="402"/>
                    <a:pt x="34" y="401"/>
                  </a:cubicBezTo>
                  <a:cubicBezTo>
                    <a:pt x="48" y="394"/>
                    <a:pt x="54" y="383"/>
                    <a:pt x="54" y="376"/>
                  </a:cubicBezTo>
                  <a:cubicBezTo>
                    <a:pt x="54" y="365"/>
                    <a:pt x="43" y="359"/>
                    <a:pt x="32" y="359"/>
                  </a:cubicBezTo>
                  <a:cubicBezTo>
                    <a:pt x="14" y="359"/>
                    <a:pt x="0" y="371"/>
                    <a:pt x="0" y="387"/>
                  </a:cubicBezTo>
                  <a:cubicBezTo>
                    <a:pt x="0" y="405"/>
                    <a:pt x="22" y="418"/>
                    <a:pt x="56" y="418"/>
                  </a:cubicBezTo>
                  <a:cubicBezTo>
                    <a:pt x="88" y="418"/>
                    <a:pt x="152" y="401"/>
                    <a:pt x="170" y="341"/>
                  </a:cubicBezTo>
                  <a:lnTo>
                    <a:pt x="221" y="168"/>
                  </a:lnTo>
                  <a:cubicBezTo>
                    <a:pt x="222" y="164"/>
                    <a:pt x="224" y="159"/>
                    <a:pt x="224" y="153"/>
                  </a:cubicBezTo>
                  <a:cubicBezTo>
                    <a:pt x="224" y="126"/>
                    <a:pt x="197" y="108"/>
                    <a:pt x="163" y="108"/>
                  </a:cubicBezTo>
                  <a:cubicBezTo>
                    <a:pt x="102" y="108"/>
                    <a:pt x="66" y="173"/>
                    <a:pt x="66" y="181"/>
                  </a:cubicBezTo>
                  <a:cubicBezTo>
                    <a:pt x="66" y="187"/>
                    <a:pt x="74" y="187"/>
                    <a:pt x="75" y="187"/>
                  </a:cubicBezTo>
                  <a:cubicBezTo>
                    <a:pt x="82" y="187"/>
                    <a:pt x="82" y="185"/>
                    <a:pt x="88" y="178"/>
                  </a:cubicBezTo>
                  <a:cubicBezTo>
                    <a:pt x="100" y="150"/>
                    <a:pt x="129" y="120"/>
                    <a:pt x="161" y="120"/>
                  </a:cubicBezTo>
                  <a:cubicBezTo>
                    <a:pt x="176" y="120"/>
                    <a:pt x="181" y="128"/>
                    <a:pt x="181" y="143"/>
                  </a:cubicBezTo>
                  <a:cubicBezTo>
                    <a:pt x="181" y="150"/>
                    <a:pt x="179" y="156"/>
                    <a:pt x="179" y="159"/>
                  </a:cubicBezTo>
                  <a:lnTo>
                    <a:pt x="126" y="343"/>
                  </a:lnTo>
                </a:path>
              </a:pathLst>
            </a:custGeom>
            <a:solidFill>
              <a:srgbClr val="000000"/>
            </a:solidFill>
            <a:ln w="15840">
              <a:noFill/>
            </a:ln>
          </p:spPr>
        </p:sp>
        <p:sp>
          <p:nvSpPr>
            <p:cNvPr id="1998" name="Freeform 304"/>
            <p:cNvSpPr/>
            <p:nvPr/>
          </p:nvSpPr>
          <p:spPr>
            <a:xfrm>
              <a:off x="6917040" y="1648800"/>
              <a:ext cx="12600" cy="247320"/>
            </a:xfrm>
            <a:custGeom>
              <a:avLst/>
              <a:gdLst/>
              <a:ahLst/>
              <a:rect l="0" t="0" r="r" b="b"/>
              <a:pathLst>
                <a:path w="35" h="687">
                  <a:moveTo>
                    <a:pt x="34" y="25"/>
                  </a:moveTo>
                  <a:cubicBezTo>
                    <a:pt x="34" y="12"/>
                    <a:pt x="34" y="0"/>
                    <a:pt x="16" y="0"/>
                  </a:cubicBezTo>
                  <a:cubicBezTo>
                    <a:pt x="0" y="0"/>
                    <a:pt x="0" y="12"/>
                    <a:pt x="0" y="25"/>
                  </a:cubicBezTo>
                  <a:lnTo>
                    <a:pt x="0" y="661"/>
                  </a:lnTo>
                  <a:cubicBezTo>
                    <a:pt x="0" y="673"/>
                    <a:pt x="0" y="686"/>
                    <a:pt x="16" y="686"/>
                  </a:cubicBezTo>
                  <a:cubicBezTo>
                    <a:pt x="34" y="686"/>
                    <a:pt x="34" y="673"/>
                    <a:pt x="34" y="661"/>
                  </a:cubicBezTo>
                  <a:lnTo>
                    <a:pt x="34" y="25"/>
                  </a:lnTo>
                </a:path>
              </a:pathLst>
            </a:custGeom>
            <a:solidFill>
              <a:srgbClr val="000000"/>
            </a:solidFill>
            <a:ln w="15840">
              <a:noFill/>
            </a:ln>
          </p:spPr>
        </p:sp>
        <p:sp>
          <p:nvSpPr>
            <p:cNvPr id="1999" name="Freeform 305"/>
            <p:cNvSpPr/>
            <p:nvPr/>
          </p:nvSpPr>
          <p:spPr>
            <a:xfrm>
              <a:off x="6977520" y="1662840"/>
              <a:ext cx="126720" cy="172080"/>
            </a:xfrm>
            <a:custGeom>
              <a:avLst/>
              <a:gdLst/>
              <a:ahLst/>
              <a:rect l="0" t="0" r="r" b="b"/>
              <a:pathLst>
                <a:path w="352" h="478">
                  <a:moveTo>
                    <a:pt x="351" y="25"/>
                  </a:moveTo>
                  <a:cubicBezTo>
                    <a:pt x="351" y="2"/>
                    <a:pt x="350" y="0"/>
                    <a:pt x="325" y="0"/>
                  </a:cubicBezTo>
                  <a:lnTo>
                    <a:pt x="27" y="0"/>
                  </a:lnTo>
                  <a:cubicBezTo>
                    <a:pt x="14" y="0"/>
                    <a:pt x="0" y="0"/>
                    <a:pt x="0" y="14"/>
                  </a:cubicBezTo>
                  <a:cubicBezTo>
                    <a:pt x="0" y="28"/>
                    <a:pt x="14" y="28"/>
                    <a:pt x="27" y="28"/>
                  </a:cubicBezTo>
                  <a:lnTo>
                    <a:pt x="321" y="28"/>
                  </a:lnTo>
                  <a:lnTo>
                    <a:pt x="321" y="224"/>
                  </a:lnTo>
                  <a:lnTo>
                    <a:pt x="39" y="224"/>
                  </a:lnTo>
                  <a:cubicBezTo>
                    <a:pt x="25" y="224"/>
                    <a:pt x="11" y="224"/>
                    <a:pt x="11" y="238"/>
                  </a:cubicBezTo>
                  <a:cubicBezTo>
                    <a:pt x="11" y="253"/>
                    <a:pt x="25" y="253"/>
                    <a:pt x="39" y="253"/>
                  </a:cubicBezTo>
                  <a:lnTo>
                    <a:pt x="321" y="253"/>
                  </a:lnTo>
                  <a:lnTo>
                    <a:pt x="321" y="449"/>
                  </a:lnTo>
                  <a:lnTo>
                    <a:pt x="27" y="449"/>
                  </a:lnTo>
                  <a:cubicBezTo>
                    <a:pt x="14" y="449"/>
                    <a:pt x="0" y="449"/>
                    <a:pt x="0" y="463"/>
                  </a:cubicBezTo>
                  <a:cubicBezTo>
                    <a:pt x="0" y="477"/>
                    <a:pt x="14" y="477"/>
                    <a:pt x="27" y="477"/>
                  </a:cubicBezTo>
                  <a:lnTo>
                    <a:pt x="325" y="477"/>
                  </a:lnTo>
                  <a:cubicBezTo>
                    <a:pt x="350" y="477"/>
                    <a:pt x="351" y="475"/>
                    <a:pt x="351" y="452"/>
                  </a:cubicBezTo>
                  <a:lnTo>
                    <a:pt x="351" y="25"/>
                  </a:lnTo>
                </a:path>
              </a:pathLst>
            </a:custGeom>
            <a:solidFill>
              <a:srgbClr val="000000"/>
            </a:solidFill>
            <a:ln w="15840">
              <a:noFill/>
            </a:ln>
          </p:spPr>
        </p:sp>
        <p:sp>
          <p:nvSpPr>
            <p:cNvPr id="2000" name="Freeform 306"/>
            <p:cNvSpPr/>
            <p:nvPr/>
          </p:nvSpPr>
          <p:spPr>
            <a:xfrm>
              <a:off x="7127280" y="1665000"/>
              <a:ext cx="234720" cy="169200"/>
            </a:xfrm>
            <a:custGeom>
              <a:avLst/>
              <a:gdLst/>
              <a:ahLst/>
              <a:rect l="0" t="0" r="r" b="b"/>
              <a:pathLst>
                <a:path w="652" h="470">
                  <a:moveTo>
                    <a:pt x="362" y="187"/>
                  </a:moveTo>
                  <a:lnTo>
                    <a:pt x="296" y="50"/>
                  </a:lnTo>
                  <a:cubicBezTo>
                    <a:pt x="292" y="45"/>
                    <a:pt x="292" y="42"/>
                    <a:pt x="292" y="41"/>
                  </a:cubicBezTo>
                  <a:cubicBezTo>
                    <a:pt x="292" y="37"/>
                    <a:pt x="305" y="23"/>
                    <a:pt x="339" y="22"/>
                  </a:cubicBezTo>
                  <a:cubicBezTo>
                    <a:pt x="346" y="20"/>
                    <a:pt x="353" y="20"/>
                    <a:pt x="353" y="8"/>
                  </a:cubicBezTo>
                  <a:cubicBezTo>
                    <a:pt x="353" y="0"/>
                    <a:pt x="344" y="0"/>
                    <a:pt x="342" y="0"/>
                  </a:cubicBezTo>
                  <a:cubicBezTo>
                    <a:pt x="310" y="0"/>
                    <a:pt x="276" y="2"/>
                    <a:pt x="242" y="2"/>
                  </a:cubicBezTo>
                  <a:cubicBezTo>
                    <a:pt x="222" y="2"/>
                    <a:pt x="174" y="0"/>
                    <a:pt x="154" y="0"/>
                  </a:cubicBezTo>
                  <a:cubicBezTo>
                    <a:pt x="149" y="0"/>
                    <a:pt x="140" y="0"/>
                    <a:pt x="140" y="14"/>
                  </a:cubicBezTo>
                  <a:cubicBezTo>
                    <a:pt x="140" y="22"/>
                    <a:pt x="147" y="22"/>
                    <a:pt x="158" y="22"/>
                  </a:cubicBezTo>
                  <a:cubicBezTo>
                    <a:pt x="206" y="22"/>
                    <a:pt x="210" y="28"/>
                    <a:pt x="217" y="44"/>
                  </a:cubicBezTo>
                  <a:lnTo>
                    <a:pt x="310" y="235"/>
                  </a:lnTo>
                  <a:lnTo>
                    <a:pt x="143" y="391"/>
                  </a:lnTo>
                  <a:lnTo>
                    <a:pt x="133" y="399"/>
                  </a:lnTo>
                  <a:cubicBezTo>
                    <a:pt x="95" y="435"/>
                    <a:pt x="57" y="446"/>
                    <a:pt x="18" y="447"/>
                  </a:cubicBezTo>
                  <a:cubicBezTo>
                    <a:pt x="7" y="449"/>
                    <a:pt x="0" y="449"/>
                    <a:pt x="0" y="461"/>
                  </a:cubicBezTo>
                  <a:cubicBezTo>
                    <a:pt x="0" y="463"/>
                    <a:pt x="0" y="469"/>
                    <a:pt x="11" y="469"/>
                  </a:cubicBezTo>
                  <a:cubicBezTo>
                    <a:pt x="34" y="469"/>
                    <a:pt x="59" y="468"/>
                    <a:pt x="84" y="468"/>
                  </a:cubicBezTo>
                  <a:cubicBezTo>
                    <a:pt x="113" y="468"/>
                    <a:pt x="145" y="469"/>
                    <a:pt x="172" y="469"/>
                  </a:cubicBezTo>
                  <a:cubicBezTo>
                    <a:pt x="178" y="469"/>
                    <a:pt x="186" y="469"/>
                    <a:pt x="186" y="455"/>
                  </a:cubicBezTo>
                  <a:cubicBezTo>
                    <a:pt x="186" y="449"/>
                    <a:pt x="179" y="447"/>
                    <a:pt x="178" y="447"/>
                  </a:cubicBezTo>
                  <a:cubicBezTo>
                    <a:pt x="170" y="447"/>
                    <a:pt x="145" y="446"/>
                    <a:pt x="145" y="427"/>
                  </a:cubicBezTo>
                  <a:cubicBezTo>
                    <a:pt x="145" y="416"/>
                    <a:pt x="158" y="405"/>
                    <a:pt x="167" y="396"/>
                  </a:cubicBezTo>
                  <a:lnTo>
                    <a:pt x="247" y="321"/>
                  </a:lnTo>
                  <a:lnTo>
                    <a:pt x="319" y="254"/>
                  </a:lnTo>
                  <a:lnTo>
                    <a:pt x="398" y="418"/>
                  </a:lnTo>
                  <a:cubicBezTo>
                    <a:pt x="402" y="426"/>
                    <a:pt x="403" y="427"/>
                    <a:pt x="403" y="429"/>
                  </a:cubicBezTo>
                  <a:cubicBezTo>
                    <a:pt x="403" y="433"/>
                    <a:pt x="387" y="446"/>
                    <a:pt x="357" y="447"/>
                  </a:cubicBezTo>
                  <a:cubicBezTo>
                    <a:pt x="348" y="449"/>
                    <a:pt x="341" y="449"/>
                    <a:pt x="341" y="461"/>
                  </a:cubicBezTo>
                  <a:cubicBezTo>
                    <a:pt x="341" y="469"/>
                    <a:pt x="350" y="469"/>
                    <a:pt x="353" y="469"/>
                  </a:cubicBezTo>
                  <a:cubicBezTo>
                    <a:pt x="375" y="469"/>
                    <a:pt x="430" y="468"/>
                    <a:pt x="452" y="468"/>
                  </a:cubicBezTo>
                  <a:cubicBezTo>
                    <a:pt x="472" y="468"/>
                    <a:pt x="520" y="469"/>
                    <a:pt x="540" y="469"/>
                  </a:cubicBezTo>
                  <a:cubicBezTo>
                    <a:pt x="545" y="469"/>
                    <a:pt x="556" y="469"/>
                    <a:pt x="556" y="457"/>
                  </a:cubicBezTo>
                  <a:cubicBezTo>
                    <a:pt x="556" y="447"/>
                    <a:pt x="547" y="447"/>
                    <a:pt x="541" y="447"/>
                  </a:cubicBezTo>
                  <a:cubicBezTo>
                    <a:pt x="488" y="447"/>
                    <a:pt x="486" y="446"/>
                    <a:pt x="473" y="418"/>
                  </a:cubicBezTo>
                  <a:cubicBezTo>
                    <a:pt x="443" y="354"/>
                    <a:pt x="389" y="246"/>
                    <a:pt x="371" y="206"/>
                  </a:cubicBezTo>
                  <a:cubicBezTo>
                    <a:pt x="425" y="157"/>
                    <a:pt x="507" y="75"/>
                    <a:pt x="533" y="56"/>
                  </a:cubicBezTo>
                  <a:cubicBezTo>
                    <a:pt x="556" y="41"/>
                    <a:pt x="586" y="23"/>
                    <a:pt x="633" y="22"/>
                  </a:cubicBezTo>
                  <a:cubicBezTo>
                    <a:pt x="644" y="20"/>
                    <a:pt x="651" y="20"/>
                    <a:pt x="651" y="8"/>
                  </a:cubicBezTo>
                  <a:cubicBezTo>
                    <a:pt x="651" y="6"/>
                    <a:pt x="651" y="0"/>
                    <a:pt x="640" y="0"/>
                  </a:cubicBezTo>
                  <a:cubicBezTo>
                    <a:pt x="617" y="0"/>
                    <a:pt x="592" y="2"/>
                    <a:pt x="567" y="2"/>
                  </a:cubicBezTo>
                  <a:cubicBezTo>
                    <a:pt x="538" y="2"/>
                    <a:pt x="507" y="0"/>
                    <a:pt x="479" y="0"/>
                  </a:cubicBezTo>
                  <a:cubicBezTo>
                    <a:pt x="473" y="0"/>
                    <a:pt x="464" y="0"/>
                    <a:pt x="464" y="14"/>
                  </a:cubicBezTo>
                  <a:cubicBezTo>
                    <a:pt x="464" y="19"/>
                    <a:pt x="468" y="20"/>
                    <a:pt x="473" y="22"/>
                  </a:cubicBezTo>
                  <a:cubicBezTo>
                    <a:pt x="481" y="22"/>
                    <a:pt x="504" y="23"/>
                    <a:pt x="504" y="42"/>
                  </a:cubicBezTo>
                  <a:cubicBezTo>
                    <a:pt x="504" y="53"/>
                    <a:pt x="497" y="61"/>
                    <a:pt x="489" y="67"/>
                  </a:cubicBezTo>
                  <a:lnTo>
                    <a:pt x="362" y="187"/>
                  </a:lnTo>
                </a:path>
              </a:pathLst>
            </a:custGeom>
            <a:solidFill>
              <a:srgbClr val="000000"/>
            </a:solidFill>
            <a:ln w="15840">
              <a:noFill/>
            </a:ln>
          </p:spPr>
        </p:sp>
        <p:sp>
          <p:nvSpPr>
            <p:cNvPr id="2001" name="Freeform 307"/>
            <p:cNvSpPr/>
            <p:nvPr/>
          </p:nvSpPr>
          <p:spPr>
            <a:xfrm>
              <a:off x="7364160" y="1756440"/>
              <a:ext cx="61200" cy="117000"/>
            </a:xfrm>
            <a:custGeom>
              <a:avLst/>
              <a:gdLst/>
              <a:ahLst/>
              <a:rect l="0" t="0" r="r" b="b"/>
              <a:pathLst>
                <a:path w="170" h="325">
                  <a:moveTo>
                    <a:pt x="154" y="19"/>
                  </a:moveTo>
                  <a:cubicBezTo>
                    <a:pt x="154" y="11"/>
                    <a:pt x="147" y="0"/>
                    <a:pt x="133" y="0"/>
                  </a:cubicBezTo>
                  <a:cubicBezTo>
                    <a:pt x="117" y="0"/>
                    <a:pt x="100" y="12"/>
                    <a:pt x="100" y="26"/>
                  </a:cubicBezTo>
                  <a:cubicBezTo>
                    <a:pt x="100" y="34"/>
                    <a:pt x="108" y="45"/>
                    <a:pt x="124" y="45"/>
                  </a:cubicBezTo>
                  <a:cubicBezTo>
                    <a:pt x="140" y="45"/>
                    <a:pt x="154" y="31"/>
                    <a:pt x="154" y="19"/>
                  </a:cubicBezTo>
                  <a:moveTo>
                    <a:pt x="41" y="263"/>
                  </a:moveTo>
                  <a:cubicBezTo>
                    <a:pt x="38" y="270"/>
                    <a:pt x="36" y="274"/>
                    <a:pt x="36" y="284"/>
                  </a:cubicBezTo>
                  <a:cubicBezTo>
                    <a:pt x="36" y="306"/>
                    <a:pt x="57" y="324"/>
                    <a:pt x="88" y="324"/>
                  </a:cubicBezTo>
                  <a:cubicBezTo>
                    <a:pt x="143" y="324"/>
                    <a:pt x="169" y="257"/>
                    <a:pt x="169" y="251"/>
                  </a:cubicBezTo>
                  <a:cubicBezTo>
                    <a:pt x="169" y="245"/>
                    <a:pt x="161" y="245"/>
                    <a:pt x="160" y="245"/>
                  </a:cubicBezTo>
                  <a:cubicBezTo>
                    <a:pt x="152" y="245"/>
                    <a:pt x="152" y="248"/>
                    <a:pt x="149" y="253"/>
                  </a:cubicBezTo>
                  <a:cubicBezTo>
                    <a:pt x="136" y="291"/>
                    <a:pt x="111" y="310"/>
                    <a:pt x="90" y="310"/>
                  </a:cubicBezTo>
                  <a:cubicBezTo>
                    <a:pt x="79" y="310"/>
                    <a:pt x="77" y="304"/>
                    <a:pt x="77" y="293"/>
                  </a:cubicBezTo>
                  <a:cubicBezTo>
                    <a:pt x="77" y="282"/>
                    <a:pt x="81" y="274"/>
                    <a:pt x="86" y="263"/>
                  </a:cubicBezTo>
                  <a:cubicBezTo>
                    <a:pt x="91" y="249"/>
                    <a:pt x="97" y="237"/>
                    <a:pt x="102" y="224"/>
                  </a:cubicBezTo>
                  <a:cubicBezTo>
                    <a:pt x="108" y="214"/>
                    <a:pt x="127" y="168"/>
                    <a:pt x="131" y="164"/>
                  </a:cubicBezTo>
                  <a:cubicBezTo>
                    <a:pt x="133" y="159"/>
                    <a:pt x="134" y="153"/>
                    <a:pt x="134" y="148"/>
                  </a:cubicBezTo>
                  <a:cubicBezTo>
                    <a:pt x="134" y="125"/>
                    <a:pt x="111" y="108"/>
                    <a:pt x="81" y="108"/>
                  </a:cubicBezTo>
                  <a:cubicBezTo>
                    <a:pt x="25" y="108"/>
                    <a:pt x="0" y="173"/>
                    <a:pt x="0" y="181"/>
                  </a:cubicBezTo>
                  <a:cubicBezTo>
                    <a:pt x="0" y="187"/>
                    <a:pt x="7" y="187"/>
                    <a:pt x="9" y="187"/>
                  </a:cubicBezTo>
                  <a:cubicBezTo>
                    <a:pt x="18" y="187"/>
                    <a:pt x="18" y="184"/>
                    <a:pt x="20" y="179"/>
                  </a:cubicBezTo>
                  <a:cubicBezTo>
                    <a:pt x="34" y="137"/>
                    <a:pt x="59" y="120"/>
                    <a:pt x="79" y="120"/>
                  </a:cubicBezTo>
                  <a:cubicBezTo>
                    <a:pt x="88" y="120"/>
                    <a:pt x="93" y="125"/>
                    <a:pt x="93" y="137"/>
                  </a:cubicBezTo>
                  <a:cubicBezTo>
                    <a:pt x="93" y="148"/>
                    <a:pt x="90" y="156"/>
                    <a:pt x="75" y="185"/>
                  </a:cubicBezTo>
                  <a:lnTo>
                    <a:pt x="41" y="263"/>
                  </a:lnTo>
                </a:path>
              </a:pathLst>
            </a:custGeom>
            <a:solidFill>
              <a:srgbClr val="000000"/>
            </a:solidFill>
            <a:ln w="15840">
              <a:noFill/>
            </a:ln>
          </p:spPr>
        </p:sp>
        <p:sp>
          <p:nvSpPr>
            <p:cNvPr id="2002" name="Freeform 308"/>
            <p:cNvSpPr/>
            <p:nvPr/>
          </p:nvSpPr>
          <p:spPr>
            <a:xfrm>
              <a:off x="7473240" y="1807560"/>
              <a:ext cx="33840" cy="74520"/>
            </a:xfrm>
            <a:custGeom>
              <a:avLst/>
              <a:gdLst/>
              <a:ahLst/>
              <a:rect l="0" t="0" r="r" b="b"/>
              <a:pathLst>
                <a:path w="94" h="207">
                  <a:moveTo>
                    <a:pt x="93" y="72"/>
                  </a:moveTo>
                  <a:cubicBezTo>
                    <a:pt x="93" y="26"/>
                    <a:pt x="74" y="0"/>
                    <a:pt x="43" y="0"/>
                  </a:cubicBezTo>
                  <a:cubicBezTo>
                    <a:pt x="16" y="0"/>
                    <a:pt x="0" y="17"/>
                    <a:pt x="0" y="36"/>
                  </a:cubicBezTo>
                  <a:cubicBezTo>
                    <a:pt x="0" y="55"/>
                    <a:pt x="16" y="73"/>
                    <a:pt x="43" y="73"/>
                  </a:cubicBezTo>
                  <a:cubicBezTo>
                    <a:pt x="52" y="73"/>
                    <a:pt x="63" y="70"/>
                    <a:pt x="70" y="64"/>
                  </a:cubicBezTo>
                  <a:cubicBezTo>
                    <a:pt x="74" y="62"/>
                    <a:pt x="74" y="62"/>
                    <a:pt x="75" y="62"/>
                  </a:cubicBezTo>
                  <a:cubicBezTo>
                    <a:pt x="75" y="62"/>
                    <a:pt x="77" y="62"/>
                    <a:pt x="77" y="72"/>
                  </a:cubicBezTo>
                  <a:cubicBezTo>
                    <a:pt x="77" y="123"/>
                    <a:pt x="48" y="165"/>
                    <a:pt x="22" y="187"/>
                  </a:cubicBezTo>
                  <a:cubicBezTo>
                    <a:pt x="13" y="195"/>
                    <a:pt x="13" y="196"/>
                    <a:pt x="13" y="198"/>
                  </a:cubicBezTo>
                  <a:cubicBezTo>
                    <a:pt x="13" y="204"/>
                    <a:pt x="16" y="206"/>
                    <a:pt x="22" y="206"/>
                  </a:cubicBezTo>
                  <a:cubicBezTo>
                    <a:pt x="30" y="206"/>
                    <a:pt x="93" y="153"/>
                    <a:pt x="93" y="72"/>
                  </a:cubicBezTo>
                </a:path>
              </a:pathLst>
            </a:custGeom>
            <a:solidFill>
              <a:srgbClr val="000000"/>
            </a:solidFill>
            <a:ln w="15840">
              <a:noFill/>
            </a:ln>
          </p:spPr>
        </p:sp>
        <p:sp>
          <p:nvSpPr>
            <p:cNvPr id="2003" name="Freeform 309"/>
            <p:cNvSpPr/>
            <p:nvPr/>
          </p:nvSpPr>
          <p:spPr>
            <a:xfrm>
              <a:off x="7583040" y="1665000"/>
              <a:ext cx="234720" cy="169200"/>
            </a:xfrm>
            <a:custGeom>
              <a:avLst/>
              <a:gdLst/>
              <a:ahLst/>
              <a:rect l="0" t="0" r="r" b="b"/>
              <a:pathLst>
                <a:path w="652" h="470">
                  <a:moveTo>
                    <a:pt x="362" y="187"/>
                  </a:moveTo>
                  <a:lnTo>
                    <a:pt x="296" y="50"/>
                  </a:lnTo>
                  <a:cubicBezTo>
                    <a:pt x="292" y="45"/>
                    <a:pt x="292" y="42"/>
                    <a:pt x="292" y="41"/>
                  </a:cubicBezTo>
                  <a:cubicBezTo>
                    <a:pt x="292" y="37"/>
                    <a:pt x="305" y="23"/>
                    <a:pt x="339" y="22"/>
                  </a:cubicBezTo>
                  <a:cubicBezTo>
                    <a:pt x="346" y="20"/>
                    <a:pt x="353" y="20"/>
                    <a:pt x="353" y="8"/>
                  </a:cubicBezTo>
                  <a:cubicBezTo>
                    <a:pt x="353" y="0"/>
                    <a:pt x="344" y="0"/>
                    <a:pt x="342" y="0"/>
                  </a:cubicBezTo>
                  <a:cubicBezTo>
                    <a:pt x="310" y="0"/>
                    <a:pt x="276" y="2"/>
                    <a:pt x="242" y="2"/>
                  </a:cubicBezTo>
                  <a:cubicBezTo>
                    <a:pt x="222" y="2"/>
                    <a:pt x="174" y="0"/>
                    <a:pt x="154" y="0"/>
                  </a:cubicBezTo>
                  <a:cubicBezTo>
                    <a:pt x="149" y="0"/>
                    <a:pt x="140" y="0"/>
                    <a:pt x="140" y="14"/>
                  </a:cubicBezTo>
                  <a:cubicBezTo>
                    <a:pt x="140" y="22"/>
                    <a:pt x="147" y="22"/>
                    <a:pt x="158" y="22"/>
                  </a:cubicBezTo>
                  <a:cubicBezTo>
                    <a:pt x="206" y="22"/>
                    <a:pt x="210" y="28"/>
                    <a:pt x="217" y="44"/>
                  </a:cubicBezTo>
                  <a:lnTo>
                    <a:pt x="310" y="235"/>
                  </a:lnTo>
                  <a:lnTo>
                    <a:pt x="143" y="391"/>
                  </a:lnTo>
                  <a:lnTo>
                    <a:pt x="133" y="399"/>
                  </a:lnTo>
                  <a:cubicBezTo>
                    <a:pt x="95" y="435"/>
                    <a:pt x="57" y="446"/>
                    <a:pt x="18" y="447"/>
                  </a:cubicBezTo>
                  <a:cubicBezTo>
                    <a:pt x="7" y="449"/>
                    <a:pt x="0" y="449"/>
                    <a:pt x="0" y="461"/>
                  </a:cubicBezTo>
                  <a:cubicBezTo>
                    <a:pt x="0" y="463"/>
                    <a:pt x="0" y="469"/>
                    <a:pt x="11" y="469"/>
                  </a:cubicBezTo>
                  <a:cubicBezTo>
                    <a:pt x="34" y="469"/>
                    <a:pt x="59" y="468"/>
                    <a:pt x="84" y="468"/>
                  </a:cubicBezTo>
                  <a:cubicBezTo>
                    <a:pt x="113" y="468"/>
                    <a:pt x="145" y="469"/>
                    <a:pt x="172" y="469"/>
                  </a:cubicBezTo>
                  <a:cubicBezTo>
                    <a:pt x="178" y="469"/>
                    <a:pt x="186" y="469"/>
                    <a:pt x="186" y="455"/>
                  </a:cubicBezTo>
                  <a:cubicBezTo>
                    <a:pt x="186" y="449"/>
                    <a:pt x="179" y="447"/>
                    <a:pt x="178" y="447"/>
                  </a:cubicBezTo>
                  <a:cubicBezTo>
                    <a:pt x="170" y="447"/>
                    <a:pt x="145" y="446"/>
                    <a:pt x="145" y="427"/>
                  </a:cubicBezTo>
                  <a:cubicBezTo>
                    <a:pt x="145" y="416"/>
                    <a:pt x="158" y="405"/>
                    <a:pt x="167" y="396"/>
                  </a:cubicBezTo>
                  <a:lnTo>
                    <a:pt x="247" y="321"/>
                  </a:lnTo>
                  <a:lnTo>
                    <a:pt x="319" y="254"/>
                  </a:lnTo>
                  <a:lnTo>
                    <a:pt x="398" y="418"/>
                  </a:lnTo>
                  <a:cubicBezTo>
                    <a:pt x="402" y="426"/>
                    <a:pt x="403" y="427"/>
                    <a:pt x="403" y="429"/>
                  </a:cubicBezTo>
                  <a:cubicBezTo>
                    <a:pt x="403" y="433"/>
                    <a:pt x="387" y="446"/>
                    <a:pt x="357" y="447"/>
                  </a:cubicBezTo>
                  <a:cubicBezTo>
                    <a:pt x="348" y="449"/>
                    <a:pt x="341" y="449"/>
                    <a:pt x="341" y="461"/>
                  </a:cubicBezTo>
                  <a:cubicBezTo>
                    <a:pt x="341" y="469"/>
                    <a:pt x="350" y="469"/>
                    <a:pt x="353" y="469"/>
                  </a:cubicBezTo>
                  <a:cubicBezTo>
                    <a:pt x="375" y="469"/>
                    <a:pt x="430" y="468"/>
                    <a:pt x="452" y="468"/>
                  </a:cubicBezTo>
                  <a:cubicBezTo>
                    <a:pt x="472" y="468"/>
                    <a:pt x="520" y="469"/>
                    <a:pt x="540" y="469"/>
                  </a:cubicBezTo>
                  <a:cubicBezTo>
                    <a:pt x="545" y="469"/>
                    <a:pt x="556" y="469"/>
                    <a:pt x="556" y="457"/>
                  </a:cubicBezTo>
                  <a:cubicBezTo>
                    <a:pt x="556" y="447"/>
                    <a:pt x="547" y="447"/>
                    <a:pt x="541" y="447"/>
                  </a:cubicBezTo>
                  <a:cubicBezTo>
                    <a:pt x="488" y="447"/>
                    <a:pt x="486" y="446"/>
                    <a:pt x="473" y="418"/>
                  </a:cubicBezTo>
                  <a:cubicBezTo>
                    <a:pt x="443" y="354"/>
                    <a:pt x="389" y="246"/>
                    <a:pt x="371" y="206"/>
                  </a:cubicBezTo>
                  <a:cubicBezTo>
                    <a:pt x="425" y="157"/>
                    <a:pt x="507" y="75"/>
                    <a:pt x="533" y="56"/>
                  </a:cubicBezTo>
                  <a:cubicBezTo>
                    <a:pt x="556" y="41"/>
                    <a:pt x="586" y="23"/>
                    <a:pt x="633" y="22"/>
                  </a:cubicBezTo>
                  <a:cubicBezTo>
                    <a:pt x="644" y="20"/>
                    <a:pt x="651" y="20"/>
                    <a:pt x="651" y="8"/>
                  </a:cubicBezTo>
                  <a:cubicBezTo>
                    <a:pt x="651" y="6"/>
                    <a:pt x="651" y="0"/>
                    <a:pt x="640" y="0"/>
                  </a:cubicBezTo>
                  <a:cubicBezTo>
                    <a:pt x="617" y="0"/>
                    <a:pt x="592" y="2"/>
                    <a:pt x="567" y="2"/>
                  </a:cubicBezTo>
                  <a:cubicBezTo>
                    <a:pt x="538" y="2"/>
                    <a:pt x="507" y="0"/>
                    <a:pt x="479" y="0"/>
                  </a:cubicBezTo>
                  <a:cubicBezTo>
                    <a:pt x="473" y="0"/>
                    <a:pt x="464" y="0"/>
                    <a:pt x="464" y="14"/>
                  </a:cubicBezTo>
                  <a:cubicBezTo>
                    <a:pt x="464" y="19"/>
                    <a:pt x="468" y="20"/>
                    <a:pt x="473" y="22"/>
                  </a:cubicBezTo>
                  <a:cubicBezTo>
                    <a:pt x="481" y="22"/>
                    <a:pt x="504" y="23"/>
                    <a:pt x="504" y="42"/>
                  </a:cubicBezTo>
                  <a:cubicBezTo>
                    <a:pt x="504" y="53"/>
                    <a:pt x="497" y="61"/>
                    <a:pt x="489" y="67"/>
                  </a:cubicBezTo>
                  <a:lnTo>
                    <a:pt x="362" y="187"/>
                  </a:lnTo>
                </a:path>
              </a:pathLst>
            </a:custGeom>
            <a:solidFill>
              <a:srgbClr val="000000"/>
            </a:solidFill>
            <a:ln w="15840">
              <a:noFill/>
            </a:ln>
          </p:spPr>
        </p:sp>
        <p:sp>
          <p:nvSpPr>
            <p:cNvPr id="2004" name="Freeform 310"/>
            <p:cNvSpPr/>
            <p:nvPr/>
          </p:nvSpPr>
          <p:spPr>
            <a:xfrm>
              <a:off x="7819200" y="1756440"/>
              <a:ext cx="61200" cy="117000"/>
            </a:xfrm>
            <a:custGeom>
              <a:avLst/>
              <a:gdLst/>
              <a:ahLst/>
              <a:rect l="0" t="0" r="r" b="b"/>
              <a:pathLst>
                <a:path w="170" h="325">
                  <a:moveTo>
                    <a:pt x="154" y="19"/>
                  </a:moveTo>
                  <a:cubicBezTo>
                    <a:pt x="154" y="11"/>
                    <a:pt x="147" y="0"/>
                    <a:pt x="133" y="0"/>
                  </a:cubicBezTo>
                  <a:cubicBezTo>
                    <a:pt x="117" y="0"/>
                    <a:pt x="100" y="12"/>
                    <a:pt x="100" y="26"/>
                  </a:cubicBezTo>
                  <a:cubicBezTo>
                    <a:pt x="100" y="34"/>
                    <a:pt x="108" y="45"/>
                    <a:pt x="124" y="45"/>
                  </a:cubicBezTo>
                  <a:cubicBezTo>
                    <a:pt x="140" y="45"/>
                    <a:pt x="154" y="31"/>
                    <a:pt x="154" y="19"/>
                  </a:cubicBezTo>
                  <a:moveTo>
                    <a:pt x="41" y="263"/>
                  </a:moveTo>
                  <a:cubicBezTo>
                    <a:pt x="38" y="270"/>
                    <a:pt x="36" y="274"/>
                    <a:pt x="36" y="284"/>
                  </a:cubicBezTo>
                  <a:cubicBezTo>
                    <a:pt x="36" y="306"/>
                    <a:pt x="57" y="324"/>
                    <a:pt x="88" y="324"/>
                  </a:cubicBezTo>
                  <a:cubicBezTo>
                    <a:pt x="143" y="324"/>
                    <a:pt x="169" y="257"/>
                    <a:pt x="169" y="251"/>
                  </a:cubicBezTo>
                  <a:cubicBezTo>
                    <a:pt x="169" y="245"/>
                    <a:pt x="161" y="245"/>
                    <a:pt x="160" y="245"/>
                  </a:cubicBezTo>
                  <a:cubicBezTo>
                    <a:pt x="152" y="245"/>
                    <a:pt x="152" y="248"/>
                    <a:pt x="149" y="253"/>
                  </a:cubicBezTo>
                  <a:cubicBezTo>
                    <a:pt x="136" y="291"/>
                    <a:pt x="111" y="310"/>
                    <a:pt x="90" y="310"/>
                  </a:cubicBezTo>
                  <a:cubicBezTo>
                    <a:pt x="79" y="310"/>
                    <a:pt x="77" y="304"/>
                    <a:pt x="77" y="293"/>
                  </a:cubicBezTo>
                  <a:cubicBezTo>
                    <a:pt x="77" y="282"/>
                    <a:pt x="81" y="274"/>
                    <a:pt x="86" y="263"/>
                  </a:cubicBezTo>
                  <a:cubicBezTo>
                    <a:pt x="91" y="249"/>
                    <a:pt x="97" y="237"/>
                    <a:pt x="102" y="224"/>
                  </a:cubicBezTo>
                  <a:cubicBezTo>
                    <a:pt x="108" y="214"/>
                    <a:pt x="127" y="168"/>
                    <a:pt x="131" y="164"/>
                  </a:cubicBezTo>
                  <a:cubicBezTo>
                    <a:pt x="133" y="159"/>
                    <a:pt x="134" y="153"/>
                    <a:pt x="134" y="148"/>
                  </a:cubicBezTo>
                  <a:cubicBezTo>
                    <a:pt x="134" y="125"/>
                    <a:pt x="111" y="108"/>
                    <a:pt x="81" y="108"/>
                  </a:cubicBezTo>
                  <a:cubicBezTo>
                    <a:pt x="25" y="108"/>
                    <a:pt x="0" y="173"/>
                    <a:pt x="0" y="181"/>
                  </a:cubicBezTo>
                  <a:cubicBezTo>
                    <a:pt x="0" y="187"/>
                    <a:pt x="7" y="187"/>
                    <a:pt x="9" y="187"/>
                  </a:cubicBezTo>
                  <a:cubicBezTo>
                    <a:pt x="18" y="187"/>
                    <a:pt x="18" y="184"/>
                    <a:pt x="20" y="179"/>
                  </a:cubicBezTo>
                  <a:cubicBezTo>
                    <a:pt x="34" y="137"/>
                    <a:pt x="59" y="120"/>
                    <a:pt x="79" y="120"/>
                  </a:cubicBezTo>
                  <a:cubicBezTo>
                    <a:pt x="88" y="120"/>
                    <a:pt x="93" y="125"/>
                    <a:pt x="93" y="137"/>
                  </a:cubicBezTo>
                  <a:cubicBezTo>
                    <a:pt x="93" y="148"/>
                    <a:pt x="90" y="156"/>
                    <a:pt x="75" y="185"/>
                  </a:cubicBezTo>
                  <a:lnTo>
                    <a:pt x="41" y="263"/>
                  </a:lnTo>
                </a:path>
              </a:pathLst>
            </a:custGeom>
            <a:solidFill>
              <a:srgbClr val="000000"/>
            </a:solidFill>
            <a:ln w="15840">
              <a:noFill/>
            </a:ln>
          </p:spPr>
        </p:sp>
        <p:sp>
          <p:nvSpPr>
            <p:cNvPr id="2005" name="Freeform 311"/>
            <p:cNvSpPr/>
            <p:nvPr/>
          </p:nvSpPr>
          <p:spPr>
            <a:xfrm>
              <a:off x="7998840" y="1730880"/>
              <a:ext cx="252720" cy="83520"/>
            </a:xfrm>
            <a:custGeom>
              <a:avLst/>
              <a:gdLst/>
              <a:ahLst/>
              <a:rect l="0" t="0" r="r" b="b"/>
              <a:pathLst>
                <a:path w="702" h="232">
                  <a:moveTo>
                    <a:pt x="106" y="51"/>
                  </a:moveTo>
                  <a:cubicBezTo>
                    <a:pt x="97" y="44"/>
                    <a:pt x="91" y="44"/>
                    <a:pt x="90" y="44"/>
                  </a:cubicBezTo>
                  <a:cubicBezTo>
                    <a:pt x="84" y="44"/>
                    <a:pt x="82" y="44"/>
                    <a:pt x="66" y="58"/>
                  </a:cubicBezTo>
                  <a:lnTo>
                    <a:pt x="13" y="98"/>
                  </a:lnTo>
                  <a:cubicBezTo>
                    <a:pt x="4" y="106"/>
                    <a:pt x="0" y="109"/>
                    <a:pt x="0" y="115"/>
                  </a:cubicBezTo>
                  <a:cubicBezTo>
                    <a:pt x="0" y="123"/>
                    <a:pt x="7" y="129"/>
                    <a:pt x="16" y="129"/>
                  </a:cubicBezTo>
                  <a:cubicBezTo>
                    <a:pt x="20" y="129"/>
                    <a:pt x="22" y="129"/>
                    <a:pt x="36" y="118"/>
                  </a:cubicBezTo>
                  <a:cubicBezTo>
                    <a:pt x="52" y="106"/>
                    <a:pt x="68" y="92"/>
                    <a:pt x="90" y="76"/>
                  </a:cubicBezTo>
                  <a:lnTo>
                    <a:pt x="197" y="162"/>
                  </a:lnTo>
                  <a:cubicBezTo>
                    <a:pt x="199" y="162"/>
                    <a:pt x="213" y="173"/>
                    <a:pt x="217" y="176"/>
                  </a:cubicBezTo>
                  <a:cubicBezTo>
                    <a:pt x="228" y="185"/>
                    <a:pt x="230" y="185"/>
                    <a:pt x="235" y="185"/>
                  </a:cubicBezTo>
                  <a:cubicBezTo>
                    <a:pt x="240" y="185"/>
                    <a:pt x="242" y="185"/>
                    <a:pt x="260" y="173"/>
                  </a:cubicBezTo>
                  <a:lnTo>
                    <a:pt x="323" y="123"/>
                  </a:lnTo>
                  <a:lnTo>
                    <a:pt x="382" y="76"/>
                  </a:lnTo>
                  <a:lnTo>
                    <a:pt x="439" y="122"/>
                  </a:lnTo>
                  <a:cubicBezTo>
                    <a:pt x="448" y="129"/>
                    <a:pt x="450" y="129"/>
                    <a:pt x="466" y="129"/>
                  </a:cubicBezTo>
                  <a:lnTo>
                    <a:pt x="637" y="129"/>
                  </a:lnTo>
                  <a:cubicBezTo>
                    <a:pt x="629" y="134"/>
                    <a:pt x="585" y="168"/>
                    <a:pt x="558" y="231"/>
                  </a:cubicBezTo>
                  <a:lnTo>
                    <a:pt x="583" y="231"/>
                  </a:lnTo>
                  <a:cubicBezTo>
                    <a:pt x="595" y="198"/>
                    <a:pt x="626" y="150"/>
                    <a:pt x="701" y="115"/>
                  </a:cubicBezTo>
                  <a:cubicBezTo>
                    <a:pt x="626" y="79"/>
                    <a:pt x="595" y="31"/>
                    <a:pt x="583" y="0"/>
                  </a:cubicBezTo>
                  <a:lnTo>
                    <a:pt x="558" y="0"/>
                  </a:lnTo>
                  <a:cubicBezTo>
                    <a:pt x="585" y="62"/>
                    <a:pt x="629" y="95"/>
                    <a:pt x="637" y="101"/>
                  </a:cubicBezTo>
                  <a:lnTo>
                    <a:pt x="461" y="101"/>
                  </a:lnTo>
                  <a:cubicBezTo>
                    <a:pt x="430" y="76"/>
                    <a:pt x="421" y="69"/>
                    <a:pt x="403" y="55"/>
                  </a:cubicBezTo>
                  <a:cubicBezTo>
                    <a:pt x="389" y="44"/>
                    <a:pt x="387" y="44"/>
                    <a:pt x="382" y="44"/>
                  </a:cubicBezTo>
                  <a:cubicBezTo>
                    <a:pt x="377" y="44"/>
                    <a:pt x="375" y="45"/>
                    <a:pt x="366" y="51"/>
                  </a:cubicBezTo>
                  <a:cubicBezTo>
                    <a:pt x="364" y="53"/>
                    <a:pt x="253" y="140"/>
                    <a:pt x="235" y="154"/>
                  </a:cubicBezTo>
                  <a:lnTo>
                    <a:pt x="106" y="51"/>
                  </a:lnTo>
                </a:path>
              </a:pathLst>
            </a:custGeom>
            <a:solidFill>
              <a:srgbClr val="000000"/>
            </a:solidFill>
            <a:ln w="15840">
              <a:noFill/>
            </a:ln>
          </p:spPr>
        </p:sp>
        <p:sp>
          <p:nvSpPr>
            <p:cNvPr id="2006" name="Freeform 312"/>
            <p:cNvSpPr/>
            <p:nvPr/>
          </p:nvSpPr>
          <p:spPr>
            <a:xfrm>
              <a:off x="8355600" y="1665000"/>
              <a:ext cx="207000" cy="169200"/>
            </a:xfrm>
            <a:custGeom>
              <a:avLst/>
              <a:gdLst/>
              <a:ahLst/>
              <a:rect l="0" t="0" r="r" b="b"/>
              <a:pathLst>
                <a:path w="575" h="470">
                  <a:moveTo>
                    <a:pt x="445" y="78"/>
                  </a:moveTo>
                  <a:lnTo>
                    <a:pt x="455" y="69"/>
                  </a:lnTo>
                  <a:cubicBezTo>
                    <a:pt x="479" y="48"/>
                    <a:pt x="506" y="25"/>
                    <a:pt x="559" y="22"/>
                  </a:cubicBezTo>
                  <a:cubicBezTo>
                    <a:pt x="567" y="20"/>
                    <a:pt x="574" y="20"/>
                    <a:pt x="574" y="8"/>
                  </a:cubicBezTo>
                  <a:cubicBezTo>
                    <a:pt x="574" y="3"/>
                    <a:pt x="570" y="0"/>
                    <a:pt x="565" y="0"/>
                  </a:cubicBezTo>
                  <a:cubicBezTo>
                    <a:pt x="543" y="0"/>
                    <a:pt x="520" y="2"/>
                    <a:pt x="500" y="2"/>
                  </a:cubicBezTo>
                  <a:cubicBezTo>
                    <a:pt x="473" y="2"/>
                    <a:pt x="446" y="0"/>
                    <a:pt x="420" y="0"/>
                  </a:cubicBezTo>
                  <a:cubicBezTo>
                    <a:pt x="416" y="0"/>
                    <a:pt x="405" y="0"/>
                    <a:pt x="405" y="12"/>
                  </a:cubicBezTo>
                  <a:cubicBezTo>
                    <a:pt x="405" y="20"/>
                    <a:pt x="412" y="22"/>
                    <a:pt x="418" y="22"/>
                  </a:cubicBezTo>
                  <a:cubicBezTo>
                    <a:pt x="423" y="22"/>
                    <a:pt x="446" y="23"/>
                    <a:pt x="446" y="37"/>
                  </a:cubicBezTo>
                  <a:cubicBezTo>
                    <a:pt x="446" y="48"/>
                    <a:pt x="427" y="67"/>
                    <a:pt x="425" y="70"/>
                  </a:cubicBezTo>
                  <a:lnTo>
                    <a:pt x="240" y="254"/>
                  </a:lnTo>
                  <a:lnTo>
                    <a:pt x="154" y="50"/>
                  </a:lnTo>
                  <a:cubicBezTo>
                    <a:pt x="149" y="41"/>
                    <a:pt x="149" y="39"/>
                    <a:pt x="149" y="37"/>
                  </a:cubicBezTo>
                  <a:cubicBezTo>
                    <a:pt x="149" y="22"/>
                    <a:pt x="188" y="22"/>
                    <a:pt x="195" y="22"/>
                  </a:cubicBezTo>
                  <a:cubicBezTo>
                    <a:pt x="206" y="22"/>
                    <a:pt x="215" y="22"/>
                    <a:pt x="215" y="8"/>
                  </a:cubicBezTo>
                  <a:cubicBezTo>
                    <a:pt x="215" y="0"/>
                    <a:pt x="206" y="0"/>
                    <a:pt x="203" y="0"/>
                  </a:cubicBezTo>
                  <a:cubicBezTo>
                    <a:pt x="181" y="0"/>
                    <a:pt x="126" y="2"/>
                    <a:pt x="104" y="2"/>
                  </a:cubicBezTo>
                  <a:cubicBezTo>
                    <a:pt x="84" y="2"/>
                    <a:pt x="34" y="0"/>
                    <a:pt x="14" y="0"/>
                  </a:cubicBezTo>
                  <a:cubicBezTo>
                    <a:pt x="11" y="0"/>
                    <a:pt x="0" y="0"/>
                    <a:pt x="0" y="14"/>
                  </a:cubicBezTo>
                  <a:cubicBezTo>
                    <a:pt x="0" y="22"/>
                    <a:pt x="7" y="22"/>
                    <a:pt x="18" y="22"/>
                  </a:cubicBezTo>
                  <a:cubicBezTo>
                    <a:pt x="66" y="22"/>
                    <a:pt x="68" y="28"/>
                    <a:pt x="75" y="45"/>
                  </a:cubicBezTo>
                  <a:lnTo>
                    <a:pt x="174" y="271"/>
                  </a:lnTo>
                  <a:cubicBezTo>
                    <a:pt x="174" y="273"/>
                    <a:pt x="176" y="281"/>
                    <a:pt x="176" y="282"/>
                  </a:cubicBezTo>
                  <a:cubicBezTo>
                    <a:pt x="176" y="284"/>
                    <a:pt x="145" y="394"/>
                    <a:pt x="140" y="407"/>
                  </a:cubicBezTo>
                  <a:cubicBezTo>
                    <a:pt x="131" y="446"/>
                    <a:pt x="129" y="447"/>
                    <a:pt x="66" y="447"/>
                  </a:cubicBezTo>
                  <a:cubicBezTo>
                    <a:pt x="52" y="447"/>
                    <a:pt x="45" y="447"/>
                    <a:pt x="45" y="461"/>
                  </a:cubicBezTo>
                  <a:cubicBezTo>
                    <a:pt x="45" y="469"/>
                    <a:pt x="54" y="469"/>
                    <a:pt x="56" y="469"/>
                  </a:cubicBezTo>
                  <a:cubicBezTo>
                    <a:pt x="79" y="469"/>
                    <a:pt x="133" y="468"/>
                    <a:pt x="156" y="468"/>
                  </a:cubicBezTo>
                  <a:cubicBezTo>
                    <a:pt x="178" y="468"/>
                    <a:pt x="235" y="469"/>
                    <a:pt x="256" y="469"/>
                  </a:cubicBezTo>
                  <a:cubicBezTo>
                    <a:pt x="262" y="469"/>
                    <a:pt x="273" y="469"/>
                    <a:pt x="273" y="455"/>
                  </a:cubicBezTo>
                  <a:cubicBezTo>
                    <a:pt x="273" y="447"/>
                    <a:pt x="265" y="447"/>
                    <a:pt x="249" y="447"/>
                  </a:cubicBezTo>
                  <a:cubicBezTo>
                    <a:pt x="247" y="447"/>
                    <a:pt x="233" y="447"/>
                    <a:pt x="219" y="447"/>
                  </a:cubicBezTo>
                  <a:cubicBezTo>
                    <a:pt x="203" y="446"/>
                    <a:pt x="199" y="444"/>
                    <a:pt x="199" y="435"/>
                  </a:cubicBezTo>
                  <a:cubicBezTo>
                    <a:pt x="199" y="430"/>
                    <a:pt x="206" y="407"/>
                    <a:pt x="210" y="393"/>
                  </a:cubicBezTo>
                  <a:lnTo>
                    <a:pt x="237" y="296"/>
                  </a:lnTo>
                  <a:cubicBezTo>
                    <a:pt x="240" y="282"/>
                    <a:pt x="242" y="281"/>
                    <a:pt x="247" y="274"/>
                  </a:cubicBezTo>
                  <a:lnTo>
                    <a:pt x="445" y="78"/>
                  </a:lnTo>
                </a:path>
              </a:pathLst>
            </a:custGeom>
            <a:solidFill>
              <a:srgbClr val="000000"/>
            </a:solidFill>
            <a:ln w="15840">
              <a:noFill/>
            </a:ln>
          </p:spPr>
        </p:sp>
        <p:sp>
          <p:nvSpPr>
            <p:cNvPr id="2007" name="Freeform 313"/>
            <p:cNvSpPr/>
            <p:nvPr/>
          </p:nvSpPr>
          <p:spPr>
            <a:xfrm>
              <a:off x="8510040" y="1756440"/>
              <a:ext cx="88200" cy="150840"/>
            </a:xfrm>
            <a:custGeom>
              <a:avLst/>
              <a:gdLst/>
              <a:ahLst/>
              <a:rect l="0" t="0" r="r" b="b"/>
              <a:pathLst>
                <a:path w="245" h="419">
                  <a:moveTo>
                    <a:pt x="244" y="19"/>
                  </a:moveTo>
                  <a:cubicBezTo>
                    <a:pt x="244" y="9"/>
                    <a:pt x="237" y="0"/>
                    <a:pt x="222" y="0"/>
                  </a:cubicBezTo>
                  <a:cubicBezTo>
                    <a:pt x="206" y="0"/>
                    <a:pt x="190" y="14"/>
                    <a:pt x="190" y="26"/>
                  </a:cubicBezTo>
                  <a:cubicBezTo>
                    <a:pt x="190" y="34"/>
                    <a:pt x="197" y="45"/>
                    <a:pt x="213" y="45"/>
                  </a:cubicBezTo>
                  <a:cubicBezTo>
                    <a:pt x="228" y="45"/>
                    <a:pt x="244" y="33"/>
                    <a:pt x="244" y="19"/>
                  </a:cubicBezTo>
                  <a:moveTo>
                    <a:pt x="126" y="343"/>
                  </a:moveTo>
                  <a:cubicBezTo>
                    <a:pt x="117" y="376"/>
                    <a:pt x="88" y="404"/>
                    <a:pt x="54" y="404"/>
                  </a:cubicBezTo>
                  <a:cubicBezTo>
                    <a:pt x="47" y="404"/>
                    <a:pt x="41" y="402"/>
                    <a:pt x="34" y="401"/>
                  </a:cubicBezTo>
                  <a:cubicBezTo>
                    <a:pt x="48" y="394"/>
                    <a:pt x="54" y="383"/>
                    <a:pt x="54" y="376"/>
                  </a:cubicBezTo>
                  <a:cubicBezTo>
                    <a:pt x="54" y="365"/>
                    <a:pt x="43" y="359"/>
                    <a:pt x="32" y="359"/>
                  </a:cubicBezTo>
                  <a:cubicBezTo>
                    <a:pt x="14" y="359"/>
                    <a:pt x="0" y="371"/>
                    <a:pt x="0" y="387"/>
                  </a:cubicBezTo>
                  <a:cubicBezTo>
                    <a:pt x="0" y="405"/>
                    <a:pt x="22" y="418"/>
                    <a:pt x="56" y="418"/>
                  </a:cubicBezTo>
                  <a:cubicBezTo>
                    <a:pt x="88" y="418"/>
                    <a:pt x="154" y="401"/>
                    <a:pt x="170" y="341"/>
                  </a:cubicBezTo>
                  <a:lnTo>
                    <a:pt x="221" y="168"/>
                  </a:lnTo>
                  <a:cubicBezTo>
                    <a:pt x="222" y="164"/>
                    <a:pt x="224" y="159"/>
                    <a:pt x="224" y="153"/>
                  </a:cubicBezTo>
                  <a:cubicBezTo>
                    <a:pt x="224" y="126"/>
                    <a:pt x="197" y="108"/>
                    <a:pt x="163" y="108"/>
                  </a:cubicBezTo>
                  <a:cubicBezTo>
                    <a:pt x="102" y="108"/>
                    <a:pt x="66" y="173"/>
                    <a:pt x="66" y="181"/>
                  </a:cubicBezTo>
                  <a:cubicBezTo>
                    <a:pt x="66" y="187"/>
                    <a:pt x="74" y="187"/>
                    <a:pt x="75" y="187"/>
                  </a:cubicBezTo>
                  <a:cubicBezTo>
                    <a:pt x="82" y="187"/>
                    <a:pt x="82" y="185"/>
                    <a:pt x="88" y="178"/>
                  </a:cubicBezTo>
                  <a:cubicBezTo>
                    <a:pt x="100" y="150"/>
                    <a:pt x="129" y="120"/>
                    <a:pt x="161" y="120"/>
                  </a:cubicBezTo>
                  <a:cubicBezTo>
                    <a:pt x="176" y="120"/>
                    <a:pt x="181" y="128"/>
                    <a:pt x="181" y="143"/>
                  </a:cubicBezTo>
                  <a:cubicBezTo>
                    <a:pt x="181" y="150"/>
                    <a:pt x="179" y="156"/>
                    <a:pt x="179" y="159"/>
                  </a:cubicBezTo>
                  <a:lnTo>
                    <a:pt x="126" y="343"/>
                  </a:lnTo>
                </a:path>
              </a:pathLst>
            </a:custGeom>
            <a:solidFill>
              <a:srgbClr val="000000"/>
            </a:solidFill>
            <a:ln w="15840">
              <a:noFill/>
            </a:ln>
          </p:spPr>
        </p:sp>
        <p:sp>
          <p:nvSpPr>
            <p:cNvPr id="2008" name="Freeform 314"/>
            <p:cNvSpPr/>
            <p:nvPr/>
          </p:nvSpPr>
          <p:spPr>
            <a:xfrm>
              <a:off x="8732160" y="1700280"/>
              <a:ext cx="142920" cy="144000"/>
            </a:xfrm>
            <a:custGeom>
              <a:avLst/>
              <a:gdLst/>
              <a:ahLst/>
              <a:rect l="0" t="0" r="r" b="b"/>
              <a:pathLst>
                <a:path w="397" h="400">
                  <a:moveTo>
                    <a:pt x="368" y="214"/>
                  </a:moveTo>
                  <a:cubicBezTo>
                    <a:pt x="382" y="214"/>
                    <a:pt x="396" y="214"/>
                    <a:pt x="396" y="200"/>
                  </a:cubicBezTo>
                  <a:cubicBezTo>
                    <a:pt x="396" y="185"/>
                    <a:pt x="382" y="185"/>
                    <a:pt x="368" y="185"/>
                  </a:cubicBezTo>
                  <a:lnTo>
                    <a:pt x="32" y="185"/>
                  </a:lnTo>
                  <a:cubicBezTo>
                    <a:pt x="41" y="94"/>
                    <a:pt x="133" y="28"/>
                    <a:pt x="244" y="28"/>
                  </a:cubicBezTo>
                  <a:lnTo>
                    <a:pt x="368" y="28"/>
                  </a:lnTo>
                  <a:cubicBezTo>
                    <a:pt x="382" y="28"/>
                    <a:pt x="396" y="28"/>
                    <a:pt x="396" y="14"/>
                  </a:cubicBezTo>
                  <a:cubicBezTo>
                    <a:pt x="396" y="0"/>
                    <a:pt x="382" y="0"/>
                    <a:pt x="368" y="0"/>
                  </a:cubicBezTo>
                  <a:lnTo>
                    <a:pt x="242" y="0"/>
                  </a:lnTo>
                  <a:cubicBezTo>
                    <a:pt x="108" y="0"/>
                    <a:pt x="0" y="89"/>
                    <a:pt x="0" y="200"/>
                  </a:cubicBezTo>
                  <a:cubicBezTo>
                    <a:pt x="0" y="309"/>
                    <a:pt x="108" y="399"/>
                    <a:pt x="242" y="399"/>
                  </a:cubicBezTo>
                  <a:lnTo>
                    <a:pt x="368" y="399"/>
                  </a:lnTo>
                  <a:cubicBezTo>
                    <a:pt x="382" y="399"/>
                    <a:pt x="396" y="399"/>
                    <a:pt x="396" y="385"/>
                  </a:cubicBezTo>
                  <a:cubicBezTo>
                    <a:pt x="396" y="371"/>
                    <a:pt x="382" y="371"/>
                    <a:pt x="368" y="371"/>
                  </a:cubicBezTo>
                  <a:lnTo>
                    <a:pt x="244" y="371"/>
                  </a:lnTo>
                  <a:cubicBezTo>
                    <a:pt x="133" y="371"/>
                    <a:pt x="41" y="306"/>
                    <a:pt x="32" y="214"/>
                  </a:cubicBezTo>
                  <a:lnTo>
                    <a:pt x="368" y="214"/>
                  </a:lnTo>
                </a:path>
              </a:pathLst>
            </a:custGeom>
            <a:solidFill>
              <a:srgbClr val="000000"/>
            </a:solidFill>
            <a:ln w="15840">
              <a:noFill/>
            </a:ln>
          </p:spPr>
        </p:sp>
        <p:sp>
          <p:nvSpPr>
            <p:cNvPr id="2009" name="Freeform 315"/>
            <p:cNvSpPr/>
            <p:nvPr/>
          </p:nvSpPr>
          <p:spPr>
            <a:xfrm>
              <a:off x="8987760" y="1665000"/>
              <a:ext cx="172080" cy="169200"/>
            </a:xfrm>
            <a:custGeom>
              <a:avLst/>
              <a:gdLst/>
              <a:ahLst/>
              <a:rect l="0" t="0" r="r" b="b"/>
              <a:pathLst>
                <a:path w="478" h="470">
                  <a:moveTo>
                    <a:pt x="265" y="53"/>
                  </a:moveTo>
                  <a:cubicBezTo>
                    <a:pt x="273" y="30"/>
                    <a:pt x="274" y="22"/>
                    <a:pt x="348" y="22"/>
                  </a:cubicBezTo>
                  <a:cubicBezTo>
                    <a:pt x="373" y="22"/>
                    <a:pt x="378" y="22"/>
                    <a:pt x="378" y="8"/>
                  </a:cubicBezTo>
                  <a:cubicBezTo>
                    <a:pt x="378" y="0"/>
                    <a:pt x="369" y="0"/>
                    <a:pt x="366" y="0"/>
                  </a:cubicBezTo>
                  <a:cubicBezTo>
                    <a:pt x="341" y="0"/>
                    <a:pt x="274" y="2"/>
                    <a:pt x="249" y="2"/>
                  </a:cubicBezTo>
                  <a:cubicBezTo>
                    <a:pt x="226" y="2"/>
                    <a:pt x="167" y="0"/>
                    <a:pt x="143" y="0"/>
                  </a:cubicBezTo>
                  <a:cubicBezTo>
                    <a:pt x="138" y="0"/>
                    <a:pt x="129" y="0"/>
                    <a:pt x="129" y="14"/>
                  </a:cubicBezTo>
                  <a:cubicBezTo>
                    <a:pt x="129" y="22"/>
                    <a:pt x="136" y="22"/>
                    <a:pt x="151" y="22"/>
                  </a:cubicBezTo>
                  <a:cubicBezTo>
                    <a:pt x="152" y="22"/>
                    <a:pt x="167" y="22"/>
                    <a:pt x="181" y="23"/>
                  </a:cubicBezTo>
                  <a:cubicBezTo>
                    <a:pt x="195" y="23"/>
                    <a:pt x="203" y="25"/>
                    <a:pt x="203" y="34"/>
                  </a:cubicBezTo>
                  <a:cubicBezTo>
                    <a:pt x="203" y="36"/>
                    <a:pt x="201" y="39"/>
                    <a:pt x="199" y="47"/>
                  </a:cubicBezTo>
                  <a:lnTo>
                    <a:pt x="93" y="416"/>
                  </a:lnTo>
                  <a:cubicBezTo>
                    <a:pt x="86" y="443"/>
                    <a:pt x="84" y="447"/>
                    <a:pt x="22" y="447"/>
                  </a:cubicBezTo>
                  <a:cubicBezTo>
                    <a:pt x="7" y="447"/>
                    <a:pt x="0" y="447"/>
                    <a:pt x="0" y="461"/>
                  </a:cubicBezTo>
                  <a:cubicBezTo>
                    <a:pt x="0" y="469"/>
                    <a:pt x="7" y="469"/>
                    <a:pt x="22" y="469"/>
                  </a:cubicBezTo>
                  <a:lnTo>
                    <a:pt x="387" y="469"/>
                  </a:lnTo>
                  <a:cubicBezTo>
                    <a:pt x="407" y="469"/>
                    <a:pt x="407" y="469"/>
                    <a:pt x="412" y="458"/>
                  </a:cubicBezTo>
                  <a:lnTo>
                    <a:pt x="475" y="309"/>
                  </a:lnTo>
                  <a:cubicBezTo>
                    <a:pt x="477" y="302"/>
                    <a:pt x="477" y="301"/>
                    <a:pt x="477" y="299"/>
                  </a:cubicBezTo>
                  <a:cubicBezTo>
                    <a:pt x="477" y="296"/>
                    <a:pt x="475" y="291"/>
                    <a:pt x="468" y="291"/>
                  </a:cubicBezTo>
                  <a:cubicBezTo>
                    <a:pt x="461" y="291"/>
                    <a:pt x="461" y="296"/>
                    <a:pt x="455" y="307"/>
                  </a:cubicBezTo>
                  <a:cubicBezTo>
                    <a:pt x="429" y="369"/>
                    <a:pt x="393" y="447"/>
                    <a:pt x="256" y="447"/>
                  </a:cubicBezTo>
                  <a:lnTo>
                    <a:pt x="181" y="447"/>
                  </a:lnTo>
                  <a:cubicBezTo>
                    <a:pt x="170" y="447"/>
                    <a:pt x="169" y="447"/>
                    <a:pt x="165" y="447"/>
                  </a:cubicBezTo>
                  <a:cubicBezTo>
                    <a:pt x="156" y="447"/>
                    <a:pt x="154" y="446"/>
                    <a:pt x="154" y="441"/>
                  </a:cubicBezTo>
                  <a:cubicBezTo>
                    <a:pt x="154" y="438"/>
                    <a:pt x="154" y="436"/>
                    <a:pt x="158" y="424"/>
                  </a:cubicBezTo>
                  <a:lnTo>
                    <a:pt x="265" y="53"/>
                  </a:lnTo>
                </a:path>
              </a:pathLst>
            </a:custGeom>
            <a:solidFill>
              <a:srgbClr val="000000"/>
            </a:solidFill>
            <a:ln w="15840">
              <a:noFill/>
            </a:ln>
          </p:spPr>
        </p:sp>
        <p:sp>
          <p:nvSpPr>
            <p:cNvPr id="2010" name="Freeform 316"/>
            <p:cNvSpPr/>
            <p:nvPr/>
          </p:nvSpPr>
          <p:spPr>
            <a:xfrm>
              <a:off x="9176040" y="1666800"/>
              <a:ext cx="194040" cy="167400"/>
            </a:xfrm>
            <a:custGeom>
              <a:avLst/>
              <a:gdLst/>
              <a:ahLst/>
              <a:rect l="0" t="0" r="r" b="b"/>
              <a:pathLst>
                <a:path w="539" h="465">
                  <a:moveTo>
                    <a:pt x="319" y="48"/>
                  </a:moveTo>
                  <a:cubicBezTo>
                    <a:pt x="325" y="30"/>
                    <a:pt x="328" y="25"/>
                    <a:pt x="337" y="23"/>
                  </a:cubicBezTo>
                  <a:cubicBezTo>
                    <a:pt x="344" y="22"/>
                    <a:pt x="369" y="22"/>
                    <a:pt x="387" y="22"/>
                  </a:cubicBezTo>
                  <a:cubicBezTo>
                    <a:pt x="466" y="22"/>
                    <a:pt x="502" y="23"/>
                    <a:pt x="502" y="78"/>
                  </a:cubicBezTo>
                  <a:cubicBezTo>
                    <a:pt x="502" y="87"/>
                    <a:pt x="498" y="115"/>
                    <a:pt x="495" y="132"/>
                  </a:cubicBezTo>
                  <a:cubicBezTo>
                    <a:pt x="495" y="136"/>
                    <a:pt x="493" y="143"/>
                    <a:pt x="493" y="145"/>
                  </a:cubicBezTo>
                  <a:cubicBezTo>
                    <a:pt x="493" y="150"/>
                    <a:pt x="495" y="154"/>
                    <a:pt x="502" y="154"/>
                  </a:cubicBezTo>
                  <a:cubicBezTo>
                    <a:pt x="511" y="154"/>
                    <a:pt x="513" y="150"/>
                    <a:pt x="515" y="139"/>
                  </a:cubicBezTo>
                  <a:lnTo>
                    <a:pt x="536" y="19"/>
                  </a:lnTo>
                  <a:cubicBezTo>
                    <a:pt x="536" y="17"/>
                    <a:pt x="538" y="9"/>
                    <a:pt x="538" y="8"/>
                  </a:cubicBezTo>
                  <a:cubicBezTo>
                    <a:pt x="538" y="0"/>
                    <a:pt x="529" y="0"/>
                    <a:pt x="516" y="0"/>
                  </a:cubicBezTo>
                  <a:lnTo>
                    <a:pt x="77" y="0"/>
                  </a:lnTo>
                  <a:cubicBezTo>
                    <a:pt x="59" y="0"/>
                    <a:pt x="57" y="0"/>
                    <a:pt x="52" y="14"/>
                  </a:cubicBezTo>
                  <a:lnTo>
                    <a:pt x="5" y="134"/>
                  </a:lnTo>
                  <a:cubicBezTo>
                    <a:pt x="4" y="136"/>
                    <a:pt x="0" y="145"/>
                    <a:pt x="0" y="147"/>
                  </a:cubicBezTo>
                  <a:cubicBezTo>
                    <a:pt x="0" y="151"/>
                    <a:pt x="4" y="154"/>
                    <a:pt x="9" y="154"/>
                  </a:cubicBezTo>
                  <a:cubicBezTo>
                    <a:pt x="18" y="154"/>
                    <a:pt x="18" y="151"/>
                    <a:pt x="23" y="140"/>
                  </a:cubicBezTo>
                  <a:cubicBezTo>
                    <a:pt x="66" y="34"/>
                    <a:pt x="86" y="22"/>
                    <a:pt x="203" y="22"/>
                  </a:cubicBezTo>
                  <a:lnTo>
                    <a:pt x="233" y="22"/>
                  </a:lnTo>
                  <a:cubicBezTo>
                    <a:pt x="256" y="22"/>
                    <a:pt x="256" y="23"/>
                    <a:pt x="256" y="30"/>
                  </a:cubicBezTo>
                  <a:cubicBezTo>
                    <a:pt x="256" y="34"/>
                    <a:pt x="253" y="42"/>
                    <a:pt x="253" y="44"/>
                  </a:cubicBezTo>
                  <a:lnTo>
                    <a:pt x="147" y="411"/>
                  </a:lnTo>
                  <a:cubicBezTo>
                    <a:pt x="140" y="436"/>
                    <a:pt x="138" y="444"/>
                    <a:pt x="54" y="444"/>
                  </a:cubicBezTo>
                  <a:cubicBezTo>
                    <a:pt x="25" y="444"/>
                    <a:pt x="20" y="444"/>
                    <a:pt x="20" y="457"/>
                  </a:cubicBezTo>
                  <a:cubicBezTo>
                    <a:pt x="20" y="464"/>
                    <a:pt x="29" y="464"/>
                    <a:pt x="34" y="464"/>
                  </a:cubicBezTo>
                  <a:cubicBezTo>
                    <a:pt x="54" y="464"/>
                    <a:pt x="77" y="464"/>
                    <a:pt x="99" y="464"/>
                  </a:cubicBezTo>
                  <a:cubicBezTo>
                    <a:pt x="120" y="464"/>
                    <a:pt x="143" y="463"/>
                    <a:pt x="165" y="463"/>
                  </a:cubicBezTo>
                  <a:cubicBezTo>
                    <a:pt x="188" y="463"/>
                    <a:pt x="210" y="464"/>
                    <a:pt x="231" y="464"/>
                  </a:cubicBezTo>
                  <a:cubicBezTo>
                    <a:pt x="253" y="464"/>
                    <a:pt x="278" y="464"/>
                    <a:pt x="299" y="464"/>
                  </a:cubicBezTo>
                  <a:cubicBezTo>
                    <a:pt x="307" y="464"/>
                    <a:pt x="317" y="464"/>
                    <a:pt x="317" y="452"/>
                  </a:cubicBezTo>
                  <a:cubicBezTo>
                    <a:pt x="317" y="444"/>
                    <a:pt x="310" y="444"/>
                    <a:pt x="290" y="444"/>
                  </a:cubicBezTo>
                  <a:cubicBezTo>
                    <a:pt x="271" y="444"/>
                    <a:pt x="260" y="444"/>
                    <a:pt x="240" y="443"/>
                  </a:cubicBezTo>
                  <a:cubicBezTo>
                    <a:pt x="217" y="441"/>
                    <a:pt x="210" y="438"/>
                    <a:pt x="210" y="427"/>
                  </a:cubicBezTo>
                  <a:cubicBezTo>
                    <a:pt x="210" y="427"/>
                    <a:pt x="210" y="424"/>
                    <a:pt x="213" y="413"/>
                  </a:cubicBezTo>
                  <a:lnTo>
                    <a:pt x="319" y="48"/>
                  </a:lnTo>
                </a:path>
              </a:pathLst>
            </a:custGeom>
            <a:solidFill>
              <a:srgbClr val="000000"/>
            </a:solidFill>
            <a:ln w="15840">
              <a:noFill/>
            </a:ln>
          </p:spPr>
        </p:sp>
        <p:sp>
          <p:nvSpPr>
            <p:cNvPr id="2011" name="Freeform 317"/>
            <p:cNvSpPr/>
            <p:nvPr/>
          </p:nvSpPr>
          <p:spPr>
            <a:xfrm>
              <a:off x="9394920" y="1648800"/>
              <a:ext cx="101880" cy="247320"/>
            </a:xfrm>
            <a:custGeom>
              <a:avLst/>
              <a:gdLst/>
              <a:ahLst/>
              <a:rect l="0" t="0" r="r" b="b"/>
              <a:pathLst>
                <a:path w="283" h="687">
                  <a:moveTo>
                    <a:pt x="115" y="595"/>
                  </a:moveTo>
                  <a:cubicBezTo>
                    <a:pt x="115" y="622"/>
                    <a:pt x="93" y="667"/>
                    <a:pt x="7" y="672"/>
                  </a:cubicBezTo>
                  <a:cubicBezTo>
                    <a:pt x="4" y="672"/>
                    <a:pt x="0" y="675"/>
                    <a:pt x="0" y="678"/>
                  </a:cubicBezTo>
                  <a:cubicBezTo>
                    <a:pt x="0" y="686"/>
                    <a:pt x="9" y="686"/>
                    <a:pt x="16" y="686"/>
                  </a:cubicBezTo>
                  <a:cubicBezTo>
                    <a:pt x="93" y="686"/>
                    <a:pt x="167" y="653"/>
                    <a:pt x="167" y="600"/>
                  </a:cubicBezTo>
                  <a:lnTo>
                    <a:pt x="167" y="444"/>
                  </a:lnTo>
                  <a:cubicBezTo>
                    <a:pt x="167" y="418"/>
                    <a:pt x="167" y="396"/>
                    <a:pt x="199" y="373"/>
                  </a:cubicBezTo>
                  <a:cubicBezTo>
                    <a:pt x="226" y="352"/>
                    <a:pt x="256" y="351"/>
                    <a:pt x="274" y="351"/>
                  </a:cubicBezTo>
                  <a:cubicBezTo>
                    <a:pt x="278" y="351"/>
                    <a:pt x="282" y="348"/>
                    <a:pt x="282" y="343"/>
                  </a:cubicBezTo>
                  <a:cubicBezTo>
                    <a:pt x="282" y="337"/>
                    <a:pt x="276" y="337"/>
                    <a:pt x="269" y="335"/>
                  </a:cubicBezTo>
                  <a:cubicBezTo>
                    <a:pt x="217" y="334"/>
                    <a:pt x="178" y="309"/>
                    <a:pt x="170" y="274"/>
                  </a:cubicBezTo>
                  <a:cubicBezTo>
                    <a:pt x="167" y="267"/>
                    <a:pt x="167" y="265"/>
                    <a:pt x="167" y="242"/>
                  </a:cubicBezTo>
                  <a:lnTo>
                    <a:pt x="167" y="104"/>
                  </a:lnTo>
                  <a:cubicBezTo>
                    <a:pt x="167" y="76"/>
                    <a:pt x="167" y="55"/>
                    <a:pt x="129" y="28"/>
                  </a:cubicBezTo>
                  <a:cubicBezTo>
                    <a:pt x="97" y="6"/>
                    <a:pt x="43" y="0"/>
                    <a:pt x="16" y="0"/>
                  </a:cubicBezTo>
                  <a:cubicBezTo>
                    <a:pt x="9" y="0"/>
                    <a:pt x="0" y="0"/>
                    <a:pt x="0" y="8"/>
                  </a:cubicBezTo>
                  <a:cubicBezTo>
                    <a:pt x="0" y="14"/>
                    <a:pt x="5" y="14"/>
                    <a:pt x="13" y="16"/>
                  </a:cubicBezTo>
                  <a:cubicBezTo>
                    <a:pt x="63" y="17"/>
                    <a:pt x="102" y="41"/>
                    <a:pt x="111" y="75"/>
                  </a:cubicBezTo>
                  <a:cubicBezTo>
                    <a:pt x="115" y="81"/>
                    <a:pt x="115" y="83"/>
                    <a:pt x="115" y="108"/>
                  </a:cubicBezTo>
                  <a:lnTo>
                    <a:pt x="115" y="251"/>
                  </a:lnTo>
                  <a:cubicBezTo>
                    <a:pt x="115" y="282"/>
                    <a:pt x="120" y="295"/>
                    <a:pt x="145" y="316"/>
                  </a:cubicBezTo>
                  <a:cubicBezTo>
                    <a:pt x="163" y="330"/>
                    <a:pt x="185" y="338"/>
                    <a:pt x="208" y="343"/>
                  </a:cubicBezTo>
                  <a:cubicBezTo>
                    <a:pt x="143" y="359"/>
                    <a:pt x="115" y="391"/>
                    <a:pt x="115" y="430"/>
                  </a:cubicBezTo>
                  <a:lnTo>
                    <a:pt x="115" y="595"/>
                  </a:lnTo>
                </a:path>
              </a:pathLst>
            </a:custGeom>
            <a:solidFill>
              <a:srgbClr val="000000"/>
            </a:solidFill>
            <a:ln w="15840">
              <a:noFill/>
            </a:ln>
          </p:spPr>
        </p:sp>
      </p:grpSp>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4" presetSubtype="16">
                                  <p:stCondLst>
                                    <p:cond delay="0"/>
                                  </p:stCondLst>
                                  <p:childTnLst>
                                    <p:set>
                                      <p:cBhvr>
                                        <p:cTn id="46" dur="1" fill="hold">
                                          <p:stCondLst>
                                            <p:cond delay="0"/>
                                          </p:stCondLst>
                                        </p:cTn>
                                        <p:attrNameLst>
                                          <p:attrName>style.visibility</p:attrName>
                                        </p:attrNameLst>
                                      </p:cBhvr>
                                      <p:to>
                                        <p:strVal val="visible"/>
                                      </p:to>
                                    </p:set>
                                    <p:animEffect filter="box(in)" transition="in">
                                      <p:cBhvr additive="repl">
                                        <p:cTn id="47" dur="500"/>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2"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013" name="TextShape 2"/>
          <p:cNvSpPr txBox="1"/>
          <p:nvPr/>
        </p:nvSpPr>
        <p:spPr>
          <a:xfrm>
            <a:off x="-274320" y="914400"/>
            <a:ext cx="5212080" cy="5303520"/>
          </a:xfrm>
          <a:prstGeom prst="rect">
            <a:avLst/>
          </a:prstGeom>
          <a:noFill/>
          <a:ln>
            <a:noFill/>
          </a:ln>
        </p:spPr>
        <p:txBody>
          <a:bodyPr lIns="0" rIns="0" tIns="0" bIns="0">
            <a:normAutofit/>
          </a:bodyPr>
          <a:p>
            <a:pPr lvl="1" marL="864000" indent="-324000">
              <a:spcBef>
                <a:spcPts val="1134"/>
              </a:spcBef>
              <a:buClr>
                <a:srgbClr val="000000"/>
              </a:buClr>
              <a:buSzPct val="75000"/>
              <a:buFont typeface="Symbol" charset="2"/>
              <a:buChar char=""/>
            </a:pPr>
            <a:r>
              <a:rPr b="0" lang="en-US" sz="2600" spc="-1" strike="noStrike">
                <a:latin typeface="Arial"/>
              </a:rPr>
              <a:t>How to express on Petri net</a:t>
            </a:r>
            <a:endParaRPr b="0" lang="en-US" sz="2600" spc="-1" strike="noStrike">
              <a:latin typeface="Arial"/>
            </a:endParaRPr>
          </a:p>
          <a:p>
            <a:pPr lvl="2" marL="1296000" indent="-288000">
              <a:spcBef>
                <a:spcPts val="850"/>
              </a:spcBef>
              <a:buClr>
                <a:srgbClr val="000000"/>
              </a:buClr>
              <a:buSzPct val="45000"/>
              <a:buFont typeface="Wingdings" charset="2"/>
              <a:buChar char=""/>
            </a:pPr>
            <a:r>
              <a:rPr b="0" lang="en-US" sz="2200" spc="-1" strike="noStrike">
                <a:latin typeface="Arial"/>
              </a:rPr>
              <a:t>Add silent transition</a:t>
            </a:r>
            <a:endParaRPr b="0" lang="en-US" sz="2200" spc="-1" strike="noStrike">
              <a:latin typeface="Arial"/>
            </a:endParaRPr>
          </a:p>
          <a:p>
            <a:pPr lvl="2" marL="1296000" indent="-288000">
              <a:spcBef>
                <a:spcPts val="850"/>
              </a:spcBef>
              <a:buClr>
                <a:srgbClr val="000000"/>
              </a:buClr>
              <a:buSzPct val="45000"/>
              <a:buFont typeface="Wingdings" charset="2"/>
              <a:buChar char=""/>
            </a:pPr>
            <a:endParaRPr b="0" lang="en-US" sz="22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post-place post after  S</a:t>
            </a: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4" marL="2160000" indent="-216000">
              <a:spcBef>
                <a:spcPts val="283"/>
              </a:spcBef>
              <a:buClr>
                <a:srgbClr val="000000"/>
              </a:buClr>
              <a:buSzPct val="45000"/>
              <a:buFont typeface="Wingdings"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014" name="Group 3"/>
          <p:cNvGrpSpPr/>
          <p:nvPr/>
        </p:nvGrpSpPr>
        <p:grpSpPr>
          <a:xfrm>
            <a:off x="6400800" y="2211120"/>
            <a:ext cx="2990160" cy="237240"/>
            <a:chOff x="6400800" y="2211120"/>
            <a:chExt cx="2990160" cy="237240"/>
          </a:xfrm>
        </p:grpSpPr>
        <p:sp>
          <p:nvSpPr>
            <p:cNvPr id="2015" name="Freeform 4"/>
            <p:cNvSpPr/>
            <p:nvPr/>
          </p:nvSpPr>
          <p:spPr>
            <a:xfrm>
              <a:off x="6400800" y="2211120"/>
              <a:ext cx="2990520" cy="237600"/>
            </a:xfrm>
            <a:custGeom>
              <a:avLst/>
              <a:gdLst/>
              <a:ahLst/>
              <a:rect l="0" t="0" r="r" b="b"/>
              <a:pathLst>
                <a:path w="8307" h="660">
                  <a:moveTo>
                    <a:pt x="4152" y="659"/>
                  </a:moveTo>
                  <a:lnTo>
                    <a:pt x="0" y="659"/>
                  </a:lnTo>
                  <a:lnTo>
                    <a:pt x="0" y="0"/>
                  </a:lnTo>
                  <a:lnTo>
                    <a:pt x="8306" y="0"/>
                  </a:lnTo>
                  <a:lnTo>
                    <a:pt x="8306" y="659"/>
                  </a:lnTo>
                  <a:lnTo>
                    <a:pt x="4152" y="659"/>
                  </a:lnTo>
                </a:path>
              </a:pathLst>
            </a:custGeom>
            <a:solidFill>
              <a:srgbClr val="ffffff"/>
            </a:solidFill>
            <a:ln w="15840">
              <a:noFill/>
            </a:ln>
          </p:spPr>
        </p:sp>
        <p:sp>
          <p:nvSpPr>
            <p:cNvPr id="2016" name="Freeform 5"/>
            <p:cNvSpPr/>
            <p:nvPr/>
          </p:nvSpPr>
          <p:spPr>
            <a:xfrm>
              <a:off x="6408720" y="2226600"/>
              <a:ext cx="126720" cy="162720"/>
            </a:xfrm>
            <a:custGeom>
              <a:avLst/>
              <a:gdLst/>
              <a:ahLst/>
              <a:rect l="0" t="0" r="r" b="b"/>
              <a:pathLst>
                <a:path w="352" h="452">
                  <a:moveTo>
                    <a:pt x="195" y="51"/>
                  </a:moveTo>
                  <a:cubicBezTo>
                    <a:pt x="201" y="28"/>
                    <a:pt x="202" y="21"/>
                    <a:pt x="256" y="21"/>
                  </a:cubicBezTo>
                  <a:cubicBezTo>
                    <a:pt x="274" y="21"/>
                    <a:pt x="278" y="21"/>
                    <a:pt x="278" y="7"/>
                  </a:cubicBezTo>
                  <a:cubicBezTo>
                    <a:pt x="278" y="0"/>
                    <a:pt x="272" y="0"/>
                    <a:pt x="269" y="0"/>
                  </a:cubicBezTo>
                  <a:cubicBezTo>
                    <a:pt x="251" y="0"/>
                    <a:pt x="202" y="1"/>
                    <a:pt x="183" y="1"/>
                  </a:cubicBezTo>
                  <a:cubicBezTo>
                    <a:pt x="166" y="1"/>
                    <a:pt x="123" y="0"/>
                    <a:pt x="106" y="0"/>
                  </a:cubicBezTo>
                  <a:cubicBezTo>
                    <a:pt x="102"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cubicBezTo>
                    <a:pt x="63" y="425"/>
                    <a:pt x="62" y="430"/>
                    <a:pt x="16" y="430"/>
                  </a:cubicBezTo>
                  <a:cubicBezTo>
                    <a:pt x="5" y="430"/>
                    <a:pt x="0" y="430"/>
                    <a:pt x="0" y="443"/>
                  </a:cubicBezTo>
                  <a:cubicBezTo>
                    <a:pt x="0" y="451"/>
                    <a:pt x="5" y="451"/>
                    <a:pt x="16" y="451"/>
                  </a:cubicBezTo>
                  <a:lnTo>
                    <a:pt x="285" y="451"/>
                  </a:lnTo>
                  <a:cubicBezTo>
                    <a:pt x="300" y="451"/>
                    <a:pt x="300" y="451"/>
                    <a:pt x="303" y="440"/>
                  </a:cubicBezTo>
                  <a:lnTo>
                    <a:pt x="350" y="297"/>
                  </a:lnTo>
                  <a:cubicBezTo>
                    <a:pt x="351" y="291"/>
                    <a:pt x="351" y="289"/>
                    <a:pt x="351" y="288"/>
                  </a:cubicBezTo>
                  <a:cubicBezTo>
                    <a:pt x="351" y="285"/>
                    <a:pt x="350" y="280"/>
                    <a:pt x="344" y="280"/>
                  </a:cubicBezTo>
                  <a:cubicBezTo>
                    <a:pt x="339" y="280"/>
                    <a:pt x="339" y="285"/>
                    <a:pt x="335" y="295"/>
                  </a:cubicBezTo>
                  <a:cubicBezTo>
                    <a:pt x="315" y="355"/>
                    <a:pt x="289" y="430"/>
                    <a:pt x="189" y="430"/>
                  </a:cubicBezTo>
                  <a:lnTo>
                    <a:pt x="133" y="430"/>
                  </a:lnTo>
                  <a:cubicBezTo>
                    <a:pt x="125" y="430"/>
                    <a:pt x="124" y="430"/>
                    <a:pt x="121" y="430"/>
                  </a:cubicBezTo>
                  <a:cubicBezTo>
                    <a:pt x="115" y="430"/>
                    <a:pt x="113" y="428"/>
                    <a:pt x="113" y="424"/>
                  </a:cubicBezTo>
                  <a:cubicBezTo>
                    <a:pt x="113" y="421"/>
                    <a:pt x="113" y="419"/>
                    <a:pt x="116" y="407"/>
                  </a:cubicBezTo>
                  <a:lnTo>
                    <a:pt x="195" y="51"/>
                  </a:lnTo>
                </a:path>
              </a:pathLst>
            </a:custGeom>
            <a:solidFill>
              <a:srgbClr val="000000"/>
            </a:solidFill>
            <a:ln w="15840">
              <a:noFill/>
            </a:ln>
          </p:spPr>
        </p:sp>
        <p:sp>
          <p:nvSpPr>
            <p:cNvPr id="2017" name="Freeform 6"/>
            <p:cNvSpPr/>
            <p:nvPr/>
          </p:nvSpPr>
          <p:spPr>
            <a:xfrm>
              <a:off x="6548040" y="2228400"/>
              <a:ext cx="142920" cy="160920"/>
            </a:xfrm>
            <a:custGeom>
              <a:avLst/>
              <a:gdLst/>
              <a:ahLst/>
              <a:rect l="0" t="0" r="r" b="b"/>
              <a:pathLst>
                <a:path w="397" h="447">
                  <a:moveTo>
                    <a:pt x="235" y="46"/>
                  </a:moveTo>
                  <a:cubicBezTo>
                    <a:pt x="239" y="28"/>
                    <a:pt x="240" y="24"/>
                    <a:pt x="248" y="22"/>
                  </a:cubicBezTo>
                  <a:cubicBezTo>
                    <a:pt x="253" y="21"/>
                    <a:pt x="272" y="21"/>
                    <a:pt x="285" y="21"/>
                  </a:cubicBezTo>
                  <a:cubicBezTo>
                    <a:pt x="343" y="21"/>
                    <a:pt x="369" y="22"/>
                    <a:pt x="369" y="75"/>
                  </a:cubicBezTo>
                  <a:cubicBezTo>
                    <a:pt x="369" y="84"/>
                    <a:pt x="367" y="111"/>
                    <a:pt x="364" y="127"/>
                  </a:cubicBezTo>
                  <a:cubicBezTo>
                    <a:pt x="364" y="130"/>
                    <a:pt x="363" y="138"/>
                    <a:pt x="363" y="139"/>
                  </a:cubicBezTo>
                  <a:cubicBezTo>
                    <a:pt x="363" y="144"/>
                    <a:pt x="364" y="148"/>
                    <a:pt x="369" y="148"/>
                  </a:cubicBezTo>
                  <a:cubicBezTo>
                    <a:pt x="376" y="148"/>
                    <a:pt x="377" y="144"/>
                    <a:pt x="379" y="133"/>
                  </a:cubicBezTo>
                  <a:lnTo>
                    <a:pt x="395" y="18"/>
                  </a:lnTo>
                  <a:cubicBezTo>
                    <a:pt x="395" y="16"/>
                    <a:pt x="396" y="9"/>
                    <a:pt x="396" y="7"/>
                  </a:cubicBezTo>
                  <a:cubicBezTo>
                    <a:pt x="396" y="0"/>
                    <a:pt x="389" y="0"/>
                    <a:pt x="380" y="0"/>
                  </a:cubicBezTo>
                  <a:lnTo>
                    <a:pt x="57" y="0"/>
                  </a:lnTo>
                  <a:cubicBezTo>
                    <a:pt x="44" y="0"/>
                    <a:pt x="42" y="0"/>
                    <a:pt x="38" y="13"/>
                  </a:cubicBezTo>
                  <a:lnTo>
                    <a:pt x="4" y="129"/>
                  </a:lnTo>
                  <a:cubicBezTo>
                    <a:pt x="3" y="130"/>
                    <a:pt x="0" y="139"/>
                    <a:pt x="0" y="141"/>
                  </a:cubicBezTo>
                  <a:cubicBezTo>
                    <a:pt x="0" y="145"/>
                    <a:pt x="3" y="148"/>
                    <a:pt x="7" y="148"/>
                  </a:cubicBezTo>
                  <a:cubicBezTo>
                    <a:pt x="13" y="148"/>
                    <a:pt x="13" y="145"/>
                    <a:pt x="17" y="135"/>
                  </a:cubicBezTo>
                  <a:cubicBezTo>
                    <a:pt x="49" y="33"/>
                    <a:pt x="63" y="21"/>
                    <a:pt x="149" y="21"/>
                  </a:cubicBezTo>
                  <a:lnTo>
                    <a:pt x="172" y="21"/>
                  </a:lnTo>
                  <a:cubicBezTo>
                    <a:pt x="189" y="21"/>
                    <a:pt x="189" y="22"/>
                    <a:pt x="189" y="28"/>
                  </a:cubicBezTo>
                  <a:cubicBezTo>
                    <a:pt x="189" y="33"/>
                    <a:pt x="186" y="40"/>
                    <a:pt x="186" y="42"/>
                  </a:cubicBezTo>
                  <a:lnTo>
                    <a:pt x="108" y="395"/>
                  </a:lnTo>
                  <a:cubicBezTo>
                    <a:pt x="103" y="419"/>
                    <a:pt x="102" y="427"/>
                    <a:pt x="40" y="427"/>
                  </a:cubicBezTo>
                  <a:cubicBezTo>
                    <a:pt x="18" y="427"/>
                    <a:pt x="15" y="427"/>
                    <a:pt x="15" y="439"/>
                  </a:cubicBezTo>
                  <a:cubicBezTo>
                    <a:pt x="15" y="446"/>
                    <a:pt x="21" y="446"/>
                    <a:pt x="25" y="446"/>
                  </a:cubicBezTo>
                  <a:cubicBezTo>
                    <a:pt x="40" y="446"/>
                    <a:pt x="57" y="446"/>
                    <a:pt x="73" y="446"/>
                  </a:cubicBezTo>
                  <a:cubicBezTo>
                    <a:pt x="88" y="446"/>
                    <a:pt x="106" y="445"/>
                    <a:pt x="121" y="445"/>
                  </a:cubicBezTo>
                  <a:cubicBezTo>
                    <a:pt x="137" y="445"/>
                    <a:pt x="154" y="446"/>
                    <a:pt x="170" y="446"/>
                  </a:cubicBezTo>
                  <a:cubicBezTo>
                    <a:pt x="186" y="446"/>
                    <a:pt x="205" y="446"/>
                    <a:pt x="220" y="446"/>
                  </a:cubicBezTo>
                  <a:cubicBezTo>
                    <a:pt x="226" y="446"/>
                    <a:pt x="234" y="446"/>
                    <a:pt x="234" y="434"/>
                  </a:cubicBezTo>
                  <a:cubicBezTo>
                    <a:pt x="234" y="427"/>
                    <a:pt x="228" y="427"/>
                    <a:pt x="214" y="427"/>
                  </a:cubicBezTo>
                  <a:cubicBezTo>
                    <a:pt x="199" y="427"/>
                    <a:pt x="191" y="427"/>
                    <a:pt x="177" y="425"/>
                  </a:cubicBezTo>
                  <a:cubicBezTo>
                    <a:pt x="160" y="424"/>
                    <a:pt x="154" y="421"/>
                    <a:pt x="154" y="410"/>
                  </a:cubicBezTo>
                  <a:cubicBezTo>
                    <a:pt x="154" y="410"/>
                    <a:pt x="154" y="407"/>
                    <a:pt x="157" y="397"/>
                  </a:cubicBezTo>
                  <a:lnTo>
                    <a:pt x="235" y="46"/>
                  </a:lnTo>
                </a:path>
              </a:pathLst>
            </a:custGeom>
            <a:solidFill>
              <a:srgbClr val="000000"/>
            </a:solidFill>
            <a:ln w="15840">
              <a:noFill/>
            </a:ln>
          </p:spPr>
        </p:sp>
        <p:sp>
          <p:nvSpPr>
            <p:cNvPr id="2018" name="Freeform 7"/>
            <p:cNvSpPr/>
            <p:nvPr/>
          </p:nvSpPr>
          <p:spPr>
            <a:xfrm>
              <a:off x="6763320" y="2301840"/>
              <a:ext cx="139680" cy="56520"/>
            </a:xfrm>
            <a:custGeom>
              <a:avLst/>
              <a:gdLst/>
              <a:ahLst/>
              <a:rect l="0" t="0" r="r" b="b"/>
              <a:pathLst>
                <a:path w="388" h="157">
                  <a:moveTo>
                    <a:pt x="367" y="27"/>
                  </a:moveTo>
                  <a:cubicBezTo>
                    <a:pt x="376" y="27"/>
                    <a:pt x="387" y="27"/>
                    <a:pt x="387" y="13"/>
                  </a:cubicBezTo>
                  <a:cubicBezTo>
                    <a:pt x="387" y="0"/>
                    <a:pt x="376" y="0"/>
                    <a:pt x="368" y="0"/>
                  </a:cubicBezTo>
                  <a:lnTo>
                    <a:pt x="20" y="0"/>
                  </a:lnTo>
                  <a:cubicBezTo>
                    <a:pt x="11" y="0"/>
                    <a:pt x="0" y="0"/>
                    <a:pt x="0" y="13"/>
                  </a:cubicBezTo>
                  <a:cubicBezTo>
                    <a:pt x="0" y="27"/>
                    <a:pt x="11" y="27"/>
                    <a:pt x="20" y="27"/>
                  </a:cubicBezTo>
                  <a:lnTo>
                    <a:pt x="367" y="27"/>
                  </a:lnTo>
                  <a:moveTo>
                    <a:pt x="368" y="156"/>
                  </a:moveTo>
                  <a:cubicBezTo>
                    <a:pt x="376" y="156"/>
                    <a:pt x="387" y="156"/>
                    <a:pt x="387" y="142"/>
                  </a:cubicBezTo>
                  <a:cubicBezTo>
                    <a:pt x="387" y="129"/>
                    <a:pt x="376" y="129"/>
                    <a:pt x="367" y="129"/>
                  </a:cubicBezTo>
                  <a:lnTo>
                    <a:pt x="20" y="129"/>
                  </a:lnTo>
                  <a:cubicBezTo>
                    <a:pt x="11" y="129"/>
                    <a:pt x="0" y="129"/>
                    <a:pt x="0" y="142"/>
                  </a:cubicBezTo>
                  <a:cubicBezTo>
                    <a:pt x="0" y="156"/>
                    <a:pt x="11" y="156"/>
                    <a:pt x="20" y="156"/>
                  </a:cubicBezTo>
                  <a:lnTo>
                    <a:pt x="368" y="156"/>
                  </a:lnTo>
                </a:path>
              </a:pathLst>
            </a:custGeom>
            <a:solidFill>
              <a:srgbClr val="000000"/>
            </a:solidFill>
            <a:ln w="15840">
              <a:noFill/>
            </a:ln>
          </p:spPr>
        </p:sp>
        <p:sp>
          <p:nvSpPr>
            <p:cNvPr id="2019" name="Freeform 8"/>
            <p:cNvSpPr/>
            <p:nvPr/>
          </p:nvSpPr>
          <p:spPr>
            <a:xfrm>
              <a:off x="6986880" y="2211120"/>
              <a:ext cx="74880" cy="237600"/>
            </a:xfrm>
            <a:custGeom>
              <a:avLst/>
              <a:gdLst/>
              <a:ahLst/>
              <a:rect l="0" t="0" r="r" b="b"/>
              <a:pathLst>
                <a:path w="208" h="660">
                  <a:moveTo>
                    <a:pt x="123" y="88"/>
                  </a:moveTo>
                  <a:cubicBezTo>
                    <a:pt x="123" y="61"/>
                    <a:pt x="139" y="19"/>
                    <a:pt x="202" y="15"/>
                  </a:cubicBezTo>
                  <a:cubicBezTo>
                    <a:pt x="205" y="13"/>
                    <a:pt x="207" y="10"/>
                    <a:pt x="207" y="7"/>
                  </a:cubicBezTo>
                  <a:cubicBezTo>
                    <a:pt x="207" y="0"/>
                    <a:pt x="202" y="0"/>
                    <a:pt x="197" y="0"/>
                  </a:cubicBezTo>
                  <a:cubicBezTo>
                    <a:pt x="137" y="0"/>
                    <a:pt x="84" y="33"/>
                    <a:pt x="84" y="82"/>
                  </a:cubicBezTo>
                  <a:lnTo>
                    <a:pt x="84" y="232"/>
                  </a:lnTo>
                  <a:cubicBezTo>
                    <a:pt x="84" y="259"/>
                    <a:pt x="84" y="280"/>
                    <a:pt x="61" y="301"/>
                  </a:cubicBezTo>
                  <a:cubicBezTo>
                    <a:pt x="40" y="321"/>
                    <a:pt x="18" y="322"/>
                    <a:pt x="5" y="322"/>
                  </a:cubicBezTo>
                  <a:cubicBezTo>
                    <a:pt x="3" y="324"/>
                    <a:pt x="0" y="327"/>
                    <a:pt x="0" y="330"/>
                  </a:cubicBezTo>
                  <a:cubicBezTo>
                    <a:pt x="0" y="337"/>
                    <a:pt x="4" y="337"/>
                    <a:pt x="9" y="337"/>
                  </a:cubicBezTo>
                  <a:cubicBezTo>
                    <a:pt x="48" y="340"/>
                    <a:pt x="75" y="364"/>
                    <a:pt x="82" y="395"/>
                  </a:cubicBezTo>
                  <a:cubicBezTo>
                    <a:pt x="84" y="403"/>
                    <a:pt x="84" y="404"/>
                    <a:pt x="84" y="428"/>
                  </a:cubicBezTo>
                  <a:lnTo>
                    <a:pt x="84" y="559"/>
                  </a:lnTo>
                  <a:cubicBezTo>
                    <a:pt x="84" y="586"/>
                    <a:pt x="84" y="608"/>
                    <a:pt x="112" y="632"/>
                  </a:cubicBezTo>
                  <a:cubicBezTo>
                    <a:pt x="135" y="652"/>
                    <a:pt x="173" y="659"/>
                    <a:pt x="197" y="659"/>
                  </a:cubicBezTo>
                  <a:cubicBezTo>
                    <a:pt x="202" y="659"/>
                    <a:pt x="207" y="659"/>
                    <a:pt x="207" y="652"/>
                  </a:cubicBezTo>
                  <a:cubicBezTo>
                    <a:pt x="207" y="646"/>
                    <a:pt x="203" y="646"/>
                    <a:pt x="198" y="646"/>
                  </a:cubicBezTo>
                  <a:cubicBezTo>
                    <a:pt x="161" y="643"/>
                    <a:pt x="132" y="622"/>
                    <a:pt x="125" y="587"/>
                  </a:cubicBezTo>
                  <a:cubicBezTo>
                    <a:pt x="123" y="581"/>
                    <a:pt x="123" y="580"/>
                    <a:pt x="123" y="557"/>
                  </a:cubicBezTo>
                  <a:lnTo>
                    <a:pt x="123" y="418"/>
                  </a:lnTo>
                  <a:cubicBezTo>
                    <a:pt x="123" y="388"/>
                    <a:pt x="119" y="376"/>
                    <a:pt x="100" y="355"/>
                  </a:cubicBezTo>
                  <a:cubicBezTo>
                    <a:pt x="87" y="341"/>
                    <a:pt x="70" y="335"/>
                    <a:pt x="54" y="330"/>
                  </a:cubicBezTo>
                  <a:cubicBezTo>
                    <a:pt x="102" y="315"/>
                    <a:pt x="123" y="285"/>
                    <a:pt x="123" y="246"/>
                  </a:cubicBezTo>
                  <a:lnTo>
                    <a:pt x="123" y="88"/>
                  </a:lnTo>
                </a:path>
              </a:pathLst>
            </a:custGeom>
            <a:solidFill>
              <a:srgbClr val="000000"/>
            </a:solidFill>
            <a:ln w="15840">
              <a:noFill/>
            </a:ln>
          </p:spPr>
        </p:sp>
        <p:sp>
          <p:nvSpPr>
            <p:cNvPr id="2020" name="Freeform 9"/>
            <p:cNvSpPr/>
            <p:nvPr/>
          </p:nvSpPr>
          <p:spPr>
            <a:xfrm>
              <a:off x="70837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49"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21" name="Freeform 10"/>
            <p:cNvSpPr/>
            <p:nvPr/>
          </p:nvSpPr>
          <p:spPr>
            <a:xfrm>
              <a:off x="73022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22" name="Freeform 11"/>
            <p:cNvSpPr/>
            <p:nvPr/>
          </p:nvSpPr>
          <p:spPr>
            <a:xfrm>
              <a:off x="7566120" y="2226600"/>
              <a:ext cx="160560" cy="162720"/>
            </a:xfrm>
            <a:custGeom>
              <a:avLst/>
              <a:gdLst/>
              <a:ahLst/>
              <a:rect l="0" t="0" r="r" b="b"/>
              <a:pathLst>
                <a:path w="446" h="452">
                  <a:moveTo>
                    <a:pt x="69" y="400"/>
                  </a:moveTo>
                  <a:cubicBezTo>
                    <a:pt x="63" y="425"/>
                    <a:pt x="62" y="430"/>
                    <a:pt x="16" y="430"/>
                  </a:cubicBezTo>
                  <a:cubicBezTo>
                    <a:pt x="7" y="430"/>
                    <a:pt x="0" y="430"/>
                    <a:pt x="0" y="443"/>
                  </a:cubicBezTo>
                  <a:cubicBezTo>
                    <a:pt x="0" y="451"/>
                    <a:pt x="5" y="451"/>
                    <a:pt x="16" y="451"/>
                  </a:cubicBezTo>
                  <a:lnTo>
                    <a:pt x="208" y="451"/>
                  </a:lnTo>
                  <a:cubicBezTo>
                    <a:pt x="330" y="451"/>
                    <a:pt x="445" y="312"/>
                    <a:pt x="445" y="168"/>
                  </a:cubicBezTo>
                  <a:cubicBezTo>
                    <a:pt x="445" y="73"/>
                    <a:pt x="395" y="0"/>
                    <a:pt x="307" y="0"/>
                  </a:cubicBezTo>
                  <a:lnTo>
                    <a:pt x="112" y="0"/>
                  </a:lnTo>
                  <a:cubicBezTo>
                    <a:pt x="102" y="0"/>
                    <a:pt x="95" y="0"/>
                    <a:pt x="95" y="12"/>
                  </a:cubicBezTo>
                  <a:cubicBezTo>
                    <a:pt x="95" y="21"/>
                    <a:pt x="100" y="21"/>
                    <a:pt x="112" y="21"/>
                  </a:cubicBezTo>
                  <a:cubicBezTo>
                    <a:pt x="119" y="21"/>
                    <a:pt x="129" y="21"/>
                    <a:pt x="137" y="22"/>
                  </a:cubicBezTo>
                  <a:cubicBezTo>
                    <a:pt x="146" y="22"/>
                    <a:pt x="149" y="25"/>
                    <a:pt x="149" y="33"/>
                  </a:cubicBezTo>
                  <a:cubicBezTo>
                    <a:pt x="149" y="34"/>
                    <a:pt x="149" y="37"/>
                    <a:pt x="146" y="45"/>
                  </a:cubicBezTo>
                  <a:lnTo>
                    <a:pt x="69" y="400"/>
                  </a:lnTo>
                  <a:moveTo>
                    <a:pt x="195" y="45"/>
                  </a:moveTo>
                  <a:cubicBezTo>
                    <a:pt x="201" y="22"/>
                    <a:pt x="201" y="21"/>
                    <a:pt x="226" y="21"/>
                  </a:cubicBezTo>
                  <a:lnTo>
                    <a:pt x="289" y="21"/>
                  </a:lnTo>
                  <a:cubicBezTo>
                    <a:pt x="346" y="21"/>
                    <a:pt x="393" y="55"/>
                    <a:pt x="393" y="142"/>
                  </a:cubicBezTo>
                  <a:cubicBezTo>
                    <a:pt x="393" y="175"/>
                    <a:pt x="381" y="283"/>
                    <a:pt x="333" y="356"/>
                  </a:cubicBezTo>
                  <a:cubicBezTo>
                    <a:pt x="315" y="380"/>
                    <a:pt x="269" y="430"/>
                    <a:pt x="198" y="430"/>
                  </a:cubicBezTo>
                  <a:lnTo>
                    <a:pt x="132" y="430"/>
                  </a:lnTo>
                  <a:cubicBezTo>
                    <a:pt x="124" y="430"/>
                    <a:pt x="123" y="430"/>
                    <a:pt x="120" y="430"/>
                  </a:cubicBezTo>
                  <a:cubicBezTo>
                    <a:pt x="113" y="430"/>
                    <a:pt x="112" y="428"/>
                    <a:pt x="112" y="424"/>
                  </a:cubicBezTo>
                  <a:cubicBezTo>
                    <a:pt x="112" y="421"/>
                    <a:pt x="112" y="419"/>
                    <a:pt x="115" y="407"/>
                  </a:cubicBezTo>
                  <a:lnTo>
                    <a:pt x="195" y="45"/>
                  </a:lnTo>
                </a:path>
              </a:pathLst>
            </a:custGeom>
            <a:solidFill>
              <a:srgbClr val="000000"/>
            </a:solidFill>
            <a:ln w="15840">
              <a:noFill/>
            </a:ln>
          </p:spPr>
        </p:sp>
        <p:sp>
          <p:nvSpPr>
            <p:cNvPr id="2023" name="Freeform 12"/>
            <p:cNvSpPr/>
            <p:nvPr/>
          </p:nvSpPr>
          <p:spPr>
            <a:xfrm>
              <a:off x="775404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24" name="Freeform 13"/>
            <p:cNvSpPr/>
            <p:nvPr/>
          </p:nvSpPr>
          <p:spPr>
            <a:xfrm>
              <a:off x="78361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51"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25" name="Freeform 14"/>
            <p:cNvSpPr/>
            <p:nvPr/>
          </p:nvSpPr>
          <p:spPr>
            <a:xfrm>
              <a:off x="80546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26" name="Freeform 15"/>
            <p:cNvSpPr/>
            <p:nvPr/>
          </p:nvSpPr>
          <p:spPr>
            <a:xfrm>
              <a:off x="831780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8"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3" y="129"/>
                    <a:pt x="300" y="129"/>
                  </a:cubicBezTo>
                  <a:cubicBezTo>
                    <a:pt x="294" y="129"/>
                    <a:pt x="294" y="132"/>
                    <a:pt x="292" y="139"/>
                  </a:cubicBezTo>
                  <a:cubicBezTo>
                    <a:pt x="280" y="190"/>
                    <a:pt x="269" y="205"/>
                    <a:pt x="215" y="205"/>
                  </a:cubicBezTo>
                  <a:lnTo>
                    <a:pt x="161" y="205"/>
                  </a:lnTo>
                  <a:lnTo>
                    <a:pt x="195"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2"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27" name="Freeform 16"/>
            <p:cNvSpPr/>
            <p:nvPr/>
          </p:nvSpPr>
          <p:spPr>
            <a:xfrm>
              <a:off x="849420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28" name="Freeform 17"/>
            <p:cNvSpPr/>
            <p:nvPr/>
          </p:nvSpPr>
          <p:spPr>
            <a:xfrm>
              <a:off x="8577360" y="2226600"/>
              <a:ext cx="150120" cy="162720"/>
            </a:xfrm>
            <a:custGeom>
              <a:avLst/>
              <a:gdLst/>
              <a:ahLst/>
              <a:rect l="0" t="0" r="r" b="b"/>
              <a:pathLst>
                <a:path w="417" h="452">
                  <a:moveTo>
                    <a:pt x="69" y="400"/>
                  </a:moveTo>
                  <a:cubicBezTo>
                    <a:pt x="63" y="425"/>
                    <a:pt x="62" y="430"/>
                    <a:pt x="16" y="430"/>
                  </a:cubicBezTo>
                  <a:cubicBezTo>
                    <a:pt x="5" y="430"/>
                    <a:pt x="0" y="430"/>
                    <a:pt x="0" y="443"/>
                  </a:cubicBezTo>
                  <a:cubicBezTo>
                    <a:pt x="0" y="451"/>
                    <a:pt x="5" y="451"/>
                    <a:pt x="16" y="451"/>
                  </a:cubicBezTo>
                  <a:lnTo>
                    <a:pt x="223" y="451"/>
                  </a:lnTo>
                  <a:cubicBezTo>
                    <a:pt x="315" y="451"/>
                    <a:pt x="384" y="373"/>
                    <a:pt x="384" y="309"/>
                  </a:cubicBezTo>
                  <a:cubicBezTo>
                    <a:pt x="384" y="261"/>
                    <a:pt x="350" y="223"/>
                    <a:pt x="294" y="216"/>
                  </a:cubicBezTo>
                  <a:cubicBezTo>
                    <a:pt x="354" y="202"/>
                    <a:pt x="416" y="154"/>
                    <a:pt x="416" y="91"/>
                  </a:cubicBezTo>
                  <a:cubicBezTo>
                    <a:pt x="416" y="42"/>
                    <a:pt x="377" y="0"/>
                    <a:pt x="307" y="0"/>
                  </a:cubicBezTo>
                  <a:lnTo>
                    <a:pt x="112" y="0"/>
                  </a:lnTo>
                  <a:cubicBezTo>
                    <a:pt x="100"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moveTo>
                    <a:pt x="157" y="210"/>
                  </a:moveTo>
                  <a:lnTo>
                    <a:pt x="193" y="45"/>
                  </a:lnTo>
                  <a:cubicBezTo>
                    <a:pt x="198" y="22"/>
                    <a:pt x="199" y="21"/>
                    <a:pt x="224" y="21"/>
                  </a:cubicBezTo>
                  <a:lnTo>
                    <a:pt x="300" y="21"/>
                  </a:lnTo>
                  <a:cubicBezTo>
                    <a:pt x="350" y="21"/>
                    <a:pt x="363" y="60"/>
                    <a:pt x="363" y="88"/>
                  </a:cubicBezTo>
                  <a:cubicBezTo>
                    <a:pt x="363" y="147"/>
                    <a:pt x="313" y="210"/>
                    <a:pt x="241" y="210"/>
                  </a:cubicBezTo>
                  <a:lnTo>
                    <a:pt x="157" y="210"/>
                  </a:lnTo>
                  <a:moveTo>
                    <a:pt x="131" y="430"/>
                  </a:moveTo>
                  <a:cubicBezTo>
                    <a:pt x="123" y="430"/>
                    <a:pt x="121" y="430"/>
                    <a:pt x="117" y="430"/>
                  </a:cubicBezTo>
                  <a:cubicBezTo>
                    <a:pt x="112" y="430"/>
                    <a:pt x="110" y="428"/>
                    <a:pt x="110" y="424"/>
                  </a:cubicBezTo>
                  <a:cubicBezTo>
                    <a:pt x="110" y="421"/>
                    <a:pt x="110" y="419"/>
                    <a:pt x="113" y="407"/>
                  </a:cubicBezTo>
                  <a:lnTo>
                    <a:pt x="153" y="223"/>
                  </a:lnTo>
                  <a:lnTo>
                    <a:pt x="263" y="223"/>
                  </a:lnTo>
                  <a:cubicBezTo>
                    <a:pt x="319" y="223"/>
                    <a:pt x="330" y="273"/>
                    <a:pt x="330" y="301"/>
                  </a:cubicBezTo>
                  <a:cubicBezTo>
                    <a:pt x="330" y="367"/>
                    <a:pt x="278" y="430"/>
                    <a:pt x="210" y="430"/>
                  </a:cubicBezTo>
                  <a:lnTo>
                    <a:pt x="131" y="430"/>
                  </a:lnTo>
                </a:path>
              </a:pathLst>
            </a:custGeom>
            <a:solidFill>
              <a:srgbClr val="000000"/>
            </a:solidFill>
            <a:ln w="15840">
              <a:noFill/>
            </a:ln>
          </p:spPr>
        </p:sp>
        <p:sp>
          <p:nvSpPr>
            <p:cNvPr id="2029" name="Freeform 18"/>
            <p:cNvSpPr/>
            <p:nvPr/>
          </p:nvSpPr>
          <p:spPr>
            <a:xfrm>
              <a:off x="880668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30" name="Freeform 19"/>
            <p:cNvSpPr/>
            <p:nvPr/>
          </p:nvSpPr>
          <p:spPr>
            <a:xfrm>
              <a:off x="906984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9"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5" y="129"/>
                    <a:pt x="300" y="129"/>
                  </a:cubicBezTo>
                  <a:cubicBezTo>
                    <a:pt x="294" y="129"/>
                    <a:pt x="294" y="132"/>
                    <a:pt x="292" y="139"/>
                  </a:cubicBezTo>
                  <a:cubicBezTo>
                    <a:pt x="280" y="190"/>
                    <a:pt x="269" y="205"/>
                    <a:pt x="215" y="205"/>
                  </a:cubicBezTo>
                  <a:lnTo>
                    <a:pt x="161" y="205"/>
                  </a:lnTo>
                  <a:lnTo>
                    <a:pt x="197"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3"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31" name="Freeform 20"/>
            <p:cNvSpPr/>
            <p:nvPr/>
          </p:nvSpPr>
          <p:spPr>
            <a:xfrm>
              <a:off x="9243360" y="2211120"/>
              <a:ext cx="74880" cy="237600"/>
            </a:xfrm>
            <a:custGeom>
              <a:avLst/>
              <a:gdLst/>
              <a:ahLst/>
              <a:rect l="0" t="0" r="r" b="b"/>
              <a:pathLst>
                <a:path w="208" h="660">
                  <a:moveTo>
                    <a:pt x="84" y="572"/>
                  </a:moveTo>
                  <a:cubicBezTo>
                    <a:pt x="84" y="598"/>
                    <a:pt x="69" y="641"/>
                    <a:pt x="5" y="646"/>
                  </a:cubicBezTo>
                  <a:cubicBezTo>
                    <a:pt x="3" y="646"/>
                    <a:pt x="0" y="649"/>
                    <a:pt x="0" y="652"/>
                  </a:cubicBezTo>
                  <a:cubicBezTo>
                    <a:pt x="0" y="659"/>
                    <a:pt x="7" y="659"/>
                    <a:pt x="12" y="659"/>
                  </a:cubicBezTo>
                  <a:cubicBezTo>
                    <a:pt x="69" y="659"/>
                    <a:pt x="123" y="628"/>
                    <a:pt x="123" y="577"/>
                  </a:cubicBezTo>
                  <a:lnTo>
                    <a:pt x="123" y="427"/>
                  </a:lnTo>
                  <a:cubicBezTo>
                    <a:pt x="123" y="401"/>
                    <a:pt x="123" y="380"/>
                    <a:pt x="146" y="358"/>
                  </a:cubicBezTo>
                  <a:cubicBezTo>
                    <a:pt x="166" y="338"/>
                    <a:pt x="189" y="337"/>
                    <a:pt x="202" y="337"/>
                  </a:cubicBezTo>
                  <a:cubicBezTo>
                    <a:pt x="205" y="337"/>
                    <a:pt x="207" y="334"/>
                    <a:pt x="207" y="330"/>
                  </a:cubicBezTo>
                  <a:cubicBezTo>
                    <a:pt x="207" y="324"/>
                    <a:pt x="203" y="324"/>
                    <a:pt x="198" y="322"/>
                  </a:cubicBezTo>
                  <a:cubicBezTo>
                    <a:pt x="160" y="321"/>
                    <a:pt x="131" y="297"/>
                    <a:pt x="125" y="264"/>
                  </a:cubicBezTo>
                  <a:cubicBezTo>
                    <a:pt x="123" y="256"/>
                    <a:pt x="123" y="255"/>
                    <a:pt x="123" y="232"/>
                  </a:cubicBezTo>
                  <a:lnTo>
                    <a:pt x="123" y="100"/>
                  </a:lnTo>
                  <a:cubicBezTo>
                    <a:pt x="123" y="73"/>
                    <a:pt x="123" y="52"/>
                    <a:pt x="95" y="27"/>
                  </a:cubicBezTo>
                  <a:cubicBezTo>
                    <a:pt x="71" y="6"/>
                    <a:pt x="32" y="0"/>
                    <a:pt x="12" y="0"/>
                  </a:cubicBezTo>
                  <a:cubicBezTo>
                    <a:pt x="7" y="0"/>
                    <a:pt x="0" y="0"/>
                    <a:pt x="0" y="7"/>
                  </a:cubicBezTo>
                  <a:cubicBezTo>
                    <a:pt x="0" y="13"/>
                    <a:pt x="4" y="13"/>
                    <a:pt x="9" y="15"/>
                  </a:cubicBezTo>
                  <a:cubicBezTo>
                    <a:pt x="46" y="16"/>
                    <a:pt x="75" y="39"/>
                    <a:pt x="82" y="72"/>
                  </a:cubicBezTo>
                  <a:cubicBezTo>
                    <a:pt x="84" y="78"/>
                    <a:pt x="84" y="79"/>
                    <a:pt x="84" y="103"/>
                  </a:cubicBezTo>
                  <a:lnTo>
                    <a:pt x="84" y="241"/>
                  </a:lnTo>
                  <a:cubicBezTo>
                    <a:pt x="84" y="271"/>
                    <a:pt x="88" y="283"/>
                    <a:pt x="107" y="304"/>
                  </a:cubicBezTo>
                  <a:cubicBezTo>
                    <a:pt x="120" y="318"/>
                    <a:pt x="136" y="325"/>
                    <a:pt x="153" y="330"/>
                  </a:cubicBezTo>
                  <a:cubicBezTo>
                    <a:pt x="106" y="344"/>
                    <a:pt x="84" y="376"/>
                    <a:pt x="84" y="413"/>
                  </a:cubicBezTo>
                  <a:lnTo>
                    <a:pt x="84" y="572"/>
                  </a:lnTo>
                </a:path>
              </a:pathLst>
            </a:custGeom>
            <a:solidFill>
              <a:srgbClr val="000000"/>
            </a:solidFill>
            <a:ln w="15840">
              <a:noFill/>
            </a:ln>
          </p:spPr>
        </p:sp>
        <p:sp>
          <p:nvSpPr>
            <p:cNvPr id="2032" name="Freeform 21"/>
            <p:cNvSpPr/>
            <p:nvPr/>
          </p:nvSpPr>
          <p:spPr>
            <a:xfrm>
              <a:off x="9350640" y="2363760"/>
              <a:ext cx="23040" cy="26280"/>
            </a:xfrm>
            <a:custGeom>
              <a:avLst/>
              <a:gdLst/>
              <a:ahLst/>
              <a:rect l="0" t="0" r="r" b="b"/>
              <a:pathLst>
                <a:path w="64" h="73">
                  <a:moveTo>
                    <a:pt x="63" y="36"/>
                  </a:moveTo>
                  <a:cubicBezTo>
                    <a:pt x="63" y="16"/>
                    <a:pt x="49" y="0"/>
                    <a:pt x="32" y="0"/>
                  </a:cubicBezTo>
                  <a:cubicBezTo>
                    <a:pt x="15" y="0"/>
                    <a:pt x="0" y="16"/>
                    <a:pt x="0" y="36"/>
                  </a:cubicBezTo>
                  <a:cubicBezTo>
                    <a:pt x="0" y="55"/>
                    <a:pt x="15" y="72"/>
                    <a:pt x="32" y="72"/>
                  </a:cubicBezTo>
                  <a:cubicBezTo>
                    <a:pt x="49" y="72"/>
                    <a:pt x="63" y="55"/>
                    <a:pt x="63" y="36"/>
                  </a:cubicBezTo>
                </a:path>
              </a:pathLst>
            </a:custGeom>
            <a:solidFill>
              <a:srgbClr val="000000"/>
            </a:solidFill>
            <a:ln w="15840">
              <a:noFill/>
            </a:ln>
          </p:spPr>
        </p:sp>
      </p:grpSp>
      <p:pic>
        <p:nvPicPr>
          <p:cNvPr id="2033" name="" descr=""/>
          <p:cNvPicPr/>
          <p:nvPr/>
        </p:nvPicPr>
        <p:blipFill>
          <a:blip r:embed="rId1"/>
          <a:stretch/>
        </p:blipFill>
        <p:spPr>
          <a:xfrm>
            <a:off x="5760720" y="2981160"/>
            <a:ext cx="3746880" cy="1133640"/>
          </a:xfrm>
          <a:prstGeom prst="rect">
            <a:avLst/>
          </a:prstGeom>
          <a:ln>
            <a:noFill/>
          </a:ln>
        </p:spPr>
      </p:pic>
      <p:pic>
        <p:nvPicPr>
          <p:cNvPr id="2034" name="" descr=""/>
          <p:cNvPicPr/>
          <p:nvPr/>
        </p:nvPicPr>
        <p:blipFill>
          <a:blip r:embed="rId2"/>
          <a:stretch/>
        </p:blipFill>
        <p:spPr>
          <a:xfrm>
            <a:off x="6126480" y="1046880"/>
            <a:ext cx="3214440" cy="964800"/>
          </a:xfrm>
          <a:prstGeom prst="rect">
            <a:avLst/>
          </a:prstGeom>
          <a:ln>
            <a:noFill/>
          </a:ln>
        </p:spPr>
      </p:pic>
      <p:sp>
        <p:nvSpPr>
          <p:cNvPr id="2035" name="CustomShape 22"/>
          <p:cNvSpPr/>
          <p:nvPr/>
        </p:nvSpPr>
        <p:spPr>
          <a:xfrm>
            <a:off x="1371600" y="2097360"/>
            <a:ext cx="3108960" cy="731520"/>
          </a:xfrm>
          <a:prstGeom prst="rect">
            <a:avLst/>
          </a:prstGeom>
          <a:noFill/>
          <a:ln w="29160">
            <a:solidFill>
              <a:srgbClr val="0066b3"/>
            </a:solidFill>
            <a:custDash>
              <a:ds d="200000" sp="200000"/>
            </a:custDash>
            <a:round/>
          </a:ln>
        </p:spPr>
        <p:style>
          <a:lnRef idx="0"/>
          <a:fillRef idx="0"/>
          <a:effectRef idx="0"/>
          <a:fontRef idx="minor"/>
        </p:style>
      </p:sp>
    </p:spTree>
  </p:cSld>
  <p:timing>
    <p:tnLst>
      <p:par>
        <p:cTn id="48" dur="indefinite" restart="never" nodeType="tmRoot">
          <p:childTnLst>
            <p:seq>
              <p:cTn id="49"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037" name="TextShape 2"/>
          <p:cNvSpPr txBox="1"/>
          <p:nvPr/>
        </p:nvSpPr>
        <p:spPr>
          <a:xfrm>
            <a:off x="-274320" y="914400"/>
            <a:ext cx="5212080" cy="5303520"/>
          </a:xfrm>
          <a:prstGeom prst="rect">
            <a:avLst/>
          </a:prstGeom>
          <a:noFill/>
          <a:ln>
            <a:noFill/>
          </a:ln>
        </p:spPr>
        <p:txBody>
          <a:bodyPr lIns="0" rIns="0" tIns="0" bIns="0">
            <a:normAutofit/>
          </a:bodyPr>
          <a:p>
            <a:pPr lvl="1" marL="864000" indent="-324000">
              <a:spcBef>
                <a:spcPts val="1134"/>
              </a:spcBef>
              <a:buClr>
                <a:srgbClr val="000000"/>
              </a:buClr>
              <a:buSzPct val="75000"/>
              <a:buFont typeface="Symbol" charset="2"/>
              <a:buChar char=""/>
            </a:pPr>
            <a:r>
              <a:rPr b="0" lang="en-US" sz="2600" spc="-1" strike="noStrike">
                <a:latin typeface="Arial"/>
              </a:rPr>
              <a:t>How to express on Petri net</a:t>
            </a:r>
            <a:endParaRPr b="0" lang="en-US" sz="2600" spc="-1" strike="noStrike">
              <a:latin typeface="Arial"/>
            </a:endParaRPr>
          </a:p>
          <a:p>
            <a:pPr lvl="2" marL="1296000" indent="-288000">
              <a:spcBef>
                <a:spcPts val="850"/>
              </a:spcBef>
              <a:buClr>
                <a:srgbClr val="000000"/>
              </a:buClr>
              <a:buSzPct val="45000"/>
              <a:buFont typeface="Wingdings" charset="2"/>
              <a:buChar char=""/>
            </a:pPr>
            <a:r>
              <a:rPr b="0" lang="en-US" sz="2200" spc="-1" strike="noStrike">
                <a:latin typeface="Arial"/>
              </a:rPr>
              <a:t>Add silent transition</a:t>
            </a:r>
            <a:endParaRPr b="0" lang="en-US" sz="22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post-place post after  S</a:t>
            </a: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pre-place before T</a:t>
            </a:r>
            <a:endParaRPr b="0" lang="en-US" sz="2000" spc="-1" strike="noStrike">
              <a:latin typeface="Arial"/>
            </a:endParaRPr>
          </a:p>
          <a:p>
            <a:pPr lvl="4" marL="2160000" indent="-216000">
              <a:spcBef>
                <a:spcPts val="283"/>
              </a:spcBef>
              <a:buClr>
                <a:srgbClr val="000000"/>
              </a:buClr>
              <a:buSzPct val="45000"/>
              <a:buFont typeface="Wingdings"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038" name="Group 3"/>
          <p:cNvGrpSpPr/>
          <p:nvPr/>
        </p:nvGrpSpPr>
        <p:grpSpPr>
          <a:xfrm>
            <a:off x="6400800" y="2211120"/>
            <a:ext cx="2990160" cy="237240"/>
            <a:chOff x="6400800" y="2211120"/>
            <a:chExt cx="2990160" cy="237240"/>
          </a:xfrm>
        </p:grpSpPr>
        <p:sp>
          <p:nvSpPr>
            <p:cNvPr id="2039" name="Freeform 4"/>
            <p:cNvSpPr/>
            <p:nvPr/>
          </p:nvSpPr>
          <p:spPr>
            <a:xfrm>
              <a:off x="6400800" y="2211120"/>
              <a:ext cx="2990520" cy="237600"/>
            </a:xfrm>
            <a:custGeom>
              <a:avLst/>
              <a:gdLst/>
              <a:ahLst/>
              <a:rect l="0" t="0" r="r" b="b"/>
              <a:pathLst>
                <a:path w="8307" h="660">
                  <a:moveTo>
                    <a:pt x="4152" y="659"/>
                  </a:moveTo>
                  <a:lnTo>
                    <a:pt x="0" y="659"/>
                  </a:lnTo>
                  <a:lnTo>
                    <a:pt x="0" y="0"/>
                  </a:lnTo>
                  <a:lnTo>
                    <a:pt x="8306" y="0"/>
                  </a:lnTo>
                  <a:lnTo>
                    <a:pt x="8306" y="659"/>
                  </a:lnTo>
                  <a:lnTo>
                    <a:pt x="4152" y="659"/>
                  </a:lnTo>
                </a:path>
              </a:pathLst>
            </a:custGeom>
            <a:solidFill>
              <a:srgbClr val="ffffff"/>
            </a:solidFill>
            <a:ln w="15840">
              <a:noFill/>
            </a:ln>
          </p:spPr>
        </p:sp>
        <p:sp>
          <p:nvSpPr>
            <p:cNvPr id="2040" name="Freeform 5"/>
            <p:cNvSpPr/>
            <p:nvPr/>
          </p:nvSpPr>
          <p:spPr>
            <a:xfrm>
              <a:off x="6408720" y="2226600"/>
              <a:ext cx="126720" cy="162720"/>
            </a:xfrm>
            <a:custGeom>
              <a:avLst/>
              <a:gdLst/>
              <a:ahLst/>
              <a:rect l="0" t="0" r="r" b="b"/>
              <a:pathLst>
                <a:path w="352" h="452">
                  <a:moveTo>
                    <a:pt x="195" y="51"/>
                  </a:moveTo>
                  <a:cubicBezTo>
                    <a:pt x="201" y="28"/>
                    <a:pt x="202" y="21"/>
                    <a:pt x="256" y="21"/>
                  </a:cubicBezTo>
                  <a:cubicBezTo>
                    <a:pt x="274" y="21"/>
                    <a:pt x="278" y="21"/>
                    <a:pt x="278" y="7"/>
                  </a:cubicBezTo>
                  <a:cubicBezTo>
                    <a:pt x="278" y="0"/>
                    <a:pt x="272" y="0"/>
                    <a:pt x="269" y="0"/>
                  </a:cubicBezTo>
                  <a:cubicBezTo>
                    <a:pt x="251" y="0"/>
                    <a:pt x="202" y="1"/>
                    <a:pt x="183" y="1"/>
                  </a:cubicBezTo>
                  <a:cubicBezTo>
                    <a:pt x="166" y="1"/>
                    <a:pt x="123" y="0"/>
                    <a:pt x="106" y="0"/>
                  </a:cubicBezTo>
                  <a:cubicBezTo>
                    <a:pt x="102"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cubicBezTo>
                    <a:pt x="63" y="425"/>
                    <a:pt x="62" y="430"/>
                    <a:pt x="16" y="430"/>
                  </a:cubicBezTo>
                  <a:cubicBezTo>
                    <a:pt x="5" y="430"/>
                    <a:pt x="0" y="430"/>
                    <a:pt x="0" y="443"/>
                  </a:cubicBezTo>
                  <a:cubicBezTo>
                    <a:pt x="0" y="451"/>
                    <a:pt x="5" y="451"/>
                    <a:pt x="16" y="451"/>
                  </a:cubicBezTo>
                  <a:lnTo>
                    <a:pt x="285" y="451"/>
                  </a:lnTo>
                  <a:cubicBezTo>
                    <a:pt x="300" y="451"/>
                    <a:pt x="300" y="451"/>
                    <a:pt x="303" y="440"/>
                  </a:cubicBezTo>
                  <a:lnTo>
                    <a:pt x="350" y="297"/>
                  </a:lnTo>
                  <a:cubicBezTo>
                    <a:pt x="351" y="291"/>
                    <a:pt x="351" y="289"/>
                    <a:pt x="351" y="288"/>
                  </a:cubicBezTo>
                  <a:cubicBezTo>
                    <a:pt x="351" y="285"/>
                    <a:pt x="350" y="280"/>
                    <a:pt x="344" y="280"/>
                  </a:cubicBezTo>
                  <a:cubicBezTo>
                    <a:pt x="339" y="280"/>
                    <a:pt x="339" y="285"/>
                    <a:pt x="335" y="295"/>
                  </a:cubicBezTo>
                  <a:cubicBezTo>
                    <a:pt x="315" y="355"/>
                    <a:pt x="289" y="430"/>
                    <a:pt x="189" y="430"/>
                  </a:cubicBezTo>
                  <a:lnTo>
                    <a:pt x="133" y="430"/>
                  </a:lnTo>
                  <a:cubicBezTo>
                    <a:pt x="125" y="430"/>
                    <a:pt x="124" y="430"/>
                    <a:pt x="121" y="430"/>
                  </a:cubicBezTo>
                  <a:cubicBezTo>
                    <a:pt x="115" y="430"/>
                    <a:pt x="113" y="428"/>
                    <a:pt x="113" y="424"/>
                  </a:cubicBezTo>
                  <a:cubicBezTo>
                    <a:pt x="113" y="421"/>
                    <a:pt x="113" y="419"/>
                    <a:pt x="116" y="407"/>
                  </a:cubicBezTo>
                  <a:lnTo>
                    <a:pt x="195" y="51"/>
                  </a:lnTo>
                </a:path>
              </a:pathLst>
            </a:custGeom>
            <a:solidFill>
              <a:srgbClr val="000000"/>
            </a:solidFill>
            <a:ln w="15840">
              <a:noFill/>
            </a:ln>
          </p:spPr>
        </p:sp>
        <p:sp>
          <p:nvSpPr>
            <p:cNvPr id="2041" name="Freeform 6"/>
            <p:cNvSpPr/>
            <p:nvPr/>
          </p:nvSpPr>
          <p:spPr>
            <a:xfrm>
              <a:off x="6548040" y="2228400"/>
              <a:ext cx="142920" cy="160920"/>
            </a:xfrm>
            <a:custGeom>
              <a:avLst/>
              <a:gdLst/>
              <a:ahLst/>
              <a:rect l="0" t="0" r="r" b="b"/>
              <a:pathLst>
                <a:path w="397" h="447">
                  <a:moveTo>
                    <a:pt x="235" y="46"/>
                  </a:moveTo>
                  <a:cubicBezTo>
                    <a:pt x="239" y="28"/>
                    <a:pt x="240" y="24"/>
                    <a:pt x="248" y="22"/>
                  </a:cubicBezTo>
                  <a:cubicBezTo>
                    <a:pt x="253" y="21"/>
                    <a:pt x="272" y="21"/>
                    <a:pt x="285" y="21"/>
                  </a:cubicBezTo>
                  <a:cubicBezTo>
                    <a:pt x="343" y="21"/>
                    <a:pt x="369" y="22"/>
                    <a:pt x="369" y="75"/>
                  </a:cubicBezTo>
                  <a:cubicBezTo>
                    <a:pt x="369" y="84"/>
                    <a:pt x="367" y="111"/>
                    <a:pt x="364" y="127"/>
                  </a:cubicBezTo>
                  <a:cubicBezTo>
                    <a:pt x="364" y="130"/>
                    <a:pt x="363" y="138"/>
                    <a:pt x="363" y="139"/>
                  </a:cubicBezTo>
                  <a:cubicBezTo>
                    <a:pt x="363" y="144"/>
                    <a:pt x="364" y="148"/>
                    <a:pt x="369" y="148"/>
                  </a:cubicBezTo>
                  <a:cubicBezTo>
                    <a:pt x="376" y="148"/>
                    <a:pt x="377" y="144"/>
                    <a:pt x="379" y="133"/>
                  </a:cubicBezTo>
                  <a:lnTo>
                    <a:pt x="395" y="18"/>
                  </a:lnTo>
                  <a:cubicBezTo>
                    <a:pt x="395" y="16"/>
                    <a:pt x="396" y="9"/>
                    <a:pt x="396" y="7"/>
                  </a:cubicBezTo>
                  <a:cubicBezTo>
                    <a:pt x="396" y="0"/>
                    <a:pt x="389" y="0"/>
                    <a:pt x="380" y="0"/>
                  </a:cubicBezTo>
                  <a:lnTo>
                    <a:pt x="57" y="0"/>
                  </a:lnTo>
                  <a:cubicBezTo>
                    <a:pt x="44" y="0"/>
                    <a:pt x="42" y="0"/>
                    <a:pt x="38" y="13"/>
                  </a:cubicBezTo>
                  <a:lnTo>
                    <a:pt x="4" y="129"/>
                  </a:lnTo>
                  <a:cubicBezTo>
                    <a:pt x="3" y="130"/>
                    <a:pt x="0" y="139"/>
                    <a:pt x="0" y="141"/>
                  </a:cubicBezTo>
                  <a:cubicBezTo>
                    <a:pt x="0" y="145"/>
                    <a:pt x="3" y="148"/>
                    <a:pt x="7" y="148"/>
                  </a:cubicBezTo>
                  <a:cubicBezTo>
                    <a:pt x="13" y="148"/>
                    <a:pt x="13" y="145"/>
                    <a:pt x="17" y="135"/>
                  </a:cubicBezTo>
                  <a:cubicBezTo>
                    <a:pt x="49" y="33"/>
                    <a:pt x="63" y="21"/>
                    <a:pt x="149" y="21"/>
                  </a:cubicBezTo>
                  <a:lnTo>
                    <a:pt x="172" y="21"/>
                  </a:lnTo>
                  <a:cubicBezTo>
                    <a:pt x="189" y="21"/>
                    <a:pt x="189" y="22"/>
                    <a:pt x="189" y="28"/>
                  </a:cubicBezTo>
                  <a:cubicBezTo>
                    <a:pt x="189" y="33"/>
                    <a:pt x="186" y="40"/>
                    <a:pt x="186" y="42"/>
                  </a:cubicBezTo>
                  <a:lnTo>
                    <a:pt x="108" y="395"/>
                  </a:lnTo>
                  <a:cubicBezTo>
                    <a:pt x="103" y="419"/>
                    <a:pt x="102" y="427"/>
                    <a:pt x="40" y="427"/>
                  </a:cubicBezTo>
                  <a:cubicBezTo>
                    <a:pt x="18" y="427"/>
                    <a:pt x="15" y="427"/>
                    <a:pt x="15" y="439"/>
                  </a:cubicBezTo>
                  <a:cubicBezTo>
                    <a:pt x="15" y="446"/>
                    <a:pt x="21" y="446"/>
                    <a:pt x="25" y="446"/>
                  </a:cubicBezTo>
                  <a:cubicBezTo>
                    <a:pt x="40" y="446"/>
                    <a:pt x="57" y="446"/>
                    <a:pt x="73" y="446"/>
                  </a:cubicBezTo>
                  <a:cubicBezTo>
                    <a:pt x="88" y="446"/>
                    <a:pt x="106" y="445"/>
                    <a:pt x="121" y="445"/>
                  </a:cubicBezTo>
                  <a:cubicBezTo>
                    <a:pt x="137" y="445"/>
                    <a:pt x="154" y="446"/>
                    <a:pt x="170" y="446"/>
                  </a:cubicBezTo>
                  <a:cubicBezTo>
                    <a:pt x="186" y="446"/>
                    <a:pt x="205" y="446"/>
                    <a:pt x="220" y="446"/>
                  </a:cubicBezTo>
                  <a:cubicBezTo>
                    <a:pt x="226" y="446"/>
                    <a:pt x="234" y="446"/>
                    <a:pt x="234" y="434"/>
                  </a:cubicBezTo>
                  <a:cubicBezTo>
                    <a:pt x="234" y="427"/>
                    <a:pt x="228" y="427"/>
                    <a:pt x="214" y="427"/>
                  </a:cubicBezTo>
                  <a:cubicBezTo>
                    <a:pt x="199" y="427"/>
                    <a:pt x="191" y="427"/>
                    <a:pt x="177" y="425"/>
                  </a:cubicBezTo>
                  <a:cubicBezTo>
                    <a:pt x="160" y="424"/>
                    <a:pt x="154" y="421"/>
                    <a:pt x="154" y="410"/>
                  </a:cubicBezTo>
                  <a:cubicBezTo>
                    <a:pt x="154" y="410"/>
                    <a:pt x="154" y="407"/>
                    <a:pt x="157" y="397"/>
                  </a:cubicBezTo>
                  <a:lnTo>
                    <a:pt x="235" y="46"/>
                  </a:lnTo>
                </a:path>
              </a:pathLst>
            </a:custGeom>
            <a:solidFill>
              <a:srgbClr val="000000"/>
            </a:solidFill>
            <a:ln w="15840">
              <a:noFill/>
            </a:ln>
          </p:spPr>
        </p:sp>
        <p:sp>
          <p:nvSpPr>
            <p:cNvPr id="2042" name="Freeform 7"/>
            <p:cNvSpPr/>
            <p:nvPr/>
          </p:nvSpPr>
          <p:spPr>
            <a:xfrm>
              <a:off x="6763320" y="2301840"/>
              <a:ext cx="139680" cy="56520"/>
            </a:xfrm>
            <a:custGeom>
              <a:avLst/>
              <a:gdLst/>
              <a:ahLst/>
              <a:rect l="0" t="0" r="r" b="b"/>
              <a:pathLst>
                <a:path w="388" h="157">
                  <a:moveTo>
                    <a:pt x="367" y="27"/>
                  </a:moveTo>
                  <a:cubicBezTo>
                    <a:pt x="376" y="27"/>
                    <a:pt x="387" y="27"/>
                    <a:pt x="387" y="13"/>
                  </a:cubicBezTo>
                  <a:cubicBezTo>
                    <a:pt x="387" y="0"/>
                    <a:pt x="376" y="0"/>
                    <a:pt x="368" y="0"/>
                  </a:cubicBezTo>
                  <a:lnTo>
                    <a:pt x="20" y="0"/>
                  </a:lnTo>
                  <a:cubicBezTo>
                    <a:pt x="11" y="0"/>
                    <a:pt x="0" y="0"/>
                    <a:pt x="0" y="13"/>
                  </a:cubicBezTo>
                  <a:cubicBezTo>
                    <a:pt x="0" y="27"/>
                    <a:pt x="11" y="27"/>
                    <a:pt x="20" y="27"/>
                  </a:cubicBezTo>
                  <a:lnTo>
                    <a:pt x="367" y="27"/>
                  </a:lnTo>
                  <a:moveTo>
                    <a:pt x="368" y="156"/>
                  </a:moveTo>
                  <a:cubicBezTo>
                    <a:pt x="376" y="156"/>
                    <a:pt x="387" y="156"/>
                    <a:pt x="387" y="142"/>
                  </a:cubicBezTo>
                  <a:cubicBezTo>
                    <a:pt x="387" y="129"/>
                    <a:pt x="376" y="129"/>
                    <a:pt x="367" y="129"/>
                  </a:cubicBezTo>
                  <a:lnTo>
                    <a:pt x="20" y="129"/>
                  </a:lnTo>
                  <a:cubicBezTo>
                    <a:pt x="11" y="129"/>
                    <a:pt x="0" y="129"/>
                    <a:pt x="0" y="142"/>
                  </a:cubicBezTo>
                  <a:cubicBezTo>
                    <a:pt x="0" y="156"/>
                    <a:pt x="11" y="156"/>
                    <a:pt x="20" y="156"/>
                  </a:cubicBezTo>
                  <a:lnTo>
                    <a:pt x="368" y="156"/>
                  </a:lnTo>
                </a:path>
              </a:pathLst>
            </a:custGeom>
            <a:solidFill>
              <a:srgbClr val="000000"/>
            </a:solidFill>
            <a:ln w="15840">
              <a:noFill/>
            </a:ln>
          </p:spPr>
        </p:sp>
        <p:sp>
          <p:nvSpPr>
            <p:cNvPr id="2043" name="Freeform 8"/>
            <p:cNvSpPr/>
            <p:nvPr/>
          </p:nvSpPr>
          <p:spPr>
            <a:xfrm>
              <a:off x="6986880" y="2211120"/>
              <a:ext cx="74880" cy="237600"/>
            </a:xfrm>
            <a:custGeom>
              <a:avLst/>
              <a:gdLst/>
              <a:ahLst/>
              <a:rect l="0" t="0" r="r" b="b"/>
              <a:pathLst>
                <a:path w="208" h="660">
                  <a:moveTo>
                    <a:pt x="123" y="88"/>
                  </a:moveTo>
                  <a:cubicBezTo>
                    <a:pt x="123" y="61"/>
                    <a:pt x="139" y="19"/>
                    <a:pt x="202" y="15"/>
                  </a:cubicBezTo>
                  <a:cubicBezTo>
                    <a:pt x="205" y="13"/>
                    <a:pt x="207" y="10"/>
                    <a:pt x="207" y="7"/>
                  </a:cubicBezTo>
                  <a:cubicBezTo>
                    <a:pt x="207" y="0"/>
                    <a:pt x="202" y="0"/>
                    <a:pt x="197" y="0"/>
                  </a:cubicBezTo>
                  <a:cubicBezTo>
                    <a:pt x="137" y="0"/>
                    <a:pt x="84" y="33"/>
                    <a:pt x="84" y="82"/>
                  </a:cubicBezTo>
                  <a:lnTo>
                    <a:pt x="84" y="232"/>
                  </a:lnTo>
                  <a:cubicBezTo>
                    <a:pt x="84" y="259"/>
                    <a:pt x="84" y="280"/>
                    <a:pt x="61" y="301"/>
                  </a:cubicBezTo>
                  <a:cubicBezTo>
                    <a:pt x="40" y="321"/>
                    <a:pt x="18" y="322"/>
                    <a:pt x="5" y="322"/>
                  </a:cubicBezTo>
                  <a:cubicBezTo>
                    <a:pt x="3" y="324"/>
                    <a:pt x="0" y="327"/>
                    <a:pt x="0" y="330"/>
                  </a:cubicBezTo>
                  <a:cubicBezTo>
                    <a:pt x="0" y="337"/>
                    <a:pt x="4" y="337"/>
                    <a:pt x="9" y="337"/>
                  </a:cubicBezTo>
                  <a:cubicBezTo>
                    <a:pt x="48" y="340"/>
                    <a:pt x="75" y="364"/>
                    <a:pt x="82" y="395"/>
                  </a:cubicBezTo>
                  <a:cubicBezTo>
                    <a:pt x="84" y="403"/>
                    <a:pt x="84" y="404"/>
                    <a:pt x="84" y="428"/>
                  </a:cubicBezTo>
                  <a:lnTo>
                    <a:pt x="84" y="559"/>
                  </a:lnTo>
                  <a:cubicBezTo>
                    <a:pt x="84" y="586"/>
                    <a:pt x="84" y="608"/>
                    <a:pt x="112" y="632"/>
                  </a:cubicBezTo>
                  <a:cubicBezTo>
                    <a:pt x="135" y="652"/>
                    <a:pt x="173" y="659"/>
                    <a:pt x="197" y="659"/>
                  </a:cubicBezTo>
                  <a:cubicBezTo>
                    <a:pt x="202" y="659"/>
                    <a:pt x="207" y="659"/>
                    <a:pt x="207" y="652"/>
                  </a:cubicBezTo>
                  <a:cubicBezTo>
                    <a:pt x="207" y="646"/>
                    <a:pt x="203" y="646"/>
                    <a:pt x="198" y="646"/>
                  </a:cubicBezTo>
                  <a:cubicBezTo>
                    <a:pt x="161" y="643"/>
                    <a:pt x="132" y="622"/>
                    <a:pt x="125" y="587"/>
                  </a:cubicBezTo>
                  <a:cubicBezTo>
                    <a:pt x="123" y="581"/>
                    <a:pt x="123" y="580"/>
                    <a:pt x="123" y="557"/>
                  </a:cubicBezTo>
                  <a:lnTo>
                    <a:pt x="123" y="418"/>
                  </a:lnTo>
                  <a:cubicBezTo>
                    <a:pt x="123" y="388"/>
                    <a:pt x="119" y="376"/>
                    <a:pt x="100" y="355"/>
                  </a:cubicBezTo>
                  <a:cubicBezTo>
                    <a:pt x="87" y="341"/>
                    <a:pt x="70" y="335"/>
                    <a:pt x="54" y="330"/>
                  </a:cubicBezTo>
                  <a:cubicBezTo>
                    <a:pt x="102" y="315"/>
                    <a:pt x="123" y="285"/>
                    <a:pt x="123" y="246"/>
                  </a:cubicBezTo>
                  <a:lnTo>
                    <a:pt x="123" y="88"/>
                  </a:lnTo>
                </a:path>
              </a:pathLst>
            </a:custGeom>
            <a:solidFill>
              <a:srgbClr val="000000"/>
            </a:solidFill>
            <a:ln w="15840">
              <a:noFill/>
            </a:ln>
          </p:spPr>
        </p:sp>
        <p:sp>
          <p:nvSpPr>
            <p:cNvPr id="2044" name="Freeform 9"/>
            <p:cNvSpPr/>
            <p:nvPr/>
          </p:nvSpPr>
          <p:spPr>
            <a:xfrm>
              <a:off x="70837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49"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45" name="Freeform 10"/>
            <p:cNvSpPr/>
            <p:nvPr/>
          </p:nvSpPr>
          <p:spPr>
            <a:xfrm>
              <a:off x="73022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46" name="Freeform 11"/>
            <p:cNvSpPr/>
            <p:nvPr/>
          </p:nvSpPr>
          <p:spPr>
            <a:xfrm>
              <a:off x="7566120" y="2226600"/>
              <a:ext cx="160560" cy="162720"/>
            </a:xfrm>
            <a:custGeom>
              <a:avLst/>
              <a:gdLst/>
              <a:ahLst/>
              <a:rect l="0" t="0" r="r" b="b"/>
              <a:pathLst>
                <a:path w="446" h="452">
                  <a:moveTo>
                    <a:pt x="69" y="400"/>
                  </a:moveTo>
                  <a:cubicBezTo>
                    <a:pt x="63" y="425"/>
                    <a:pt x="62" y="430"/>
                    <a:pt x="16" y="430"/>
                  </a:cubicBezTo>
                  <a:cubicBezTo>
                    <a:pt x="7" y="430"/>
                    <a:pt x="0" y="430"/>
                    <a:pt x="0" y="443"/>
                  </a:cubicBezTo>
                  <a:cubicBezTo>
                    <a:pt x="0" y="451"/>
                    <a:pt x="5" y="451"/>
                    <a:pt x="16" y="451"/>
                  </a:cubicBezTo>
                  <a:lnTo>
                    <a:pt x="208" y="451"/>
                  </a:lnTo>
                  <a:cubicBezTo>
                    <a:pt x="330" y="451"/>
                    <a:pt x="445" y="312"/>
                    <a:pt x="445" y="168"/>
                  </a:cubicBezTo>
                  <a:cubicBezTo>
                    <a:pt x="445" y="73"/>
                    <a:pt x="395" y="0"/>
                    <a:pt x="307" y="0"/>
                  </a:cubicBezTo>
                  <a:lnTo>
                    <a:pt x="112" y="0"/>
                  </a:lnTo>
                  <a:cubicBezTo>
                    <a:pt x="102" y="0"/>
                    <a:pt x="95" y="0"/>
                    <a:pt x="95" y="12"/>
                  </a:cubicBezTo>
                  <a:cubicBezTo>
                    <a:pt x="95" y="21"/>
                    <a:pt x="100" y="21"/>
                    <a:pt x="112" y="21"/>
                  </a:cubicBezTo>
                  <a:cubicBezTo>
                    <a:pt x="119" y="21"/>
                    <a:pt x="129" y="21"/>
                    <a:pt x="137" y="22"/>
                  </a:cubicBezTo>
                  <a:cubicBezTo>
                    <a:pt x="146" y="22"/>
                    <a:pt x="149" y="25"/>
                    <a:pt x="149" y="33"/>
                  </a:cubicBezTo>
                  <a:cubicBezTo>
                    <a:pt x="149" y="34"/>
                    <a:pt x="149" y="37"/>
                    <a:pt x="146" y="45"/>
                  </a:cubicBezTo>
                  <a:lnTo>
                    <a:pt x="69" y="400"/>
                  </a:lnTo>
                  <a:moveTo>
                    <a:pt x="195" y="45"/>
                  </a:moveTo>
                  <a:cubicBezTo>
                    <a:pt x="201" y="22"/>
                    <a:pt x="201" y="21"/>
                    <a:pt x="226" y="21"/>
                  </a:cubicBezTo>
                  <a:lnTo>
                    <a:pt x="289" y="21"/>
                  </a:lnTo>
                  <a:cubicBezTo>
                    <a:pt x="346" y="21"/>
                    <a:pt x="393" y="55"/>
                    <a:pt x="393" y="142"/>
                  </a:cubicBezTo>
                  <a:cubicBezTo>
                    <a:pt x="393" y="175"/>
                    <a:pt x="381" y="283"/>
                    <a:pt x="333" y="356"/>
                  </a:cubicBezTo>
                  <a:cubicBezTo>
                    <a:pt x="315" y="380"/>
                    <a:pt x="269" y="430"/>
                    <a:pt x="198" y="430"/>
                  </a:cubicBezTo>
                  <a:lnTo>
                    <a:pt x="132" y="430"/>
                  </a:lnTo>
                  <a:cubicBezTo>
                    <a:pt x="124" y="430"/>
                    <a:pt x="123" y="430"/>
                    <a:pt x="120" y="430"/>
                  </a:cubicBezTo>
                  <a:cubicBezTo>
                    <a:pt x="113" y="430"/>
                    <a:pt x="112" y="428"/>
                    <a:pt x="112" y="424"/>
                  </a:cubicBezTo>
                  <a:cubicBezTo>
                    <a:pt x="112" y="421"/>
                    <a:pt x="112" y="419"/>
                    <a:pt x="115" y="407"/>
                  </a:cubicBezTo>
                  <a:lnTo>
                    <a:pt x="195" y="45"/>
                  </a:lnTo>
                </a:path>
              </a:pathLst>
            </a:custGeom>
            <a:solidFill>
              <a:srgbClr val="000000"/>
            </a:solidFill>
            <a:ln w="15840">
              <a:noFill/>
            </a:ln>
          </p:spPr>
        </p:sp>
        <p:sp>
          <p:nvSpPr>
            <p:cNvPr id="2047" name="Freeform 12"/>
            <p:cNvSpPr/>
            <p:nvPr/>
          </p:nvSpPr>
          <p:spPr>
            <a:xfrm>
              <a:off x="775404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48" name="Freeform 13"/>
            <p:cNvSpPr/>
            <p:nvPr/>
          </p:nvSpPr>
          <p:spPr>
            <a:xfrm>
              <a:off x="78361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51"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49" name="Freeform 14"/>
            <p:cNvSpPr/>
            <p:nvPr/>
          </p:nvSpPr>
          <p:spPr>
            <a:xfrm>
              <a:off x="80546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50" name="Freeform 15"/>
            <p:cNvSpPr/>
            <p:nvPr/>
          </p:nvSpPr>
          <p:spPr>
            <a:xfrm>
              <a:off x="831780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8"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3" y="129"/>
                    <a:pt x="300" y="129"/>
                  </a:cubicBezTo>
                  <a:cubicBezTo>
                    <a:pt x="294" y="129"/>
                    <a:pt x="294" y="132"/>
                    <a:pt x="292" y="139"/>
                  </a:cubicBezTo>
                  <a:cubicBezTo>
                    <a:pt x="280" y="190"/>
                    <a:pt x="269" y="205"/>
                    <a:pt x="215" y="205"/>
                  </a:cubicBezTo>
                  <a:lnTo>
                    <a:pt x="161" y="205"/>
                  </a:lnTo>
                  <a:lnTo>
                    <a:pt x="195"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2"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51" name="Freeform 16"/>
            <p:cNvSpPr/>
            <p:nvPr/>
          </p:nvSpPr>
          <p:spPr>
            <a:xfrm>
              <a:off x="849420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52" name="Freeform 17"/>
            <p:cNvSpPr/>
            <p:nvPr/>
          </p:nvSpPr>
          <p:spPr>
            <a:xfrm>
              <a:off x="8577360" y="2226600"/>
              <a:ext cx="150120" cy="162720"/>
            </a:xfrm>
            <a:custGeom>
              <a:avLst/>
              <a:gdLst/>
              <a:ahLst/>
              <a:rect l="0" t="0" r="r" b="b"/>
              <a:pathLst>
                <a:path w="417" h="452">
                  <a:moveTo>
                    <a:pt x="69" y="400"/>
                  </a:moveTo>
                  <a:cubicBezTo>
                    <a:pt x="63" y="425"/>
                    <a:pt x="62" y="430"/>
                    <a:pt x="16" y="430"/>
                  </a:cubicBezTo>
                  <a:cubicBezTo>
                    <a:pt x="5" y="430"/>
                    <a:pt x="0" y="430"/>
                    <a:pt x="0" y="443"/>
                  </a:cubicBezTo>
                  <a:cubicBezTo>
                    <a:pt x="0" y="451"/>
                    <a:pt x="5" y="451"/>
                    <a:pt x="16" y="451"/>
                  </a:cubicBezTo>
                  <a:lnTo>
                    <a:pt x="223" y="451"/>
                  </a:lnTo>
                  <a:cubicBezTo>
                    <a:pt x="315" y="451"/>
                    <a:pt x="384" y="373"/>
                    <a:pt x="384" y="309"/>
                  </a:cubicBezTo>
                  <a:cubicBezTo>
                    <a:pt x="384" y="261"/>
                    <a:pt x="350" y="223"/>
                    <a:pt x="294" y="216"/>
                  </a:cubicBezTo>
                  <a:cubicBezTo>
                    <a:pt x="354" y="202"/>
                    <a:pt x="416" y="154"/>
                    <a:pt x="416" y="91"/>
                  </a:cubicBezTo>
                  <a:cubicBezTo>
                    <a:pt x="416" y="42"/>
                    <a:pt x="377" y="0"/>
                    <a:pt x="307" y="0"/>
                  </a:cubicBezTo>
                  <a:lnTo>
                    <a:pt x="112" y="0"/>
                  </a:lnTo>
                  <a:cubicBezTo>
                    <a:pt x="100"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moveTo>
                    <a:pt x="157" y="210"/>
                  </a:moveTo>
                  <a:lnTo>
                    <a:pt x="193" y="45"/>
                  </a:lnTo>
                  <a:cubicBezTo>
                    <a:pt x="198" y="22"/>
                    <a:pt x="199" y="21"/>
                    <a:pt x="224" y="21"/>
                  </a:cubicBezTo>
                  <a:lnTo>
                    <a:pt x="300" y="21"/>
                  </a:lnTo>
                  <a:cubicBezTo>
                    <a:pt x="350" y="21"/>
                    <a:pt x="363" y="60"/>
                    <a:pt x="363" y="88"/>
                  </a:cubicBezTo>
                  <a:cubicBezTo>
                    <a:pt x="363" y="147"/>
                    <a:pt x="313" y="210"/>
                    <a:pt x="241" y="210"/>
                  </a:cubicBezTo>
                  <a:lnTo>
                    <a:pt x="157" y="210"/>
                  </a:lnTo>
                  <a:moveTo>
                    <a:pt x="131" y="430"/>
                  </a:moveTo>
                  <a:cubicBezTo>
                    <a:pt x="123" y="430"/>
                    <a:pt x="121" y="430"/>
                    <a:pt x="117" y="430"/>
                  </a:cubicBezTo>
                  <a:cubicBezTo>
                    <a:pt x="112" y="430"/>
                    <a:pt x="110" y="428"/>
                    <a:pt x="110" y="424"/>
                  </a:cubicBezTo>
                  <a:cubicBezTo>
                    <a:pt x="110" y="421"/>
                    <a:pt x="110" y="419"/>
                    <a:pt x="113" y="407"/>
                  </a:cubicBezTo>
                  <a:lnTo>
                    <a:pt x="153" y="223"/>
                  </a:lnTo>
                  <a:lnTo>
                    <a:pt x="263" y="223"/>
                  </a:lnTo>
                  <a:cubicBezTo>
                    <a:pt x="319" y="223"/>
                    <a:pt x="330" y="273"/>
                    <a:pt x="330" y="301"/>
                  </a:cubicBezTo>
                  <a:cubicBezTo>
                    <a:pt x="330" y="367"/>
                    <a:pt x="278" y="430"/>
                    <a:pt x="210" y="430"/>
                  </a:cubicBezTo>
                  <a:lnTo>
                    <a:pt x="131" y="430"/>
                  </a:lnTo>
                </a:path>
              </a:pathLst>
            </a:custGeom>
            <a:solidFill>
              <a:srgbClr val="000000"/>
            </a:solidFill>
            <a:ln w="15840">
              <a:noFill/>
            </a:ln>
          </p:spPr>
        </p:sp>
        <p:sp>
          <p:nvSpPr>
            <p:cNvPr id="2053" name="Freeform 18"/>
            <p:cNvSpPr/>
            <p:nvPr/>
          </p:nvSpPr>
          <p:spPr>
            <a:xfrm>
              <a:off x="880668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54" name="Freeform 19"/>
            <p:cNvSpPr/>
            <p:nvPr/>
          </p:nvSpPr>
          <p:spPr>
            <a:xfrm>
              <a:off x="906984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9"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5" y="129"/>
                    <a:pt x="300" y="129"/>
                  </a:cubicBezTo>
                  <a:cubicBezTo>
                    <a:pt x="294" y="129"/>
                    <a:pt x="294" y="132"/>
                    <a:pt x="292" y="139"/>
                  </a:cubicBezTo>
                  <a:cubicBezTo>
                    <a:pt x="280" y="190"/>
                    <a:pt x="269" y="205"/>
                    <a:pt x="215" y="205"/>
                  </a:cubicBezTo>
                  <a:lnTo>
                    <a:pt x="161" y="205"/>
                  </a:lnTo>
                  <a:lnTo>
                    <a:pt x="197"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3"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55" name="Freeform 20"/>
            <p:cNvSpPr/>
            <p:nvPr/>
          </p:nvSpPr>
          <p:spPr>
            <a:xfrm>
              <a:off x="9243360" y="2211120"/>
              <a:ext cx="74880" cy="237600"/>
            </a:xfrm>
            <a:custGeom>
              <a:avLst/>
              <a:gdLst/>
              <a:ahLst/>
              <a:rect l="0" t="0" r="r" b="b"/>
              <a:pathLst>
                <a:path w="208" h="660">
                  <a:moveTo>
                    <a:pt x="84" y="572"/>
                  </a:moveTo>
                  <a:cubicBezTo>
                    <a:pt x="84" y="598"/>
                    <a:pt x="69" y="641"/>
                    <a:pt x="5" y="646"/>
                  </a:cubicBezTo>
                  <a:cubicBezTo>
                    <a:pt x="3" y="646"/>
                    <a:pt x="0" y="649"/>
                    <a:pt x="0" y="652"/>
                  </a:cubicBezTo>
                  <a:cubicBezTo>
                    <a:pt x="0" y="659"/>
                    <a:pt x="7" y="659"/>
                    <a:pt x="12" y="659"/>
                  </a:cubicBezTo>
                  <a:cubicBezTo>
                    <a:pt x="69" y="659"/>
                    <a:pt x="123" y="628"/>
                    <a:pt x="123" y="577"/>
                  </a:cubicBezTo>
                  <a:lnTo>
                    <a:pt x="123" y="427"/>
                  </a:lnTo>
                  <a:cubicBezTo>
                    <a:pt x="123" y="401"/>
                    <a:pt x="123" y="380"/>
                    <a:pt x="146" y="358"/>
                  </a:cubicBezTo>
                  <a:cubicBezTo>
                    <a:pt x="166" y="338"/>
                    <a:pt x="189" y="337"/>
                    <a:pt x="202" y="337"/>
                  </a:cubicBezTo>
                  <a:cubicBezTo>
                    <a:pt x="205" y="337"/>
                    <a:pt x="207" y="334"/>
                    <a:pt x="207" y="330"/>
                  </a:cubicBezTo>
                  <a:cubicBezTo>
                    <a:pt x="207" y="324"/>
                    <a:pt x="203" y="324"/>
                    <a:pt x="198" y="322"/>
                  </a:cubicBezTo>
                  <a:cubicBezTo>
                    <a:pt x="160" y="321"/>
                    <a:pt x="131" y="297"/>
                    <a:pt x="125" y="264"/>
                  </a:cubicBezTo>
                  <a:cubicBezTo>
                    <a:pt x="123" y="256"/>
                    <a:pt x="123" y="255"/>
                    <a:pt x="123" y="232"/>
                  </a:cubicBezTo>
                  <a:lnTo>
                    <a:pt x="123" y="100"/>
                  </a:lnTo>
                  <a:cubicBezTo>
                    <a:pt x="123" y="73"/>
                    <a:pt x="123" y="52"/>
                    <a:pt x="95" y="27"/>
                  </a:cubicBezTo>
                  <a:cubicBezTo>
                    <a:pt x="71" y="6"/>
                    <a:pt x="32" y="0"/>
                    <a:pt x="12" y="0"/>
                  </a:cubicBezTo>
                  <a:cubicBezTo>
                    <a:pt x="7" y="0"/>
                    <a:pt x="0" y="0"/>
                    <a:pt x="0" y="7"/>
                  </a:cubicBezTo>
                  <a:cubicBezTo>
                    <a:pt x="0" y="13"/>
                    <a:pt x="4" y="13"/>
                    <a:pt x="9" y="15"/>
                  </a:cubicBezTo>
                  <a:cubicBezTo>
                    <a:pt x="46" y="16"/>
                    <a:pt x="75" y="39"/>
                    <a:pt x="82" y="72"/>
                  </a:cubicBezTo>
                  <a:cubicBezTo>
                    <a:pt x="84" y="78"/>
                    <a:pt x="84" y="79"/>
                    <a:pt x="84" y="103"/>
                  </a:cubicBezTo>
                  <a:lnTo>
                    <a:pt x="84" y="241"/>
                  </a:lnTo>
                  <a:cubicBezTo>
                    <a:pt x="84" y="271"/>
                    <a:pt x="88" y="283"/>
                    <a:pt x="107" y="304"/>
                  </a:cubicBezTo>
                  <a:cubicBezTo>
                    <a:pt x="120" y="318"/>
                    <a:pt x="136" y="325"/>
                    <a:pt x="153" y="330"/>
                  </a:cubicBezTo>
                  <a:cubicBezTo>
                    <a:pt x="106" y="344"/>
                    <a:pt x="84" y="376"/>
                    <a:pt x="84" y="413"/>
                  </a:cubicBezTo>
                  <a:lnTo>
                    <a:pt x="84" y="572"/>
                  </a:lnTo>
                </a:path>
              </a:pathLst>
            </a:custGeom>
            <a:solidFill>
              <a:srgbClr val="000000"/>
            </a:solidFill>
            <a:ln w="15840">
              <a:noFill/>
            </a:ln>
          </p:spPr>
        </p:sp>
        <p:sp>
          <p:nvSpPr>
            <p:cNvPr id="2056" name="Freeform 21"/>
            <p:cNvSpPr/>
            <p:nvPr/>
          </p:nvSpPr>
          <p:spPr>
            <a:xfrm>
              <a:off x="9350640" y="2363760"/>
              <a:ext cx="23040" cy="26280"/>
            </a:xfrm>
            <a:custGeom>
              <a:avLst/>
              <a:gdLst/>
              <a:ahLst/>
              <a:rect l="0" t="0" r="r" b="b"/>
              <a:pathLst>
                <a:path w="64" h="73">
                  <a:moveTo>
                    <a:pt x="63" y="36"/>
                  </a:moveTo>
                  <a:cubicBezTo>
                    <a:pt x="63" y="16"/>
                    <a:pt x="49" y="0"/>
                    <a:pt x="32" y="0"/>
                  </a:cubicBezTo>
                  <a:cubicBezTo>
                    <a:pt x="15" y="0"/>
                    <a:pt x="0" y="16"/>
                    <a:pt x="0" y="36"/>
                  </a:cubicBezTo>
                  <a:cubicBezTo>
                    <a:pt x="0" y="55"/>
                    <a:pt x="15" y="72"/>
                    <a:pt x="32" y="72"/>
                  </a:cubicBezTo>
                  <a:cubicBezTo>
                    <a:pt x="49" y="72"/>
                    <a:pt x="63" y="55"/>
                    <a:pt x="63" y="36"/>
                  </a:cubicBezTo>
                </a:path>
              </a:pathLst>
            </a:custGeom>
            <a:solidFill>
              <a:srgbClr val="000000"/>
            </a:solidFill>
            <a:ln w="15840">
              <a:noFill/>
            </a:ln>
          </p:spPr>
        </p:sp>
      </p:grpSp>
      <p:pic>
        <p:nvPicPr>
          <p:cNvPr id="2057" name="" descr=""/>
          <p:cNvPicPr/>
          <p:nvPr/>
        </p:nvPicPr>
        <p:blipFill>
          <a:blip r:embed="rId1"/>
          <a:stretch/>
        </p:blipFill>
        <p:spPr>
          <a:xfrm>
            <a:off x="6126480" y="1046880"/>
            <a:ext cx="3214440" cy="964800"/>
          </a:xfrm>
          <a:prstGeom prst="rect">
            <a:avLst/>
          </a:prstGeom>
          <a:ln>
            <a:noFill/>
          </a:ln>
        </p:spPr>
      </p:pic>
      <p:pic>
        <p:nvPicPr>
          <p:cNvPr id="2058" name="" descr=""/>
          <p:cNvPicPr/>
          <p:nvPr/>
        </p:nvPicPr>
        <p:blipFill>
          <a:blip r:embed="rId2"/>
          <a:stretch/>
        </p:blipFill>
        <p:spPr>
          <a:xfrm>
            <a:off x="5852160" y="3180960"/>
            <a:ext cx="3657600" cy="1106280"/>
          </a:xfrm>
          <a:prstGeom prst="rect">
            <a:avLst/>
          </a:prstGeom>
          <a:ln>
            <a:noFill/>
          </a:ln>
        </p:spPr>
      </p:pic>
      <p:sp>
        <p:nvSpPr>
          <p:cNvPr id="2059" name="CustomShape 22"/>
          <p:cNvSpPr/>
          <p:nvPr/>
        </p:nvSpPr>
        <p:spPr>
          <a:xfrm>
            <a:off x="1371600" y="2737440"/>
            <a:ext cx="3658320" cy="640080"/>
          </a:xfrm>
          <a:prstGeom prst="rect">
            <a:avLst/>
          </a:prstGeom>
          <a:noFill/>
          <a:ln w="29160">
            <a:solidFill>
              <a:srgbClr val="0066b3"/>
            </a:solidFill>
            <a:custDash>
              <a:ds d="200000" sp="200000"/>
            </a:custDash>
            <a:round/>
          </a:ln>
        </p:spPr>
        <p:style>
          <a:lnRef idx="0"/>
          <a:fillRef idx="0"/>
          <a:effectRef idx="0"/>
          <a:fontRef idx="minor"/>
        </p:style>
      </p:sp>
    </p:spTree>
  </p:cSld>
  <p:timing>
    <p:tnLst>
      <p:par>
        <p:cTn id="50" dur="indefinite" restart="never" nodeType="tmRoot">
          <p:childTnLst>
            <p:seq>
              <p:cTn id="51"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0"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061" name="TextShape 2"/>
          <p:cNvSpPr txBox="1"/>
          <p:nvPr/>
        </p:nvSpPr>
        <p:spPr>
          <a:xfrm>
            <a:off x="-274320" y="914400"/>
            <a:ext cx="5212080" cy="5303520"/>
          </a:xfrm>
          <a:prstGeom prst="rect">
            <a:avLst/>
          </a:prstGeom>
          <a:noFill/>
          <a:ln>
            <a:noFill/>
          </a:ln>
        </p:spPr>
        <p:txBody>
          <a:bodyPr lIns="0" rIns="0" tIns="0" bIns="0">
            <a:normAutofit/>
          </a:bodyPr>
          <a:p>
            <a:pPr lvl="1" marL="864000" indent="-324000">
              <a:spcBef>
                <a:spcPts val="1134"/>
              </a:spcBef>
              <a:buClr>
                <a:srgbClr val="000000"/>
              </a:buClr>
              <a:buSzPct val="75000"/>
              <a:buFont typeface="Symbol" charset="2"/>
              <a:buChar char=""/>
            </a:pPr>
            <a:r>
              <a:rPr b="0" lang="en-US" sz="2600" spc="-1" strike="noStrike">
                <a:latin typeface="Arial"/>
              </a:rPr>
              <a:t>How to express on Petri net</a:t>
            </a:r>
            <a:endParaRPr b="0" lang="en-US" sz="2600" spc="-1" strike="noStrike">
              <a:latin typeface="Arial"/>
            </a:endParaRPr>
          </a:p>
          <a:p>
            <a:pPr lvl="2" marL="1296000" indent="-288000">
              <a:spcBef>
                <a:spcPts val="850"/>
              </a:spcBef>
              <a:buClr>
                <a:srgbClr val="000000"/>
              </a:buClr>
              <a:buSzPct val="45000"/>
              <a:buFont typeface="Wingdings" charset="2"/>
              <a:buChar char=""/>
            </a:pPr>
            <a:r>
              <a:rPr b="0" lang="en-US" sz="2200" spc="-1" strike="noStrike">
                <a:latin typeface="Arial"/>
              </a:rPr>
              <a:t>Add silent transition</a:t>
            </a:r>
            <a:endParaRPr b="0" lang="en-US" sz="22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post-place post after  S</a:t>
            </a: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pre-place before T</a:t>
            </a: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silent transitions for each long-term dependency</a:t>
            </a:r>
            <a:endParaRPr b="0" lang="en-US" sz="2000" spc="-1" strike="noStrike">
              <a:latin typeface="Arial"/>
            </a:endParaRPr>
          </a:p>
          <a:p>
            <a:pPr lvl="4" marL="2160000" indent="-216000">
              <a:spcBef>
                <a:spcPts val="283"/>
              </a:spcBef>
              <a:buClr>
                <a:srgbClr val="000000"/>
              </a:buClr>
              <a:buSzPct val="45000"/>
              <a:buFont typeface="Wingdings"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062" name="Group 3"/>
          <p:cNvGrpSpPr/>
          <p:nvPr/>
        </p:nvGrpSpPr>
        <p:grpSpPr>
          <a:xfrm>
            <a:off x="6400800" y="2211120"/>
            <a:ext cx="2990160" cy="237240"/>
            <a:chOff x="6400800" y="2211120"/>
            <a:chExt cx="2990160" cy="237240"/>
          </a:xfrm>
        </p:grpSpPr>
        <p:sp>
          <p:nvSpPr>
            <p:cNvPr id="2063" name="Freeform 4"/>
            <p:cNvSpPr/>
            <p:nvPr/>
          </p:nvSpPr>
          <p:spPr>
            <a:xfrm>
              <a:off x="6400800" y="2211120"/>
              <a:ext cx="2990520" cy="237600"/>
            </a:xfrm>
            <a:custGeom>
              <a:avLst/>
              <a:gdLst/>
              <a:ahLst/>
              <a:rect l="0" t="0" r="r" b="b"/>
              <a:pathLst>
                <a:path w="8307" h="660">
                  <a:moveTo>
                    <a:pt x="4152" y="659"/>
                  </a:moveTo>
                  <a:lnTo>
                    <a:pt x="0" y="659"/>
                  </a:lnTo>
                  <a:lnTo>
                    <a:pt x="0" y="0"/>
                  </a:lnTo>
                  <a:lnTo>
                    <a:pt x="8306" y="0"/>
                  </a:lnTo>
                  <a:lnTo>
                    <a:pt x="8306" y="659"/>
                  </a:lnTo>
                  <a:lnTo>
                    <a:pt x="4152" y="659"/>
                  </a:lnTo>
                </a:path>
              </a:pathLst>
            </a:custGeom>
            <a:solidFill>
              <a:srgbClr val="ffffff"/>
            </a:solidFill>
            <a:ln w="15840">
              <a:noFill/>
            </a:ln>
          </p:spPr>
        </p:sp>
        <p:sp>
          <p:nvSpPr>
            <p:cNvPr id="2064" name="Freeform 5"/>
            <p:cNvSpPr/>
            <p:nvPr/>
          </p:nvSpPr>
          <p:spPr>
            <a:xfrm>
              <a:off x="6408720" y="2226600"/>
              <a:ext cx="126720" cy="162720"/>
            </a:xfrm>
            <a:custGeom>
              <a:avLst/>
              <a:gdLst/>
              <a:ahLst/>
              <a:rect l="0" t="0" r="r" b="b"/>
              <a:pathLst>
                <a:path w="352" h="452">
                  <a:moveTo>
                    <a:pt x="195" y="51"/>
                  </a:moveTo>
                  <a:cubicBezTo>
                    <a:pt x="201" y="28"/>
                    <a:pt x="202" y="21"/>
                    <a:pt x="256" y="21"/>
                  </a:cubicBezTo>
                  <a:cubicBezTo>
                    <a:pt x="274" y="21"/>
                    <a:pt x="278" y="21"/>
                    <a:pt x="278" y="7"/>
                  </a:cubicBezTo>
                  <a:cubicBezTo>
                    <a:pt x="278" y="0"/>
                    <a:pt x="272" y="0"/>
                    <a:pt x="269" y="0"/>
                  </a:cubicBezTo>
                  <a:cubicBezTo>
                    <a:pt x="251" y="0"/>
                    <a:pt x="202" y="1"/>
                    <a:pt x="183" y="1"/>
                  </a:cubicBezTo>
                  <a:cubicBezTo>
                    <a:pt x="166" y="1"/>
                    <a:pt x="123" y="0"/>
                    <a:pt x="106" y="0"/>
                  </a:cubicBezTo>
                  <a:cubicBezTo>
                    <a:pt x="102"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cubicBezTo>
                    <a:pt x="63" y="425"/>
                    <a:pt x="62" y="430"/>
                    <a:pt x="16" y="430"/>
                  </a:cubicBezTo>
                  <a:cubicBezTo>
                    <a:pt x="5" y="430"/>
                    <a:pt x="0" y="430"/>
                    <a:pt x="0" y="443"/>
                  </a:cubicBezTo>
                  <a:cubicBezTo>
                    <a:pt x="0" y="451"/>
                    <a:pt x="5" y="451"/>
                    <a:pt x="16" y="451"/>
                  </a:cubicBezTo>
                  <a:lnTo>
                    <a:pt x="285" y="451"/>
                  </a:lnTo>
                  <a:cubicBezTo>
                    <a:pt x="300" y="451"/>
                    <a:pt x="300" y="451"/>
                    <a:pt x="303" y="440"/>
                  </a:cubicBezTo>
                  <a:lnTo>
                    <a:pt x="350" y="297"/>
                  </a:lnTo>
                  <a:cubicBezTo>
                    <a:pt x="351" y="291"/>
                    <a:pt x="351" y="289"/>
                    <a:pt x="351" y="288"/>
                  </a:cubicBezTo>
                  <a:cubicBezTo>
                    <a:pt x="351" y="285"/>
                    <a:pt x="350" y="280"/>
                    <a:pt x="344" y="280"/>
                  </a:cubicBezTo>
                  <a:cubicBezTo>
                    <a:pt x="339" y="280"/>
                    <a:pt x="339" y="285"/>
                    <a:pt x="335" y="295"/>
                  </a:cubicBezTo>
                  <a:cubicBezTo>
                    <a:pt x="315" y="355"/>
                    <a:pt x="289" y="430"/>
                    <a:pt x="189" y="430"/>
                  </a:cubicBezTo>
                  <a:lnTo>
                    <a:pt x="133" y="430"/>
                  </a:lnTo>
                  <a:cubicBezTo>
                    <a:pt x="125" y="430"/>
                    <a:pt x="124" y="430"/>
                    <a:pt x="121" y="430"/>
                  </a:cubicBezTo>
                  <a:cubicBezTo>
                    <a:pt x="115" y="430"/>
                    <a:pt x="113" y="428"/>
                    <a:pt x="113" y="424"/>
                  </a:cubicBezTo>
                  <a:cubicBezTo>
                    <a:pt x="113" y="421"/>
                    <a:pt x="113" y="419"/>
                    <a:pt x="116" y="407"/>
                  </a:cubicBezTo>
                  <a:lnTo>
                    <a:pt x="195" y="51"/>
                  </a:lnTo>
                </a:path>
              </a:pathLst>
            </a:custGeom>
            <a:solidFill>
              <a:srgbClr val="000000"/>
            </a:solidFill>
            <a:ln w="15840">
              <a:noFill/>
            </a:ln>
          </p:spPr>
        </p:sp>
        <p:sp>
          <p:nvSpPr>
            <p:cNvPr id="2065" name="Freeform 6"/>
            <p:cNvSpPr/>
            <p:nvPr/>
          </p:nvSpPr>
          <p:spPr>
            <a:xfrm>
              <a:off x="6548040" y="2228400"/>
              <a:ext cx="142920" cy="160920"/>
            </a:xfrm>
            <a:custGeom>
              <a:avLst/>
              <a:gdLst/>
              <a:ahLst/>
              <a:rect l="0" t="0" r="r" b="b"/>
              <a:pathLst>
                <a:path w="397" h="447">
                  <a:moveTo>
                    <a:pt x="235" y="46"/>
                  </a:moveTo>
                  <a:cubicBezTo>
                    <a:pt x="239" y="28"/>
                    <a:pt x="240" y="24"/>
                    <a:pt x="248" y="22"/>
                  </a:cubicBezTo>
                  <a:cubicBezTo>
                    <a:pt x="253" y="21"/>
                    <a:pt x="272" y="21"/>
                    <a:pt x="285" y="21"/>
                  </a:cubicBezTo>
                  <a:cubicBezTo>
                    <a:pt x="343" y="21"/>
                    <a:pt x="369" y="22"/>
                    <a:pt x="369" y="75"/>
                  </a:cubicBezTo>
                  <a:cubicBezTo>
                    <a:pt x="369" y="84"/>
                    <a:pt x="367" y="111"/>
                    <a:pt x="364" y="127"/>
                  </a:cubicBezTo>
                  <a:cubicBezTo>
                    <a:pt x="364" y="130"/>
                    <a:pt x="363" y="138"/>
                    <a:pt x="363" y="139"/>
                  </a:cubicBezTo>
                  <a:cubicBezTo>
                    <a:pt x="363" y="144"/>
                    <a:pt x="364" y="148"/>
                    <a:pt x="369" y="148"/>
                  </a:cubicBezTo>
                  <a:cubicBezTo>
                    <a:pt x="376" y="148"/>
                    <a:pt x="377" y="144"/>
                    <a:pt x="379" y="133"/>
                  </a:cubicBezTo>
                  <a:lnTo>
                    <a:pt x="395" y="18"/>
                  </a:lnTo>
                  <a:cubicBezTo>
                    <a:pt x="395" y="16"/>
                    <a:pt x="396" y="9"/>
                    <a:pt x="396" y="7"/>
                  </a:cubicBezTo>
                  <a:cubicBezTo>
                    <a:pt x="396" y="0"/>
                    <a:pt x="389" y="0"/>
                    <a:pt x="380" y="0"/>
                  </a:cubicBezTo>
                  <a:lnTo>
                    <a:pt x="57" y="0"/>
                  </a:lnTo>
                  <a:cubicBezTo>
                    <a:pt x="44" y="0"/>
                    <a:pt x="42" y="0"/>
                    <a:pt x="38" y="13"/>
                  </a:cubicBezTo>
                  <a:lnTo>
                    <a:pt x="4" y="129"/>
                  </a:lnTo>
                  <a:cubicBezTo>
                    <a:pt x="3" y="130"/>
                    <a:pt x="0" y="139"/>
                    <a:pt x="0" y="141"/>
                  </a:cubicBezTo>
                  <a:cubicBezTo>
                    <a:pt x="0" y="145"/>
                    <a:pt x="3" y="148"/>
                    <a:pt x="7" y="148"/>
                  </a:cubicBezTo>
                  <a:cubicBezTo>
                    <a:pt x="13" y="148"/>
                    <a:pt x="13" y="145"/>
                    <a:pt x="17" y="135"/>
                  </a:cubicBezTo>
                  <a:cubicBezTo>
                    <a:pt x="49" y="33"/>
                    <a:pt x="63" y="21"/>
                    <a:pt x="149" y="21"/>
                  </a:cubicBezTo>
                  <a:lnTo>
                    <a:pt x="172" y="21"/>
                  </a:lnTo>
                  <a:cubicBezTo>
                    <a:pt x="189" y="21"/>
                    <a:pt x="189" y="22"/>
                    <a:pt x="189" y="28"/>
                  </a:cubicBezTo>
                  <a:cubicBezTo>
                    <a:pt x="189" y="33"/>
                    <a:pt x="186" y="40"/>
                    <a:pt x="186" y="42"/>
                  </a:cubicBezTo>
                  <a:lnTo>
                    <a:pt x="108" y="395"/>
                  </a:lnTo>
                  <a:cubicBezTo>
                    <a:pt x="103" y="419"/>
                    <a:pt x="102" y="427"/>
                    <a:pt x="40" y="427"/>
                  </a:cubicBezTo>
                  <a:cubicBezTo>
                    <a:pt x="18" y="427"/>
                    <a:pt x="15" y="427"/>
                    <a:pt x="15" y="439"/>
                  </a:cubicBezTo>
                  <a:cubicBezTo>
                    <a:pt x="15" y="446"/>
                    <a:pt x="21" y="446"/>
                    <a:pt x="25" y="446"/>
                  </a:cubicBezTo>
                  <a:cubicBezTo>
                    <a:pt x="40" y="446"/>
                    <a:pt x="57" y="446"/>
                    <a:pt x="73" y="446"/>
                  </a:cubicBezTo>
                  <a:cubicBezTo>
                    <a:pt x="88" y="446"/>
                    <a:pt x="106" y="445"/>
                    <a:pt x="121" y="445"/>
                  </a:cubicBezTo>
                  <a:cubicBezTo>
                    <a:pt x="137" y="445"/>
                    <a:pt x="154" y="446"/>
                    <a:pt x="170" y="446"/>
                  </a:cubicBezTo>
                  <a:cubicBezTo>
                    <a:pt x="186" y="446"/>
                    <a:pt x="205" y="446"/>
                    <a:pt x="220" y="446"/>
                  </a:cubicBezTo>
                  <a:cubicBezTo>
                    <a:pt x="226" y="446"/>
                    <a:pt x="234" y="446"/>
                    <a:pt x="234" y="434"/>
                  </a:cubicBezTo>
                  <a:cubicBezTo>
                    <a:pt x="234" y="427"/>
                    <a:pt x="228" y="427"/>
                    <a:pt x="214" y="427"/>
                  </a:cubicBezTo>
                  <a:cubicBezTo>
                    <a:pt x="199" y="427"/>
                    <a:pt x="191" y="427"/>
                    <a:pt x="177" y="425"/>
                  </a:cubicBezTo>
                  <a:cubicBezTo>
                    <a:pt x="160" y="424"/>
                    <a:pt x="154" y="421"/>
                    <a:pt x="154" y="410"/>
                  </a:cubicBezTo>
                  <a:cubicBezTo>
                    <a:pt x="154" y="410"/>
                    <a:pt x="154" y="407"/>
                    <a:pt x="157" y="397"/>
                  </a:cubicBezTo>
                  <a:lnTo>
                    <a:pt x="235" y="46"/>
                  </a:lnTo>
                </a:path>
              </a:pathLst>
            </a:custGeom>
            <a:solidFill>
              <a:srgbClr val="000000"/>
            </a:solidFill>
            <a:ln w="15840">
              <a:noFill/>
            </a:ln>
          </p:spPr>
        </p:sp>
        <p:sp>
          <p:nvSpPr>
            <p:cNvPr id="2066" name="Freeform 7"/>
            <p:cNvSpPr/>
            <p:nvPr/>
          </p:nvSpPr>
          <p:spPr>
            <a:xfrm>
              <a:off x="6763320" y="2301840"/>
              <a:ext cx="139680" cy="56520"/>
            </a:xfrm>
            <a:custGeom>
              <a:avLst/>
              <a:gdLst/>
              <a:ahLst/>
              <a:rect l="0" t="0" r="r" b="b"/>
              <a:pathLst>
                <a:path w="388" h="157">
                  <a:moveTo>
                    <a:pt x="367" y="27"/>
                  </a:moveTo>
                  <a:cubicBezTo>
                    <a:pt x="376" y="27"/>
                    <a:pt x="387" y="27"/>
                    <a:pt x="387" y="13"/>
                  </a:cubicBezTo>
                  <a:cubicBezTo>
                    <a:pt x="387" y="0"/>
                    <a:pt x="376" y="0"/>
                    <a:pt x="368" y="0"/>
                  </a:cubicBezTo>
                  <a:lnTo>
                    <a:pt x="20" y="0"/>
                  </a:lnTo>
                  <a:cubicBezTo>
                    <a:pt x="11" y="0"/>
                    <a:pt x="0" y="0"/>
                    <a:pt x="0" y="13"/>
                  </a:cubicBezTo>
                  <a:cubicBezTo>
                    <a:pt x="0" y="27"/>
                    <a:pt x="11" y="27"/>
                    <a:pt x="20" y="27"/>
                  </a:cubicBezTo>
                  <a:lnTo>
                    <a:pt x="367" y="27"/>
                  </a:lnTo>
                  <a:moveTo>
                    <a:pt x="368" y="156"/>
                  </a:moveTo>
                  <a:cubicBezTo>
                    <a:pt x="376" y="156"/>
                    <a:pt x="387" y="156"/>
                    <a:pt x="387" y="142"/>
                  </a:cubicBezTo>
                  <a:cubicBezTo>
                    <a:pt x="387" y="129"/>
                    <a:pt x="376" y="129"/>
                    <a:pt x="367" y="129"/>
                  </a:cubicBezTo>
                  <a:lnTo>
                    <a:pt x="20" y="129"/>
                  </a:lnTo>
                  <a:cubicBezTo>
                    <a:pt x="11" y="129"/>
                    <a:pt x="0" y="129"/>
                    <a:pt x="0" y="142"/>
                  </a:cubicBezTo>
                  <a:cubicBezTo>
                    <a:pt x="0" y="156"/>
                    <a:pt x="11" y="156"/>
                    <a:pt x="20" y="156"/>
                  </a:cubicBezTo>
                  <a:lnTo>
                    <a:pt x="368" y="156"/>
                  </a:lnTo>
                </a:path>
              </a:pathLst>
            </a:custGeom>
            <a:solidFill>
              <a:srgbClr val="000000"/>
            </a:solidFill>
            <a:ln w="15840">
              <a:noFill/>
            </a:ln>
          </p:spPr>
        </p:sp>
        <p:sp>
          <p:nvSpPr>
            <p:cNvPr id="2067" name="Freeform 8"/>
            <p:cNvSpPr/>
            <p:nvPr/>
          </p:nvSpPr>
          <p:spPr>
            <a:xfrm>
              <a:off x="6986880" y="2211120"/>
              <a:ext cx="74880" cy="237600"/>
            </a:xfrm>
            <a:custGeom>
              <a:avLst/>
              <a:gdLst/>
              <a:ahLst/>
              <a:rect l="0" t="0" r="r" b="b"/>
              <a:pathLst>
                <a:path w="208" h="660">
                  <a:moveTo>
                    <a:pt x="123" y="88"/>
                  </a:moveTo>
                  <a:cubicBezTo>
                    <a:pt x="123" y="61"/>
                    <a:pt x="139" y="19"/>
                    <a:pt x="202" y="15"/>
                  </a:cubicBezTo>
                  <a:cubicBezTo>
                    <a:pt x="205" y="13"/>
                    <a:pt x="207" y="10"/>
                    <a:pt x="207" y="7"/>
                  </a:cubicBezTo>
                  <a:cubicBezTo>
                    <a:pt x="207" y="0"/>
                    <a:pt x="202" y="0"/>
                    <a:pt x="197" y="0"/>
                  </a:cubicBezTo>
                  <a:cubicBezTo>
                    <a:pt x="137" y="0"/>
                    <a:pt x="84" y="33"/>
                    <a:pt x="84" y="82"/>
                  </a:cubicBezTo>
                  <a:lnTo>
                    <a:pt x="84" y="232"/>
                  </a:lnTo>
                  <a:cubicBezTo>
                    <a:pt x="84" y="259"/>
                    <a:pt x="84" y="280"/>
                    <a:pt x="61" y="301"/>
                  </a:cubicBezTo>
                  <a:cubicBezTo>
                    <a:pt x="40" y="321"/>
                    <a:pt x="18" y="322"/>
                    <a:pt x="5" y="322"/>
                  </a:cubicBezTo>
                  <a:cubicBezTo>
                    <a:pt x="3" y="324"/>
                    <a:pt x="0" y="327"/>
                    <a:pt x="0" y="330"/>
                  </a:cubicBezTo>
                  <a:cubicBezTo>
                    <a:pt x="0" y="337"/>
                    <a:pt x="4" y="337"/>
                    <a:pt x="9" y="337"/>
                  </a:cubicBezTo>
                  <a:cubicBezTo>
                    <a:pt x="48" y="340"/>
                    <a:pt x="75" y="364"/>
                    <a:pt x="82" y="395"/>
                  </a:cubicBezTo>
                  <a:cubicBezTo>
                    <a:pt x="84" y="403"/>
                    <a:pt x="84" y="404"/>
                    <a:pt x="84" y="428"/>
                  </a:cubicBezTo>
                  <a:lnTo>
                    <a:pt x="84" y="559"/>
                  </a:lnTo>
                  <a:cubicBezTo>
                    <a:pt x="84" y="586"/>
                    <a:pt x="84" y="608"/>
                    <a:pt x="112" y="632"/>
                  </a:cubicBezTo>
                  <a:cubicBezTo>
                    <a:pt x="135" y="652"/>
                    <a:pt x="173" y="659"/>
                    <a:pt x="197" y="659"/>
                  </a:cubicBezTo>
                  <a:cubicBezTo>
                    <a:pt x="202" y="659"/>
                    <a:pt x="207" y="659"/>
                    <a:pt x="207" y="652"/>
                  </a:cubicBezTo>
                  <a:cubicBezTo>
                    <a:pt x="207" y="646"/>
                    <a:pt x="203" y="646"/>
                    <a:pt x="198" y="646"/>
                  </a:cubicBezTo>
                  <a:cubicBezTo>
                    <a:pt x="161" y="643"/>
                    <a:pt x="132" y="622"/>
                    <a:pt x="125" y="587"/>
                  </a:cubicBezTo>
                  <a:cubicBezTo>
                    <a:pt x="123" y="581"/>
                    <a:pt x="123" y="580"/>
                    <a:pt x="123" y="557"/>
                  </a:cubicBezTo>
                  <a:lnTo>
                    <a:pt x="123" y="418"/>
                  </a:lnTo>
                  <a:cubicBezTo>
                    <a:pt x="123" y="388"/>
                    <a:pt x="119" y="376"/>
                    <a:pt x="100" y="355"/>
                  </a:cubicBezTo>
                  <a:cubicBezTo>
                    <a:pt x="87" y="341"/>
                    <a:pt x="70" y="335"/>
                    <a:pt x="54" y="330"/>
                  </a:cubicBezTo>
                  <a:cubicBezTo>
                    <a:pt x="102" y="315"/>
                    <a:pt x="123" y="285"/>
                    <a:pt x="123" y="246"/>
                  </a:cubicBezTo>
                  <a:lnTo>
                    <a:pt x="123" y="88"/>
                  </a:lnTo>
                </a:path>
              </a:pathLst>
            </a:custGeom>
            <a:solidFill>
              <a:srgbClr val="000000"/>
            </a:solidFill>
            <a:ln w="15840">
              <a:noFill/>
            </a:ln>
          </p:spPr>
        </p:sp>
        <p:sp>
          <p:nvSpPr>
            <p:cNvPr id="2068" name="Freeform 9"/>
            <p:cNvSpPr/>
            <p:nvPr/>
          </p:nvSpPr>
          <p:spPr>
            <a:xfrm>
              <a:off x="70837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49"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69" name="Freeform 10"/>
            <p:cNvSpPr/>
            <p:nvPr/>
          </p:nvSpPr>
          <p:spPr>
            <a:xfrm>
              <a:off x="73022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70" name="Freeform 11"/>
            <p:cNvSpPr/>
            <p:nvPr/>
          </p:nvSpPr>
          <p:spPr>
            <a:xfrm>
              <a:off x="7566120" y="2226600"/>
              <a:ext cx="160560" cy="162720"/>
            </a:xfrm>
            <a:custGeom>
              <a:avLst/>
              <a:gdLst/>
              <a:ahLst/>
              <a:rect l="0" t="0" r="r" b="b"/>
              <a:pathLst>
                <a:path w="446" h="452">
                  <a:moveTo>
                    <a:pt x="69" y="400"/>
                  </a:moveTo>
                  <a:cubicBezTo>
                    <a:pt x="63" y="425"/>
                    <a:pt x="62" y="430"/>
                    <a:pt x="16" y="430"/>
                  </a:cubicBezTo>
                  <a:cubicBezTo>
                    <a:pt x="7" y="430"/>
                    <a:pt x="0" y="430"/>
                    <a:pt x="0" y="443"/>
                  </a:cubicBezTo>
                  <a:cubicBezTo>
                    <a:pt x="0" y="451"/>
                    <a:pt x="5" y="451"/>
                    <a:pt x="16" y="451"/>
                  </a:cubicBezTo>
                  <a:lnTo>
                    <a:pt x="208" y="451"/>
                  </a:lnTo>
                  <a:cubicBezTo>
                    <a:pt x="330" y="451"/>
                    <a:pt x="445" y="312"/>
                    <a:pt x="445" y="168"/>
                  </a:cubicBezTo>
                  <a:cubicBezTo>
                    <a:pt x="445" y="73"/>
                    <a:pt x="395" y="0"/>
                    <a:pt x="307" y="0"/>
                  </a:cubicBezTo>
                  <a:lnTo>
                    <a:pt x="112" y="0"/>
                  </a:lnTo>
                  <a:cubicBezTo>
                    <a:pt x="102" y="0"/>
                    <a:pt x="95" y="0"/>
                    <a:pt x="95" y="12"/>
                  </a:cubicBezTo>
                  <a:cubicBezTo>
                    <a:pt x="95" y="21"/>
                    <a:pt x="100" y="21"/>
                    <a:pt x="112" y="21"/>
                  </a:cubicBezTo>
                  <a:cubicBezTo>
                    <a:pt x="119" y="21"/>
                    <a:pt x="129" y="21"/>
                    <a:pt x="137" y="22"/>
                  </a:cubicBezTo>
                  <a:cubicBezTo>
                    <a:pt x="146" y="22"/>
                    <a:pt x="149" y="25"/>
                    <a:pt x="149" y="33"/>
                  </a:cubicBezTo>
                  <a:cubicBezTo>
                    <a:pt x="149" y="34"/>
                    <a:pt x="149" y="37"/>
                    <a:pt x="146" y="45"/>
                  </a:cubicBezTo>
                  <a:lnTo>
                    <a:pt x="69" y="400"/>
                  </a:lnTo>
                  <a:moveTo>
                    <a:pt x="195" y="45"/>
                  </a:moveTo>
                  <a:cubicBezTo>
                    <a:pt x="201" y="22"/>
                    <a:pt x="201" y="21"/>
                    <a:pt x="226" y="21"/>
                  </a:cubicBezTo>
                  <a:lnTo>
                    <a:pt x="289" y="21"/>
                  </a:lnTo>
                  <a:cubicBezTo>
                    <a:pt x="346" y="21"/>
                    <a:pt x="393" y="55"/>
                    <a:pt x="393" y="142"/>
                  </a:cubicBezTo>
                  <a:cubicBezTo>
                    <a:pt x="393" y="175"/>
                    <a:pt x="381" y="283"/>
                    <a:pt x="333" y="356"/>
                  </a:cubicBezTo>
                  <a:cubicBezTo>
                    <a:pt x="315" y="380"/>
                    <a:pt x="269" y="430"/>
                    <a:pt x="198" y="430"/>
                  </a:cubicBezTo>
                  <a:lnTo>
                    <a:pt x="132" y="430"/>
                  </a:lnTo>
                  <a:cubicBezTo>
                    <a:pt x="124" y="430"/>
                    <a:pt x="123" y="430"/>
                    <a:pt x="120" y="430"/>
                  </a:cubicBezTo>
                  <a:cubicBezTo>
                    <a:pt x="113" y="430"/>
                    <a:pt x="112" y="428"/>
                    <a:pt x="112" y="424"/>
                  </a:cubicBezTo>
                  <a:cubicBezTo>
                    <a:pt x="112" y="421"/>
                    <a:pt x="112" y="419"/>
                    <a:pt x="115" y="407"/>
                  </a:cubicBezTo>
                  <a:lnTo>
                    <a:pt x="195" y="45"/>
                  </a:lnTo>
                </a:path>
              </a:pathLst>
            </a:custGeom>
            <a:solidFill>
              <a:srgbClr val="000000"/>
            </a:solidFill>
            <a:ln w="15840">
              <a:noFill/>
            </a:ln>
          </p:spPr>
        </p:sp>
        <p:sp>
          <p:nvSpPr>
            <p:cNvPr id="2071" name="Freeform 12"/>
            <p:cNvSpPr/>
            <p:nvPr/>
          </p:nvSpPr>
          <p:spPr>
            <a:xfrm>
              <a:off x="775404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72" name="Freeform 13"/>
            <p:cNvSpPr/>
            <p:nvPr/>
          </p:nvSpPr>
          <p:spPr>
            <a:xfrm>
              <a:off x="78361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51"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73" name="Freeform 14"/>
            <p:cNvSpPr/>
            <p:nvPr/>
          </p:nvSpPr>
          <p:spPr>
            <a:xfrm>
              <a:off x="80546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74" name="Freeform 15"/>
            <p:cNvSpPr/>
            <p:nvPr/>
          </p:nvSpPr>
          <p:spPr>
            <a:xfrm>
              <a:off x="831780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8"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3" y="129"/>
                    <a:pt x="300" y="129"/>
                  </a:cubicBezTo>
                  <a:cubicBezTo>
                    <a:pt x="294" y="129"/>
                    <a:pt x="294" y="132"/>
                    <a:pt x="292" y="139"/>
                  </a:cubicBezTo>
                  <a:cubicBezTo>
                    <a:pt x="280" y="190"/>
                    <a:pt x="269" y="205"/>
                    <a:pt x="215" y="205"/>
                  </a:cubicBezTo>
                  <a:lnTo>
                    <a:pt x="161" y="205"/>
                  </a:lnTo>
                  <a:lnTo>
                    <a:pt x="195"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2"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75" name="Freeform 16"/>
            <p:cNvSpPr/>
            <p:nvPr/>
          </p:nvSpPr>
          <p:spPr>
            <a:xfrm>
              <a:off x="849420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76" name="Freeform 17"/>
            <p:cNvSpPr/>
            <p:nvPr/>
          </p:nvSpPr>
          <p:spPr>
            <a:xfrm>
              <a:off x="8577360" y="2226600"/>
              <a:ext cx="150120" cy="162720"/>
            </a:xfrm>
            <a:custGeom>
              <a:avLst/>
              <a:gdLst/>
              <a:ahLst/>
              <a:rect l="0" t="0" r="r" b="b"/>
              <a:pathLst>
                <a:path w="417" h="452">
                  <a:moveTo>
                    <a:pt x="69" y="400"/>
                  </a:moveTo>
                  <a:cubicBezTo>
                    <a:pt x="63" y="425"/>
                    <a:pt x="62" y="430"/>
                    <a:pt x="16" y="430"/>
                  </a:cubicBezTo>
                  <a:cubicBezTo>
                    <a:pt x="5" y="430"/>
                    <a:pt x="0" y="430"/>
                    <a:pt x="0" y="443"/>
                  </a:cubicBezTo>
                  <a:cubicBezTo>
                    <a:pt x="0" y="451"/>
                    <a:pt x="5" y="451"/>
                    <a:pt x="16" y="451"/>
                  </a:cubicBezTo>
                  <a:lnTo>
                    <a:pt x="223" y="451"/>
                  </a:lnTo>
                  <a:cubicBezTo>
                    <a:pt x="315" y="451"/>
                    <a:pt x="384" y="373"/>
                    <a:pt x="384" y="309"/>
                  </a:cubicBezTo>
                  <a:cubicBezTo>
                    <a:pt x="384" y="261"/>
                    <a:pt x="350" y="223"/>
                    <a:pt x="294" y="216"/>
                  </a:cubicBezTo>
                  <a:cubicBezTo>
                    <a:pt x="354" y="202"/>
                    <a:pt x="416" y="154"/>
                    <a:pt x="416" y="91"/>
                  </a:cubicBezTo>
                  <a:cubicBezTo>
                    <a:pt x="416" y="42"/>
                    <a:pt x="377" y="0"/>
                    <a:pt x="307" y="0"/>
                  </a:cubicBezTo>
                  <a:lnTo>
                    <a:pt x="112" y="0"/>
                  </a:lnTo>
                  <a:cubicBezTo>
                    <a:pt x="100"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moveTo>
                    <a:pt x="157" y="210"/>
                  </a:moveTo>
                  <a:lnTo>
                    <a:pt x="193" y="45"/>
                  </a:lnTo>
                  <a:cubicBezTo>
                    <a:pt x="198" y="22"/>
                    <a:pt x="199" y="21"/>
                    <a:pt x="224" y="21"/>
                  </a:cubicBezTo>
                  <a:lnTo>
                    <a:pt x="300" y="21"/>
                  </a:lnTo>
                  <a:cubicBezTo>
                    <a:pt x="350" y="21"/>
                    <a:pt x="363" y="60"/>
                    <a:pt x="363" y="88"/>
                  </a:cubicBezTo>
                  <a:cubicBezTo>
                    <a:pt x="363" y="147"/>
                    <a:pt x="313" y="210"/>
                    <a:pt x="241" y="210"/>
                  </a:cubicBezTo>
                  <a:lnTo>
                    <a:pt x="157" y="210"/>
                  </a:lnTo>
                  <a:moveTo>
                    <a:pt x="131" y="430"/>
                  </a:moveTo>
                  <a:cubicBezTo>
                    <a:pt x="123" y="430"/>
                    <a:pt x="121" y="430"/>
                    <a:pt x="117" y="430"/>
                  </a:cubicBezTo>
                  <a:cubicBezTo>
                    <a:pt x="112" y="430"/>
                    <a:pt x="110" y="428"/>
                    <a:pt x="110" y="424"/>
                  </a:cubicBezTo>
                  <a:cubicBezTo>
                    <a:pt x="110" y="421"/>
                    <a:pt x="110" y="419"/>
                    <a:pt x="113" y="407"/>
                  </a:cubicBezTo>
                  <a:lnTo>
                    <a:pt x="153" y="223"/>
                  </a:lnTo>
                  <a:lnTo>
                    <a:pt x="263" y="223"/>
                  </a:lnTo>
                  <a:cubicBezTo>
                    <a:pt x="319" y="223"/>
                    <a:pt x="330" y="273"/>
                    <a:pt x="330" y="301"/>
                  </a:cubicBezTo>
                  <a:cubicBezTo>
                    <a:pt x="330" y="367"/>
                    <a:pt x="278" y="430"/>
                    <a:pt x="210" y="430"/>
                  </a:cubicBezTo>
                  <a:lnTo>
                    <a:pt x="131" y="430"/>
                  </a:lnTo>
                </a:path>
              </a:pathLst>
            </a:custGeom>
            <a:solidFill>
              <a:srgbClr val="000000"/>
            </a:solidFill>
            <a:ln w="15840">
              <a:noFill/>
            </a:ln>
          </p:spPr>
        </p:sp>
        <p:sp>
          <p:nvSpPr>
            <p:cNvPr id="2077" name="Freeform 18"/>
            <p:cNvSpPr/>
            <p:nvPr/>
          </p:nvSpPr>
          <p:spPr>
            <a:xfrm>
              <a:off x="880668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78" name="Freeform 19"/>
            <p:cNvSpPr/>
            <p:nvPr/>
          </p:nvSpPr>
          <p:spPr>
            <a:xfrm>
              <a:off x="906984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9"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5" y="129"/>
                    <a:pt x="300" y="129"/>
                  </a:cubicBezTo>
                  <a:cubicBezTo>
                    <a:pt x="294" y="129"/>
                    <a:pt x="294" y="132"/>
                    <a:pt x="292" y="139"/>
                  </a:cubicBezTo>
                  <a:cubicBezTo>
                    <a:pt x="280" y="190"/>
                    <a:pt x="269" y="205"/>
                    <a:pt x="215" y="205"/>
                  </a:cubicBezTo>
                  <a:lnTo>
                    <a:pt x="161" y="205"/>
                  </a:lnTo>
                  <a:lnTo>
                    <a:pt x="197"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3"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79" name="Freeform 20"/>
            <p:cNvSpPr/>
            <p:nvPr/>
          </p:nvSpPr>
          <p:spPr>
            <a:xfrm>
              <a:off x="9243360" y="2211120"/>
              <a:ext cx="74880" cy="237600"/>
            </a:xfrm>
            <a:custGeom>
              <a:avLst/>
              <a:gdLst/>
              <a:ahLst/>
              <a:rect l="0" t="0" r="r" b="b"/>
              <a:pathLst>
                <a:path w="208" h="660">
                  <a:moveTo>
                    <a:pt x="84" y="572"/>
                  </a:moveTo>
                  <a:cubicBezTo>
                    <a:pt x="84" y="598"/>
                    <a:pt x="69" y="641"/>
                    <a:pt x="5" y="646"/>
                  </a:cubicBezTo>
                  <a:cubicBezTo>
                    <a:pt x="3" y="646"/>
                    <a:pt x="0" y="649"/>
                    <a:pt x="0" y="652"/>
                  </a:cubicBezTo>
                  <a:cubicBezTo>
                    <a:pt x="0" y="659"/>
                    <a:pt x="7" y="659"/>
                    <a:pt x="12" y="659"/>
                  </a:cubicBezTo>
                  <a:cubicBezTo>
                    <a:pt x="69" y="659"/>
                    <a:pt x="123" y="628"/>
                    <a:pt x="123" y="577"/>
                  </a:cubicBezTo>
                  <a:lnTo>
                    <a:pt x="123" y="427"/>
                  </a:lnTo>
                  <a:cubicBezTo>
                    <a:pt x="123" y="401"/>
                    <a:pt x="123" y="380"/>
                    <a:pt x="146" y="358"/>
                  </a:cubicBezTo>
                  <a:cubicBezTo>
                    <a:pt x="166" y="338"/>
                    <a:pt x="189" y="337"/>
                    <a:pt x="202" y="337"/>
                  </a:cubicBezTo>
                  <a:cubicBezTo>
                    <a:pt x="205" y="337"/>
                    <a:pt x="207" y="334"/>
                    <a:pt x="207" y="330"/>
                  </a:cubicBezTo>
                  <a:cubicBezTo>
                    <a:pt x="207" y="324"/>
                    <a:pt x="203" y="324"/>
                    <a:pt x="198" y="322"/>
                  </a:cubicBezTo>
                  <a:cubicBezTo>
                    <a:pt x="160" y="321"/>
                    <a:pt x="131" y="297"/>
                    <a:pt x="125" y="264"/>
                  </a:cubicBezTo>
                  <a:cubicBezTo>
                    <a:pt x="123" y="256"/>
                    <a:pt x="123" y="255"/>
                    <a:pt x="123" y="232"/>
                  </a:cubicBezTo>
                  <a:lnTo>
                    <a:pt x="123" y="100"/>
                  </a:lnTo>
                  <a:cubicBezTo>
                    <a:pt x="123" y="73"/>
                    <a:pt x="123" y="52"/>
                    <a:pt x="95" y="27"/>
                  </a:cubicBezTo>
                  <a:cubicBezTo>
                    <a:pt x="71" y="6"/>
                    <a:pt x="32" y="0"/>
                    <a:pt x="12" y="0"/>
                  </a:cubicBezTo>
                  <a:cubicBezTo>
                    <a:pt x="7" y="0"/>
                    <a:pt x="0" y="0"/>
                    <a:pt x="0" y="7"/>
                  </a:cubicBezTo>
                  <a:cubicBezTo>
                    <a:pt x="0" y="13"/>
                    <a:pt x="4" y="13"/>
                    <a:pt x="9" y="15"/>
                  </a:cubicBezTo>
                  <a:cubicBezTo>
                    <a:pt x="46" y="16"/>
                    <a:pt x="75" y="39"/>
                    <a:pt x="82" y="72"/>
                  </a:cubicBezTo>
                  <a:cubicBezTo>
                    <a:pt x="84" y="78"/>
                    <a:pt x="84" y="79"/>
                    <a:pt x="84" y="103"/>
                  </a:cubicBezTo>
                  <a:lnTo>
                    <a:pt x="84" y="241"/>
                  </a:lnTo>
                  <a:cubicBezTo>
                    <a:pt x="84" y="271"/>
                    <a:pt x="88" y="283"/>
                    <a:pt x="107" y="304"/>
                  </a:cubicBezTo>
                  <a:cubicBezTo>
                    <a:pt x="120" y="318"/>
                    <a:pt x="136" y="325"/>
                    <a:pt x="153" y="330"/>
                  </a:cubicBezTo>
                  <a:cubicBezTo>
                    <a:pt x="106" y="344"/>
                    <a:pt x="84" y="376"/>
                    <a:pt x="84" y="413"/>
                  </a:cubicBezTo>
                  <a:lnTo>
                    <a:pt x="84" y="572"/>
                  </a:lnTo>
                </a:path>
              </a:pathLst>
            </a:custGeom>
            <a:solidFill>
              <a:srgbClr val="000000"/>
            </a:solidFill>
            <a:ln w="15840">
              <a:noFill/>
            </a:ln>
          </p:spPr>
        </p:sp>
        <p:sp>
          <p:nvSpPr>
            <p:cNvPr id="2080" name="Freeform 21"/>
            <p:cNvSpPr/>
            <p:nvPr/>
          </p:nvSpPr>
          <p:spPr>
            <a:xfrm>
              <a:off x="9350640" y="2363760"/>
              <a:ext cx="23040" cy="26280"/>
            </a:xfrm>
            <a:custGeom>
              <a:avLst/>
              <a:gdLst/>
              <a:ahLst/>
              <a:rect l="0" t="0" r="r" b="b"/>
              <a:pathLst>
                <a:path w="64" h="73">
                  <a:moveTo>
                    <a:pt x="63" y="36"/>
                  </a:moveTo>
                  <a:cubicBezTo>
                    <a:pt x="63" y="16"/>
                    <a:pt x="49" y="0"/>
                    <a:pt x="32" y="0"/>
                  </a:cubicBezTo>
                  <a:cubicBezTo>
                    <a:pt x="15" y="0"/>
                    <a:pt x="0" y="16"/>
                    <a:pt x="0" y="36"/>
                  </a:cubicBezTo>
                  <a:cubicBezTo>
                    <a:pt x="0" y="55"/>
                    <a:pt x="15" y="72"/>
                    <a:pt x="32" y="72"/>
                  </a:cubicBezTo>
                  <a:cubicBezTo>
                    <a:pt x="49" y="72"/>
                    <a:pt x="63" y="55"/>
                    <a:pt x="63" y="36"/>
                  </a:cubicBezTo>
                </a:path>
              </a:pathLst>
            </a:custGeom>
            <a:solidFill>
              <a:srgbClr val="000000"/>
            </a:solidFill>
            <a:ln w="15840">
              <a:noFill/>
            </a:ln>
          </p:spPr>
        </p:sp>
      </p:grpSp>
      <p:pic>
        <p:nvPicPr>
          <p:cNvPr id="2081" name="" descr=""/>
          <p:cNvPicPr/>
          <p:nvPr/>
        </p:nvPicPr>
        <p:blipFill>
          <a:blip r:embed="rId1"/>
          <a:stretch/>
        </p:blipFill>
        <p:spPr>
          <a:xfrm>
            <a:off x="6126480" y="1046880"/>
            <a:ext cx="3214440" cy="964800"/>
          </a:xfrm>
          <a:prstGeom prst="rect">
            <a:avLst/>
          </a:prstGeom>
          <a:ln>
            <a:noFill/>
          </a:ln>
        </p:spPr>
      </p:pic>
      <p:sp>
        <p:nvSpPr>
          <p:cNvPr id="2082" name="CustomShape 22"/>
          <p:cNvSpPr/>
          <p:nvPr/>
        </p:nvSpPr>
        <p:spPr>
          <a:xfrm>
            <a:off x="1371600" y="3745440"/>
            <a:ext cx="3658320" cy="640080"/>
          </a:xfrm>
          <a:prstGeom prst="rect">
            <a:avLst/>
          </a:prstGeom>
          <a:noFill/>
          <a:ln w="29160">
            <a:solidFill>
              <a:srgbClr val="0066b3"/>
            </a:solidFill>
            <a:custDash>
              <a:ds d="200000" sp="200000"/>
            </a:custDash>
            <a:round/>
          </a:ln>
        </p:spPr>
        <p:style>
          <a:lnRef idx="0"/>
          <a:fillRef idx="0"/>
          <a:effectRef idx="0"/>
          <a:fontRef idx="minor"/>
        </p:style>
      </p:sp>
      <p:pic>
        <p:nvPicPr>
          <p:cNvPr id="2083" name="" descr=""/>
          <p:cNvPicPr/>
          <p:nvPr/>
        </p:nvPicPr>
        <p:blipFill>
          <a:blip r:embed="rId2"/>
          <a:stretch/>
        </p:blipFill>
        <p:spPr>
          <a:xfrm>
            <a:off x="5760720" y="3566160"/>
            <a:ext cx="3838320" cy="1209240"/>
          </a:xfrm>
          <a:prstGeom prst="rect">
            <a:avLst/>
          </a:prstGeom>
          <a:ln>
            <a:noFill/>
          </a:ln>
        </p:spPr>
      </p:pic>
    </p:spTree>
  </p:cSld>
  <p:timing>
    <p:tnLst>
      <p:par>
        <p:cTn id="52" dur="indefinite" restart="never" nodeType="tmRoot">
          <p:childTnLst>
            <p:seq>
              <p:cTn id="53"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085" name="TextShape 2"/>
          <p:cNvSpPr txBox="1"/>
          <p:nvPr/>
        </p:nvSpPr>
        <p:spPr>
          <a:xfrm>
            <a:off x="-274320" y="914400"/>
            <a:ext cx="5212080" cy="5303520"/>
          </a:xfrm>
          <a:prstGeom prst="rect">
            <a:avLst/>
          </a:prstGeom>
          <a:noFill/>
          <a:ln>
            <a:noFill/>
          </a:ln>
        </p:spPr>
        <p:txBody>
          <a:bodyPr lIns="0" rIns="0" tIns="0" bIns="0">
            <a:normAutofit/>
          </a:bodyPr>
          <a:p>
            <a:pPr lvl="1" marL="864000" indent="-324000">
              <a:spcBef>
                <a:spcPts val="1134"/>
              </a:spcBef>
              <a:buClr>
                <a:srgbClr val="000000"/>
              </a:buClr>
              <a:buSzPct val="75000"/>
              <a:buFont typeface="Symbol" charset="2"/>
              <a:buChar char=""/>
            </a:pPr>
            <a:r>
              <a:rPr b="0" lang="en-US" sz="2600" spc="-1" strike="noStrike">
                <a:latin typeface="Arial"/>
              </a:rPr>
              <a:t>How to express on Petri net</a:t>
            </a:r>
            <a:endParaRPr b="0" lang="en-US" sz="2600" spc="-1" strike="noStrike">
              <a:latin typeface="Arial"/>
            </a:endParaRPr>
          </a:p>
          <a:p>
            <a:pPr lvl="2" marL="1296000" indent="-288000">
              <a:spcBef>
                <a:spcPts val="850"/>
              </a:spcBef>
              <a:buClr>
                <a:srgbClr val="000000"/>
              </a:buClr>
              <a:buSzPct val="45000"/>
              <a:buFont typeface="Wingdings" charset="2"/>
              <a:buChar char=""/>
            </a:pPr>
            <a:r>
              <a:rPr b="0" lang="en-US" sz="2200" spc="-1" strike="noStrike">
                <a:latin typeface="Arial"/>
              </a:rPr>
              <a:t>Add silent transition</a:t>
            </a:r>
            <a:endParaRPr b="0" lang="en-US" sz="22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post-place post after  S</a:t>
            </a: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control place as pre-place before T</a:t>
            </a: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Add silent transitions for each long-term dependency</a:t>
            </a:r>
            <a:endParaRPr b="0" lang="en-US" sz="2000" spc="-1" strike="noStrike">
              <a:latin typeface="Arial"/>
            </a:endParaRPr>
          </a:p>
          <a:p>
            <a:pPr lvl="4" marL="2160000" indent="-216000">
              <a:spcBef>
                <a:spcPts val="283"/>
              </a:spcBef>
              <a:buClr>
                <a:srgbClr val="000000"/>
              </a:buClr>
              <a:buSzPct val="45000"/>
              <a:buFont typeface="Wingdings" charset="2"/>
              <a:buChar char=""/>
            </a:pPr>
            <a:endParaRPr b="0" lang="en-US" sz="2000" spc="-1" strike="noStrike">
              <a:latin typeface="Arial"/>
            </a:endParaRPr>
          </a:p>
          <a:p>
            <a:pPr lvl="3" marL="1728000" indent="-216000">
              <a:spcBef>
                <a:spcPts val="567"/>
              </a:spcBef>
              <a:buClr>
                <a:srgbClr val="000000"/>
              </a:buClr>
              <a:buSzPct val="75000"/>
              <a:buFont typeface="Symbol"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086" name="Group 3"/>
          <p:cNvGrpSpPr/>
          <p:nvPr/>
        </p:nvGrpSpPr>
        <p:grpSpPr>
          <a:xfrm>
            <a:off x="6400800" y="2211120"/>
            <a:ext cx="2990160" cy="237240"/>
            <a:chOff x="6400800" y="2211120"/>
            <a:chExt cx="2990160" cy="237240"/>
          </a:xfrm>
        </p:grpSpPr>
        <p:sp>
          <p:nvSpPr>
            <p:cNvPr id="2087" name="Freeform 4"/>
            <p:cNvSpPr/>
            <p:nvPr/>
          </p:nvSpPr>
          <p:spPr>
            <a:xfrm>
              <a:off x="6400800" y="2211120"/>
              <a:ext cx="2990520" cy="237600"/>
            </a:xfrm>
            <a:custGeom>
              <a:avLst/>
              <a:gdLst/>
              <a:ahLst/>
              <a:rect l="0" t="0" r="r" b="b"/>
              <a:pathLst>
                <a:path w="8307" h="660">
                  <a:moveTo>
                    <a:pt x="4152" y="659"/>
                  </a:moveTo>
                  <a:lnTo>
                    <a:pt x="0" y="659"/>
                  </a:lnTo>
                  <a:lnTo>
                    <a:pt x="0" y="0"/>
                  </a:lnTo>
                  <a:lnTo>
                    <a:pt x="8306" y="0"/>
                  </a:lnTo>
                  <a:lnTo>
                    <a:pt x="8306" y="659"/>
                  </a:lnTo>
                  <a:lnTo>
                    <a:pt x="4152" y="659"/>
                  </a:lnTo>
                </a:path>
              </a:pathLst>
            </a:custGeom>
            <a:solidFill>
              <a:srgbClr val="ffffff"/>
            </a:solidFill>
            <a:ln w="15840">
              <a:noFill/>
            </a:ln>
          </p:spPr>
        </p:sp>
        <p:sp>
          <p:nvSpPr>
            <p:cNvPr id="2088" name="Freeform 5"/>
            <p:cNvSpPr/>
            <p:nvPr/>
          </p:nvSpPr>
          <p:spPr>
            <a:xfrm>
              <a:off x="6408720" y="2226600"/>
              <a:ext cx="126720" cy="162720"/>
            </a:xfrm>
            <a:custGeom>
              <a:avLst/>
              <a:gdLst/>
              <a:ahLst/>
              <a:rect l="0" t="0" r="r" b="b"/>
              <a:pathLst>
                <a:path w="352" h="452">
                  <a:moveTo>
                    <a:pt x="195" y="51"/>
                  </a:moveTo>
                  <a:cubicBezTo>
                    <a:pt x="201" y="28"/>
                    <a:pt x="202" y="21"/>
                    <a:pt x="256" y="21"/>
                  </a:cubicBezTo>
                  <a:cubicBezTo>
                    <a:pt x="274" y="21"/>
                    <a:pt x="278" y="21"/>
                    <a:pt x="278" y="7"/>
                  </a:cubicBezTo>
                  <a:cubicBezTo>
                    <a:pt x="278" y="0"/>
                    <a:pt x="272" y="0"/>
                    <a:pt x="269" y="0"/>
                  </a:cubicBezTo>
                  <a:cubicBezTo>
                    <a:pt x="251" y="0"/>
                    <a:pt x="202" y="1"/>
                    <a:pt x="183" y="1"/>
                  </a:cubicBezTo>
                  <a:cubicBezTo>
                    <a:pt x="166" y="1"/>
                    <a:pt x="123" y="0"/>
                    <a:pt x="106" y="0"/>
                  </a:cubicBezTo>
                  <a:cubicBezTo>
                    <a:pt x="102"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cubicBezTo>
                    <a:pt x="63" y="425"/>
                    <a:pt x="62" y="430"/>
                    <a:pt x="16" y="430"/>
                  </a:cubicBezTo>
                  <a:cubicBezTo>
                    <a:pt x="5" y="430"/>
                    <a:pt x="0" y="430"/>
                    <a:pt x="0" y="443"/>
                  </a:cubicBezTo>
                  <a:cubicBezTo>
                    <a:pt x="0" y="451"/>
                    <a:pt x="5" y="451"/>
                    <a:pt x="16" y="451"/>
                  </a:cubicBezTo>
                  <a:lnTo>
                    <a:pt x="285" y="451"/>
                  </a:lnTo>
                  <a:cubicBezTo>
                    <a:pt x="300" y="451"/>
                    <a:pt x="300" y="451"/>
                    <a:pt x="303" y="440"/>
                  </a:cubicBezTo>
                  <a:lnTo>
                    <a:pt x="350" y="297"/>
                  </a:lnTo>
                  <a:cubicBezTo>
                    <a:pt x="351" y="291"/>
                    <a:pt x="351" y="289"/>
                    <a:pt x="351" y="288"/>
                  </a:cubicBezTo>
                  <a:cubicBezTo>
                    <a:pt x="351" y="285"/>
                    <a:pt x="350" y="280"/>
                    <a:pt x="344" y="280"/>
                  </a:cubicBezTo>
                  <a:cubicBezTo>
                    <a:pt x="339" y="280"/>
                    <a:pt x="339" y="285"/>
                    <a:pt x="335" y="295"/>
                  </a:cubicBezTo>
                  <a:cubicBezTo>
                    <a:pt x="315" y="355"/>
                    <a:pt x="289" y="430"/>
                    <a:pt x="189" y="430"/>
                  </a:cubicBezTo>
                  <a:lnTo>
                    <a:pt x="133" y="430"/>
                  </a:lnTo>
                  <a:cubicBezTo>
                    <a:pt x="125" y="430"/>
                    <a:pt x="124" y="430"/>
                    <a:pt x="121" y="430"/>
                  </a:cubicBezTo>
                  <a:cubicBezTo>
                    <a:pt x="115" y="430"/>
                    <a:pt x="113" y="428"/>
                    <a:pt x="113" y="424"/>
                  </a:cubicBezTo>
                  <a:cubicBezTo>
                    <a:pt x="113" y="421"/>
                    <a:pt x="113" y="419"/>
                    <a:pt x="116" y="407"/>
                  </a:cubicBezTo>
                  <a:lnTo>
                    <a:pt x="195" y="51"/>
                  </a:lnTo>
                </a:path>
              </a:pathLst>
            </a:custGeom>
            <a:solidFill>
              <a:srgbClr val="000000"/>
            </a:solidFill>
            <a:ln w="15840">
              <a:noFill/>
            </a:ln>
          </p:spPr>
        </p:sp>
        <p:sp>
          <p:nvSpPr>
            <p:cNvPr id="2089" name="Freeform 6"/>
            <p:cNvSpPr/>
            <p:nvPr/>
          </p:nvSpPr>
          <p:spPr>
            <a:xfrm>
              <a:off x="6548040" y="2228400"/>
              <a:ext cx="142920" cy="160920"/>
            </a:xfrm>
            <a:custGeom>
              <a:avLst/>
              <a:gdLst/>
              <a:ahLst/>
              <a:rect l="0" t="0" r="r" b="b"/>
              <a:pathLst>
                <a:path w="397" h="447">
                  <a:moveTo>
                    <a:pt x="235" y="46"/>
                  </a:moveTo>
                  <a:cubicBezTo>
                    <a:pt x="239" y="28"/>
                    <a:pt x="240" y="24"/>
                    <a:pt x="248" y="22"/>
                  </a:cubicBezTo>
                  <a:cubicBezTo>
                    <a:pt x="253" y="21"/>
                    <a:pt x="272" y="21"/>
                    <a:pt x="285" y="21"/>
                  </a:cubicBezTo>
                  <a:cubicBezTo>
                    <a:pt x="343" y="21"/>
                    <a:pt x="369" y="22"/>
                    <a:pt x="369" y="75"/>
                  </a:cubicBezTo>
                  <a:cubicBezTo>
                    <a:pt x="369" y="84"/>
                    <a:pt x="367" y="111"/>
                    <a:pt x="364" y="127"/>
                  </a:cubicBezTo>
                  <a:cubicBezTo>
                    <a:pt x="364" y="130"/>
                    <a:pt x="363" y="138"/>
                    <a:pt x="363" y="139"/>
                  </a:cubicBezTo>
                  <a:cubicBezTo>
                    <a:pt x="363" y="144"/>
                    <a:pt x="364" y="148"/>
                    <a:pt x="369" y="148"/>
                  </a:cubicBezTo>
                  <a:cubicBezTo>
                    <a:pt x="376" y="148"/>
                    <a:pt x="377" y="144"/>
                    <a:pt x="379" y="133"/>
                  </a:cubicBezTo>
                  <a:lnTo>
                    <a:pt x="395" y="18"/>
                  </a:lnTo>
                  <a:cubicBezTo>
                    <a:pt x="395" y="16"/>
                    <a:pt x="396" y="9"/>
                    <a:pt x="396" y="7"/>
                  </a:cubicBezTo>
                  <a:cubicBezTo>
                    <a:pt x="396" y="0"/>
                    <a:pt x="389" y="0"/>
                    <a:pt x="380" y="0"/>
                  </a:cubicBezTo>
                  <a:lnTo>
                    <a:pt x="57" y="0"/>
                  </a:lnTo>
                  <a:cubicBezTo>
                    <a:pt x="44" y="0"/>
                    <a:pt x="42" y="0"/>
                    <a:pt x="38" y="13"/>
                  </a:cubicBezTo>
                  <a:lnTo>
                    <a:pt x="4" y="129"/>
                  </a:lnTo>
                  <a:cubicBezTo>
                    <a:pt x="3" y="130"/>
                    <a:pt x="0" y="139"/>
                    <a:pt x="0" y="141"/>
                  </a:cubicBezTo>
                  <a:cubicBezTo>
                    <a:pt x="0" y="145"/>
                    <a:pt x="3" y="148"/>
                    <a:pt x="7" y="148"/>
                  </a:cubicBezTo>
                  <a:cubicBezTo>
                    <a:pt x="13" y="148"/>
                    <a:pt x="13" y="145"/>
                    <a:pt x="17" y="135"/>
                  </a:cubicBezTo>
                  <a:cubicBezTo>
                    <a:pt x="49" y="33"/>
                    <a:pt x="63" y="21"/>
                    <a:pt x="149" y="21"/>
                  </a:cubicBezTo>
                  <a:lnTo>
                    <a:pt x="172" y="21"/>
                  </a:lnTo>
                  <a:cubicBezTo>
                    <a:pt x="189" y="21"/>
                    <a:pt x="189" y="22"/>
                    <a:pt x="189" y="28"/>
                  </a:cubicBezTo>
                  <a:cubicBezTo>
                    <a:pt x="189" y="33"/>
                    <a:pt x="186" y="40"/>
                    <a:pt x="186" y="42"/>
                  </a:cubicBezTo>
                  <a:lnTo>
                    <a:pt x="108" y="395"/>
                  </a:lnTo>
                  <a:cubicBezTo>
                    <a:pt x="103" y="419"/>
                    <a:pt x="102" y="427"/>
                    <a:pt x="40" y="427"/>
                  </a:cubicBezTo>
                  <a:cubicBezTo>
                    <a:pt x="18" y="427"/>
                    <a:pt x="15" y="427"/>
                    <a:pt x="15" y="439"/>
                  </a:cubicBezTo>
                  <a:cubicBezTo>
                    <a:pt x="15" y="446"/>
                    <a:pt x="21" y="446"/>
                    <a:pt x="25" y="446"/>
                  </a:cubicBezTo>
                  <a:cubicBezTo>
                    <a:pt x="40" y="446"/>
                    <a:pt x="57" y="446"/>
                    <a:pt x="73" y="446"/>
                  </a:cubicBezTo>
                  <a:cubicBezTo>
                    <a:pt x="88" y="446"/>
                    <a:pt x="106" y="445"/>
                    <a:pt x="121" y="445"/>
                  </a:cubicBezTo>
                  <a:cubicBezTo>
                    <a:pt x="137" y="445"/>
                    <a:pt x="154" y="446"/>
                    <a:pt x="170" y="446"/>
                  </a:cubicBezTo>
                  <a:cubicBezTo>
                    <a:pt x="186" y="446"/>
                    <a:pt x="205" y="446"/>
                    <a:pt x="220" y="446"/>
                  </a:cubicBezTo>
                  <a:cubicBezTo>
                    <a:pt x="226" y="446"/>
                    <a:pt x="234" y="446"/>
                    <a:pt x="234" y="434"/>
                  </a:cubicBezTo>
                  <a:cubicBezTo>
                    <a:pt x="234" y="427"/>
                    <a:pt x="228" y="427"/>
                    <a:pt x="214" y="427"/>
                  </a:cubicBezTo>
                  <a:cubicBezTo>
                    <a:pt x="199" y="427"/>
                    <a:pt x="191" y="427"/>
                    <a:pt x="177" y="425"/>
                  </a:cubicBezTo>
                  <a:cubicBezTo>
                    <a:pt x="160" y="424"/>
                    <a:pt x="154" y="421"/>
                    <a:pt x="154" y="410"/>
                  </a:cubicBezTo>
                  <a:cubicBezTo>
                    <a:pt x="154" y="410"/>
                    <a:pt x="154" y="407"/>
                    <a:pt x="157" y="397"/>
                  </a:cubicBezTo>
                  <a:lnTo>
                    <a:pt x="235" y="46"/>
                  </a:lnTo>
                </a:path>
              </a:pathLst>
            </a:custGeom>
            <a:solidFill>
              <a:srgbClr val="000000"/>
            </a:solidFill>
            <a:ln w="15840">
              <a:noFill/>
            </a:ln>
          </p:spPr>
        </p:sp>
        <p:sp>
          <p:nvSpPr>
            <p:cNvPr id="2090" name="Freeform 7"/>
            <p:cNvSpPr/>
            <p:nvPr/>
          </p:nvSpPr>
          <p:spPr>
            <a:xfrm>
              <a:off x="6763320" y="2301840"/>
              <a:ext cx="139680" cy="56520"/>
            </a:xfrm>
            <a:custGeom>
              <a:avLst/>
              <a:gdLst/>
              <a:ahLst/>
              <a:rect l="0" t="0" r="r" b="b"/>
              <a:pathLst>
                <a:path w="388" h="157">
                  <a:moveTo>
                    <a:pt x="367" y="27"/>
                  </a:moveTo>
                  <a:cubicBezTo>
                    <a:pt x="376" y="27"/>
                    <a:pt x="387" y="27"/>
                    <a:pt x="387" y="13"/>
                  </a:cubicBezTo>
                  <a:cubicBezTo>
                    <a:pt x="387" y="0"/>
                    <a:pt x="376" y="0"/>
                    <a:pt x="368" y="0"/>
                  </a:cubicBezTo>
                  <a:lnTo>
                    <a:pt x="20" y="0"/>
                  </a:lnTo>
                  <a:cubicBezTo>
                    <a:pt x="11" y="0"/>
                    <a:pt x="0" y="0"/>
                    <a:pt x="0" y="13"/>
                  </a:cubicBezTo>
                  <a:cubicBezTo>
                    <a:pt x="0" y="27"/>
                    <a:pt x="11" y="27"/>
                    <a:pt x="20" y="27"/>
                  </a:cubicBezTo>
                  <a:lnTo>
                    <a:pt x="367" y="27"/>
                  </a:lnTo>
                  <a:moveTo>
                    <a:pt x="368" y="156"/>
                  </a:moveTo>
                  <a:cubicBezTo>
                    <a:pt x="376" y="156"/>
                    <a:pt x="387" y="156"/>
                    <a:pt x="387" y="142"/>
                  </a:cubicBezTo>
                  <a:cubicBezTo>
                    <a:pt x="387" y="129"/>
                    <a:pt x="376" y="129"/>
                    <a:pt x="367" y="129"/>
                  </a:cubicBezTo>
                  <a:lnTo>
                    <a:pt x="20" y="129"/>
                  </a:lnTo>
                  <a:cubicBezTo>
                    <a:pt x="11" y="129"/>
                    <a:pt x="0" y="129"/>
                    <a:pt x="0" y="142"/>
                  </a:cubicBezTo>
                  <a:cubicBezTo>
                    <a:pt x="0" y="156"/>
                    <a:pt x="11" y="156"/>
                    <a:pt x="20" y="156"/>
                  </a:cubicBezTo>
                  <a:lnTo>
                    <a:pt x="368" y="156"/>
                  </a:lnTo>
                </a:path>
              </a:pathLst>
            </a:custGeom>
            <a:solidFill>
              <a:srgbClr val="000000"/>
            </a:solidFill>
            <a:ln w="15840">
              <a:noFill/>
            </a:ln>
          </p:spPr>
        </p:sp>
        <p:sp>
          <p:nvSpPr>
            <p:cNvPr id="2091" name="Freeform 8"/>
            <p:cNvSpPr/>
            <p:nvPr/>
          </p:nvSpPr>
          <p:spPr>
            <a:xfrm>
              <a:off x="6986880" y="2211120"/>
              <a:ext cx="74880" cy="237600"/>
            </a:xfrm>
            <a:custGeom>
              <a:avLst/>
              <a:gdLst/>
              <a:ahLst/>
              <a:rect l="0" t="0" r="r" b="b"/>
              <a:pathLst>
                <a:path w="208" h="660">
                  <a:moveTo>
                    <a:pt x="123" y="88"/>
                  </a:moveTo>
                  <a:cubicBezTo>
                    <a:pt x="123" y="61"/>
                    <a:pt x="139" y="19"/>
                    <a:pt x="202" y="15"/>
                  </a:cubicBezTo>
                  <a:cubicBezTo>
                    <a:pt x="205" y="13"/>
                    <a:pt x="207" y="10"/>
                    <a:pt x="207" y="7"/>
                  </a:cubicBezTo>
                  <a:cubicBezTo>
                    <a:pt x="207" y="0"/>
                    <a:pt x="202" y="0"/>
                    <a:pt x="197" y="0"/>
                  </a:cubicBezTo>
                  <a:cubicBezTo>
                    <a:pt x="137" y="0"/>
                    <a:pt x="84" y="33"/>
                    <a:pt x="84" y="82"/>
                  </a:cubicBezTo>
                  <a:lnTo>
                    <a:pt x="84" y="232"/>
                  </a:lnTo>
                  <a:cubicBezTo>
                    <a:pt x="84" y="259"/>
                    <a:pt x="84" y="280"/>
                    <a:pt x="61" y="301"/>
                  </a:cubicBezTo>
                  <a:cubicBezTo>
                    <a:pt x="40" y="321"/>
                    <a:pt x="18" y="322"/>
                    <a:pt x="5" y="322"/>
                  </a:cubicBezTo>
                  <a:cubicBezTo>
                    <a:pt x="3" y="324"/>
                    <a:pt x="0" y="327"/>
                    <a:pt x="0" y="330"/>
                  </a:cubicBezTo>
                  <a:cubicBezTo>
                    <a:pt x="0" y="337"/>
                    <a:pt x="4" y="337"/>
                    <a:pt x="9" y="337"/>
                  </a:cubicBezTo>
                  <a:cubicBezTo>
                    <a:pt x="48" y="340"/>
                    <a:pt x="75" y="364"/>
                    <a:pt x="82" y="395"/>
                  </a:cubicBezTo>
                  <a:cubicBezTo>
                    <a:pt x="84" y="403"/>
                    <a:pt x="84" y="404"/>
                    <a:pt x="84" y="428"/>
                  </a:cubicBezTo>
                  <a:lnTo>
                    <a:pt x="84" y="559"/>
                  </a:lnTo>
                  <a:cubicBezTo>
                    <a:pt x="84" y="586"/>
                    <a:pt x="84" y="608"/>
                    <a:pt x="112" y="632"/>
                  </a:cubicBezTo>
                  <a:cubicBezTo>
                    <a:pt x="135" y="652"/>
                    <a:pt x="173" y="659"/>
                    <a:pt x="197" y="659"/>
                  </a:cubicBezTo>
                  <a:cubicBezTo>
                    <a:pt x="202" y="659"/>
                    <a:pt x="207" y="659"/>
                    <a:pt x="207" y="652"/>
                  </a:cubicBezTo>
                  <a:cubicBezTo>
                    <a:pt x="207" y="646"/>
                    <a:pt x="203" y="646"/>
                    <a:pt x="198" y="646"/>
                  </a:cubicBezTo>
                  <a:cubicBezTo>
                    <a:pt x="161" y="643"/>
                    <a:pt x="132" y="622"/>
                    <a:pt x="125" y="587"/>
                  </a:cubicBezTo>
                  <a:cubicBezTo>
                    <a:pt x="123" y="581"/>
                    <a:pt x="123" y="580"/>
                    <a:pt x="123" y="557"/>
                  </a:cubicBezTo>
                  <a:lnTo>
                    <a:pt x="123" y="418"/>
                  </a:lnTo>
                  <a:cubicBezTo>
                    <a:pt x="123" y="388"/>
                    <a:pt x="119" y="376"/>
                    <a:pt x="100" y="355"/>
                  </a:cubicBezTo>
                  <a:cubicBezTo>
                    <a:pt x="87" y="341"/>
                    <a:pt x="70" y="335"/>
                    <a:pt x="54" y="330"/>
                  </a:cubicBezTo>
                  <a:cubicBezTo>
                    <a:pt x="102" y="315"/>
                    <a:pt x="123" y="285"/>
                    <a:pt x="123" y="246"/>
                  </a:cubicBezTo>
                  <a:lnTo>
                    <a:pt x="123" y="88"/>
                  </a:lnTo>
                </a:path>
              </a:pathLst>
            </a:custGeom>
            <a:solidFill>
              <a:srgbClr val="000000"/>
            </a:solidFill>
            <a:ln w="15840">
              <a:noFill/>
            </a:ln>
          </p:spPr>
        </p:sp>
        <p:sp>
          <p:nvSpPr>
            <p:cNvPr id="2092" name="Freeform 9"/>
            <p:cNvSpPr/>
            <p:nvPr/>
          </p:nvSpPr>
          <p:spPr>
            <a:xfrm>
              <a:off x="70837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49"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93" name="Freeform 10"/>
            <p:cNvSpPr/>
            <p:nvPr/>
          </p:nvSpPr>
          <p:spPr>
            <a:xfrm>
              <a:off x="73022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94" name="Freeform 11"/>
            <p:cNvSpPr/>
            <p:nvPr/>
          </p:nvSpPr>
          <p:spPr>
            <a:xfrm>
              <a:off x="7566120" y="2226600"/>
              <a:ext cx="160560" cy="162720"/>
            </a:xfrm>
            <a:custGeom>
              <a:avLst/>
              <a:gdLst/>
              <a:ahLst/>
              <a:rect l="0" t="0" r="r" b="b"/>
              <a:pathLst>
                <a:path w="446" h="452">
                  <a:moveTo>
                    <a:pt x="69" y="400"/>
                  </a:moveTo>
                  <a:cubicBezTo>
                    <a:pt x="63" y="425"/>
                    <a:pt x="62" y="430"/>
                    <a:pt x="16" y="430"/>
                  </a:cubicBezTo>
                  <a:cubicBezTo>
                    <a:pt x="7" y="430"/>
                    <a:pt x="0" y="430"/>
                    <a:pt x="0" y="443"/>
                  </a:cubicBezTo>
                  <a:cubicBezTo>
                    <a:pt x="0" y="451"/>
                    <a:pt x="5" y="451"/>
                    <a:pt x="16" y="451"/>
                  </a:cubicBezTo>
                  <a:lnTo>
                    <a:pt x="208" y="451"/>
                  </a:lnTo>
                  <a:cubicBezTo>
                    <a:pt x="330" y="451"/>
                    <a:pt x="445" y="312"/>
                    <a:pt x="445" y="168"/>
                  </a:cubicBezTo>
                  <a:cubicBezTo>
                    <a:pt x="445" y="73"/>
                    <a:pt x="395" y="0"/>
                    <a:pt x="307" y="0"/>
                  </a:cubicBezTo>
                  <a:lnTo>
                    <a:pt x="112" y="0"/>
                  </a:lnTo>
                  <a:cubicBezTo>
                    <a:pt x="102" y="0"/>
                    <a:pt x="95" y="0"/>
                    <a:pt x="95" y="12"/>
                  </a:cubicBezTo>
                  <a:cubicBezTo>
                    <a:pt x="95" y="21"/>
                    <a:pt x="100" y="21"/>
                    <a:pt x="112" y="21"/>
                  </a:cubicBezTo>
                  <a:cubicBezTo>
                    <a:pt x="119" y="21"/>
                    <a:pt x="129" y="21"/>
                    <a:pt x="137" y="22"/>
                  </a:cubicBezTo>
                  <a:cubicBezTo>
                    <a:pt x="146" y="22"/>
                    <a:pt x="149" y="25"/>
                    <a:pt x="149" y="33"/>
                  </a:cubicBezTo>
                  <a:cubicBezTo>
                    <a:pt x="149" y="34"/>
                    <a:pt x="149" y="37"/>
                    <a:pt x="146" y="45"/>
                  </a:cubicBezTo>
                  <a:lnTo>
                    <a:pt x="69" y="400"/>
                  </a:lnTo>
                  <a:moveTo>
                    <a:pt x="195" y="45"/>
                  </a:moveTo>
                  <a:cubicBezTo>
                    <a:pt x="201" y="22"/>
                    <a:pt x="201" y="21"/>
                    <a:pt x="226" y="21"/>
                  </a:cubicBezTo>
                  <a:lnTo>
                    <a:pt x="289" y="21"/>
                  </a:lnTo>
                  <a:cubicBezTo>
                    <a:pt x="346" y="21"/>
                    <a:pt x="393" y="55"/>
                    <a:pt x="393" y="142"/>
                  </a:cubicBezTo>
                  <a:cubicBezTo>
                    <a:pt x="393" y="175"/>
                    <a:pt x="381" y="283"/>
                    <a:pt x="333" y="356"/>
                  </a:cubicBezTo>
                  <a:cubicBezTo>
                    <a:pt x="315" y="380"/>
                    <a:pt x="269" y="430"/>
                    <a:pt x="198" y="430"/>
                  </a:cubicBezTo>
                  <a:lnTo>
                    <a:pt x="132" y="430"/>
                  </a:lnTo>
                  <a:cubicBezTo>
                    <a:pt x="124" y="430"/>
                    <a:pt x="123" y="430"/>
                    <a:pt x="120" y="430"/>
                  </a:cubicBezTo>
                  <a:cubicBezTo>
                    <a:pt x="113" y="430"/>
                    <a:pt x="112" y="428"/>
                    <a:pt x="112" y="424"/>
                  </a:cubicBezTo>
                  <a:cubicBezTo>
                    <a:pt x="112" y="421"/>
                    <a:pt x="112" y="419"/>
                    <a:pt x="115" y="407"/>
                  </a:cubicBezTo>
                  <a:lnTo>
                    <a:pt x="195" y="45"/>
                  </a:lnTo>
                </a:path>
              </a:pathLst>
            </a:custGeom>
            <a:solidFill>
              <a:srgbClr val="000000"/>
            </a:solidFill>
            <a:ln w="15840">
              <a:noFill/>
            </a:ln>
          </p:spPr>
        </p:sp>
        <p:sp>
          <p:nvSpPr>
            <p:cNvPr id="2095" name="Freeform 12"/>
            <p:cNvSpPr/>
            <p:nvPr/>
          </p:nvSpPr>
          <p:spPr>
            <a:xfrm>
              <a:off x="775404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096" name="Freeform 13"/>
            <p:cNvSpPr/>
            <p:nvPr/>
          </p:nvSpPr>
          <p:spPr>
            <a:xfrm>
              <a:off x="7836120" y="2219040"/>
              <a:ext cx="143640" cy="170640"/>
            </a:xfrm>
            <a:custGeom>
              <a:avLst/>
              <a:gdLst/>
              <a:ahLst/>
              <a:rect l="0" t="0" r="r" b="b"/>
              <a:pathLst>
                <a:path w="399" h="474">
                  <a:moveTo>
                    <a:pt x="83" y="397"/>
                  </a:moveTo>
                  <a:cubicBezTo>
                    <a:pt x="61" y="440"/>
                    <a:pt x="38" y="451"/>
                    <a:pt x="12" y="452"/>
                  </a:cubicBezTo>
                  <a:cubicBezTo>
                    <a:pt x="5" y="452"/>
                    <a:pt x="0" y="452"/>
                    <a:pt x="0" y="466"/>
                  </a:cubicBezTo>
                  <a:cubicBezTo>
                    <a:pt x="0" y="469"/>
                    <a:pt x="3" y="473"/>
                    <a:pt x="8" y="473"/>
                  </a:cubicBezTo>
                  <a:cubicBezTo>
                    <a:pt x="24" y="473"/>
                    <a:pt x="41" y="470"/>
                    <a:pt x="58" y="470"/>
                  </a:cubicBezTo>
                  <a:cubicBezTo>
                    <a:pt x="77" y="470"/>
                    <a:pt x="98" y="473"/>
                    <a:pt x="116" y="473"/>
                  </a:cubicBezTo>
                  <a:cubicBezTo>
                    <a:pt x="119" y="473"/>
                    <a:pt x="127" y="473"/>
                    <a:pt x="127" y="460"/>
                  </a:cubicBezTo>
                  <a:cubicBezTo>
                    <a:pt x="127" y="452"/>
                    <a:pt x="121" y="452"/>
                    <a:pt x="117" y="452"/>
                  </a:cubicBezTo>
                  <a:cubicBezTo>
                    <a:pt x="104" y="451"/>
                    <a:pt x="90" y="445"/>
                    <a:pt x="90" y="428"/>
                  </a:cubicBezTo>
                  <a:cubicBezTo>
                    <a:pt x="90" y="421"/>
                    <a:pt x="94" y="413"/>
                    <a:pt x="98" y="404"/>
                  </a:cubicBezTo>
                  <a:lnTo>
                    <a:pt x="143" y="321"/>
                  </a:lnTo>
                  <a:lnTo>
                    <a:pt x="289" y="321"/>
                  </a:lnTo>
                  <a:cubicBezTo>
                    <a:pt x="289" y="334"/>
                    <a:pt x="298" y="424"/>
                    <a:pt x="298" y="430"/>
                  </a:cubicBezTo>
                  <a:cubicBezTo>
                    <a:pt x="298" y="451"/>
                    <a:pt x="268" y="452"/>
                    <a:pt x="256" y="452"/>
                  </a:cubicBezTo>
                  <a:cubicBezTo>
                    <a:pt x="248" y="452"/>
                    <a:pt x="241" y="452"/>
                    <a:pt x="241" y="466"/>
                  </a:cubicBezTo>
                  <a:cubicBezTo>
                    <a:pt x="241" y="473"/>
                    <a:pt x="249" y="473"/>
                    <a:pt x="251" y="473"/>
                  </a:cubicBezTo>
                  <a:cubicBezTo>
                    <a:pt x="274" y="473"/>
                    <a:pt x="300" y="470"/>
                    <a:pt x="323" y="470"/>
                  </a:cubicBezTo>
                  <a:cubicBezTo>
                    <a:pt x="338" y="470"/>
                    <a:pt x="373" y="473"/>
                    <a:pt x="388" y="473"/>
                  </a:cubicBezTo>
                  <a:cubicBezTo>
                    <a:pt x="392" y="473"/>
                    <a:pt x="398" y="473"/>
                    <a:pt x="398" y="460"/>
                  </a:cubicBezTo>
                  <a:cubicBezTo>
                    <a:pt x="398" y="452"/>
                    <a:pt x="393" y="452"/>
                    <a:pt x="385" y="452"/>
                  </a:cubicBezTo>
                  <a:cubicBezTo>
                    <a:pt x="350" y="452"/>
                    <a:pt x="350" y="448"/>
                    <a:pt x="348" y="428"/>
                  </a:cubicBezTo>
                  <a:lnTo>
                    <a:pt x="313" y="16"/>
                  </a:lnTo>
                  <a:cubicBezTo>
                    <a:pt x="311" y="3"/>
                    <a:pt x="311" y="0"/>
                    <a:pt x="301" y="0"/>
                  </a:cubicBezTo>
                  <a:cubicBezTo>
                    <a:pt x="292" y="0"/>
                    <a:pt x="289" y="4"/>
                    <a:pt x="286" y="10"/>
                  </a:cubicBezTo>
                  <a:lnTo>
                    <a:pt x="83" y="397"/>
                  </a:lnTo>
                  <a:moveTo>
                    <a:pt x="153" y="300"/>
                  </a:moveTo>
                  <a:lnTo>
                    <a:pt x="268" y="82"/>
                  </a:lnTo>
                  <a:lnTo>
                    <a:pt x="286" y="300"/>
                  </a:lnTo>
                  <a:lnTo>
                    <a:pt x="153" y="300"/>
                  </a:lnTo>
                </a:path>
              </a:pathLst>
            </a:custGeom>
            <a:solidFill>
              <a:srgbClr val="000000"/>
            </a:solidFill>
            <a:ln w="15840">
              <a:noFill/>
            </a:ln>
          </p:spPr>
        </p:sp>
        <p:sp>
          <p:nvSpPr>
            <p:cNvPr id="2097" name="Freeform 14"/>
            <p:cNvSpPr/>
            <p:nvPr/>
          </p:nvSpPr>
          <p:spPr>
            <a:xfrm>
              <a:off x="805464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098" name="Freeform 15"/>
            <p:cNvSpPr/>
            <p:nvPr/>
          </p:nvSpPr>
          <p:spPr>
            <a:xfrm>
              <a:off x="831780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8"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3" y="129"/>
                    <a:pt x="300" y="129"/>
                  </a:cubicBezTo>
                  <a:cubicBezTo>
                    <a:pt x="294" y="129"/>
                    <a:pt x="294" y="132"/>
                    <a:pt x="292" y="139"/>
                  </a:cubicBezTo>
                  <a:cubicBezTo>
                    <a:pt x="280" y="190"/>
                    <a:pt x="269" y="205"/>
                    <a:pt x="215" y="205"/>
                  </a:cubicBezTo>
                  <a:lnTo>
                    <a:pt x="161" y="205"/>
                  </a:lnTo>
                  <a:lnTo>
                    <a:pt x="195"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2"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099" name="Freeform 16"/>
            <p:cNvSpPr/>
            <p:nvPr/>
          </p:nvSpPr>
          <p:spPr>
            <a:xfrm>
              <a:off x="8494200" y="2363760"/>
              <a:ext cx="25200" cy="71640"/>
            </a:xfrm>
            <a:custGeom>
              <a:avLst/>
              <a:gdLst/>
              <a:ahLst/>
              <a:rect l="0" t="0" r="r" b="b"/>
              <a:pathLst>
                <a:path w="70" h="199">
                  <a:moveTo>
                    <a:pt x="69" y="69"/>
                  </a:moveTo>
                  <a:cubicBezTo>
                    <a:pt x="69" y="25"/>
                    <a:pt x="54" y="0"/>
                    <a:pt x="32" y="0"/>
                  </a:cubicBezTo>
                  <a:cubicBezTo>
                    <a:pt x="12" y="0"/>
                    <a:pt x="0" y="16"/>
                    <a:pt x="0" y="34"/>
                  </a:cubicBezTo>
                  <a:cubicBezTo>
                    <a:pt x="0" y="52"/>
                    <a:pt x="12" y="70"/>
                    <a:pt x="32" y="70"/>
                  </a:cubicBezTo>
                  <a:cubicBezTo>
                    <a:pt x="38" y="70"/>
                    <a:pt x="46" y="67"/>
                    <a:pt x="51" y="61"/>
                  </a:cubicBezTo>
                  <a:cubicBezTo>
                    <a:pt x="54" y="60"/>
                    <a:pt x="54" y="60"/>
                    <a:pt x="55" y="60"/>
                  </a:cubicBezTo>
                  <a:cubicBezTo>
                    <a:pt x="55" y="60"/>
                    <a:pt x="57" y="60"/>
                    <a:pt x="57" y="69"/>
                  </a:cubicBezTo>
                  <a:cubicBezTo>
                    <a:pt x="57" y="118"/>
                    <a:pt x="36" y="159"/>
                    <a:pt x="16" y="180"/>
                  </a:cubicBezTo>
                  <a:cubicBezTo>
                    <a:pt x="9" y="187"/>
                    <a:pt x="9" y="189"/>
                    <a:pt x="9" y="190"/>
                  </a:cubicBezTo>
                  <a:cubicBezTo>
                    <a:pt x="9" y="196"/>
                    <a:pt x="12" y="198"/>
                    <a:pt x="16" y="198"/>
                  </a:cubicBezTo>
                  <a:cubicBezTo>
                    <a:pt x="22" y="198"/>
                    <a:pt x="69" y="147"/>
                    <a:pt x="69" y="69"/>
                  </a:cubicBezTo>
                </a:path>
              </a:pathLst>
            </a:custGeom>
            <a:solidFill>
              <a:srgbClr val="000000"/>
            </a:solidFill>
            <a:ln w="15840">
              <a:noFill/>
            </a:ln>
          </p:spPr>
        </p:sp>
        <p:sp>
          <p:nvSpPr>
            <p:cNvPr id="2100" name="Freeform 17"/>
            <p:cNvSpPr/>
            <p:nvPr/>
          </p:nvSpPr>
          <p:spPr>
            <a:xfrm>
              <a:off x="8577360" y="2226600"/>
              <a:ext cx="150120" cy="162720"/>
            </a:xfrm>
            <a:custGeom>
              <a:avLst/>
              <a:gdLst/>
              <a:ahLst/>
              <a:rect l="0" t="0" r="r" b="b"/>
              <a:pathLst>
                <a:path w="417" h="452">
                  <a:moveTo>
                    <a:pt x="69" y="400"/>
                  </a:moveTo>
                  <a:cubicBezTo>
                    <a:pt x="63" y="425"/>
                    <a:pt x="62" y="430"/>
                    <a:pt x="16" y="430"/>
                  </a:cubicBezTo>
                  <a:cubicBezTo>
                    <a:pt x="5" y="430"/>
                    <a:pt x="0" y="430"/>
                    <a:pt x="0" y="443"/>
                  </a:cubicBezTo>
                  <a:cubicBezTo>
                    <a:pt x="0" y="451"/>
                    <a:pt x="5" y="451"/>
                    <a:pt x="16" y="451"/>
                  </a:cubicBezTo>
                  <a:lnTo>
                    <a:pt x="223" y="451"/>
                  </a:lnTo>
                  <a:cubicBezTo>
                    <a:pt x="315" y="451"/>
                    <a:pt x="384" y="373"/>
                    <a:pt x="384" y="309"/>
                  </a:cubicBezTo>
                  <a:cubicBezTo>
                    <a:pt x="384" y="261"/>
                    <a:pt x="350" y="223"/>
                    <a:pt x="294" y="216"/>
                  </a:cubicBezTo>
                  <a:cubicBezTo>
                    <a:pt x="354" y="202"/>
                    <a:pt x="416" y="154"/>
                    <a:pt x="416" y="91"/>
                  </a:cubicBezTo>
                  <a:cubicBezTo>
                    <a:pt x="416" y="42"/>
                    <a:pt x="377" y="0"/>
                    <a:pt x="307" y="0"/>
                  </a:cubicBezTo>
                  <a:lnTo>
                    <a:pt x="112" y="0"/>
                  </a:lnTo>
                  <a:cubicBezTo>
                    <a:pt x="100" y="0"/>
                    <a:pt x="95" y="0"/>
                    <a:pt x="95" y="13"/>
                  </a:cubicBezTo>
                  <a:cubicBezTo>
                    <a:pt x="95" y="21"/>
                    <a:pt x="100" y="21"/>
                    <a:pt x="111" y="21"/>
                  </a:cubicBezTo>
                  <a:cubicBezTo>
                    <a:pt x="112" y="21"/>
                    <a:pt x="123" y="21"/>
                    <a:pt x="133" y="22"/>
                  </a:cubicBezTo>
                  <a:cubicBezTo>
                    <a:pt x="144" y="22"/>
                    <a:pt x="149" y="24"/>
                    <a:pt x="149" y="33"/>
                  </a:cubicBezTo>
                  <a:cubicBezTo>
                    <a:pt x="149" y="34"/>
                    <a:pt x="148" y="37"/>
                    <a:pt x="146" y="45"/>
                  </a:cubicBezTo>
                  <a:lnTo>
                    <a:pt x="69" y="400"/>
                  </a:lnTo>
                  <a:moveTo>
                    <a:pt x="157" y="210"/>
                  </a:moveTo>
                  <a:lnTo>
                    <a:pt x="193" y="45"/>
                  </a:lnTo>
                  <a:cubicBezTo>
                    <a:pt x="198" y="22"/>
                    <a:pt x="199" y="21"/>
                    <a:pt x="224" y="21"/>
                  </a:cubicBezTo>
                  <a:lnTo>
                    <a:pt x="300" y="21"/>
                  </a:lnTo>
                  <a:cubicBezTo>
                    <a:pt x="350" y="21"/>
                    <a:pt x="363" y="60"/>
                    <a:pt x="363" y="88"/>
                  </a:cubicBezTo>
                  <a:cubicBezTo>
                    <a:pt x="363" y="147"/>
                    <a:pt x="313" y="210"/>
                    <a:pt x="241" y="210"/>
                  </a:cubicBezTo>
                  <a:lnTo>
                    <a:pt x="157" y="210"/>
                  </a:lnTo>
                  <a:moveTo>
                    <a:pt x="131" y="430"/>
                  </a:moveTo>
                  <a:cubicBezTo>
                    <a:pt x="123" y="430"/>
                    <a:pt x="121" y="430"/>
                    <a:pt x="117" y="430"/>
                  </a:cubicBezTo>
                  <a:cubicBezTo>
                    <a:pt x="112" y="430"/>
                    <a:pt x="110" y="428"/>
                    <a:pt x="110" y="424"/>
                  </a:cubicBezTo>
                  <a:cubicBezTo>
                    <a:pt x="110" y="421"/>
                    <a:pt x="110" y="419"/>
                    <a:pt x="113" y="407"/>
                  </a:cubicBezTo>
                  <a:lnTo>
                    <a:pt x="153" y="223"/>
                  </a:lnTo>
                  <a:lnTo>
                    <a:pt x="263" y="223"/>
                  </a:lnTo>
                  <a:cubicBezTo>
                    <a:pt x="319" y="223"/>
                    <a:pt x="330" y="273"/>
                    <a:pt x="330" y="301"/>
                  </a:cubicBezTo>
                  <a:cubicBezTo>
                    <a:pt x="330" y="367"/>
                    <a:pt x="278" y="430"/>
                    <a:pt x="210" y="430"/>
                  </a:cubicBezTo>
                  <a:lnTo>
                    <a:pt x="131" y="430"/>
                  </a:lnTo>
                </a:path>
              </a:pathLst>
            </a:custGeom>
            <a:solidFill>
              <a:srgbClr val="000000"/>
            </a:solidFill>
            <a:ln w="15840">
              <a:noFill/>
            </a:ln>
          </p:spPr>
        </p:sp>
        <p:sp>
          <p:nvSpPr>
            <p:cNvPr id="2101" name="Freeform 18"/>
            <p:cNvSpPr/>
            <p:nvPr/>
          </p:nvSpPr>
          <p:spPr>
            <a:xfrm>
              <a:off x="8806680" y="2289960"/>
              <a:ext cx="186120" cy="80280"/>
            </a:xfrm>
            <a:custGeom>
              <a:avLst/>
              <a:gdLst/>
              <a:ahLst/>
              <a:rect l="0" t="0" r="r" b="b"/>
              <a:pathLst>
                <a:path w="517" h="223">
                  <a:moveTo>
                    <a:pt x="78" y="49"/>
                  </a:moveTo>
                  <a:cubicBezTo>
                    <a:pt x="71" y="42"/>
                    <a:pt x="67" y="42"/>
                    <a:pt x="66" y="42"/>
                  </a:cubicBezTo>
                  <a:cubicBezTo>
                    <a:pt x="62" y="42"/>
                    <a:pt x="61" y="42"/>
                    <a:pt x="49" y="55"/>
                  </a:cubicBezTo>
                  <a:lnTo>
                    <a:pt x="9" y="94"/>
                  </a:lnTo>
                  <a:cubicBezTo>
                    <a:pt x="3" y="102"/>
                    <a:pt x="0" y="105"/>
                    <a:pt x="0" y="111"/>
                  </a:cubicBezTo>
                  <a:cubicBezTo>
                    <a:pt x="0" y="118"/>
                    <a:pt x="5" y="124"/>
                    <a:pt x="12" y="124"/>
                  </a:cubicBezTo>
                  <a:cubicBezTo>
                    <a:pt x="15" y="124"/>
                    <a:pt x="16" y="124"/>
                    <a:pt x="26" y="114"/>
                  </a:cubicBezTo>
                  <a:cubicBezTo>
                    <a:pt x="38" y="102"/>
                    <a:pt x="50" y="88"/>
                    <a:pt x="66" y="73"/>
                  </a:cubicBezTo>
                  <a:lnTo>
                    <a:pt x="145" y="156"/>
                  </a:lnTo>
                  <a:cubicBezTo>
                    <a:pt x="146" y="156"/>
                    <a:pt x="157" y="166"/>
                    <a:pt x="160" y="169"/>
                  </a:cubicBezTo>
                  <a:cubicBezTo>
                    <a:pt x="168" y="178"/>
                    <a:pt x="169" y="178"/>
                    <a:pt x="173" y="178"/>
                  </a:cubicBezTo>
                  <a:cubicBezTo>
                    <a:pt x="177" y="178"/>
                    <a:pt x="178" y="178"/>
                    <a:pt x="191" y="166"/>
                  </a:cubicBezTo>
                  <a:lnTo>
                    <a:pt x="238" y="118"/>
                  </a:lnTo>
                  <a:lnTo>
                    <a:pt x="281" y="73"/>
                  </a:lnTo>
                  <a:lnTo>
                    <a:pt x="323" y="117"/>
                  </a:lnTo>
                  <a:cubicBezTo>
                    <a:pt x="330" y="124"/>
                    <a:pt x="331" y="124"/>
                    <a:pt x="343" y="124"/>
                  </a:cubicBezTo>
                  <a:lnTo>
                    <a:pt x="468" y="124"/>
                  </a:lnTo>
                  <a:cubicBezTo>
                    <a:pt x="463" y="129"/>
                    <a:pt x="430" y="162"/>
                    <a:pt x="410" y="222"/>
                  </a:cubicBezTo>
                  <a:lnTo>
                    <a:pt x="429" y="222"/>
                  </a:lnTo>
                  <a:cubicBezTo>
                    <a:pt x="438" y="190"/>
                    <a:pt x="460" y="144"/>
                    <a:pt x="516" y="111"/>
                  </a:cubicBezTo>
                  <a:cubicBezTo>
                    <a:pt x="460" y="76"/>
                    <a:pt x="438" y="30"/>
                    <a:pt x="429" y="0"/>
                  </a:cubicBezTo>
                  <a:lnTo>
                    <a:pt x="410" y="0"/>
                  </a:lnTo>
                  <a:cubicBezTo>
                    <a:pt x="430" y="60"/>
                    <a:pt x="463" y="91"/>
                    <a:pt x="468" y="97"/>
                  </a:cubicBezTo>
                  <a:lnTo>
                    <a:pt x="339" y="97"/>
                  </a:lnTo>
                  <a:cubicBezTo>
                    <a:pt x="317" y="73"/>
                    <a:pt x="310" y="66"/>
                    <a:pt x="297" y="52"/>
                  </a:cubicBezTo>
                  <a:cubicBezTo>
                    <a:pt x="286" y="42"/>
                    <a:pt x="285" y="42"/>
                    <a:pt x="281" y="42"/>
                  </a:cubicBezTo>
                  <a:cubicBezTo>
                    <a:pt x="277" y="42"/>
                    <a:pt x="276" y="43"/>
                    <a:pt x="269" y="49"/>
                  </a:cubicBezTo>
                  <a:cubicBezTo>
                    <a:pt x="268" y="51"/>
                    <a:pt x="186" y="135"/>
                    <a:pt x="173" y="148"/>
                  </a:cubicBezTo>
                  <a:lnTo>
                    <a:pt x="78" y="49"/>
                  </a:lnTo>
                </a:path>
              </a:pathLst>
            </a:custGeom>
            <a:solidFill>
              <a:srgbClr val="000000"/>
            </a:solidFill>
            <a:ln w="15840">
              <a:noFill/>
            </a:ln>
          </p:spPr>
        </p:sp>
        <p:sp>
          <p:nvSpPr>
            <p:cNvPr id="2102" name="Freeform 19"/>
            <p:cNvSpPr/>
            <p:nvPr/>
          </p:nvSpPr>
          <p:spPr>
            <a:xfrm>
              <a:off x="9069840" y="2227680"/>
              <a:ext cx="153000" cy="162000"/>
            </a:xfrm>
            <a:custGeom>
              <a:avLst/>
              <a:gdLst/>
              <a:ahLst/>
              <a:rect l="0" t="0" r="r" b="b"/>
              <a:pathLst>
                <a:path w="425" h="450">
                  <a:moveTo>
                    <a:pt x="389" y="295"/>
                  </a:moveTo>
                  <a:cubicBezTo>
                    <a:pt x="391" y="292"/>
                    <a:pt x="392" y="288"/>
                    <a:pt x="392" y="286"/>
                  </a:cubicBezTo>
                  <a:cubicBezTo>
                    <a:pt x="392" y="285"/>
                    <a:pt x="392" y="279"/>
                    <a:pt x="385" y="279"/>
                  </a:cubicBezTo>
                  <a:cubicBezTo>
                    <a:pt x="380" y="279"/>
                    <a:pt x="379" y="283"/>
                    <a:pt x="377" y="286"/>
                  </a:cubicBezTo>
                  <a:cubicBezTo>
                    <a:pt x="340" y="385"/>
                    <a:pt x="319" y="428"/>
                    <a:pt x="219" y="428"/>
                  </a:cubicBezTo>
                  <a:lnTo>
                    <a:pt x="135" y="428"/>
                  </a:lnTo>
                  <a:cubicBezTo>
                    <a:pt x="127" y="428"/>
                    <a:pt x="125" y="428"/>
                    <a:pt x="121" y="428"/>
                  </a:cubicBezTo>
                  <a:cubicBezTo>
                    <a:pt x="116" y="427"/>
                    <a:pt x="113" y="427"/>
                    <a:pt x="113" y="421"/>
                  </a:cubicBezTo>
                  <a:cubicBezTo>
                    <a:pt x="113" y="419"/>
                    <a:pt x="113" y="418"/>
                    <a:pt x="117" y="406"/>
                  </a:cubicBezTo>
                  <a:lnTo>
                    <a:pt x="157" y="226"/>
                  </a:lnTo>
                  <a:lnTo>
                    <a:pt x="214" y="226"/>
                  </a:lnTo>
                  <a:cubicBezTo>
                    <a:pt x="264" y="226"/>
                    <a:pt x="264" y="240"/>
                    <a:pt x="264" y="256"/>
                  </a:cubicBezTo>
                  <a:cubicBezTo>
                    <a:pt x="264" y="261"/>
                    <a:pt x="264" y="268"/>
                    <a:pt x="260" y="289"/>
                  </a:cubicBezTo>
                  <a:cubicBezTo>
                    <a:pt x="259" y="292"/>
                    <a:pt x="257" y="294"/>
                    <a:pt x="257" y="295"/>
                  </a:cubicBezTo>
                  <a:cubicBezTo>
                    <a:pt x="257" y="300"/>
                    <a:pt x="260" y="303"/>
                    <a:pt x="265" y="303"/>
                  </a:cubicBezTo>
                  <a:cubicBezTo>
                    <a:pt x="270" y="303"/>
                    <a:pt x="272" y="300"/>
                    <a:pt x="274" y="291"/>
                  </a:cubicBezTo>
                  <a:lnTo>
                    <a:pt x="307" y="135"/>
                  </a:lnTo>
                  <a:cubicBezTo>
                    <a:pt x="307" y="132"/>
                    <a:pt x="305" y="129"/>
                    <a:pt x="300" y="129"/>
                  </a:cubicBezTo>
                  <a:cubicBezTo>
                    <a:pt x="294" y="129"/>
                    <a:pt x="294" y="132"/>
                    <a:pt x="292" y="139"/>
                  </a:cubicBezTo>
                  <a:cubicBezTo>
                    <a:pt x="280" y="190"/>
                    <a:pt x="269" y="205"/>
                    <a:pt x="215" y="205"/>
                  </a:cubicBezTo>
                  <a:lnTo>
                    <a:pt x="161" y="205"/>
                  </a:lnTo>
                  <a:lnTo>
                    <a:pt x="197" y="46"/>
                  </a:lnTo>
                  <a:cubicBezTo>
                    <a:pt x="201" y="22"/>
                    <a:pt x="202" y="21"/>
                    <a:pt x="227" y="21"/>
                  </a:cubicBezTo>
                  <a:lnTo>
                    <a:pt x="309" y="21"/>
                  </a:lnTo>
                  <a:cubicBezTo>
                    <a:pt x="380" y="21"/>
                    <a:pt x="397" y="39"/>
                    <a:pt x="397" y="94"/>
                  </a:cubicBezTo>
                  <a:cubicBezTo>
                    <a:pt x="397" y="109"/>
                    <a:pt x="397" y="111"/>
                    <a:pt x="396" y="129"/>
                  </a:cubicBezTo>
                  <a:cubicBezTo>
                    <a:pt x="396" y="133"/>
                    <a:pt x="395" y="138"/>
                    <a:pt x="395" y="141"/>
                  </a:cubicBezTo>
                  <a:cubicBezTo>
                    <a:pt x="395" y="144"/>
                    <a:pt x="397" y="148"/>
                    <a:pt x="402" y="148"/>
                  </a:cubicBezTo>
                  <a:cubicBezTo>
                    <a:pt x="408" y="148"/>
                    <a:pt x="409" y="145"/>
                    <a:pt x="410" y="132"/>
                  </a:cubicBezTo>
                  <a:lnTo>
                    <a:pt x="422" y="18"/>
                  </a:lnTo>
                  <a:cubicBezTo>
                    <a:pt x="424" y="0"/>
                    <a:pt x="421" y="0"/>
                    <a:pt x="406" y="0"/>
                  </a:cubicBezTo>
                  <a:lnTo>
                    <a:pt x="112" y="0"/>
                  </a:lnTo>
                  <a:cubicBezTo>
                    <a:pt x="100" y="0"/>
                    <a:pt x="95" y="0"/>
                    <a:pt x="95" y="13"/>
                  </a:cubicBezTo>
                  <a:cubicBezTo>
                    <a:pt x="95" y="21"/>
                    <a:pt x="100" y="21"/>
                    <a:pt x="111" y="21"/>
                  </a:cubicBezTo>
                  <a:cubicBezTo>
                    <a:pt x="133" y="21"/>
                    <a:pt x="149" y="21"/>
                    <a:pt x="149" y="33"/>
                  </a:cubicBezTo>
                  <a:cubicBezTo>
                    <a:pt x="149" y="34"/>
                    <a:pt x="149" y="36"/>
                    <a:pt x="146" y="48"/>
                  </a:cubicBezTo>
                  <a:lnTo>
                    <a:pt x="69" y="397"/>
                  </a:lnTo>
                  <a:cubicBezTo>
                    <a:pt x="63" y="424"/>
                    <a:pt x="62" y="428"/>
                    <a:pt x="16" y="428"/>
                  </a:cubicBezTo>
                  <a:cubicBezTo>
                    <a:pt x="7" y="428"/>
                    <a:pt x="0" y="428"/>
                    <a:pt x="0" y="440"/>
                  </a:cubicBezTo>
                  <a:cubicBezTo>
                    <a:pt x="0" y="449"/>
                    <a:pt x="5" y="449"/>
                    <a:pt x="16" y="449"/>
                  </a:cubicBezTo>
                  <a:lnTo>
                    <a:pt x="318" y="449"/>
                  </a:lnTo>
                  <a:cubicBezTo>
                    <a:pt x="331" y="449"/>
                    <a:pt x="333" y="448"/>
                    <a:pt x="336" y="437"/>
                  </a:cubicBezTo>
                  <a:lnTo>
                    <a:pt x="389" y="295"/>
                  </a:lnTo>
                </a:path>
              </a:pathLst>
            </a:custGeom>
            <a:solidFill>
              <a:srgbClr val="000000"/>
            </a:solidFill>
            <a:ln w="15840">
              <a:noFill/>
            </a:ln>
          </p:spPr>
        </p:sp>
        <p:sp>
          <p:nvSpPr>
            <p:cNvPr id="2103" name="Freeform 20"/>
            <p:cNvSpPr/>
            <p:nvPr/>
          </p:nvSpPr>
          <p:spPr>
            <a:xfrm>
              <a:off x="9243360" y="2211120"/>
              <a:ext cx="74880" cy="237600"/>
            </a:xfrm>
            <a:custGeom>
              <a:avLst/>
              <a:gdLst/>
              <a:ahLst/>
              <a:rect l="0" t="0" r="r" b="b"/>
              <a:pathLst>
                <a:path w="208" h="660">
                  <a:moveTo>
                    <a:pt x="84" y="572"/>
                  </a:moveTo>
                  <a:cubicBezTo>
                    <a:pt x="84" y="598"/>
                    <a:pt x="69" y="641"/>
                    <a:pt x="5" y="646"/>
                  </a:cubicBezTo>
                  <a:cubicBezTo>
                    <a:pt x="3" y="646"/>
                    <a:pt x="0" y="649"/>
                    <a:pt x="0" y="652"/>
                  </a:cubicBezTo>
                  <a:cubicBezTo>
                    <a:pt x="0" y="659"/>
                    <a:pt x="7" y="659"/>
                    <a:pt x="12" y="659"/>
                  </a:cubicBezTo>
                  <a:cubicBezTo>
                    <a:pt x="69" y="659"/>
                    <a:pt x="123" y="628"/>
                    <a:pt x="123" y="577"/>
                  </a:cubicBezTo>
                  <a:lnTo>
                    <a:pt x="123" y="427"/>
                  </a:lnTo>
                  <a:cubicBezTo>
                    <a:pt x="123" y="401"/>
                    <a:pt x="123" y="380"/>
                    <a:pt x="146" y="358"/>
                  </a:cubicBezTo>
                  <a:cubicBezTo>
                    <a:pt x="166" y="338"/>
                    <a:pt x="189" y="337"/>
                    <a:pt x="202" y="337"/>
                  </a:cubicBezTo>
                  <a:cubicBezTo>
                    <a:pt x="205" y="337"/>
                    <a:pt x="207" y="334"/>
                    <a:pt x="207" y="330"/>
                  </a:cubicBezTo>
                  <a:cubicBezTo>
                    <a:pt x="207" y="324"/>
                    <a:pt x="203" y="324"/>
                    <a:pt x="198" y="322"/>
                  </a:cubicBezTo>
                  <a:cubicBezTo>
                    <a:pt x="160" y="321"/>
                    <a:pt x="131" y="297"/>
                    <a:pt x="125" y="264"/>
                  </a:cubicBezTo>
                  <a:cubicBezTo>
                    <a:pt x="123" y="256"/>
                    <a:pt x="123" y="255"/>
                    <a:pt x="123" y="232"/>
                  </a:cubicBezTo>
                  <a:lnTo>
                    <a:pt x="123" y="100"/>
                  </a:lnTo>
                  <a:cubicBezTo>
                    <a:pt x="123" y="73"/>
                    <a:pt x="123" y="52"/>
                    <a:pt x="95" y="27"/>
                  </a:cubicBezTo>
                  <a:cubicBezTo>
                    <a:pt x="71" y="6"/>
                    <a:pt x="32" y="0"/>
                    <a:pt x="12" y="0"/>
                  </a:cubicBezTo>
                  <a:cubicBezTo>
                    <a:pt x="7" y="0"/>
                    <a:pt x="0" y="0"/>
                    <a:pt x="0" y="7"/>
                  </a:cubicBezTo>
                  <a:cubicBezTo>
                    <a:pt x="0" y="13"/>
                    <a:pt x="4" y="13"/>
                    <a:pt x="9" y="15"/>
                  </a:cubicBezTo>
                  <a:cubicBezTo>
                    <a:pt x="46" y="16"/>
                    <a:pt x="75" y="39"/>
                    <a:pt x="82" y="72"/>
                  </a:cubicBezTo>
                  <a:cubicBezTo>
                    <a:pt x="84" y="78"/>
                    <a:pt x="84" y="79"/>
                    <a:pt x="84" y="103"/>
                  </a:cubicBezTo>
                  <a:lnTo>
                    <a:pt x="84" y="241"/>
                  </a:lnTo>
                  <a:cubicBezTo>
                    <a:pt x="84" y="271"/>
                    <a:pt x="88" y="283"/>
                    <a:pt x="107" y="304"/>
                  </a:cubicBezTo>
                  <a:cubicBezTo>
                    <a:pt x="120" y="318"/>
                    <a:pt x="136" y="325"/>
                    <a:pt x="153" y="330"/>
                  </a:cubicBezTo>
                  <a:cubicBezTo>
                    <a:pt x="106" y="344"/>
                    <a:pt x="84" y="376"/>
                    <a:pt x="84" y="413"/>
                  </a:cubicBezTo>
                  <a:lnTo>
                    <a:pt x="84" y="572"/>
                  </a:lnTo>
                </a:path>
              </a:pathLst>
            </a:custGeom>
            <a:solidFill>
              <a:srgbClr val="000000"/>
            </a:solidFill>
            <a:ln w="15840">
              <a:noFill/>
            </a:ln>
          </p:spPr>
        </p:sp>
        <p:sp>
          <p:nvSpPr>
            <p:cNvPr id="2104" name="Freeform 21"/>
            <p:cNvSpPr/>
            <p:nvPr/>
          </p:nvSpPr>
          <p:spPr>
            <a:xfrm>
              <a:off x="9350640" y="2363760"/>
              <a:ext cx="23040" cy="26280"/>
            </a:xfrm>
            <a:custGeom>
              <a:avLst/>
              <a:gdLst/>
              <a:ahLst/>
              <a:rect l="0" t="0" r="r" b="b"/>
              <a:pathLst>
                <a:path w="64" h="73">
                  <a:moveTo>
                    <a:pt x="63" y="36"/>
                  </a:moveTo>
                  <a:cubicBezTo>
                    <a:pt x="63" y="16"/>
                    <a:pt x="49" y="0"/>
                    <a:pt x="32" y="0"/>
                  </a:cubicBezTo>
                  <a:cubicBezTo>
                    <a:pt x="15" y="0"/>
                    <a:pt x="0" y="16"/>
                    <a:pt x="0" y="36"/>
                  </a:cubicBezTo>
                  <a:cubicBezTo>
                    <a:pt x="0" y="55"/>
                    <a:pt x="15" y="72"/>
                    <a:pt x="32" y="72"/>
                  </a:cubicBezTo>
                  <a:cubicBezTo>
                    <a:pt x="49" y="72"/>
                    <a:pt x="63" y="55"/>
                    <a:pt x="63" y="36"/>
                  </a:cubicBezTo>
                </a:path>
              </a:pathLst>
            </a:custGeom>
            <a:solidFill>
              <a:srgbClr val="000000"/>
            </a:solidFill>
            <a:ln w="15840">
              <a:noFill/>
            </a:ln>
          </p:spPr>
        </p:sp>
      </p:grpSp>
      <p:pic>
        <p:nvPicPr>
          <p:cNvPr id="2105" name="" descr=""/>
          <p:cNvPicPr/>
          <p:nvPr/>
        </p:nvPicPr>
        <p:blipFill>
          <a:blip r:embed="rId1"/>
          <a:stretch/>
        </p:blipFill>
        <p:spPr>
          <a:xfrm>
            <a:off x="6126480" y="1046880"/>
            <a:ext cx="3214440" cy="964800"/>
          </a:xfrm>
          <a:prstGeom prst="rect">
            <a:avLst/>
          </a:prstGeom>
          <a:ln>
            <a:noFill/>
          </a:ln>
        </p:spPr>
      </p:pic>
      <p:sp>
        <p:nvSpPr>
          <p:cNvPr id="2106" name="CustomShape 22"/>
          <p:cNvSpPr/>
          <p:nvPr/>
        </p:nvSpPr>
        <p:spPr>
          <a:xfrm>
            <a:off x="1371600" y="3745440"/>
            <a:ext cx="3658320" cy="640080"/>
          </a:xfrm>
          <a:prstGeom prst="rect">
            <a:avLst/>
          </a:prstGeom>
          <a:noFill/>
          <a:ln w="29160">
            <a:solidFill>
              <a:srgbClr val="0066b3"/>
            </a:solidFill>
            <a:custDash>
              <a:ds d="200000" sp="200000"/>
            </a:custDash>
            <a:round/>
          </a:ln>
        </p:spPr>
        <p:style>
          <a:lnRef idx="0"/>
          <a:fillRef idx="0"/>
          <a:effectRef idx="0"/>
          <a:fontRef idx="minor"/>
        </p:style>
      </p:sp>
      <p:pic>
        <p:nvPicPr>
          <p:cNvPr id="2107" name="" descr=""/>
          <p:cNvPicPr/>
          <p:nvPr/>
        </p:nvPicPr>
        <p:blipFill>
          <a:blip r:embed="rId2"/>
          <a:stretch/>
        </p:blipFill>
        <p:spPr>
          <a:xfrm>
            <a:off x="5671440" y="3535920"/>
            <a:ext cx="3838320" cy="1676160"/>
          </a:xfrm>
          <a:prstGeom prst="rect">
            <a:avLst/>
          </a:prstGeom>
          <a:ln>
            <a:noFill/>
          </a:ln>
        </p:spPr>
      </p:pic>
    </p:spTree>
  </p:cSld>
  <p:timing>
    <p:tnLst>
      <p:par>
        <p:cTn id="54" dur="indefinite" restart="never" nodeType="tmRoot">
          <p:childTnLst>
            <p:seq>
              <p:cTn id="55"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8"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109" name="TextShape 2"/>
          <p:cNvSpPr txBox="1"/>
          <p:nvPr/>
        </p:nvSpPr>
        <p:spPr>
          <a:xfrm>
            <a:off x="438120" y="1005840"/>
            <a:ext cx="56883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Long-term dependency Situations</a:t>
            </a:r>
            <a:endParaRPr b="1"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Situation 1 is full dependency  ==&gt; no consideration</a:t>
            </a: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Situation 7 is empty. ==&gt; no consideration</a:t>
            </a: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pic>
        <p:nvPicPr>
          <p:cNvPr id="2110" name="" descr=""/>
          <p:cNvPicPr/>
          <p:nvPr/>
        </p:nvPicPr>
        <p:blipFill>
          <a:blip r:embed="rId1"/>
          <a:stretch/>
        </p:blipFill>
        <p:spPr>
          <a:xfrm>
            <a:off x="6478200" y="5070240"/>
            <a:ext cx="3214440" cy="964800"/>
          </a:xfrm>
          <a:prstGeom prst="rect">
            <a:avLst/>
          </a:prstGeom>
          <a:ln>
            <a:noFill/>
          </a:ln>
        </p:spPr>
      </p:pic>
      <p:pic>
        <p:nvPicPr>
          <p:cNvPr id="2111" name="" descr=""/>
          <p:cNvPicPr/>
          <p:nvPr/>
        </p:nvPicPr>
        <p:blipFill>
          <a:blip r:embed="rId2"/>
          <a:stretch/>
        </p:blipFill>
        <p:spPr>
          <a:xfrm>
            <a:off x="6679440" y="2620080"/>
            <a:ext cx="2647440" cy="1860480"/>
          </a:xfrm>
          <a:prstGeom prst="rect">
            <a:avLst/>
          </a:prstGeom>
          <a:ln>
            <a:noFill/>
          </a:ln>
        </p:spPr>
      </p:pic>
      <p:grpSp>
        <p:nvGrpSpPr>
          <p:cNvPr id="2112" name="Group 3"/>
          <p:cNvGrpSpPr/>
          <p:nvPr/>
        </p:nvGrpSpPr>
        <p:grpSpPr>
          <a:xfrm>
            <a:off x="646560" y="1434240"/>
            <a:ext cx="5331960" cy="3810960"/>
            <a:chOff x="646560" y="1434240"/>
            <a:chExt cx="5331960" cy="3810960"/>
          </a:xfrm>
        </p:grpSpPr>
        <p:sp>
          <p:nvSpPr>
            <p:cNvPr id="2113" name="Freeform 4"/>
            <p:cNvSpPr/>
            <p:nvPr/>
          </p:nvSpPr>
          <p:spPr>
            <a:xfrm>
              <a:off x="646560" y="1434240"/>
              <a:ext cx="5332320" cy="3807360"/>
            </a:xfrm>
            <a:custGeom>
              <a:avLst/>
              <a:gdLst/>
              <a:ahLst/>
              <a:rect l="0" t="0" r="r" b="b"/>
              <a:pathLst>
                <a:path w="14812" h="10576">
                  <a:moveTo>
                    <a:pt x="7406" y="10575"/>
                  </a:moveTo>
                  <a:lnTo>
                    <a:pt x="0" y="10575"/>
                  </a:lnTo>
                  <a:lnTo>
                    <a:pt x="0" y="0"/>
                  </a:lnTo>
                  <a:lnTo>
                    <a:pt x="14811" y="0"/>
                  </a:lnTo>
                  <a:lnTo>
                    <a:pt x="14811" y="10575"/>
                  </a:lnTo>
                  <a:lnTo>
                    <a:pt x="7406" y="10575"/>
                  </a:lnTo>
                </a:path>
              </a:pathLst>
            </a:custGeom>
            <a:solidFill>
              <a:srgbClr val="ffffff"/>
            </a:solidFill>
            <a:ln w="15840">
              <a:noFill/>
            </a:ln>
          </p:spPr>
        </p:sp>
        <p:sp>
          <p:nvSpPr>
            <p:cNvPr id="2114" name="Freeform 5"/>
            <p:cNvSpPr/>
            <p:nvPr/>
          </p:nvSpPr>
          <p:spPr>
            <a:xfrm>
              <a:off x="661320" y="1450440"/>
              <a:ext cx="56160" cy="127800"/>
            </a:xfrm>
            <a:custGeom>
              <a:avLst/>
              <a:gdLst/>
              <a:ahLst/>
              <a:rect l="0" t="0" r="r" b="b"/>
              <a:pathLst>
                <a:path w="156" h="355">
                  <a:moveTo>
                    <a:pt x="96" y="13"/>
                  </a:moveTo>
                  <a:cubicBezTo>
                    <a:pt x="96" y="1"/>
                    <a:pt x="96" y="0"/>
                    <a:pt x="86" y="0"/>
                  </a:cubicBezTo>
                  <a:cubicBezTo>
                    <a:pt x="56" y="34"/>
                    <a:pt x="15" y="34"/>
                    <a:pt x="0" y="34"/>
                  </a:cubicBezTo>
                  <a:lnTo>
                    <a:pt x="0" y="51"/>
                  </a:lnTo>
                  <a:cubicBezTo>
                    <a:pt x="10" y="51"/>
                    <a:pt x="37" y="51"/>
                    <a:pt x="61" y="36"/>
                  </a:cubicBezTo>
                  <a:lnTo>
                    <a:pt x="61" y="312"/>
                  </a:lnTo>
                  <a:cubicBezTo>
                    <a:pt x="61" y="331"/>
                    <a:pt x="60" y="337"/>
                    <a:pt x="18" y="337"/>
                  </a:cubicBezTo>
                  <a:lnTo>
                    <a:pt x="3" y="337"/>
                  </a:lnTo>
                  <a:lnTo>
                    <a:pt x="3" y="354"/>
                  </a:lnTo>
                  <a:cubicBezTo>
                    <a:pt x="19" y="351"/>
                    <a:pt x="60" y="351"/>
                    <a:pt x="78" y="351"/>
                  </a:cubicBezTo>
                  <a:cubicBezTo>
                    <a:pt x="97" y="351"/>
                    <a:pt x="138" y="351"/>
                    <a:pt x="155" y="354"/>
                  </a:cubicBezTo>
                  <a:lnTo>
                    <a:pt x="155" y="337"/>
                  </a:lnTo>
                  <a:lnTo>
                    <a:pt x="140" y="337"/>
                  </a:lnTo>
                  <a:cubicBezTo>
                    <a:pt x="97" y="337"/>
                    <a:pt x="96" y="331"/>
                    <a:pt x="96" y="312"/>
                  </a:cubicBezTo>
                  <a:lnTo>
                    <a:pt x="96" y="13"/>
                  </a:lnTo>
                </a:path>
              </a:pathLst>
            </a:custGeom>
            <a:solidFill>
              <a:srgbClr val="000000"/>
            </a:solidFill>
            <a:ln w="15840">
              <a:noFill/>
            </a:ln>
          </p:spPr>
        </p:sp>
        <p:sp>
          <p:nvSpPr>
            <p:cNvPr id="2115" name="Freeform 6"/>
            <p:cNvSpPr/>
            <p:nvPr/>
          </p:nvSpPr>
          <p:spPr>
            <a:xfrm>
              <a:off x="744480" y="15566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116" name="Freeform 7"/>
            <p:cNvSpPr/>
            <p:nvPr/>
          </p:nvSpPr>
          <p:spPr>
            <a:xfrm>
              <a:off x="866880" y="1446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117" name="Freeform 8"/>
            <p:cNvSpPr/>
            <p:nvPr/>
          </p:nvSpPr>
          <p:spPr>
            <a:xfrm>
              <a:off x="978840" y="14479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18" name="Freeform 9"/>
            <p:cNvSpPr/>
            <p:nvPr/>
          </p:nvSpPr>
          <p:spPr>
            <a:xfrm>
              <a:off x="1152000" y="1506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119" name="Freeform 10"/>
            <p:cNvSpPr/>
            <p:nvPr/>
          </p:nvSpPr>
          <p:spPr>
            <a:xfrm>
              <a:off x="1331280" y="143424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120" name="Freeform 11"/>
            <p:cNvSpPr/>
            <p:nvPr/>
          </p:nvSpPr>
          <p:spPr>
            <a:xfrm>
              <a:off x="1409040" y="14407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121" name="Freeform 12"/>
            <p:cNvSpPr/>
            <p:nvPr/>
          </p:nvSpPr>
          <p:spPr>
            <a:xfrm>
              <a:off x="158436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22" name="Freeform 13"/>
            <p:cNvSpPr/>
            <p:nvPr/>
          </p:nvSpPr>
          <p:spPr>
            <a:xfrm>
              <a:off x="1796040" y="1446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123" name="Freeform 14"/>
            <p:cNvSpPr/>
            <p:nvPr/>
          </p:nvSpPr>
          <p:spPr>
            <a:xfrm>
              <a:off x="194688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24" name="Freeform 15"/>
            <p:cNvSpPr/>
            <p:nvPr/>
          </p:nvSpPr>
          <p:spPr>
            <a:xfrm>
              <a:off x="2012760" y="14407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125" name="Freeform 16"/>
            <p:cNvSpPr/>
            <p:nvPr/>
          </p:nvSpPr>
          <p:spPr>
            <a:xfrm>
              <a:off x="218844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26" name="Freeform 17"/>
            <p:cNvSpPr/>
            <p:nvPr/>
          </p:nvSpPr>
          <p:spPr>
            <a:xfrm>
              <a:off x="2399760" y="14475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127" name="Freeform 18"/>
            <p:cNvSpPr/>
            <p:nvPr/>
          </p:nvSpPr>
          <p:spPr>
            <a:xfrm>
              <a:off x="254124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28" name="Freeform 19"/>
            <p:cNvSpPr/>
            <p:nvPr/>
          </p:nvSpPr>
          <p:spPr>
            <a:xfrm>
              <a:off x="2608200" y="1446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2129" name="Freeform 20"/>
            <p:cNvSpPr/>
            <p:nvPr/>
          </p:nvSpPr>
          <p:spPr>
            <a:xfrm>
              <a:off x="279252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30" name="Freeform 21"/>
            <p:cNvSpPr/>
            <p:nvPr/>
          </p:nvSpPr>
          <p:spPr>
            <a:xfrm>
              <a:off x="3004200" y="1446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6"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131" name="Freeform 22"/>
            <p:cNvSpPr/>
            <p:nvPr/>
          </p:nvSpPr>
          <p:spPr>
            <a:xfrm>
              <a:off x="315504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32" name="Freeform 23"/>
            <p:cNvSpPr/>
            <p:nvPr/>
          </p:nvSpPr>
          <p:spPr>
            <a:xfrm>
              <a:off x="3222000" y="1446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39"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0"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2133" name="Freeform 24"/>
            <p:cNvSpPr/>
            <p:nvPr/>
          </p:nvSpPr>
          <p:spPr>
            <a:xfrm>
              <a:off x="340632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34" name="Freeform 25"/>
            <p:cNvSpPr/>
            <p:nvPr/>
          </p:nvSpPr>
          <p:spPr>
            <a:xfrm>
              <a:off x="3617640" y="14475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135" name="Freeform 26"/>
            <p:cNvSpPr/>
            <p:nvPr/>
          </p:nvSpPr>
          <p:spPr>
            <a:xfrm>
              <a:off x="3756600" y="14342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136" name="Freeform 27"/>
            <p:cNvSpPr/>
            <p:nvPr/>
          </p:nvSpPr>
          <p:spPr>
            <a:xfrm>
              <a:off x="3842640" y="15566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137" name="Freeform 28"/>
            <p:cNvSpPr/>
            <p:nvPr/>
          </p:nvSpPr>
          <p:spPr>
            <a:xfrm>
              <a:off x="86688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138" name="Freeform 29"/>
            <p:cNvSpPr/>
            <p:nvPr/>
          </p:nvSpPr>
          <p:spPr>
            <a:xfrm>
              <a:off x="978840" y="16765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39" name="Freeform 30"/>
            <p:cNvSpPr/>
            <p:nvPr/>
          </p:nvSpPr>
          <p:spPr>
            <a:xfrm>
              <a:off x="1081440" y="173988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140" name="Freeform 31"/>
            <p:cNvSpPr/>
            <p:nvPr/>
          </p:nvSpPr>
          <p:spPr>
            <a:xfrm>
              <a:off x="122544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141" name="Freeform 32"/>
            <p:cNvSpPr/>
            <p:nvPr/>
          </p:nvSpPr>
          <p:spPr>
            <a:xfrm>
              <a:off x="1405080" y="166248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2142" name="Freeform 33"/>
            <p:cNvSpPr/>
            <p:nvPr/>
          </p:nvSpPr>
          <p:spPr>
            <a:xfrm>
              <a:off x="1482480" y="166896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143" name="Freeform 34"/>
            <p:cNvSpPr/>
            <p:nvPr/>
          </p:nvSpPr>
          <p:spPr>
            <a:xfrm>
              <a:off x="161676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44" name="Freeform 35"/>
            <p:cNvSpPr/>
            <p:nvPr/>
          </p:nvSpPr>
          <p:spPr>
            <a:xfrm>
              <a:off x="1683720" y="16754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2145" name="Freeform 36"/>
            <p:cNvSpPr/>
            <p:nvPr/>
          </p:nvSpPr>
          <p:spPr>
            <a:xfrm>
              <a:off x="1824480" y="166248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146" name="Freeform 37"/>
            <p:cNvSpPr/>
            <p:nvPr/>
          </p:nvSpPr>
          <p:spPr>
            <a:xfrm>
              <a:off x="191016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47" name="Freeform 38"/>
            <p:cNvSpPr/>
            <p:nvPr/>
          </p:nvSpPr>
          <p:spPr>
            <a:xfrm>
              <a:off x="197712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148" name="Freeform 39"/>
            <p:cNvSpPr/>
            <p:nvPr/>
          </p:nvSpPr>
          <p:spPr>
            <a:xfrm>
              <a:off x="2088360" y="167652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49" name="Freeform 40"/>
            <p:cNvSpPr/>
            <p:nvPr/>
          </p:nvSpPr>
          <p:spPr>
            <a:xfrm>
              <a:off x="2187720" y="174384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150" name="Freeform 41"/>
            <p:cNvSpPr/>
            <p:nvPr/>
          </p:nvSpPr>
          <p:spPr>
            <a:xfrm>
              <a:off x="234396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151" name="Freeform 42"/>
            <p:cNvSpPr/>
            <p:nvPr/>
          </p:nvSpPr>
          <p:spPr>
            <a:xfrm>
              <a:off x="2523600" y="166248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152" name="Freeform 43"/>
            <p:cNvSpPr/>
            <p:nvPr/>
          </p:nvSpPr>
          <p:spPr>
            <a:xfrm>
              <a:off x="2601720" y="16754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153" name="Freeform 44"/>
            <p:cNvSpPr/>
            <p:nvPr/>
          </p:nvSpPr>
          <p:spPr>
            <a:xfrm>
              <a:off x="275328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54" name="Freeform 45"/>
            <p:cNvSpPr/>
            <p:nvPr/>
          </p:nvSpPr>
          <p:spPr>
            <a:xfrm>
              <a:off x="2819520" y="167580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155" name="Freeform 46"/>
            <p:cNvSpPr/>
            <p:nvPr/>
          </p:nvSpPr>
          <p:spPr>
            <a:xfrm>
              <a:off x="2958120" y="166248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156" name="Freeform 47"/>
            <p:cNvSpPr/>
            <p:nvPr/>
          </p:nvSpPr>
          <p:spPr>
            <a:xfrm>
              <a:off x="304452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57" name="Freeform 48"/>
            <p:cNvSpPr/>
            <p:nvPr/>
          </p:nvSpPr>
          <p:spPr>
            <a:xfrm>
              <a:off x="312444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158" name="Freeform 49"/>
            <p:cNvSpPr/>
            <p:nvPr/>
          </p:nvSpPr>
          <p:spPr>
            <a:xfrm>
              <a:off x="315756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159" name="Freeform 50"/>
            <p:cNvSpPr/>
            <p:nvPr/>
          </p:nvSpPr>
          <p:spPr>
            <a:xfrm>
              <a:off x="3269160" y="16765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60" name="Freeform 51"/>
            <p:cNvSpPr/>
            <p:nvPr/>
          </p:nvSpPr>
          <p:spPr>
            <a:xfrm>
              <a:off x="340632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161" name="Freeform 52"/>
            <p:cNvSpPr/>
            <p:nvPr/>
          </p:nvSpPr>
          <p:spPr>
            <a:xfrm>
              <a:off x="348876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162" name="Freeform 53"/>
            <p:cNvSpPr/>
            <p:nvPr/>
          </p:nvSpPr>
          <p:spPr>
            <a:xfrm>
              <a:off x="367596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163" name="Freeform 54"/>
            <p:cNvSpPr/>
            <p:nvPr/>
          </p:nvSpPr>
          <p:spPr>
            <a:xfrm>
              <a:off x="3711600" y="167112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164" name="Freeform 55"/>
            <p:cNvSpPr/>
            <p:nvPr/>
          </p:nvSpPr>
          <p:spPr>
            <a:xfrm>
              <a:off x="383508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165" name="Freeform 56"/>
            <p:cNvSpPr/>
            <p:nvPr/>
          </p:nvSpPr>
          <p:spPr>
            <a:xfrm>
              <a:off x="3913200" y="17478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166" name="Freeform 57"/>
            <p:cNvSpPr/>
            <p:nvPr/>
          </p:nvSpPr>
          <p:spPr>
            <a:xfrm>
              <a:off x="400248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167" name="Freeform 58"/>
            <p:cNvSpPr/>
            <p:nvPr/>
          </p:nvSpPr>
          <p:spPr>
            <a:xfrm>
              <a:off x="4033440" y="167652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68" name="Freeform 59"/>
            <p:cNvSpPr/>
            <p:nvPr/>
          </p:nvSpPr>
          <p:spPr>
            <a:xfrm>
              <a:off x="417024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169" name="Freeform 60"/>
            <p:cNvSpPr/>
            <p:nvPr/>
          </p:nvSpPr>
          <p:spPr>
            <a:xfrm>
              <a:off x="4211280" y="17852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170" name="Freeform 61"/>
            <p:cNvSpPr/>
            <p:nvPr/>
          </p:nvSpPr>
          <p:spPr>
            <a:xfrm>
              <a:off x="654840" y="2059200"/>
              <a:ext cx="67320" cy="127800"/>
            </a:xfrm>
            <a:custGeom>
              <a:avLst/>
              <a:gdLst/>
              <a:ahLst/>
              <a:rect l="0" t="0" r="r" b="b"/>
              <a:pathLst>
                <a:path w="187" h="355">
                  <a:moveTo>
                    <a:pt x="36" y="313"/>
                  </a:moveTo>
                  <a:lnTo>
                    <a:pt x="86" y="257"/>
                  </a:lnTo>
                  <a:cubicBezTo>
                    <a:pt x="159" y="184"/>
                    <a:pt x="186" y="156"/>
                    <a:pt x="186" y="103"/>
                  </a:cubicBezTo>
                  <a:cubicBezTo>
                    <a:pt x="186" y="42"/>
                    <a:pt x="145" y="0"/>
                    <a:pt x="88" y="0"/>
                  </a:cubicBezTo>
                  <a:cubicBezTo>
                    <a:pt x="35" y="0"/>
                    <a:pt x="0" y="49"/>
                    <a:pt x="0" y="96"/>
                  </a:cubicBezTo>
                  <a:cubicBezTo>
                    <a:pt x="0" y="125"/>
                    <a:pt x="23" y="125"/>
                    <a:pt x="24" y="125"/>
                  </a:cubicBezTo>
                  <a:cubicBezTo>
                    <a:pt x="33" y="125"/>
                    <a:pt x="49" y="119"/>
                    <a:pt x="49" y="97"/>
                  </a:cubicBezTo>
                  <a:cubicBezTo>
                    <a:pt x="49" y="84"/>
                    <a:pt x="40" y="70"/>
                    <a:pt x="24" y="70"/>
                  </a:cubicBezTo>
                  <a:cubicBezTo>
                    <a:pt x="20" y="70"/>
                    <a:pt x="20" y="70"/>
                    <a:pt x="18" y="71"/>
                  </a:cubicBezTo>
                  <a:cubicBezTo>
                    <a:pt x="29" y="36"/>
                    <a:pt x="54" y="17"/>
                    <a:pt x="82" y="17"/>
                  </a:cubicBezTo>
                  <a:cubicBezTo>
                    <a:pt x="124" y="17"/>
                    <a:pt x="144" y="59"/>
                    <a:pt x="144" y="103"/>
                  </a:cubicBezTo>
                  <a:cubicBezTo>
                    <a:pt x="144" y="146"/>
                    <a:pt x="121" y="188"/>
                    <a:pt x="95" y="220"/>
                  </a:cubicBezTo>
                  <a:lnTo>
                    <a:pt x="5" y="333"/>
                  </a:lnTo>
                  <a:cubicBezTo>
                    <a:pt x="0" y="339"/>
                    <a:pt x="0" y="340"/>
                    <a:pt x="0" y="354"/>
                  </a:cubicBezTo>
                  <a:lnTo>
                    <a:pt x="174" y="354"/>
                  </a:lnTo>
                  <a:lnTo>
                    <a:pt x="186" y="261"/>
                  </a:lnTo>
                  <a:lnTo>
                    <a:pt x="175" y="261"/>
                  </a:lnTo>
                  <a:cubicBezTo>
                    <a:pt x="173" y="277"/>
                    <a:pt x="169" y="301"/>
                    <a:pt x="165" y="308"/>
                  </a:cubicBezTo>
                  <a:cubicBezTo>
                    <a:pt x="161" y="313"/>
                    <a:pt x="130" y="313"/>
                    <a:pt x="121" y="313"/>
                  </a:cubicBezTo>
                  <a:lnTo>
                    <a:pt x="36" y="313"/>
                  </a:lnTo>
                </a:path>
              </a:pathLst>
            </a:custGeom>
            <a:solidFill>
              <a:srgbClr val="000000"/>
            </a:solidFill>
            <a:ln w="15840">
              <a:noFill/>
            </a:ln>
          </p:spPr>
        </p:sp>
        <p:sp>
          <p:nvSpPr>
            <p:cNvPr id="2171" name="Freeform 62"/>
            <p:cNvSpPr/>
            <p:nvPr/>
          </p:nvSpPr>
          <p:spPr>
            <a:xfrm>
              <a:off x="744480" y="21657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172" name="Freeform 63"/>
            <p:cNvSpPr/>
            <p:nvPr/>
          </p:nvSpPr>
          <p:spPr>
            <a:xfrm>
              <a:off x="866880" y="205560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173" name="Freeform 64"/>
            <p:cNvSpPr/>
            <p:nvPr/>
          </p:nvSpPr>
          <p:spPr>
            <a:xfrm>
              <a:off x="978840" y="205704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74" name="Freeform 65"/>
            <p:cNvSpPr/>
            <p:nvPr/>
          </p:nvSpPr>
          <p:spPr>
            <a:xfrm>
              <a:off x="1152000" y="2116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175" name="Freeform 66"/>
            <p:cNvSpPr/>
            <p:nvPr/>
          </p:nvSpPr>
          <p:spPr>
            <a:xfrm>
              <a:off x="1331280" y="2043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176" name="Freeform 67"/>
            <p:cNvSpPr/>
            <p:nvPr/>
          </p:nvSpPr>
          <p:spPr>
            <a:xfrm>
              <a:off x="1409040" y="2049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177" name="Freeform 68"/>
            <p:cNvSpPr/>
            <p:nvPr/>
          </p:nvSpPr>
          <p:spPr>
            <a:xfrm>
              <a:off x="158436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78" name="Freeform 69"/>
            <p:cNvSpPr/>
            <p:nvPr/>
          </p:nvSpPr>
          <p:spPr>
            <a:xfrm>
              <a:off x="1796040" y="205560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179" name="Freeform 70"/>
            <p:cNvSpPr/>
            <p:nvPr/>
          </p:nvSpPr>
          <p:spPr>
            <a:xfrm>
              <a:off x="1946880" y="216576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80" name="Freeform 71"/>
            <p:cNvSpPr/>
            <p:nvPr/>
          </p:nvSpPr>
          <p:spPr>
            <a:xfrm>
              <a:off x="2012760" y="2049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181" name="Freeform 72"/>
            <p:cNvSpPr/>
            <p:nvPr/>
          </p:nvSpPr>
          <p:spPr>
            <a:xfrm>
              <a:off x="218844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82" name="Freeform 73"/>
            <p:cNvSpPr/>
            <p:nvPr/>
          </p:nvSpPr>
          <p:spPr>
            <a:xfrm>
              <a:off x="2399760" y="2056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183" name="Freeform 74"/>
            <p:cNvSpPr/>
            <p:nvPr/>
          </p:nvSpPr>
          <p:spPr>
            <a:xfrm>
              <a:off x="2541240" y="216576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84" name="Freeform 75"/>
            <p:cNvSpPr/>
            <p:nvPr/>
          </p:nvSpPr>
          <p:spPr>
            <a:xfrm>
              <a:off x="2608200" y="205560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2185" name="Freeform 76"/>
            <p:cNvSpPr/>
            <p:nvPr/>
          </p:nvSpPr>
          <p:spPr>
            <a:xfrm>
              <a:off x="279252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186" name="Freeform 77"/>
            <p:cNvSpPr/>
            <p:nvPr/>
          </p:nvSpPr>
          <p:spPr>
            <a:xfrm>
              <a:off x="3003480" y="2056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187" name="Freeform 78"/>
            <p:cNvSpPr/>
            <p:nvPr/>
          </p:nvSpPr>
          <p:spPr>
            <a:xfrm>
              <a:off x="3142440" y="2043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188" name="Freeform 79"/>
            <p:cNvSpPr/>
            <p:nvPr/>
          </p:nvSpPr>
          <p:spPr>
            <a:xfrm>
              <a:off x="3228480" y="21657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189" name="Freeform 80"/>
            <p:cNvSpPr/>
            <p:nvPr/>
          </p:nvSpPr>
          <p:spPr>
            <a:xfrm>
              <a:off x="86688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190" name="Freeform 81"/>
            <p:cNvSpPr/>
            <p:nvPr/>
          </p:nvSpPr>
          <p:spPr>
            <a:xfrm>
              <a:off x="97884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191" name="Freeform 82"/>
            <p:cNvSpPr/>
            <p:nvPr/>
          </p:nvSpPr>
          <p:spPr>
            <a:xfrm>
              <a:off x="1081440" y="2349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192" name="Freeform 83"/>
            <p:cNvSpPr/>
            <p:nvPr/>
          </p:nvSpPr>
          <p:spPr>
            <a:xfrm>
              <a:off x="122544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193" name="Freeform 84"/>
            <p:cNvSpPr/>
            <p:nvPr/>
          </p:nvSpPr>
          <p:spPr>
            <a:xfrm>
              <a:off x="1405080" y="227160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2194" name="Freeform 85"/>
            <p:cNvSpPr/>
            <p:nvPr/>
          </p:nvSpPr>
          <p:spPr>
            <a:xfrm>
              <a:off x="1482480" y="227808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195" name="Freeform 86"/>
            <p:cNvSpPr/>
            <p:nvPr/>
          </p:nvSpPr>
          <p:spPr>
            <a:xfrm>
              <a:off x="161676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96" name="Freeform 87"/>
            <p:cNvSpPr/>
            <p:nvPr/>
          </p:nvSpPr>
          <p:spPr>
            <a:xfrm>
              <a:off x="1683720" y="2283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4"/>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2197" name="Freeform 88"/>
            <p:cNvSpPr/>
            <p:nvPr/>
          </p:nvSpPr>
          <p:spPr>
            <a:xfrm>
              <a:off x="1824480" y="227160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198" name="Freeform 89"/>
            <p:cNvSpPr/>
            <p:nvPr/>
          </p:nvSpPr>
          <p:spPr>
            <a:xfrm>
              <a:off x="191016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199" name="Freeform 90"/>
            <p:cNvSpPr/>
            <p:nvPr/>
          </p:nvSpPr>
          <p:spPr>
            <a:xfrm>
              <a:off x="197712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200" name="Freeform 91"/>
            <p:cNvSpPr/>
            <p:nvPr/>
          </p:nvSpPr>
          <p:spPr>
            <a:xfrm>
              <a:off x="2088360" y="22852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01" name="Freeform 92"/>
            <p:cNvSpPr/>
            <p:nvPr/>
          </p:nvSpPr>
          <p:spPr>
            <a:xfrm>
              <a:off x="2187720" y="23529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202" name="Freeform 93"/>
            <p:cNvSpPr/>
            <p:nvPr/>
          </p:nvSpPr>
          <p:spPr>
            <a:xfrm>
              <a:off x="234396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03" name="Freeform 94"/>
            <p:cNvSpPr/>
            <p:nvPr/>
          </p:nvSpPr>
          <p:spPr>
            <a:xfrm>
              <a:off x="2523600" y="227160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204" name="Freeform 95"/>
            <p:cNvSpPr/>
            <p:nvPr/>
          </p:nvSpPr>
          <p:spPr>
            <a:xfrm>
              <a:off x="2601720" y="228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4"/>
                    <a:pt x="90" y="344"/>
                    <a:pt x="90" y="340"/>
                  </a:cubicBezTo>
                  <a:cubicBezTo>
                    <a:pt x="90" y="338"/>
                    <a:pt x="90" y="337"/>
                    <a:pt x="92" y="327"/>
                  </a:cubicBezTo>
                  <a:lnTo>
                    <a:pt x="157" y="36"/>
                  </a:lnTo>
                </a:path>
              </a:pathLst>
            </a:custGeom>
            <a:solidFill>
              <a:srgbClr val="000000"/>
            </a:solidFill>
            <a:ln w="15840">
              <a:noFill/>
            </a:ln>
          </p:spPr>
        </p:sp>
        <p:sp>
          <p:nvSpPr>
            <p:cNvPr id="2205" name="Freeform 96"/>
            <p:cNvSpPr/>
            <p:nvPr/>
          </p:nvSpPr>
          <p:spPr>
            <a:xfrm>
              <a:off x="275328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206" name="Freeform 97"/>
            <p:cNvSpPr/>
            <p:nvPr/>
          </p:nvSpPr>
          <p:spPr>
            <a:xfrm>
              <a:off x="2819520" y="228492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2"/>
                  </a:cubicBezTo>
                  <a:lnTo>
                    <a:pt x="247" y="108"/>
                  </a:lnTo>
                  <a:cubicBezTo>
                    <a:pt x="247" y="106"/>
                    <a:pt x="245" y="102"/>
                    <a:pt x="240" y="102"/>
                  </a:cubicBezTo>
                  <a:cubicBezTo>
                    <a:pt x="236" y="102"/>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207" name="Freeform 98"/>
            <p:cNvSpPr/>
            <p:nvPr/>
          </p:nvSpPr>
          <p:spPr>
            <a:xfrm>
              <a:off x="2958120" y="227160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208" name="Freeform 99"/>
            <p:cNvSpPr/>
            <p:nvPr/>
          </p:nvSpPr>
          <p:spPr>
            <a:xfrm>
              <a:off x="309240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209" name="Freeform 100"/>
            <p:cNvSpPr/>
            <p:nvPr/>
          </p:nvSpPr>
          <p:spPr>
            <a:xfrm>
              <a:off x="320400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10" name="Freeform 101"/>
            <p:cNvSpPr/>
            <p:nvPr/>
          </p:nvSpPr>
          <p:spPr>
            <a:xfrm>
              <a:off x="3306960" y="2349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7"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211" name="Freeform 102"/>
            <p:cNvSpPr/>
            <p:nvPr/>
          </p:nvSpPr>
          <p:spPr>
            <a:xfrm>
              <a:off x="345096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12" name="Freeform 103"/>
            <p:cNvSpPr/>
            <p:nvPr/>
          </p:nvSpPr>
          <p:spPr>
            <a:xfrm>
              <a:off x="3627000" y="22802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59"/>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213" name="Freeform 104"/>
            <p:cNvSpPr/>
            <p:nvPr/>
          </p:nvSpPr>
          <p:spPr>
            <a:xfrm>
              <a:off x="3793320" y="2329200"/>
              <a:ext cx="76320" cy="88200"/>
            </a:xfrm>
            <a:custGeom>
              <a:avLst/>
              <a:gdLst/>
              <a:ahLst/>
              <a:rect l="0" t="0" r="r" b="b"/>
              <a:pathLst>
                <a:path w="212" h="245">
                  <a:moveTo>
                    <a:pt x="136" y="197"/>
                  </a:moveTo>
                  <a:cubicBezTo>
                    <a:pt x="138" y="219"/>
                    <a:pt x="150" y="241"/>
                    <a:pt x="173" y="241"/>
                  </a:cubicBezTo>
                  <a:cubicBezTo>
                    <a:pt x="182" y="241"/>
                    <a:pt x="211" y="233"/>
                    <a:pt x="211" y="191"/>
                  </a:cubicBezTo>
                  <a:lnTo>
                    <a:pt x="211" y="161"/>
                  </a:lnTo>
                  <a:lnTo>
                    <a:pt x="199" y="161"/>
                  </a:lnTo>
                  <a:lnTo>
                    <a:pt x="199" y="191"/>
                  </a:lnTo>
                  <a:cubicBezTo>
                    <a:pt x="199" y="221"/>
                    <a:pt x="187" y="225"/>
                    <a:pt x="182" y="225"/>
                  </a:cubicBezTo>
                  <a:cubicBezTo>
                    <a:pt x="167" y="225"/>
                    <a:pt x="165" y="201"/>
                    <a:pt x="165" y="199"/>
                  </a:cubicBezTo>
                  <a:lnTo>
                    <a:pt x="165" y="91"/>
                  </a:lnTo>
                  <a:cubicBezTo>
                    <a:pt x="165" y="70"/>
                    <a:pt x="165" y="49"/>
                    <a:pt x="148" y="29"/>
                  </a:cubicBezTo>
                  <a:cubicBezTo>
                    <a:pt x="130" y="8"/>
                    <a:pt x="107" y="0"/>
                    <a:pt x="84" y="0"/>
                  </a:cubicBezTo>
                  <a:cubicBezTo>
                    <a:pt x="46" y="0"/>
                    <a:pt x="14" y="25"/>
                    <a:pt x="14" y="60"/>
                  </a:cubicBezTo>
                  <a:cubicBezTo>
                    <a:pt x="14" y="76"/>
                    <a:pt x="23" y="85"/>
                    <a:pt x="35" y="85"/>
                  </a:cubicBezTo>
                  <a:cubicBezTo>
                    <a:pt x="48" y="85"/>
                    <a:pt x="56" y="75"/>
                    <a:pt x="56" y="60"/>
                  </a:cubicBezTo>
                  <a:cubicBezTo>
                    <a:pt x="56" y="54"/>
                    <a:pt x="54" y="36"/>
                    <a:pt x="33" y="36"/>
                  </a:cubicBezTo>
                  <a:cubicBezTo>
                    <a:pt x="46" y="18"/>
                    <a:pt x="68" y="12"/>
                    <a:pt x="84" y="12"/>
                  </a:cubicBezTo>
                  <a:cubicBezTo>
                    <a:pt x="106" y="12"/>
                    <a:pt x="132" y="32"/>
                    <a:pt x="132" y="79"/>
                  </a:cubicBezTo>
                  <a:lnTo>
                    <a:pt x="132" y="100"/>
                  </a:lnTo>
                  <a:cubicBezTo>
                    <a:pt x="109" y="101"/>
                    <a:pt x="76" y="102"/>
                    <a:pt x="47" y="118"/>
                  </a:cubicBezTo>
                  <a:cubicBezTo>
                    <a:pt x="12" y="136"/>
                    <a:pt x="0" y="164"/>
                    <a:pt x="0" y="188"/>
                  </a:cubicBezTo>
                  <a:cubicBezTo>
                    <a:pt x="0" y="231"/>
                    <a:pt x="46" y="244"/>
                    <a:pt x="75" y="244"/>
                  </a:cubicBezTo>
                  <a:cubicBezTo>
                    <a:pt x="106" y="244"/>
                    <a:pt x="127" y="223"/>
                    <a:pt x="136" y="197"/>
                  </a:cubicBezTo>
                  <a:moveTo>
                    <a:pt x="132" y="111"/>
                  </a:moveTo>
                  <a:lnTo>
                    <a:pt x="132" y="164"/>
                  </a:lnTo>
                  <a:cubicBezTo>
                    <a:pt x="132" y="214"/>
                    <a:pt x="100" y="232"/>
                    <a:pt x="78" y="232"/>
                  </a:cubicBezTo>
                  <a:cubicBezTo>
                    <a:pt x="55" y="232"/>
                    <a:pt x="36" y="213"/>
                    <a:pt x="36" y="186"/>
                  </a:cubicBezTo>
                  <a:cubicBezTo>
                    <a:pt x="36" y="158"/>
                    <a:pt x="56" y="113"/>
                    <a:pt x="132" y="111"/>
                  </a:cubicBezTo>
                </a:path>
              </a:pathLst>
            </a:custGeom>
            <a:solidFill>
              <a:srgbClr val="000000"/>
            </a:solidFill>
            <a:ln w="15840">
              <a:noFill/>
            </a:ln>
          </p:spPr>
        </p:sp>
        <p:sp>
          <p:nvSpPr>
            <p:cNvPr id="2214" name="Freeform 105"/>
            <p:cNvSpPr/>
            <p:nvPr/>
          </p:nvSpPr>
          <p:spPr>
            <a:xfrm>
              <a:off x="3875760" y="2329920"/>
              <a:ext cx="84960" cy="84960"/>
            </a:xfrm>
            <a:custGeom>
              <a:avLst/>
              <a:gdLst/>
              <a:ahLst/>
              <a:rect l="0" t="0" r="r" b="b"/>
              <a:pathLst>
                <a:path w="236" h="236">
                  <a:moveTo>
                    <a:pt x="36" y="52"/>
                  </a:moveTo>
                  <a:lnTo>
                    <a:pt x="36" y="195"/>
                  </a:lnTo>
                  <a:cubicBezTo>
                    <a:pt x="36" y="218"/>
                    <a:pt x="32" y="218"/>
                    <a:pt x="0" y="218"/>
                  </a:cubicBezTo>
                  <a:lnTo>
                    <a:pt x="0" y="235"/>
                  </a:lnTo>
                  <a:cubicBezTo>
                    <a:pt x="16" y="235"/>
                    <a:pt x="40" y="233"/>
                    <a:pt x="53" y="233"/>
                  </a:cubicBezTo>
                  <a:cubicBezTo>
                    <a:pt x="65" y="233"/>
                    <a:pt x="89" y="235"/>
                    <a:pt x="105" y="235"/>
                  </a:cubicBezTo>
                  <a:lnTo>
                    <a:pt x="105" y="218"/>
                  </a:lnTo>
                  <a:cubicBezTo>
                    <a:pt x="74" y="218"/>
                    <a:pt x="69" y="218"/>
                    <a:pt x="69" y="195"/>
                  </a:cubicBezTo>
                  <a:lnTo>
                    <a:pt x="69" y="96"/>
                  </a:lnTo>
                  <a:cubicBezTo>
                    <a:pt x="69" y="41"/>
                    <a:pt x="102" y="12"/>
                    <a:pt x="131" y="12"/>
                  </a:cubicBezTo>
                  <a:cubicBezTo>
                    <a:pt x="161" y="12"/>
                    <a:pt x="166" y="41"/>
                    <a:pt x="166" y="71"/>
                  </a:cubicBezTo>
                  <a:lnTo>
                    <a:pt x="166" y="195"/>
                  </a:lnTo>
                  <a:cubicBezTo>
                    <a:pt x="166" y="218"/>
                    <a:pt x="161" y="218"/>
                    <a:pt x="130" y="218"/>
                  </a:cubicBezTo>
                  <a:lnTo>
                    <a:pt x="130" y="235"/>
                  </a:lnTo>
                  <a:cubicBezTo>
                    <a:pt x="146" y="235"/>
                    <a:pt x="171" y="233"/>
                    <a:pt x="183" y="233"/>
                  </a:cubicBezTo>
                  <a:cubicBezTo>
                    <a:pt x="195" y="233"/>
                    <a:pt x="219" y="235"/>
                    <a:pt x="235" y="235"/>
                  </a:cubicBezTo>
                  <a:lnTo>
                    <a:pt x="235" y="218"/>
                  </a:lnTo>
                  <a:cubicBezTo>
                    <a:pt x="211" y="218"/>
                    <a:pt x="199" y="218"/>
                    <a:pt x="199" y="202"/>
                  </a:cubicBezTo>
                  <a:lnTo>
                    <a:pt x="199" y="101"/>
                  </a:lnTo>
                  <a:cubicBezTo>
                    <a:pt x="199" y="55"/>
                    <a:pt x="199" y="38"/>
                    <a:pt x="184" y="19"/>
                  </a:cubicBezTo>
                  <a:cubicBezTo>
                    <a:pt x="178" y="11"/>
                    <a:pt x="162" y="0"/>
                    <a:pt x="136" y="0"/>
                  </a:cubicBezTo>
                  <a:cubicBezTo>
                    <a:pt x="101" y="0"/>
                    <a:pt x="79" y="23"/>
                    <a:pt x="66" y="55"/>
                  </a:cubicBezTo>
                  <a:lnTo>
                    <a:pt x="66" y="0"/>
                  </a:lnTo>
                  <a:lnTo>
                    <a:pt x="0" y="6"/>
                  </a:lnTo>
                  <a:lnTo>
                    <a:pt x="0" y="23"/>
                  </a:lnTo>
                  <a:cubicBezTo>
                    <a:pt x="33" y="23"/>
                    <a:pt x="36" y="26"/>
                    <a:pt x="36" y="52"/>
                  </a:cubicBezTo>
                </a:path>
              </a:pathLst>
            </a:custGeom>
            <a:solidFill>
              <a:srgbClr val="000000"/>
            </a:solidFill>
            <a:ln w="15840">
              <a:noFill/>
            </a:ln>
          </p:spPr>
        </p:sp>
        <p:sp>
          <p:nvSpPr>
            <p:cNvPr id="2215" name="Freeform 106"/>
            <p:cNvSpPr/>
            <p:nvPr/>
          </p:nvSpPr>
          <p:spPr>
            <a:xfrm>
              <a:off x="3969360" y="2282400"/>
              <a:ext cx="83520" cy="135000"/>
            </a:xfrm>
            <a:custGeom>
              <a:avLst/>
              <a:gdLst/>
              <a:ahLst/>
              <a:rect l="0" t="0" r="r" b="b"/>
              <a:pathLst>
                <a:path w="232" h="375">
                  <a:moveTo>
                    <a:pt x="162" y="339"/>
                  </a:moveTo>
                  <a:lnTo>
                    <a:pt x="162" y="374"/>
                  </a:lnTo>
                  <a:lnTo>
                    <a:pt x="231" y="368"/>
                  </a:lnTo>
                  <a:lnTo>
                    <a:pt x="231" y="351"/>
                  </a:lnTo>
                  <a:cubicBezTo>
                    <a:pt x="198" y="351"/>
                    <a:pt x="194" y="348"/>
                    <a:pt x="194" y="322"/>
                  </a:cubicBezTo>
                  <a:lnTo>
                    <a:pt x="194" y="0"/>
                  </a:lnTo>
                  <a:lnTo>
                    <a:pt x="127" y="6"/>
                  </a:lnTo>
                  <a:lnTo>
                    <a:pt x="127" y="23"/>
                  </a:lnTo>
                  <a:cubicBezTo>
                    <a:pt x="160" y="23"/>
                    <a:pt x="163" y="26"/>
                    <a:pt x="163" y="52"/>
                  </a:cubicBezTo>
                  <a:lnTo>
                    <a:pt x="163" y="166"/>
                  </a:lnTo>
                  <a:cubicBezTo>
                    <a:pt x="149" y="148"/>
                    <a:pt x="129" y="134"/>
                    <a:pt x="104" y="134"/>
                  </a:cubicBezTo>
                  <a:cubicBezTo>
                    <a:pt x="49" y="134"/>
                    <a:pt x="0" y="185"/>
                    <a:pt x="0" y="254"/>
                  </a:cubicBezTo>
                  <a:cubicBezTo>
                    <a:pt x="0" y="321"/>
                    <a:pt x="46" y="374"/>
                    <a:pt x="100" y="374"/>
                  </a:cubicBezTo>
                  <a:cubicBezTo>
                    <a:pt x="129" y="374"/>
                    <a:pt x="150" y="356"/>
                    <a:pt x="162" y="339"/>
                  </a:cubicBezTo>
                  <a:moveTo>
                    <a:pt x="162" y="197"/>
                  </a:moveTo>
                  <a:lnTo>
                    <a:pt x="162" y="306"/>
                  </a:lnTo>
                  <a:cubicBezTo>
                    <a:pt x="162" y="315"/>
                    <a:pt x="162" y="316"/>
                    <a:pt x="157" y="325"/>
                  </a:cubicBezTo>
                  <a:cubicBezTo>
                    <a:pt x="143" y="350"/>
                    <a:pt x="122" y="362"/>
                    <a:pt x="102" y="362"/>
                  </a:cubicBezTo>
                  <a:cubicBezTo>
                    <a:pt x="81" y="362"/>
                    <a:pt x="64" y="349"/>
                    <a:pt x="52" y="328"/>
                  </a:cubicBezTo>
                  <a:cubicBezTo>
                    <a:pt x="40" y="307"/>
                    <a:pt x="39" y="277"/>
                    <a:pt x="39" y="255"/>
                  </a:cubicBezTo>
                  <a:cubicBezTo>
                    <a:pt x="39" y="235"/>
                    <a:pt x="40" y="203"/>
                    <a:pt x="53" y="179"/>
                  </a:cubicBezTo>
                  <a:cubicBezTo>
                    <a:pt x="64" y="162"/>
                    <a:pt x="81" y="146"/>
                    <a:pt x="106" y="146"/>
                  </a:cubicBezTo>
                  <a:cubicBezTo>
                    <a:pt x="123" y="146"/>
                    <a:pt x="142" y="153"/>
                    <a:pt x="157" y="177"/>
                  </a:cubicBezTo>
                  <a:cubicBezTo>
                    <a:pt x="162" y="186"/>
                    <a:pt x="162" y="188"/>
                    <a:pt x="162" y="197"/>
                  </a:cubicBezTo>
                </a:path>
              </a:pathLst>
            </a:custGeom>
            <a:solidFill>
              <a:srgbClr val="000000"/>
            </a:solidFill>
            <a:ln w="15840">
              <a:noFill/>
            </a:ln>
          </p:spPr>
        </p:sp>
        <p:sp>
          <p:nvSpPr>
            <p:cNvPr id="2216" name="Freeform 107"/>
            <p:cNvSpPr/>
            <p:nvPr/>
          </p:nvSpPr>
          <p:spPr>
            <a:xfrm>
              <a:off x="411876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217" name="Freeform 108"/>
            <p:cNvSpPr/>
            <p:nvPr/>
          </p:nvSpPr>
          <p:spPr>
            <a:xfrm>
              <a:off x="423036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18" name="Freeform 109"/>
            <p:cNvSpPr/>
            <p:nvPr/>
          </p:nvSpPr>
          <p:spPr>
            <a:xfrm>
              <a:off x="4329360" y="23529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219" name="Freeform 110"/>
            <p:cNvSpPr/>
            <p:nvPr/>
          </p:nvSpPr>
          <p:spPr>
            <a:xfrm>
              <a:off x="448560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20" name="Freeform 111"/>
            <p:cNvSpPr/>
            <p:nvPr/>
          </p:nvSpPr>
          <p:spPr>
            <a:xfrm>
              <a:off x="4657320" y="22852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21" name="Freeform 112"/>
            <p:cNvSpPr/>
            <p:nvPr/>
          </p:nvSpPr>
          <p:spPr>
            <a:xfrm>
              <a:off x="477972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222" name="Freeform 113"/>
            <p:cNvSpPr/>
            <p:nvPr/>
          </p:nvSpPr>
          <p:spPr>
            <a:xfrm>
              <a:off x="485928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23" name="Freeform 114"/>
            <p:cNvSpPr/>
            <p:nvPr/>
          </p:nvSpPr>
          <p:spPr>
            <a:xfrm>
              <a:off x="489240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224" name="Freeform 115"/>
            <p:cNvSpPr/>
            <p:nvPr/>
          </p:nvSpPr>
          <p:spPr>
            <a:xfrm>
              <a:off x="500436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25" name="Freeform 116"/>
            <p:cNvSpPr/>
            <p:nvPr/>
          </p:nvSpPr>
          <p:spPr>
            <a:xfrm>
              <a:off x="514116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26" name="Freeform 117"/>
            <p:cNvSpPr/>
            <p:nvPr/>
          </p:nvSpPr>
          <p:spPr>
            <a:xfrm>
              <a:off x="5227920" y="2311200"/>
              <a:ext cx="102960" cy="111240"/>
            </a:xfrm>
            <a:custGeom>
              <a:avLst/>
              <a:gdLst/>
              <a:ahLst/>
              <a:rect l="0" t="0" r="r" b="b"/>
              <a:pathLst>
                <a:path w="286" h="309">
                  <a:moveTo>
                    <a:pt x="276" y="23"/>
                  </a:moveTo>
                  <a:cubicBezTo>
                    <a:pt x="282" y="19"/>
                    <a:pt x="285" y="17"/>
                    <a:pt x="285" y="11"/>
                  </a:cubicBezTo>
                  <a:cubicBezTo>
                    <a:pt x="285" y="5"/>
                    <a:pt x="281" y="0"/>
                    <a:pt x="276" y="0"/>
                  </a:cubicBezTo>
                  <a:cubicBezTo>
                    <a:pt x="274" y="0"/>
                    <a:pt x="273" y="0"/>
                    <a:pt x="268" y="4"/>
                  </a:cubicBezTo>
                  <a:lnTo>
                    <a:pt x="8" y="142"/>
                  </a:lnTo>
                  <a:cubicBezTo>
                    <a:pt x="3" y="144"/>
                    <a:pt x="0" y="148"/>
                    <a:pt x="0" y="154"/>
                  </a:cubicBezTo>
                  <a:cubicBezTo>
                    <a:pt x="0" y="160"/>
                    <a:pt x="3" y="162"/>
                    <a:pt x="8" y="166"/>
                  </a:cubicBezTo>
                  <a:lnTo>
                    <a:pt x="268" y="304"/>
                  </a:lnTo>
                  <a:cubicBezTo>
                    <a:pt x="273" y="308"/>
                    <a:pt x="274" y="308"/>
                    <a:pt x="276" y="308"/>
                  </a:cubicBezTo>
                  <a:cubicBezTo>
                    <a:pt x="281" y="308"/>
                    <a:pt x="285" y="303"/>
                    <a:pt x="285" y="297"/>
                  </a:cubicBezTo>
                  <a:cubicBezTo>
                    <a:pt x="285" y="291"/>
                    <a:pt x="282" y="289"/>
                    <a:pt x="276" y="285"/>
                  </a:cubicBezTo>
                  <a:lnTo>
                    <a:pt x="32" y="154"/>
                  </a:lnTo>
                  <a:lnTo>
                    <a:pt x="276" y="23"/>
                  </a:lnTo>
                </a:path>
              </a:pathLst>
            </a:custGeom>
            <a:solidFill>
              <a:srgbClr val="000000"/>
            </a:solidFill>
            <a:ln w="15840">
              <a:noFill/>
            </a:ln>
          </p:spPr>
        </p:sp>
        <p:sp>
          <p:nvSpPr>
            <p:cNvPr id="2227" name="Freeform 118"/>
            <p:cNvSpPr/>
            <p:nvPr/>
          </p:nvSpPr>
          <p:spPr>
            <a:xfrm>
              <a:off x="541116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28" name="Freeform 119"/>
            <p:cNvSpPr/>
            <p:nvPr/>
          </p:nvSpPr>
          <p:spPr>
            <a:xfrm>
              <a:off x="5446080" y="22802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59"/>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229" name="Freeform 120"/>
            <p:cNvSpPr/>
            <p:nvPr/>
          </p:nvSpPr>
          <p:spPr>
            <a:xfrm>
              <a:off x="556992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30" name="Freeform 121"/>
            <p:cNvSpPr/>
            <p:nvPr/>
          </p:nvSpPr>
          <p:spPr>
            <a:xfrm>
              <a:off x="5648400" y="23562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31" name="Freeform 122"/>
            <p:cNvSpPr/>
            <p:nvPr/>
          </p:nvSpPr>
          <p:spPr>
            <a:xfrm>
              <a:off x="573768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32" name="Freeform 123"/>
            <p:cNvSpPr/>
            <p:nvPr/>
          </p:nvSpPr>
          <p:spPr>
            <a:xfrm>
              <a:off x="576792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33" name="Freeform 124"/>
            <p:cNvSpPr/>
            <p:nvPr/>
          </p:nvSpPr>
          <p:spPr>
            <a:xfrm>
              <a:off x="590544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34" name="Freeform 125"/>
            <p:cNvSpPr/>
            <p:nvPr/>
          </p:nvSpPr>
          <p:spPr>
            <a:xfrm>
              <a:off x="5946120" y="23940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35" name="Freeform 126"/>
            <p:cNvSpPr/>
            <p:nvPr/>
          </p:nvSpPr>
          <p:spPr>
            <a:xfrm>
              <a:off x="653400" y="2668320"/>
              <a:ext cx="70200" cy="131760"/>
            </a:xfrm>
            <a:custGeom>
              <a:avLst/>
              <a:gdLst/>
              <a:ahLst/>
              <a:rect l="0" t="0" r="r" b="b"/>
              <a:pathLst>
                <a:path w="195" h="366">
                  <a:moveTo>
                    <a:pt x="117" y="166"/>
                  </a:moveTo>
                  <a:cubicBezTo>
                    <a:pt x="155" y="153"/>
                    <a:pt x="181" y="115"/>
                    <a:pt x="181" y="73"/>
                  </a:cubicBezTo>
                  <a:cubicBezTo>
                    <a:pt x="181" y="30"/>
                    <a:pt x="141" y="0"/>
                    <a:pt x="95" y="0"/>
                  </a:cubicBezTo>
                  <a:cubicBezTo>
                    <a:pt x="48" y="0"/>
                    <a:pt x="13" y="31"/>
                    <a:pt x="13" y="72"/>
                  </a:cubicBezTo>
                  <a:cubicBezTo>
                    <a:pt x="13" y="90"/>
                    <a:pt x="23" y="100"/>
                    <a:pt x="36" y="100"/>
                  </a:cubicBezTo>
                  <a:cubicBezTo>
                    <a:pt x="51" y="100"/>
                    <a:pt x="60" y="88"/>
                    <a:pt x="60" y="72"/>
                  </a:cubicBezTo>
                  <a:cubicBezTo>
                    <a:pt x="60" y="46"/>
                    <a:pt x="38" y="46"/>
                    <a:pt x="32" y="46"/>
                  </a:cubicBezTo>
                  <a:cubicBezTo>
                    <a:pt x="46" y="20"/>
                    <a:pt x="76" y="13"/>
                    <a:pt x="93" y="13"/>
                  </a:cubicBezTo>
                  <a:cubicBezTo>
                    <a:pt x="112" y="13"/>
                    <a:pt x="139" y="25"/>
                    <a:pt x="139" y="72"/>
                  </a:cubicBezTo>
                  <a:cubicBezTo>
                    <a:pt x="139" y="79"/>
                    <a:pt x="138" y="109"/>
                    <a:pt x="125" y="134"/>
                  </a:cubicBezTo>
                  <a:cubicBezTo>
                    <a:pt x="111" y="159"/>
                    <a:pt x="95" y="160"/>
                    <a:pt x="84" y="161"/>
                  </a:cubicBezTo>
                  <a:cubicBezTo>
                    <a:pt x="81" y="161"/>
                    <a:pt x="69" y="162"/>
                    <a:pt x="66" y="162"/>
                  </a:cubicBezTo>
                  <a:cubicBezTo>
                    <a:pt x="61" y="162"/>
                    <a:pt x="58" y="164"/>
                    <a:pt x="58" y="168"/>
                  </a:cubicBezTo>
                  <a:cubicBezTo>
                    <a:pt x="58" y="174"/>
                    <a:pt x="61" y="174"/>
                    <a:pt x="70" y="174"/>
                  </a:cubicBezTo>
                  <a:lnTo>
                    <a:pt x="90" y="174"/>
                  </a:lnTo>
                  <a:cubicBezTo>
                    <a:pt x="128" y="174"/>
                    <a:pt x="146" y="211"/>
                    <a:pt x="146" y="262"/>
                  </a:cubicBezTo>
                  <a:cubicBezTo>
                    <a:pt x="146" y="334"/>
                    <a:pt x="113" y="350"/>
                    <a:pt x="93" y="350"/>
                  </a:cubicBezTo>
                  <a:cubicBezTo>
                    <a:pt x="73" y="350"/>
                    <a:pt x="38" y="340"/>
                    <a:pt x="21" y="309"/>
                  </a:cubicBezTo>
                  <a:cubicBezTo>
                    <a:pt x="38" y="313"/>
                    <a:pt x="52" y="301"/>
                    <a:pt x="52" y="280"/>
                  </a:cubicBezTo>
                  <a:cubicBezTo>
                    <a:pt x="52" y="261"/>
                    <a:pt x="40" y="251"/>
                    <a:pt x="26" y="251"/>
                  </a:cubicBezTo>
                  <a:cubicBezTo>
                    <a:pt x="15" y="251"/>
                    <a:pt x="0" y="259"/>
                    <a:pt x="0" y="282"/>
                  </a:cubicBezTo>
                  <a:cubicBezTo>
                    <a:pt x="0" y="330"/>
                    <a:pt x="43" y="365"/>
                    <a:pt x="94" y="365"/>
                  </a:cubicBezTo>
                  <a:cubicBezTo>
                    <a:pt x="151" y="365"/>
                    <a:pt x="194" y="316"/>
                    <a:pt x="194" y="262"/>
                  </a:cubicBezTo>
                  <a:cubicBezTo>
                    <a:pt x="194" y="219"/>
                    <a:pt x="164" y="178"/>
                    <a:pt x="117" y="166"/>
                  </a:cubicBezTo>
                </a:path>
              </a:pathLst>
            </a:custGeom>
            <a:solidFill>
              <a:srgbClr val="000000"/>
            </a:solidFill>
            <a:ln w="15840">
              <a:noFill/>
            </a:ln>
          </p:spPr>
        </p:sp>
        <p:sp>
          <p:nvSpPr>
            <p:cNvPr id="2236" name="Freeform 127"/>
            <p:cNvSpPr/>
            <p:nvPr/>
          </p:nvSpPr>
          <p:spPr>
            <a:xfrm>
              <a:off x="744480" y="2774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37" name="Freeform 128"/>
            <p:cNvSpPr/>
            <p:nvPr/>
          </p:nvSpPr>
          <p:spPr>
            <a:xfrm>
              <a:off x="866880" y="266472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38" name="Freeform 129"/>
            <p:cNvSpPr/>
            <p:nvPr/>
          </p:nvSpPr>
          <p:spPr>
            <a:xfrm>
              <a:off x="978840" y="266616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39" name="Freeform 130"/>
            <p:cNvSpPr/>
            <p:nvPr/>
          </p:nvSpPr>
          <p:spPr>
            <a:xfrm>
              <a:off x="1152000" y="272484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40" name="Freeform 131"/>
            <p:cNvSpPr/>
            <p:nvPr/>
          </p:nvSpPr>
          <p:spPr>
            <a:xfrm>
              <a:off x="1331280" y="265212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241" name="Freeform 132"/>
            <p:cNvSpPr/>
            <p:nvPr/>
          </p:nvSpPr>
          <p:spPr>
            <a:xfrm>
              <a:off x="1409040" y="265860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2242" name="Freeform 133"/>
            <p:cNvSpPr/>
            <p:nvPr/>
          </p:nvSpPr>
          <p:spPr>
            <a:xfrm>
              <a:off x="1584360" y="271548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243" name="Freeform 134"/>
            <p:cNvSpPr/>
            <p:nvPr/>
          </p:nvSpPr>
          <p:spPr>
            <a:xfrm>
              <a:off x="1796040" y="266472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244" name="Freeform 135"/>
            <p:cNvSpPr/>
            <p:nvPr/>
          </p:nvSpPr>
          <p:spPr>
            <a:xfrm>
              <a:off x="1946880" y="2774880"/>
              <a:ext cx="20160" cy="57600"/>
            </a:xfrm>
            <a:custGeom>
              <a:avLst/>
              <a:gdLst/>
              <a:ahLst/>
              <a:rect l="0" t="0" r="r" b="b"/>
              <a:pathLst>
                <a:path w="56" h="160">
                  <a:moveTo>
                    <a:pt x="55" y="57"/>
                  </a:moveTo>
                  <a:cubicBezTo>
                    <a:pt x="55" y="20"/>
                    <a:pt x="43" y="0"/>
                    <a:pt x="25" y="0"/>
                  </a:cubicBezTo>
                  <a:cubicBezTo>
                    <a:pt x="10" y="0"/>
                    <a:pt x="0" y="13"/>
                    <a:pt x="0" y="29"/>
                  </a:cubicBezTo>
                  <a:cubicBezTo>
                    <a:pt x="0" y="42"/>
                    <a:pt x="10" y="57"/>
                    <a:pt x="25" y="57"/>
                  </a:cubicBezTo>
                  <a:cubicBezTo>
                    <a:pt x="31" y="57"/>
                    <a:pt x="37" y="54"/>
                    <a:pt x="41" y="49"/>
                  </a:cubicBezTo>
                  <a:cubicBezTo>
                    <a:pt x="43" y="48"/>
                    <a:pt x="43" y="48"/>
                    <a:pt x="44" y="48"/>
                  </a:cubicBezTo>
                  <a:cubicBezTo>
                    <a:pt x="44" y="48"/>
                    <a:pt x="46" y="48"/>
                    <a:pt x="46" y="57"/>
                  </a:cubicBezTo>
                  <a:cubicBezTo>
                    <a:pt x="46" y="95"/>
                    <a:pt x="29" y="128"/>
                    <a:pt x="13" y="144"/>
                  </a:cubicBezTo>
                  <a:cubicBezTo>
                    <a:pt x="7" y="150"/>
                    <a:pt x="7" y="152"/>
                    <a:pt x="7" y="154"/>
                  </a:cubicBezTo>
                  <a:cubicBezTo>
                    <a:pt x="7" y="158"/>
                    <a:pt x="10" y="159"/>
                    <a:pt x="13" y="159"/>
                  </a:cubicBezTo>
                  <a:cubicBezTo>
                    <a:pt x="18" y="159"/>
                    <a:pt x="55" y="118"/>
                    <a:pt x="55" y="57"/>
                  </a:cubicBezTo>
                </a:path>
              </a:pathLst>
            </a:custGeom>
            <a:solidFill>
              <a:srgbClr val="000000"/>
            </a:solidFill>
            <a:ln w="15840">
              <a:noFill/>
            </a:ln>
          </p:spPr>
        </p:sp>
        <p:sp>
          <p:nvSpPr>
            <p:cNvPr id="2245" name="Freeform 136"/>
            <p:cNvSpPr/>
            <p:nvPr/>
          </p:nvSpPr>
          <p:spPr>
            <a:xfrm>
              <a:off x="2014200" y="266472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2246" name="Freeform 137"/>
            <p:cNvSpPr/>
            <p:nvPr/>
          </p:nvSpPr>
          <p:spPr>
            <a:xfrm>
              <a:off x="2198160" y="271548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247" name="Freeform 138"/>
            <p:cNvSpPr/>
            <p:nvPr/>
          </p:nvSpPr>
          <p:spPr>
            <a:xfrm>
              <a:off x="2409480" y="26650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248" name="Freeform 139"/>
            <p:cNvSpPr/>
            <p:nvPr/>
          </p:nvSpPr>
          <p:spPr>
            <a:xfrm>
              <a:off x="2548800" y="265212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249" name="Freeform 140"/>
            <p:cNvSpPr/>
            <p:nvPr/>
          </p:nvSpPr>
          <p:spPr>
            <a:xfrm>
              <a:off x="2634480" y="2774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50" name="Freeform 141"/>
            <p:cNvSpPr/>
            <p:nvPr/>
          </p:nvSpPr>
          <p:spPr>
            <a:xfrm>
              <a:off x="86688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51" name="Freeform 142"/>
            <p:cNvSpPr/>
            <p:nvPr/>
          </p:nvSpPr>
          <p:spPr>
            <a:xfrm>
              <a:off x="97884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52" name="Freeform 143"/>
            <p:cNvSpPr/>
            <p:nvPr/>
          </p:nvSpPr>
          <p:spPr>
            <a:xfrm>
              <a:off x="1081440" y="2957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253" name="Freeform 144"/>
            <p:cNvSpPr/>
            <p:nvPr/>
          </p:nvSpPr>
          <p:spPr>
            <a:xfrm>
              <a:off x="122544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54" name="Freeform 145"/>
            <p:cNvSpPr/>
            <p:nvPr/>
          </p:nvSpPr>
          <p:spPr>
            <a:xfrm>
              <a:off x="1405080" y="2880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2255" name="Freeform 146"/>
            <p:cNvSpPr/>
            <p:nvPr/>
          </p:nvSpPr>
          <p:spPr>
            <a:xfrm>
              <a:off x="1482480" y="2886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2256" name="Freeform 147"/>
            <p:cNvSpPr/>
            <p:nvPr/>
          </p:nvSpPr>
          <p:spPr>
            <a:xfrm>
              <a:off x="161676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257" name="Freeform 148"/>
            <p:cNvSpPr/>
            <p:nvPr/>
          </p:nvSpPr>
          <p:spPr>
            <a:xfrm>
              <a:off x="1683720" y="289296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2258" name="Freeform 149"/>
            <p:cNvSpPr/>
            <p:nvPr/>
          </p:nvSpPr>
          <p:spPr>
            <a:xfrm>
              <a:off x="1824480" y="2880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259" name="Freeform 150"/>
            <p:cNvSpPr/>
            <p:nvPr/>
          </p:nvSpPr>
          <p:spPr>
            <a:xfrm>
              <a:off x="191016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260" name="Freeform 151"/>
            <p:cNvSpPr/>
            <p:nvPr/>
          </p:nvSpPr>
          <p:spPr>
            <a:xfrm>
              <a:off x="197712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61" name="Freeform 152"/>
            <p:cNvSpPr/>
            <p:nvPr/>
          </p:nvSpPr>
          <p:spPr>
            <a:xfrm>
              <a:off x="2088360" y="289440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62" name="Freeform 153"/>
            <p:cNvSpPr/>
            <p:nvPr/>
          </p:nvSpPr>
          <p:spPr>
            <a:xfrm>
              <a:off x="2187720" y="2961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263" name="Freeform 154"/>
            <p:cNvSpPr/>
            <p:nvPr/>
          </p:nvSpPr>
          <p:spPr>
            <a:xfrm>
              <a:off x="234396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64" name="Freeform 155"/>
            <p:cNvSpPr/>
            <p:nvPr/>
          </p:nvSpPr>
          <p:spPr>
            <a:xfrm>
              <a:off x="2523600" y="2880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265" name="Freeform 156"/>
            <p:cNvSpPr/>
            <p:nvPr/>
          </p:nvSpPr>
          <p:spPr>
            <a:xfrm>
              <a:off x="2601720" y="289296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266" name="Freeform 157"/>
            <p:cNvSpPr/>
            <p:nvPr/>
          </p:nvSpPr>
          <p:spPr>
            <a:xfrm>
              <a:off x="275328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267" name="Freeform 158"/>
            <p:cNvSpPr/>
            <p:nvPr/>
          </p:nvSpPr>
          <p:spPr>
            <a:xfrm>
              <a:off x="2819520" y="2893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268" name="Freeform 159"/>
            <p:cNvSpPr/>
            <p:nvPr/>
          </p:nvSpPr>
          <p:spPr>
            <a:xfrm>
              <a:off x="2958120" y="2880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269" name="Freeform 160"/>
            <p:cNvSpPr/>
            <p:nvPr/>
          </p:nvSpPr>
          <p:spPr>
            <a:xfrm>
              <a:off x="309240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70" name="Freeform 161"/>
            <p:cNvSpPr/>
            <p:nvPr/>
          </p:nvSpPr>
          <p:spPr>
            <a:xfrm>
              <a:off x="320400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71" name="Freeform 162"/>
            <p:cNvSpPr/>
            <p:nvPr/>
          </p:nvSpPr>
          <p:spPr>
            <a:xfrm>
              <a:off x="3306960" y="2957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7"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272" name="Freeform 163"/>
            <p:cNvSpPr/>
            <p:nvPr/>
          </p:nvSpPr>
          <p:spPr>
            <a:xfrm>
              <a:off x="345096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73" name="Freeform 164"/>
            <p:cNvSpPr/>
            <p:nvPr/>
          </p:nvSpPr>
          <p:spPr>
            <a:xfrm>
              <a:off x="3627000" y="288900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274" name="Freeform 165"/>
            <p:cNvSpPr/>
            <p:nvPr/>
          </p:nvSpPr>
          <p:spPr>
            <a:xfrm>
              <a:off x="3793320" y="2937960"/>
              <a:ext cx="76320" cy="88200"/>
            </a:xfrm>
            <a:custGeom>
              <a:avLst/>
              <a:gdLst/>
              <a:ahLst/>
              <a:rect l="0" t="0" r="r" b="b"/>
              <a:pathLst>
                <a:path w="212" h="245">
                  <a:moveTo>
                    <a:pt x="136" y="197"/>
                  </a:moveTo>
                  <a:cubicBezTo>
                    <a:pt x="138" y="219"/>
                    <a:pt x="150" y="241"/>
                    <a:pt x="173" y="241"/>
                  </a:cubicBezTo>
                  <a:cubicBezTo>
                    <a:pt x="182" y="241"/>
                    <a:pt x="211" y="233"/>
                    <a:pt x="211" y="191"/>
                  </a:cubicBezTo>
                  <a:lnTo>
                    <a:pt x="211" y="161"/>
                  </a:lnTo>
                  <a:lnTo>
                    <a:pt x="199" y="161"/>
                  </a:lnTo>
                  <a:lnTo>
                    <a:pt x="199" y="191"/>
                  </a:lnTo>
                  <a:cubicBezTo>
                    <a:pt x="199" y="221"/>
                    <a:pt x="187" y="225"/>
                    <a:pt x="182" y="225"/>
                  </a:cubicBezTo>
                  <a:cubicBezTo>
                    <a:pt x="167" y="225"/>
                    <a:pt x="165" y="201"/>
                    <a:pt x="165" y="199"/>
                  </a:cubicBezTo>
                  <a:lnTo>
                    <a:pt x="165" y="91"/>
                  </a:lnTo>
                  <a:cubicBezTo>
                    <a:pt x="165" y="70"/>
                    <a:pt x="165" y="49"/>
                    <a:pt x="148" y="29"/>
                  </a:cubicBezTo>
                  <a:cubicBezTo>
                    <a:pt x="130" y="8"/>
                    <a:pt x="107" y="0"/>
                    <a:pt x="84" y="0"/>
                  </a:cubicBezTo>
                  <a:cubicBezTo>
                    <a:pt x="46" y="0"/>
                    <a:pt x="14" y="25"/>
                    <a:pt x="14" y="60"/>
                  </a:cubicBezTo>
                  <a:cubicBezTo>
                    <a:pt x="14" y="76"/>
                    <a:pt x="23" y="85"/>
                    <a:pt x="35" y="85"/>
                  </a:cubicBezTo>
                  <a:cubicBezTo>
                    <a:pt x="48" y="85"/>
                    <a:pt x="56" y="75"/>
                    <a:pt x="56" y="60"/>
                  </a:cubicBezTo>
                  <a:cubicBezTo>
                    <a:pt x="56" y="54"/>
                    <a:pt x="54" y="36"/>
                    <a:pt x="33" y="36"/>
                  </a:cubicBezTo>
                  <a:cubicBezTo>
                    <a:pt x="46" y="18"/>
                    <a:pt x="68" y="12"/>
                    <a:pt x="84" y="12"/>
                  </a:cubicBezTo>
                  <a:cubicBezTo>
                    <a:pt x="106" y="12"/>
                    <a:pt x="132" y="32"/>
                    <a:pt x="132" y="79"/>
                  </a:cubicBezTo>
                  <a:lnTo>
                    <a:pt x="132" y="100"/>
                  </a:lnTo>
                  <a:cubicBezTo>
                    <a:pt x="109" y="101"/>
                    <a:pt x="76" y="102"/>
                    <a:pt x="47" y="118"/>
                  </a:cubicBezTo>
                  <a:cubicBezTo>
                    <a:pt x="12" y="136"/>
                    <a:pt x="0" y="164"/>
                    <a:pt x="0" y="188"/>
                  </a:cubicBezTo>
                  <a:cubicBezTo>
                    <a:pt x="0" y="231"/>
                    <a:pt x="46" y="244"/>
                    <a:pt x="75" y="244"/>
                  </a:cubicBezTo>
                  <a:cubicBezTo>
                    <a:pt x="106" y="244"/>
                    <a:pt x="127" y="223"/>
                    <a:pt x="136" y="197"/>
                  </a:cubicBezTo>
                  <a:moveTo>
                    <a:pt x="132" y="111"/>
                  </a:moveTo>
                  <a:lnTo>
                    <a:pt x="132" y="164"/>
                  </a:lnTo>
                  <a:cubicBezTo>
                    <a:pt x="132" y="214"/>
                    <a:pt x="100" y="232"/>
                    <a:pt x="78" y="232"/>
                  </a:cubicBezTo>
                  <a:cubicBezTo>
                    <a:pt x="55" y="232"/>
                    <a:pt x="36" y="213"/>
                    <a:pt x="36" y="186"/>
                  </a:cubicBezTo>
                  <a:cubicBezTo>
                    <a:pt x="36" y="158"/>
                    <a:pt x="56" y="113"/>
                    <a:pt x="132" y="111"/>
                  </a:cubicBezTo>
                </a:path>
              </a:pathLst>
            </a:custGeom>
            <a:solidFill>
              <a:srgbClr val="000000"/>
            </a:solidFill>
            <a:ln w="15840">
              <a:noFill/>
            </a:ln>
          </p:spPr>
        </p:sp>
        <p:sp>
          <p:nvSpPr>
            <p:cNvPr id="2275" name="Freeform 166"/>
            <p:cNvSpPr/>
            <p:nvPr/>
          </p:nvSpPr>
          <p:spPr>
            <a:xfrm>
              <a:off x="3875760" y="2939040"/>
              <a:ext cx="84960" cy="84960"/>
            </a:xfrm>
            <a:custGeom>
              <a:avLst/>
              <a:gdLst/>
              <a:ahLst/>
              <a:rect l="0" t="0" r="r" b="b"/>
              <a:pathLst>
                <a:path w="236" h="236">
                  <a:moveTo>
                    <a:pt x="36" y="52"/>
                  </a:moveTo>
                  <a:lnTo>
                    <a:pt x="36" y="195"/>
                  </a:lnTo>
                  <a:cubicBezTo>
                    <a:pt x="36" y="219"/>
                    <a:pt x="32" y="219"/>
                    <a:pt x="0" y="219"/>
                  </a:cubicBezTo>
                  <a:lnTo>
                    <a:pt x="0" y="235"/>
                  </a:lnTo>
                  <a:cubicBezTo>
                    <a:pt x="16" y="235"/>
                    <a:pt x="40" y="233"/>
                    <a:pt x="53" y="233"/>
                  </a:cubicBezTo>
                  <a:cubicBezTo>
                    <a:pt x="65" y="233"/>
                    <a:pt x="89" y="235"/>
                    <a:pt x="105" y="235"/>
                  </a:cubicBezTo>
                  <a:lnTo>
                    <a:pt x="105" y="219"/>
                  </a:lnTo>
                  <a:cubicBezTo>
                    <a:pt x="74" y="219"/>
                    <a:pt x="69" y="219"/>
                    <a:pt x="69" y="195"/>
                  </a:cubicBezTo>
                  <a:lnTo>
                    <a:pt x="69" y="96"/>
                  </a:lnTo>
                  <a:cubicBezTo>
                    <a:pt x="69" y="41"/>
                    <a:pt x="102" y="12"/>
                    <a:pt x="131" y="12"/>
                  </a:cubicBezTo>
                  <a:cubicBezTo>
                    <a:pt x="161" y="12"/>
                    <a:pt x="166" y="41"/>
                    <a:pt x="166" y="71"/>
                  </a:cubicBezTo>
                  <a:lnTo>
                    <a:pt x="166" y="195"/>
                  </a:lnTo>
                  <a:cubicBezTo>
                    <a:pt x="166" y="219"/>
                    <a:pt x="161" y="219"/>
                    <a:pt x="130" y="219"/>
                  </a:cubicBezTo>
                  <a:lnTo>
                    <a:pt x="130" y="235"/>
                  </a:lnTo>
                  <a:cubicBezTo>
                    <a:pt x="146" y="235"/>
                    <a:pt x="171" y="233"/>
                    <a:pt x="183" y="233"/>
                  </a:cubicBezTo>
                  <a:cubicBezTo>
                    <a:pt x="195" y="233"/>
                    <a:pt x="219" y="235"/>
                    <a:pt x="235" y="235"/>
                  </a:cubicBezTo>
                  <a:lnTo>
                    <a:pt x="235" y="219"/>
                  </a:lnTo>
                  <a:cubicBezTo>
                    <a:pt x="211" y="219"/>
                    <a:pt x="199" y="219"/>
                    <a:pt x="199" y="202"/>
                  </a:cubicBezTo>
                  <a:lnTo>
                    <a:pt x="199" y="101"/>
                  </a:lnTo>
                  <a:cubicBezTo>
                    <a:pt x="199" y="55"/>
                    <a:pt x="199" y="38"/>
                    <a:pt x="184" y="19"/>
                  </a:cubicBezTo>
                  <a:cubicBezTo>
                    <a:pt x="178" y="11"/>
                    <a:pt x="162" y="0"/>
                    <a:pt x="136" y="0"/>
                  </a:cubicBezTo>
                  <a:cubicBezTo>
                    <a:pt x="101" y="0"/>
                    <a:pt x="79" y="23"/>
                    <a:pt x="66" y="55"/>
                  </a:cubicBezTo>
                  <a:lnTo>
                    <a:pt x="66" y="0"/>
                  </a:lnTo>
                  <a:lnTo>
                    <a:pt x="0" y="6"/>
                  </a:lnTo>
                  <a:lnTo>
                    <a:pt x="0" y="23"/>
                  </a:lnTo>
                  <a:cubicBezTo>
                    <a:pt x="33" y="23"/>
                    <a:pt x="36" y="26"/>
                    <a:pt x="36" y="52"/>
                  </a:cubicBezTo>
                </a:path>
              </a:pathLst>
            </a:custGeom>
            <a:solidFill>
              <a:srgbClr val="000000"/>
            </a:solidFill>
            <a:ln w="15840">
              <a:noFill/>
            </a:ln>
          </p:spPr>
        </p:sp>
        <p:sp>
          <p:nvSpPr>
            <p:cNvPr id="2276" name="Freeform 167"/>
            <p:cNvSpPr/>
            <p:nvPr/>
          </p:nvSpPr>
          <p:spPr>
            <a:xfrm>
              <a:off x="3969360" y="2890800"/>
              <a:ext cx="83520" cy="135000"/>
            </a:xfrm>
            <a:custGeom>
              <a:avLst/>
              <a:gdLst/>
              <a:ahLst/>
              <a:rect l="0" t="0" r="r" b="b"/>
              <a:pathLst>
                <a:path w="232" h="375">
                  <a:moveTo>
                    <a:pt x="162" y="339"/>
                  </a:moveTo>
                  <a:lnTo>
                    <a:pt x="162" y="374"/>
                  </a:lnTo>
                  <a:lnTo>
                    <a:pt x="231" y="368"/>
                  </a:lnTo>
                  <a:lnTo>
                    <a:pt x="231" y="351"/>
                  </a:lnTo>
                  <a:cubicBezTo>
                    <a:pt x="198" y="351"/>
                    <a:pt x="194" y="348"/>
                    <a:pt x="194" y="322"/>
                  </a:cubicBezTo>
                  <a:lnTo>
                    <a:pt x="194" y="0"/>
                  </a:lnTo>
                  <a:lnTo>
                    <a:pt x="127" y="6"/>
                  </a:lnTo>
                  <a:lnTo>
                    <a:pt x="127" y="22"/>
                  </a:lnTo>
                  <a:cubicBezTo>
                    <a:pt x="160" y="22"/>
                    <a:pt x="163" y="26"/>
                    <a:pt x="163" y="52"/>
                  </a:cubicBezTo>
                  <a:lnTo>
                    <a:pt x="163" y="166"/>
                  </a:lnTo>
                  <a:cubicBezTo>
                    <a:pt x="149" y="147"/>
                    <a:pt x="129" y="134"/>
                    <a:pt x="104" y="134"/>
                  </a:cubicBezTo>
                  <a:cubicBezTo>
                    <a:pt x="49" y="134"/>
                    <a:pt x="0" y="185"/>
                    <a:pt x="0" y="254"/>
                  </a:cubicBezTo>
                  <a:cubicBezTo>
                    <a:pt x="0" y="321"/>
                    <a:pt x="46" y="374"/>
                    <a:pt x="100" y="374"/>
                  </a:cubicBezTo>
                  <a:cubicBezTo>
                    <a:pt x="129" y="374"/>
                    <a:pt x="150" y="356"/>
                    <a:pt x="162" y="339"/>
                  </a:cubicBezTo>
                  <a:moveTo>
                    <a:pt x="162" y="197"/>
                  </a:moveTo>
                  <a:lnTo>
                    <a:pt x="162" y="306"/>
                  </a:lnTo>
                  <a:cubicBezTo>
                    <a:pt x="162" y="315"/>
                    <a:pt x="162" y="316"/>
                    <a:pt x="157" y="325"/>
                  </a:cubicBezTo>
                  <a:cubicBezTo>
                    <a:pt x="143" y="350"/>
                    <a:pt x="122" y="362"/>
                    <a:pt x="102" y="362"/>
                  </a:cubicBezTo>
                  <a:cubicBezTo>
                    <a:pt x="81" y="362"/>
                    <a:pt x="64" y="349"/>
                    <a:pt x="52" y="328"/>
                  </a:cubicBezTo>
                  <a:cubicBezTo>
                    <a:pt x="40" y="307"/>
                    <a:pt x="39" y="277"/>
                    <a:pt x="39" y="255"/>
                  </a:cubicBezTo>
                  <a:cubicBezTo>
                    <a:pt x="39" y="235"/>
                    <a:pt x="40" y="203"/>
                    <a:pt x="53" y="179"/>
                  </a:cubicBezTo>
                  <a:cubicBezTo>
                    <a:pt x="64" y="162"/>
                    <a:pt x="81" y="146"/>
                    <a:pt x="106" y="146"/>
                  </a:cubicBezTo>
                  <a:cubicBezTo>
                    <a:pt x="123" y="146"/>
                    <a:pt x="142" y="153"/>
                    <a:pt x="157" y="177"/>
                  </a:cubicBezTo>
                  <a:cubicBezTo>
                    <a:pt x="162" y="186"/>
                    <a:pt x="162" y="188"/>
                    <a:pt x="162" y="197"/>
                  </a:cubicBezTo>
                </a:path>
              </a:pathLst>
            </a:custGeom>
            <a:solidFill>
              <a:srgbClr val="000000"/>
            </a:solidFill>
            <a:ln w="15840">
              <a:noFill/>
            </a:ln>
          </p:spPr>
        </p:sp>
        <p:sp>
          <p:nvSpPr>
            <p:cNvPr id="2277" name="Freeform 168"/>
            <p:cNvSpPr/>
            <p:nvPr/>
          </p:nvSpPr>
          <p:spPr>
            <a:xfrm>
              <a:off x="411876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78" name="Freeform 169"/>
            <p:cNvSpPr/>
            <p:nvPr/>
          </p:nvSpPr>
          <p:spPr>
            <a:xfrm>
              <a:off x="423036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79" name="Freeform 170"/>
            <p:cNvSpPr/>
            <p:nvPr/>
          </p:nvSpPr>
          <p:spPr>
            <a:xfrm>
              <a:off x="4329360" y="2961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280" name="Freeform 171"/>
            <p:cNvSpPr/>
            <p:nvPr/>
          </p:nvSpPr>
          <p:spPr>
            <a:xfrm>
              <a:off x="448560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281" name="Freeform 172"/>
            <p:cNvSpPr/>
            <p:nvPr/>
          </p:nvSpPr>
          <p:spPr>
            <a:xfrm>
              <a:off x="4657320" y="289440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82" name="Freeform 173"/>
            <p:cNvSpPr/>
            <p:nvPr/>
          </p:nvSpPr>
          <p:spPr>
            <a:xfrm>
              <a:off x="477972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283" name="Freeform 174"/>
            <p:cNvSpPr/>
            <p:nvPr/>
          </p:nvSpPr>
          <p:spPr>
            <a:xfrm>
              <a:off x="485928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84" name="Freeform 175"/>
            <p:cNvSpPr/>
            <p:nvPr/>
          </p:nvSpPr>
          <p:spPr>
            <a:xfrm>
              <a:off x="489240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85" name="Freeform 176"/>
            <p:cNvSpPr/>
            <p:nvPr/>
          </p:nvSpPr>
          <p:spPr>
            <a:xfrm>
              <a:off x="500436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86" name="Freeform 177"/>
            <p:cNvSpPr/>
            <p:nvPr/>
          </p:nvSpPr>
          <p:spPr>
            <a:xfrm>
              <a:off x="514116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87" name="Freeform 178"/>
            <p:cNvSpPr/>
            <p:nvPr/>
          </p:nvSpPr>
          <p:spPr>
            <a:xfrm>
              <a:off x="5227920" y="2920320"/>
              <a:ext cx="102960" cy="111240"/>
            </a:xfrm>
            <a:custGeom>
              <a:avLst/>
              <a:gdLst/>
              <a:ahLst/>
              <a:rect l="0" t="0" r="r" b="b"/>
              <a:pathLst>
                <a:path w="286" h="309">
                  <a:moveTo>
                    <a:pt x="276" y="23"/>
                  </a:moveTo>
                  <a:cubicBezTo>
                    <a:pt x="282" y="19"/>
                    <a:pt x="285" y="17"/>
                    <a:pt x="285" y="11"/>
                  </a:cubicBezTo>
                  <a:cubicBezTo>
                    <a:pt x="285" y="5"/>
                    <a:pt x="281" y="0"/>
                    <a:pt x="276" y="0"/>
                  </a:cubicBezTo>
                  <a:cubicBezTo>
                    <a:pt x="274" y="0"/>
                    <a:pt x="273" y="0"/>
                    <a:pt x="268" y="4"/>
                  </a:cubicBezTo>
                  <a:lnTo>
                    <a:pt x="8" y="142"/>
                  </a:lnTo>
                  <a:cubicBezTo>
                    <a:pt x="3" y="144"/>
                    <a:pt x="0" y="148"/>
                    <a:pt x="0" y="154"/>
                  </a:cubicBezTo>
                  <a:cubicBezTo>
                    <a:pt x="0" y="160"/>
                    <a:pt x="3" y="162"/>
                    <a:pt x="8" y="166"/>
                  </a:cubicBezTo>
                  <a:lnTo>
                    <a:pt x="268" y="304"/>
                  </a:lnTo>
                  <a:cubicBezTo>
                    <a:pt x="273" y="308"/>
                    <a:pt x="274" y="308"/>
                    <a:pt x="276" y="308"/>
                  </a:cubicBezTo>
                  <a:cubicBezTo>
                    <a:pt x="281" y="308"/>
                    <a:pt x="285" y="303"/>
                    <a:pt x="285" y="297"/>
                  </a:cubicBezTo>
                  <a:cubicBezTo>
                    <a:pt x="285" y="291"/>
                    <a:pt x="282" y="289"/>
                    <a:pt x="276" y="285"/>
                  </a:cubicBezTo>
                  <a:lnTo>
                    <a:pt x="32" y="154"/>
                  </a:lnTo>
                  <a:lnTo>
                    <a:pt x="276" y="23"/>
                  </a:lnTo>
                </a:path>
              </a:pathLst>
            </a:custGeom>
            <a:solidFill>
              <a:srgbClr val="000000"/>
            </a:solidFill>
            <a:ln w="15840">
              <a:noFill/>
            </a:ln>
          </p:spPr>
        </p:sp>
        <p:sp>
          <p:nvSpPr>
            <p:cNvPr id="2288" name="Freeform 179"/>
            <p:cNvSpPr/>
            <p:nvPr/>
          </p:nvSpPr>
          <p:spPr>
            <a:xfrm>
              <a:off x="541116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89" name="Freeform 180"/>
            <p:cNvSpPr/>
            <p:nvPr/>
          </p:nvSpPr>
          <p:spPr>
            <a:xfrm>
              <a:off x="5446080" y="288900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290" name="Freeform 181"/>
            <p:cNvSpPr/>
            <p:nvPr/>
          </p:nvSpPr>
          <p:spPr>
            <a:xfrm>
              <a:off x="556992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91" name="Freeform 182"/>
            <p:cNvSpPr/>
            <p:nvPr/>
          </p:nvSpPr>
          <p:spPr>
            <a:xfrm>
              <a:off x="5648400" y="296532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92" name="Freeform 183"/>
            <p:cNvSpPr/>
            <p:nvPr/>
          </p:nvSpPr>
          <p:spPr>
            <a:xfrm>
              <a:off x="573768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93" name="Freeform 184"/>
            <p:cNvSpPr/>
            <p:nvPr/>
          </p:nvSpPr>
          <p:spPr>
            <a:xfrm>
              <a:off x="576792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294" name="Freeform 185"/>
            <p:cNvSpPr/>
            <p:nvPr/>
          </p:nvSpPr>
          <p:spPr>
            <a:xfrm>
              <a:off x="590544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2295" name="Freeform 186"/>
            <p:cNvSpPr/>
            <p:nvPr/>
          </p:nvSpPr>
          <p:spPr>
            <a:xfrm>
              <a:off x="5946120" y="300312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96" name="Freeform 187"/>
            <p:cNvSpPr/>
            <p:nvPr/>
          </p:nvSpPr>
          <p:spPr>
            <a:xfrm>
              <a:off x="651240" y="3274920"/>
              <a:ext cx="75240" cy="129600"/>
            </a:xfrm>
            <a:custGeom>
              <a:avLst/>
              <a:gdLst/>
              <a:ahLst/>
              <a:rect l="0" t="0" r="r" b="b"/>
              <a:pathLst>
                <a:path w="209" h="360">
                  <a:moveTo>
                    <a:pt x="124" y="272"/>
                  </a:moveTo>
                  <a:lnTo>
                    <a:pt x="124" y="318"/>
                  </a:lnTo>
                  <a:cubicBezTo>
                    <a:pt x="124" y="337"/>
                    <a:pt x="124" y="343"/>
                    <a:pt x="89" y="343"/>
                  </a:cubicBezTo>
                  <a:lnTo>
                    <a:pt x="79" y="343"/>
                  </a:lnTo>
                  <a:lnTo>
                    <a:pt x="79" y="359"/>
                  </a:lnTo>
                  <a:cubicBezTo>
                    <a:pt x="99" y="357"/>
                    <a:pt x="123" y="357"/>
                    <a:pt x="142" y="357"/>
                  </a:cubicBezTo>
                  <a:cubicBezTo>
                    <a:pt x="162" y="357"/>
                    <a:pt x="186" y="357"/>
                    <a:pt x="206" y="359"/>
                  </a:cubicBezTo>
                  <a:lnTo>
                    <a:pt x="206" y="343"/>
                  </a:lnTo>
                  <a:lnTo>
                    <a:pt x="196" y="343"/>
                  </a:lnTo>
                  <a:cubicBezTo>
                    <a:pt x="161" y="343"/>
                    <a:pt x="160" y="337"/>
                    <a:pt x="160" y="318"/>
                  </a:cubicBezTo>
                  <a:lnTo>
                    <a:pt x="160" y="272"/>
                  </a:lnTo>
                  <a:lnTo>
                    <a:pt x="208" y="272"/>
                  </a:lnTo>
                  <a:lnTo>
                    <a:pt x="208" y="255"/>
                  </a:lnTo>
                  <a:lnTo>
                    <a:pt x="160" y="255"/>
                  </a:lnTo>
                  <a:lnTo>
                    <a:pt x="160" y="13"/>
                  </a:lnTo>
                  <a:cubicBezTo>
                    <a:pt x="160" y="4"/>
                    <a:pt x="160" y="0"/>
                    <a:pt x="153" y="0"/>
                  </a:cubicBezTo>
                  <a:cubicBezTo>
                    <a:pt x="148" y="0"/>
                    <a:pt x="147" y="0"/>
                    <a:pt x="144" y="6"/>
                  </a:cubicBezTo>
                  <a:lnTo>
                    <a:pt x="0" y="255"/>
                  </a:lnTo>
                  <a:lnTo>
                    <a:pt x="0" y="272"/>
                  </a:lnTo>
                  <a:lnTo>
                    <a:pt x="124" y="272"/>
                  </a:lnTo>
                  <a:moveTo>
                    <a:pt x="127" y="255"/>
                  </a:moveTo>
                  <a:lnTo>
                    <a:pt x="13" y="255"/>
                  </a:lnTo>
                  <a:lnTo>
                    <a:pt x="127" y="58"/>
                  </a:lnTo>
                  <a:lnTo>
                    <a:pt x="127" y="255"/>
                  </a:lnTo>
                </a:path>
              </a:pathLst>
            </a:custGeom>
            <a:solidFill>
              <a:srgbClr val="000000"/>
            </a:solidFill>
            <a:ln w="15840">
              <a:noFill/>
            </a:ln>
          </p:spPr>
        </p:sp>
        <p:sp>
          <p:nvSpPr>
            <p:cNvPr id="2297" name="Freeform 188"/>
            <p:cNvSpPr/>
            <p:nvPr/>
          </p:nvSpPr>
          <p:spPr>
            <a:xfrm>
              <a:off x="744480" y="3383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298" name="Freeform 189"/>
            <p:cNvSpPr/>
            <p:nvPr/>
          </p:nvSpPr>
          <p:spPr>
            <a:xfrm>
              <a:off x="866880" y="327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299" name="Freeform 190"/>
            <p:cNvSpPr/>
            <p:nvPr/>
          </p:nvSpPr>
          <p:spPr>
            <a:xfrm>
              <a:off x="978840" y="32749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00" name="Freeform 191"/>
            <p:cNvSpPr/>
            <p:nvPr/>
          </p:nvSpPr>
          <p:spPr>
            <a:xfrm>
              <a:off x="1152000" y="3333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301" name="Freeform 192"/>
            <p:cNvSpPr/>
            <p:nvPr/>
          </p:nvSpPr>
          <p:spPr>
            <a:xfrm>
              <a:off x="1331280" y="326124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302" name="Freeform 193"/>
            <p:cNvSpPr/>
            <p:nvPr/>
          </p:nvSpPr>
          <p:spPr>
            <a:xfrm>
              <a:off x="1409040" y="326700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303" name="Freeform 194"/>
            <p:cNvSpPr/>
            <p:nvPr/>
          </p:nvSpPr>
          <p:spPr>
            <a:xfrm>
              <a:off x="1584360" y="332424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304" name="Freeform 195"/>
            <p:cNvSpPr/>
            <p:nvPr/>
          </p:nvSpPr>
          <p:spPr>
            <a:xfrm>
              <a:off x="1796040" y="327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305" name="Freeform 196"/>
            <p:cNvSpPr/>
            <p:nvPr/>
          </p:nvSpPr>
          <p:spPr>
            <a:xfrm>
              <a:off x="1946880" y="33832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306" name="Freeform 197"/>
            <p:cNvSpPr/>
            <p:nvPr/>
          </p:nvSpPr>
          <p:spPr>
            <a:xfrm>
              <a:off x="2014200" y="3273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2307" name="Freeform 198"/>
            <p:cNvSpPr/>
            <p:nvPr/>
          </p:nvSpPr>
          <p:spPr>
            <a:xfrm>
              <a:off x="2198160" y="332424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308" name="Freeform 199"/>
            <p:cNvSpPr/>
            <p:nvPr/>
          </p:nvSpPr>
          <p:spPr>
            <a:xfrm>
              <a:off x="2409840" y="327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309" name="Freeform 200"/>
            <p:cNvSpPr/>
            <p:nvPr/>
          </p:nvSpPr>
          <p:spPr>
            <a:xfrm>
              <a:off x="2558520" y="32612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310" name="Freeform 201"/>
            <p:cNvSpPr/>
            <p:nvPr/>
          </p:nvSpPr>
          <p:spPr>
            <a:xfrm>
              <a:off x="2644920" y="3383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11" name="Freeform 202"/>
            <p:cNvSpPr/>
            <p:nvPr/>
          </p:nvSpPr>
          <p:spPr>
            <a:xfrm>
              <a:off x="866880" y="350208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312" name="Freeform 203"/>
            <p:cNvSpPr/>
            <p:nvPr/>
          </p:nvSpPr>
          <p:spPr>
            <a:xfrm>
              <a:off x="978840" y="350316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13" name="Freeform 204"/>
            <p:cNvSpPr/>
            <p:nvPr/>
          </p:nvSpPr>
          <p:spPr>
            <a:xfrm>
              <a:off x="1081440" y="356688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4"/>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314" name="Freeform 205"/>
            <p:cNvSpPr/>
            <p:nvPr/>
          </p:nvSpPr>
          <p:spPr>
            <a:xfrm>
              <a:off x="1225440" y="3562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315" name="Freeform 206"/>
            <p:cNvSpPr/>
            <p:nvPr/>
          </p:nvSpPr>
          <p:spPr>
            <a:xfrm>
              <a:off x="1401480" y="349776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3"/>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316" name="Freeform 207"/>
            <p:cNvSpPr/>
            <p:nvPr/>
          </p:nvSpPr>
          <p:spPr>
            <a:xfrm>
              <a:off x="1510200" y="36118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317" name="Freeform 208"/>
            <p:cNvSpPr/>
            <p:nvPr/>
          </p:nvSpPr>
          <p:spPr>
            <a:xfrm>
              <a:off x="1577160" y="350208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318" name="Freeform 209"/>
            <p:cNvSpPr/>
            <p:nvPr/>
          </p:nvSpPr>
          <p:spPr>
            <a:xfrm>
              <a:off x="1688400" y="350316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19" name="Freeform 210"/>
            <p:cNvSpPr/>
            <p:nvPr/>
          </p:nvSpPr>
          <p:spPr>
            <a:xfrm>
              <a:off x="1787400" y="357048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320" name="Freeform 211"/>
            <p:cNvSpPr/>
            <p:nvPr/>
          </p:nvSpPr>
          <p:spPr>
            <a:xfrm>
              <a:off x="1948320" y="351108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09"/>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2321" name="Freeform 212"/>
            <p:cNvSpPr/>
            <p:nvPr/>
          </p:nvSpPr>
          <p:spPr>
            <a:xfrm>
              <a:off x="2115360" y="350316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22" name="Freeform 213"/>
            <p:cNvSpPr/>
            <p:nvPr/>
          </p:nvSpPr>
          <p:spPr>
            <a:xfrm>
              <a:off x="2247120" y="3611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23" name="Freeform 214"/>
            <p:cNvSpPr/>
            <p:nvPr/>
          </p:nvSpPr>
          <p:spPr>
            <a:xfrm>
              <a:off x="654840" y="3885480"/>
              <a:ext cx="67320" cy="131760"/>
            </a:xfrm>
            <a:custGeom>
              <a:avLst/>
              <a:gdLst/>
              <a:ahLst/>
              <a:rect l="0" t="0" r="r" b="b"/>
              <a:pathLst>
                <a:path w="187" h="366">
                  <a:moveTo>
                    <a:pt x="186" y="247"/>
                  </a:moveTo>
                  <a:cubicBezTo>
                    <a:pt x="186" y="184"/>
                    <a:pt x="148" y="130"/>
                    <a:pt x="97" y="130"/>
                  </a:cubicBezTo>
                  <a:cubicBezTo>
                    <a:pt x="75" y="130"/>
                    <a:pt x="55" y="140"/>
                    <a:pt x="38" y="158"/>
                  </a:cubicBezTo>
                  <a:lnTo>
                    <a:pt x="38" y="54"/>
                  </a:lnTo>
                  <a:cubicBezTo>
                    <a:pt x="48" y="58"/>
                    <a:pt x="64" y="61"/>
                    <a:pt x="78" y="61"/>
                  </a:cubicBezTo>
                  <a:cubicBezTo>
                    <a:pt x="136" y="61"/>
                    <a:pt x="168" y="13"/>
                    <a:pt x="168" y="6"/>
                  </a:cubicBezTo>
                  <a:cubicBezTo>
                    <a:pt x="168" y="2"/>
                    <a:pt x="167" y="0"/>
                    <a:pt x="164" y="0"/>
                  </a:cubicBezTo>
                  <a:cubicBezTo>
                    <a:pt x="163" y="0"/>
                    <a:pt x="162" y="0"/>
                    <a:pt x="160" y="1"/>
                  </a:cubicBezTo>
                  <a:cubicBezTo>
                    <a:pt x="150" y="6"/>
                    <a:pt x="128" y="17"/>
                    <a:pt x="96" y="17"/>
                  </a:cubicBezTo>
                  <a:cubicBezTo>
                    <a:pt x="77" y="17"/>
                    <a:pt x="56" y="13"/>
                    <a:pt x="34" y="2"/>
                  </a:cubicBezTo>
                  <a:cubicBezTo>
                    <a:pt x="31" y="0"/>
                    <a:pt x="30" y="0"/>
                    <a:pt x="29" y="0"/>
                  </a:cubicBezTo>
                  <a:cubicBezTo>
                    <a:pt x="24" y="0"/>
                    <a:pt x="24" y="5"/>
                    <a:pt x="24" y="13"/>
                  </a:cubicBezTo>
                  <a:lnTo>
                    <a:pt x="24" y="170"/>
                  </a:lnTo>
                  <a:cubicBezTo>
                    <a:pt x="24" y="179"/>
                    <a:pt x="24" y="184"/>
                    <a:pt x="31" y="184"/>
                  </a:cubicBezTo>
                  <a:cubicBezTo>
                    <a:pt x="34" y="184"/>
                    <a:pt x="35" y="183"/>
                    <a:pt x="36" y="179"/>
                  </a:cubicBezTo>
                  <a:cubicBezTo>
                    <a:pt x="41" y="171"/>
                    <a:pt x="59" y="142"/>
                    <a:pt x="96" y="142"/>
                  </a:cubicBezTo>
                  <a:cubicBezTo>
                    <a:pt x="121" y="142"/>
                    <a:pt x="132" y="166"/>
                    <a:pt x="137" y="176"/>
                  </a:cubicBezTo>
                  <a:cubicBezTo>
                    <a:pt x="144" y="196"/>
                    <a:pt x="145" y="217"/>
                    <a:pt x="145" y="243"/>
                  </a:cubicBezTo>
                  <a:cubicBezTo>
                    <a:pt x="145" y="261"/>
                    <a:pt x="145" y="294"/>
                    <a:pt x="133" y="315"/>
                  </a:cubicBezTo>
                  <a:cubicBezTo>
                    <a:pt x="123" y="336"/>
                    <a:pt x="105" y="350"/>
                    <a:pt x="84" y="350"/>
                  </a:cubicBezTo>
                  <a:cubicBezTo>
                    <a:pt x="50" y="350"/>
                    <a:pt x="23" y="322"/>
                    <a:pt x="15" y="291"/>
                  </a:cubicBezTo>
                  <a:cubicBezTo>
                    <a:pt x="16" y="291"/>
                    <a:pt x="18" y="291"/>
                    <a:pt x="23" y="291"/>
                  </a:cubicBezTo>
                  <a:cubicBezTo>
                    <a:pt x="38" y="291"/>
                    <a:pt x="47" y="278"/>
                    <a:pt x="47" y="266"/>
                  </a:cubicBezTo>
                  <a:cubicBezTo>
                    <a:pt x="47" y="253"/>
                    <a:pt x="38" y="239"/>
                    <a:pt x="23" y="239"/>
                  </a:cubicBezTo>
                  <a:cubicBezTo>
                    <a:pt x="16" y="239"/>
                    <a:pt x="0" y="243"/>
                    <a:pt x="0" y="268"/>
                  </a:cubicBezTo>
                  <a:cubicBezTo>
                    <a:pt x="0" y="314"/>
                    <a:pt x="32" y="365"/>
                    <a:pt x="85" y="365"/>
                  </a:cubicBezTo>
                  <a:cubicBezTo>
                    <a:pt x="139" y="365"/>
                    <a:pt x="186" y="314"/>
                    <a:pt x="186" y="247"/>
                  </a:cubicBezTo>
                </a:path>
              </a:pathLst>
            </a:custGeom>
            <a:solidFill>
              <a:srgbClr val="000000"/>
            </a:solidFill>
            <a:ln w="15840">
              <a:noFill/>
            </a:ln>
          </p:spPr>
        </p:sp>
        <p:sp>
          <p:nvSpPr>
            <p:cNvPr id="2324" name="Freeform 215"/>
            <p:cNvSpPr/>
            <p:nvPr/>
          </p:nvSpPr>
          <p:spPr>
            <a:xfrm>
              <a:off x="744480" y="39920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25" name="Freeform 216"/>
            <p:cNvSpPr/>
            <p:nvPr/>
          </p:nvSpPr>
          <p:spPr>
            <a:xfrm>
              <a:off x="866880" y="388260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326" name="Freeform 217"/>
            <p:cNvSpPr/>
            <p:nvPr/>
          </p:nvSpPr>
          <p:spPr>
            <a:xfrm>
              <a:off x="978840" y="388332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27" name="Freeform 218"/>
            <p:cNvSpPr/>
            <p:nvPr/>
          </p:nvSpPr>
          <p:spPr>
            <a:xfrm>
              <a:off x="1152000" y="39427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328" name="Freeform 219"/>
            <p:cNvSpPr/>
            <p:nvPr/>
          </p:nvSpPr>
          <p:spPr>
            <a:xfrm>
              <a:off x="1331280" y="3869640"/>
              <a:ext cx="60120" cy="190800"/>
            </a:xfrm>
            <a:custGeom>
              <a:avLst/>
              <a:gdLst/>
              <a:ahLst/>
              <a:rect l="0" t="0" r="r" b="b"/>
              <a:pathLst>
                <a:path w="167" h="530">
                  <a:moveTo>
                    <a:pt x="99" y="71"/>
                  </a:moveTo>
                  <a:cubicBezTo>
                    <a:pt x="99" y="49"/>
                    <a:pt x="111" y="16"/>
                    <a:pt x="162" y="12"/>
                  </a:cubicBezTo>
                  <a:cubicBezTo>
                    <a:pt x="164" y="11"/>
                    <a:pt x="166" y="10"/>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7"/>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329" name="Freeform 220"/>
            <p:cNvSpPr/>
            <p:nvPr/>
          </p:nvSpPr>
          <p:spPr>
            <a:xfrm>
              <a:off x="1409040" y="38761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2330" name="Freeform 221"/>
            <p:cNvSpPr/>
            <p:nvPr/>
          </p:nvSpPr>
          <p:spPr>
            <a:xfrm>
              <a:off x="1584360" y="3933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331" name="Freeform 222"/>
            <p:cNvSpPr/>
            <p:nvPr/>
          </p:nvSpPr>
          <p:spPr>
            <a:xfrm>
              <a:off x="1796040" y="388260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4"/>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2332" name="Freeform 223"/>
            <p:cNvSpPr/>
            <p:nvPr/>
          </p:nvSpPr>
          <p:spPr>
            <a:xfrm>
              <a:off x="1946880" y="39920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4"/>
                  </a:cubicBezTo>
                  <a:cubicBezTo>
                    <a:pt x="7" y="158"/>
                    <a:pt x="10" y="159"/>
                    <a:pt x="13" y="159"/>
                  </a:cubicBezTo>
                  <a:cubicBezTo>
                    <a:pt x="18" y="159"/>
                    <a:pt x="55" y="118"/>
                    <a:pt x="55" y="55"/>
                  </a:cubicBezTo>
                </a:path>
              </a:pathLst>
            </a:custGeom>
            <a:solidFill>
              <a:srgbClr val="000000"/>
            </a:solidFill>
            <a:ln w="15840">
              <a:noFill/>
            </a:ln>
          </p:spPr>
        </p:sp>
        <p:sp>
          <p:nvSpPr>
            <p:cNvPr id="2333" name="Freeform 224"/>
            <p:cNvSpPr/>
            <p:nvPr/>
          </p:nvSpPr>
          <p:spPr>
            <a:xfrm>
              <a:off x="2012760" y="38761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2334" name="Freeform 225"/>
            <p:cNvSpPr/>
            <p:nvPr/>
          </p:nvSpPr>
          <p:spPr>
            <a:xfrm>
              <a:off x="2188440" y="3933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335" name="Freeform 226"/>
            <p:cNvSpPr/>
            <p:nvPr/>
          </p:nvSpPr>
          <p:spPr>
            <a:xfrm>
              <a:off x="2399760" y="38829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2"/>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336" name="Freeform 227"/>
            <p:cNvSpPr/>
            <p:nvPr/>
          </p:nvSpPr>
          <p:spPr>
            <a:xfrm>
              <a:off x="2538720" y="38696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337" name="Freeform 228"/>
            <p:cNvSpPr/>
            <p:nvPr/>
          </p:nvSpPr>
          <p:spPr>
            <a:xfrm>
              <a:off x="2625120" y="39920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38" name="Freeform 229"/>
            <p:cNvSpPr/>
            <p:nvPr/>
          </p:nvSpPr>
          <p:spPr>
            <a:xfrm>
              <a:off x="866880" y="4110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339" name="Freeform 230"/>
            <p:cNvSpPr/>
            <p:nvPr/>
          </p:nvSpPr>
          <p:spPr>
            <a:xfrm>
              <a:off x="978840" y="411228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40" name="Freeform 231"/>
            <p:cNvSpPr/>
            <p:nvPr/>
          </p:nvSpPr>
          <p:spPr>
            <a:xfrm>
              <a:off x="1081440" y="4176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341" name="Freeform 232"/>
            <p:cNvSpPr/>
            <p:nvPr/>
          </p:nvSpPr>
          <p:spPr>
            <a:xfrm>
              <a:off x="1230120" y="411984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3"/>
                    <a:pt x="202" y="348"/>
                  </a:cubicBezTo>
                  <a:cubicBezTo>
                    <a:pt x="202" y="345"/>
                    <a:pt x="200" y="337"/>
                    <a:pt x="193" y="337"/>
                  </a:cubicBezTo>
                  <a:cubicBezTo>
                    <a:pt x="190" y="337"/>
                    <a:pt x="189" y="337"/>
                    <a:pt x="179" y="348"/>
                  </a:cubicBezTo>
                  <a:lnTo>
                    <a:pt x="139" y="389"/>
                  </a:lnTo>
                  <a:lnTo>
                    <a:pt x="25" y="389"/>
                  </a:lnTo>
                  <a:cubicBezTo>
                    <a:pt x="18" y="389"/>
                    <a:pt x="10" y="389"/>
                    <a:pt x="10" y="399"/>
                  </a:cubicBezTo>
                  <a:cubicBezTo>
                    <a:pt x="10" y="409"/>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2342" name="Freeform 233"/>
            <p:cNvSpPr/>
            <p:nvPr/>
          </p:nvSpPr>
          <p:spPr>
            <a:xfrm>
              <a:off x="1401480" y="410652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343" name="Freeform 234"/>
            <p:cNvSpPr/>
            <p:nvPr/>
          </p:nvSpPr>
          <p:spPr>
            <a:xfrm>
              <a:off x="1510200" y="42202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344" name="Freeform 235"/>
            <p:cNvSpPr/>
            <p:nvPr/>
          </p:nvSpPr>
          <p:spPr>
            <a:xfrm>
              <a:off x="1577160" y="4110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345" name="Freeform 236"/>
            <p:cNvSpPr/>
            <p:nvPr/>
          </p:nvSpPr>
          <p:spPr>
            <a:xfrm>
              <a:off x="1688400" y="411228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46" name="Freeform 237"/>
            <p:cNvSpPr/>
            <p:nvPr/>
          </p:nvSpPr>
          <p:spPr>
            <a:xfrm>
              <a:off x="1787400" y="417924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7"/>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347" name="Freeform 238"/>
            <p:cNvSpPr/>
            <p:nvPr/>
          </p:nvSpPr>
          <p:spPr>
            <a:xfrm>
              <a:off x="1944000" y="4170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348" name="Freeform 239"/>
            <p:cNvSpPr/>
            <p:nvPr/>
          </p:nvSpPr>
          <p:spPr>
            <a:xfrm>
              <a:off x="2115360" y="411228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49" name="Freeform 240"/>
            <p:cNvSpPr/>
            <p:nvPr/>
          </p:nvSpPr>
          <p:spPr>
            <a:xfrm>
              <a:off x="2247120" y="4220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50" name="Freeform 241"/>
            <p:cNvSpPr/>
            <p:nvPr/>
          </p:nvSpPr>
          <p:spPr>
            <a:xfrm>
              <a:off x="653400" y="4494600"/>
              <a:ext cx="70200" cy="131760"/>
            </a:xfrm>
            <a:custGeom>
              <a:avLst/>
              <a:gdLst/>
              <a:ahLst/>
              <a:rect l="0" t="0" r="r" b="b"/>
              <a:pathLst>
                <a:path w="195" h="366">
                  <a:moveTo>
                    <a:pt x="42" y="179"/>
                  </a:moveTo>
                  <a:lnTo>
                    <a:pt x="42" y="166"/>
                  </a:lnTo>
                  <a:cubicBezTo>
                    <a:pt x="42" y="32"/>
                    <a:pt x="101" y="13"/>
                    <a:pt x="124" y="13"/>
                  </a:cubicBezTo>
                  <a:cubicBezTo>
                    <a:pt x="136" y="13"/>
                    <a:pt x="155" y="17"/>
                    <a:pt x="165" y="35"/>
                  </a:cubicBezTo>
                  <a:cubicBezTo>
                    <a:pt x="158" y="35"/>
                    <a:pt x="140" y="35"/>
                    <a:pt x="140" y="58"/>
                  </a:cubicBezTo>
                  <a:cubicBezTo>
                    <a:pt x="140" y="75"/>
                    <a:pt x="150" y="83"/>
                    <a:pt x="161" y="83"/>
                  </a:cubicBezTo>
                  <a:cubicBezTo>
                    <a:pt x="168" y="83"/>
                    <a:pt x="182" y="78"/>
                    <a:pt x="182" y="58"/>
                  </a:cubicBezTo>
                  <a:cubicBezTo>
                    <a:pt x="182" y="25"/>
                    <a:pt x="162" y="0"/>
                    <a:pt x="123" y="0"/>
                  </a:cubicBezTo>
                  <a:cubicBezTo>
                    <a:pt x="64" y="0"/>
                    <a:pt x="0" y="69"/>
                    <a:pt x="0" y="185"/>
                  </a:cubicBezTo>
                  <a:cubicBezTo>
                    <a:pt x="0" y="327"/>
                    <a:pt x="54" y="365"/>
                    <a:pt x="97" y="365"/>
                  </a:cubicBezTo>
                  <a:cubicBezTo>
                    <a:pt x="149" y="365"/>
                    <a:pt x="194" y="315"/>
                    <a:pt x="194" y="245"/>
                  </a:cubicBezTo>
                  <a:cubicBezTo>
                    <a:pt x="194" y="178"/>
                    <a:pt x="153" y="126"/>
                    <a:pt x="101" y="126"/>
                  </a:cubicBezTo>
                  <a:cubicBezTo>
                    <a:pt x="69" y="126"/>
                    <a:pt x="52" y="154"/>
                    <a:pt x="42" y="179"/>
                  </a:cubicBezTo>
                  <a:moveTo>
                    <a:pt x="97" y="350"/>
                  </a:moveTo>
                  <a:cubicBezTo>
                    <a:pt x="68" y="350"/>
                    <a:pt x="54" y="318"/>
                    <a:pt x="52" y="310"/>
                  </a:cubicBezTo>
                  <a:cubicBezTo>
                    <a:pt x="43" y="285"/>
                    <a:pt x="43" y="243"/>
                    <a:pt x="43" y="233"/>
                  </a:cubicBezTo>
                  <a:cubicBezTo>
                    <a:pt x="43" y="192"/>
                    <a:pt x="58" y="138"/>
                    <a:pt x="101" y="138"/>
                  </a:cubicBezTo>
                  <a:cubicBezTo>
                    <a:pt x="108" y="138"/>
                    <a:pt x="129" y="138"/>
                    <a:pt x="144" y="172"/>
                  </a:cubicBezTo>
                  <a:cubicBezTo>
                    <a:pt x="153" y="191"/>
                    <a:pt x="153" y="219"/>
                    <a:pt x="153" y="244"/>
                  </a:cubicBezTo>
                  <a:cubicBezTo>
                    <a:pt x="153" y="269"/>
                    <a:pt x="153" y="296"/>
                    <a:pt x="144" y="315"/>
                  </a:cubicBezTo>
                  <a:cubicBezTo>
                    <a:pt x="130" y="348"/>
                    <a:pt x="108" y="350"/>
                    <a:pt x="97" y="350"/>
                  </a:cubicBezTo>
                </a:path>
              </a:pathLst>
            </a:custGeom>
            <a:solidFill>
              <a:srgbClr val="000000"/>
            </a:solidFill>
            <a:ln w="15840">
              <a:noFill/>
            </a:ln>
          </p:spPr>
        </p:sp>
        <p:sp>
          <p:nvSpPr>
            <p:cNvPr id="2351" name="Freeform 242"/>
            <p:cNvSpPr/>
            <p:nvPr/>
          </p:nvSpPr>
          <p:spPr>
            <a:xfrm>
              <a:off x="744480" y="46011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52" name="Freeform 243"/>
            <p:cNvSpPr/>
            <p:nvPr/>
          </p:nvSpPr>
          <p:spPr>
            <a:xfrm>
              <a:off x="866880" y="449172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353" name="Freeform 244"/>
            <p:cNvSpPr/>
            <p:nvPr/>
          </p:nvSpPr>
          <p:spPr>
            <a:xfrm>
              <a:off x="978840" y="449244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54" name="Freeform 245"/>
            <p:cNvSpPr/>
            <p:nvPr/>
          </p:nvSpPr>
          <p:spPr>
            <a:xfrm>
              <a:off x="1152000" y="45514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355" name="Freeform 246"/>
            <p:cNvSpPr/>
            <p:nvPr/>
          </p:nvSpPr>
          <p:spPr>
            <a:xfrm>
              <a:off x="1331280" y="44787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2356" name="Freeform 247"/>
            <p:cNvSpPr/>
            <p:nvPr/>
          </p:nvSpPr>
          <p:spPr>
            <a:xfrm>
              <a:off x="1409040" y="44852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2357" name="Freeform 248"/>
            <p:cNvSpPr/>
            <p:nvPr/>
          </p:nvSpPr>
          <p:spPr>
            <a:xfrm>
              <a:off x="1584360" y="45417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2358" name="Freeform 249"/>
            <p:cNvSpPr/>
            <p:nvPr/>
          </p:nvSpPr>
          <p:spPr>
            <a:xfrm>
              <a:off x="1795680" y="44920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8"/>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4" y="165"/>
                  </a:cubicBezTo>
                  <a:lnTo>
                    <a:pt x="129" y="165"/>
                  </a:lnTo>
                  <a:lnTo>
                    <a:pt x="158" y="37"/>
                  </a:lnTo>
                  <a:cubicBezTo>
                    <a:pt x="162"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2359" name="Freeform 250"/>
            <p:cNvSpPr/>
            <p:nvPr/>
          </p:nvSpPr>
          <p:spPr>
            <a:xfrm>
              <a:off x="1934640" y="44787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2360" name="Freeform 251"/>
            <p:cNvSpPr/>
            <p:nvPr/>
          </p:nvSpPr>
          <p:spPr>
            <a:xfrm>
              <a:off x="2020680" y="46011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61" name="Freeform 252"/>
            <p:cNvSpPr/>
            <p:nvPr/>
          </p:nvSpPr>
          <p:spPr>
            <a:xfrm>
              <a:off x="866880" y="471996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7"/>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362" name="Freeform 253"/>
            <p:cNvSpPr/>
            <p:nvPr/>
          </p:nvSpPr>
          <p:spPr>
            <a:xfrm>
              <a:off x="978840" y="47206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63" name="Freeform 254"/>
            <p:cNvSpPr/>
            <p:nvPr/>
          </p:nvSpPr>
          <p:spPr>
            <a:xfrm>
              <a:off x="1081440" y="4784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4"/>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2364" name="Freeform 255"/>
            <p:cNvSpPr/>
            <p:nvPr/>
          </p:nvSpPr>
          <p:spPr>
            <a:xfrm>
              <a:off x="1230120" y="472860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10"/>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2365" name="Freeform 256"/>
            <p:cNvSpPr/>
            <p:nvPr/>
          </p:nvSpPr>
          <p:spPr>
            <a:xfrm>
              <a:off x="1401480" y="47156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3"/>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2366" name="Freeform 257"/>
            <p:cNvSpPr/>
            <p:nvPr/>
          </p:nvSpPr>
          <p:spPr>
            <a:xfrm>
              <a:off x="1510200" y="48294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2367" name="Freeform 258"/>
            <p:cNvSpPr/>
            <p:nvPr/>
          </p:nvSpPr>
          <p:spPr>
            <a:xfrm>
              <a:off x="1577160" y="471996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7"/>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2368" name="Freeform 259"/>
            <p:cNvSpPr/>
            <p:nvPr/>
          </p:nvSpPr>
          <p:spPr>
            <a:xfrm>
              <a:off x="1688400" y="47206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69" name="Freeform 260"/>
            <p:cNvSpPr/>
            <p:nvPr/>
          </p:nvSpPr>
          <p:spPr>
            <a:xfrm>
              <a:off x="1787400" y="4788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2370" name="Freeform 261"/>
            <p:cNvSpPr/>
            <p:nvPr/>
          </p:nvSpPr>
          <p:spPr>
            <a:xfrm>
              <a:off x="1948320" y="472860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10"/>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2371" name="Freeform 262"/>
            <p:cNvSpPr/>
            <p:nvPr/>
          </p:nvSpPr>
          <p:spPr>
            <a:xfrm>
              <a:off x="2115360" y="47206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72" name="Freeform 263"/>
            <p:cNvSpPr/>
            <p:nvPr/>
          </p:nvSpPr>
          <p:spPr>
            <a:xfrm>
              <a:off x="2247120" y="48294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73" name="Freeform 264"/>
            <p:cNvSpPr/>
            <p:nvPr/>
          </p:nvSpPr>
          <p:spPr>
            <a:xfrm>
              <a:off x="655920" y="5101920"/>
              <a:ext cx="72360" cy="133920"/>
            </a:xfrm>
            <a:custGeom>
              <a:avLst/>
              <a:gdLst/>
              <a:ahLst/>
              <a:rect l="0" t="0" r="r" b="b"/>
              <a:pathLst>
                <a:path w="201" h="372">
                  <a:moveTo>
                    <a:pt x="197" y="36"/>
                  </a:moveTo>
                  <a:cubicBezTo>
                    <a:pt x="200" y="29"/>
                    <a:pt x="200" y="28"/>
                    <a:pt x="200" y="17"/>
                  </a:cubicBezTo>
                  <a:lnTo>
                    <a:pt x="87" y="17"/>
                  </a:lnTo>
                  <a:cubicBezTo>
                    <a:pt x="30" y="17"/>
                    <a:pt x="29" y="10"/>
                    <a:pt x="28" y="0"/>
                  </a:cubicBezTo>
                  <a:lnTo>
                    <a:pt x="16" y="0"/>
                  </a:lnTo>
                  <a:lnTo>
                    <a:pt x="0" y="109"/>
                  </a:lnTo>
                  <a:lnTo>
                    <a:pt x="12" y="109"/>
                  </a:lnTo>
                  <a:cubicBezTo>
                    <a:pt x="13" y="101"/>
                    <a:pt x="17" y="67"/>
                    <a:pt x="23" y="61"/>
                  </a:cubicBezTo>
                  <a:cubicBezTo>
                    <a:pt x="26" y="58"/>
                    <a:pt x="64" y="58"/>
                    <a:pt x="69" y="58"/>
                  </a:cubicBezTo>
                  <a:lnTo>
                    <a:pt x="166" y="58"/>
                  </a:lnTo>
                  <a:cubicBezTo>
                    <a:pt x="161" y="66"/>
                    <a:pt x="124" y="124"/>
                    <a:pt x="113" y="142"/>
                  </a:cubicBezTo>
                  <a:cubicBezTo>
                    <a:pt x="72" y="213"/>
                    <a:pt x="56" y="286"/>
                    <a:pt x="56" y="340"/>
                  </a:cubicBezTo>
                  <a:cubicBezTo>
                    <a:pt x="56" y="346"/>
                    <a:pt x="56" y="371"/>
                    <a:pt x="77" y="371"/>
                  </a:cubicBezTo>
                  <a:cubicBezTo>
                    <a:pt x="100" y="371"/>
                    <a:pt x="100" y="346"/>
                    <a:pt x="100" y="340"/>
                  </a:cubicBezTo>
                  <a:lnTo>
                    <a:pt x="100" y="314"/>
                  </a:lnTo>
                  <a:cubicBezTo>
                    <a:pt x="100" y="285"/>
                    <a:pt x="101" y="255"/>
                    <a:pt x="104" y="227"/>
                  </a:cubicBezTo>
                  <a:cubicBezTo>
                    <a:pt x="106" y="214"/>
                    <a:pt x="112" y="170"/>
                    <a:pt x="133" y="136"/>
                  </a:cubicBezTo>
                  <a:lnTo>
                    <a:pt x="197" y="36"/>
                  </a:lnTo>
                </a:path>
              </a:pathLst>
            </a:custGeom>
            <a:solidFill>
              <a:srgbClr val="000000"/>
            </a:solidFill>
            <a:ln w="15840">
              <a:noFill/>
            </a:ln>
          </p:spPr>
        </p:sp>
        <p:sp>
          <p:nvSpPr>
            <p:cNvPr id="2374" name="Freeform 265"/>
            <p:cNvSpPr/>
            <p:nvPr/>
          </p:nvSpPr>
          <p:spPr>
            <a:xfrm>
              <a:off x="744480" y="5210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2375" name="Freeform 266"/>
            <p:cNvSpPr/>
            <p:nvPr/>
          </p:nvSpPr>
          <p:spPr>
            <a:xfrm>
              <a:off x="866880" y="510012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2376" name="Freeform 267"/>
            <p:cNvSpPr/>
            <p:nvPr/>
          </p:nvSpPr>
          <p:spPr>
            <a:xfrm>
              <a:off x="978840" y="510156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2377" name="Freeform 268"/>
            <p:cNvSpPr/>
            <p:nvPr/>
          </p:nvSpPr>
          <p:spPr>
            <a:xfrm>
              <a:off x="1152000" y="516024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2378" name="Freeform 269"/>
            <p:cNvSpPr/>
            <p:nvPr/>
          </p:nvSpPr>
          <p:spPr>
            <a:xfrm>
              <a:off x="1326960" y="5083200"/>
              <a:ext cx="68760" cy="162360"/>
            </a:xfrm>
            <a:custGeom>
              <a:avLst/>
              <a:gdLst/>
              <a:ahLst/>
              <a:rect l="0" t="0" r="r" b="b"/>
              <a:pathLst>
                <a:path w="191" h="451">
                  <a:moveTo>
                    <a:pt x="160" y="11"/>
                  </a:moveTo>
                  <a:cubicBezTo>
                    <a:pt x="160" y="5"/>
                    <a:pt x="156" y="0"/>
                    <a:pt x="150" y="0"/>
                  </a:cubicBezTo>
                  <a:cubicBezTo>
                    <a:pt x="143" y="0"/>
                    <a:pt x="142" y="6"/>
                    <a:pt x="139" y="17"/>
                  </a:cubicBezTo>
                  <a:cubicBezTo>
                    <a:pt x="133" y="38"/>
                    <a:pt x="138" y="19"/>
                    <a:pt x="132" y="41"/>
                  </a:cubicBezTo>
                  <a:cubicBezTo>
                    <a:pt x="127" y="37"/>
                    <a:pt x="112" y="30"/>
                    <a:pt x="95" y="30"/>
                  </a:cubicBezTo>
                  <a:cubicBezTo>
                    <a:pt x="69" y="30"/>
                    <a:pt x="38" y="46"/>
                    <a:pt x="20" y="87"/>
                  </a:cubicBezTo>
                  <a:cubicBezTo>
                    <a:pt x="2" y="129"/>
                    <a:pt x="0" y="177"/>
                    <a:pt x="0" y="226"/>
                  </a:cubicBezTo>
                  <a:cubicBezTo>
                    <a:pt x="0" y="260"/>
                    <a:pt x="0" y="355"/>
                    <a:pt x="40" y="396"/>
                  </a:cubicBezTo>
                  <a:cubicBezTo>
                    <a:pt x="30" y="437"/>
                    <a:pt x="30" y="438"/>
                    <a:pt x="30" y="440"/>
                  </a:cubicBezTo>
                  <a:cubicBezTo>
                    <a:pt x="30" y="445"/>
                    <a:pt x="34" y="450"/>
                    <a:pt x="39" y="450"/>
                  </a:cubicBezTo>
                  <a:cubicBezTo>
                    <a:pt x="47" y="450"/>
                    <a:pt x="48" y="445"/>
                    <a:pt x="51" y="433"/>
                  </a:cubicBezTo>
                  <a:cubicBezTo>
                    <a:pt x="56" y="413"/>
                    <a:pt x="52" y="431"/>
                    <a:pt x="56" y="410"/>
                  </a:cubicBezTo>
                  <a:cubicBezTo>
                    <a:pt x="68" y="416"/>
                    <a:pt x="82" y="421"/>
                    <a:pt x="94" y="421"/>
                  </a:cubicBezTo>
                  <a:cubicBezTo>
                    <a:pt x="147" y="421"/>
                    <a:pt x="167" y="371"/>
                    <a:pt x="176" y="345"/>
                  </a:cubicBezTo>
                  <a:cubicBezTo>
                    <a:pt x="189" y="308"/>
                    <a:pt x="190" y="265"/>
                    <a:pt x="190" y="226"/>
                  </a:cubicBezTo>
                  <a:cubicBezTo>
                    <a:pt x="190" y="188"/>
                    <a:pt x="190" y="99"/>
                    <a:pt x="149" y="55"/>
                  </a:cubicBezTo>
                  <a:lnTo>
                    <a:pt x="160" y="11"/>
                  </a:lnTo>
                  <a:moveTo>
                    <a:pt x="47" y="372"/>
                  </a:moveTo>
                  <a:cubicBezTo>
                    <a:pt x="32" y="336"/>
                    <a:pt x="32" y="271"/>
                    <a:pt x="32" y="220"/>
                  </a:cubicBezTo>
                  <a:cubicBezTo>
                    <a:pt x="32" y="177"/>
                    <a:pt x="32" y="141"/>
                    <a:pt x="38" y="107"/>
                  </a:cubicBezTo>
                  <a:cubicBezTo>
                    <a:pt x="47" y="58"/>
                    <a:pt x="74" y="41"/>
                    <a:pt x="95" y="41"/>
                  </a:cubicBezTo>
                  <a:cubicBezTo>
                    <a:pt x="105" y="41"/>
                    <a:pt x="117" y="45"/>
                    <a:pt x="129" y="57"/>
                  </a:cubicBezTo>
                  <a:lnTo>
                    <a:pt x="47" y="372"/>
                  </a:lnTo>
                  <a:moveTo>
                    <a:pt x="143" y="77"/>
                  </a:moveTo>
                  <a:cubicBezTo>
                    <a:pt x="158" y="108"/>
                    <a:pt x="158" y="170"/>
                    <a:pt x="158" y="220"/>
                  </a:cubicBezTo>
                  <a:cubicBezTo>
                    <a:pt x="158" y="259"/>
                    <a:pt x="158" y="298"/>
                    <a:pt x="153" y="333"/>
                  </a:cubicBezTo>
                  <a:cubicBezTo>
                    <a:pt x="144" y="389"/>
                    <a:pt x="120" y="409"/>
                    <a:pt x="94" y="409"/>
                  </a:cubicBezTo>
                  <a:cubicBezTo>
                    <a:pt x="84" y="409"/>
                    <a:pt x="73" y="405"/>
                    <a:pt x="61" y="393"/>
                  </a:cubicBezTo>
                  <a:lnTo>
                    <a:pt x="143" y="77"/>
                  </a:lnTo>
                </a:path>
              </a:pathLst>
            </a:custGeom>
            <a:solidFill>
              <a:srgbClr val="000000"/>
            </a:solidFill>
            <a:ln w="15840">
              <a:noFill/>
            </a:ln>
          </p:spPr>
        </p:sp>
      </p:grpSp>
      <p:grpSp>
        <p:nvGrpSpPr>
          <p:cNvPr id="2379" name="Group 270"/>
          <p:cNvGrpSpPr/>
          <p:nvPr/>
        </p:nvGrpSpPr>
        <p:grpSpPr>
          <a:xfrm>
            <a:off x="5665680" y="1175400"/>
            <a:ext cx="4129560" cy="279360"/>
            <a:chOff x="5665680" y="1175400"/>
            <a:chExt cx="4129560" cy="279360"/>
          </a:xfrm>
        </p:grpSpPr>
        <p:sp>
          <p:nvSpPr>
            <p:cNvPr id="2380" name="Freeform 271"/>
            <p:cNvSpPr/>
            <p:nvPr/>
          </p:nvSpPr>
          <p:spPr>
            <a:xfrm>
              <a:off x="5665680" y="1175400"/>
              <a:ext cx="4129920" cy="277200"/>
            </a:xfrm>
            <a:custGeom>
              <a:avLst/>
              <a:gdLst/>
              <a:ahLst/>
              <a:rect l="0" t="0" r="r" b="b"/>
              <a:pathLst>
                <a:path w="11472" h="770">
                  <a:moveTo>
                    <a:pt x="5736" y="769"/>
                  </a:moveTo>
                  <a:lnTo>
                    <a:pt x="0" y="769"/>
                  </a:lnTo>
                  <a:lnTo>
                    <a:pt x="0" y="0"/>
                  </a:lnTo>
                  <a:lnTo>
                    <a:pt x="11471" y="0"/>
                  </a:lnTo>
                  <a:lnTo>
                    <a:pt x="11471" y="769"/>
                  </a:lnTo>
                  <a:lnTo>
                    <a:pt x="5736" y="769"/>
                  </a:lnTo>
                </a:path>
              </a:pathLst>
            </a:custGeom>
            <a:solidFill>
              <a:srgbClr val="ffffff"/>
            </a:solidFill>
            <a:ln w="15840">
              <a:noFill/>
            </a:ln>
          </p:spPr>
        </p:sp>
        <p:sp>
          <p:nvSpPr>
            <p:cNvPr id="2381" name="Freeform 272"/>
            <p:cNvSpPr/>
            <p:nvPr/>
          </p:nvSpPr>
          <p:spPr>
            <a:xfrm>
              <a:off x="5676840" y="1193040"/>
              <a:ext cx="176040" cy="183240"/>
            </a:xfrm>
            <a:custGeom>
              <a:avLst/>
              <a:gdLst/>
              <a:ahLst/>
              <a:rect l="0" t="0" r="r" b="b"/>
              <a:pathLst>
                <a:path w="489" h="509">
                  <a:moveTo>
                    <a:pt x="271" y="57"/>
                  </a:moveTo>
                  <a:cubicBezTo>
                    <a:pt x="279" y="32"/>
                    <a:pt x="280" y="24"/>
                    <a:pt x="356" y="24"/>
                  </a:cubicBezTo>
                  <a:cubicBezTo>
                    <a:pt x="381" y="24"/>
                    <a:pt x="387" y="24"/>
                    <a:pt x="387" y="8"/>
                  </a:cubicBezTo>
                  <a:cubicBezTo>
                    <a:pt x="387" y="0"/>
                    <a:pt x="378" y="0"/>
                    <a:pt x="374" y="0"/>
                  </a:cubicBezTo>
                  <a:cubicBezTo>
                    <a:pt x="348" y="0"/>
                    <a:pt x="280" y="2"/>
                    <a:pt x="255" y="2"/>
                  </a:cubicBezTo>
                  <a:cubicBezTo>
                    <a:pt x="231" y="2"/>
                    <a:pt x="170" y="0"/>
                    <a:pt x="147" y="0"/>
                  </a:cubicBezTo>
                  <a:cubicBezTo>
                    <a:pt x="141" y="0"/>
                    <a:pt x="132" y="0"/>
                    <a:pt x="132" y="15"/>
                  </a:cubicBezTo>
                  <a:cubicBezTo>
                    <a:pt x="132" y="24"/>
                    <a:pt x="139" y="24"/>
                    <a:pt x="154" y="24"/>
                  </a:cubicBezTo>
                  <a:cubicBezTo>
                    <a:pt x="156" y="24"/>
                    <a:pt x="170" y="24"/>
                    <a:pt x="185" y="25"/>
                  </a:cubicBezTo>
                  <a:cubicBezTo>
                    <a:pt x="200" y="25"/>
                    <a:pt x="207" y="27"/>
                    <a:pt x="207" y="37"/>
                  </a:cubicBezTo>
                  <a:cubicBezTo>
                    <a:pt x="207" y="39"/>
                    <a:pt x="205" y="42"/>
                    <a:pt x="203" y="51"/>
                  </a:cubicBezTo>
                  <a:lnTo>
                    <a:pt x="95" y="450"/>
                  </a:lnTo>
                  <a:cubicBezTo>
                    <a:pt x="88" y="479"/>
                    <a:pt x="86" y="484"/>
                    <a:pt x="22" y="484"/>
                  </a:cubicBezTo>
                  <a:cubicBezTo>
                    <a:pt x="7" y="484"/>
                    <a:pt x="0" y="484"/>
                    <a:pt x="0" y="499"/>
                  </a:cubicBezTo>
                  <a:cubicBezTo>
                    <a:pt x="0" y="508"/>
                    <a:pt x="7" y="508"/>
                    <a:pt x="22" y="508"/>
                  </a:cubicBezTo>
                  <a:lnTo>
                    <a:pt x="396" y="508"/>
                  </a:lnTo>
                  <a:cubicBezTo>
                    <a:pt x="416" y="508"/>
                    <a:pt x="416" y="508"/>
                    <a:pt x="422" y="496"/>
                  </a:cubicBezTo>
                  <a:lnTo>
                    <a:pt x="486" y="334"/>
                  </a:lnTo>
                  <a:cubicBezTo>
                    <a:pt x="488" y="327"/>
                    <a:pt x="488" y="326"/>
                    <a:pt x="488" y="324"/>
                  </a:cubicBezTo>
                  <a:cubicBezTo>
                    <a:pt x="488" y="321"/>
                    <a:pt x="486" y="315"/>
                    <a:pt x="478" y="315"/>
                  </a:cubicBezTo>
                  <a:cubicBezTo>
                    <a:pt x="471" y="315"/>
                    <a:pt x="471" y="321"/>
                    <a:pt x="466" y="332"/>
                  </a:cubicBezTo>
                  <a:cubicBezTo>
                    <a:pt x="438" y="400"/>
                    <a:pt x="401" y="484"/>
                    <a:pt x="262" y="484"/>
                  </a:cubicBezTo>
                  <a:lnTo>
                    <a:pt x="185" y="484"/>
                  </a:lnTo>
                  <a:cubicBezTo>
                    <a:pt x="174" y="484"/>
                    <a:pt x="172" y="484"/>
                    <a:pt x="169" y="484"/>
                  </a:cubicBezTo>
                  <a:cubicBezTo>
                    <a:pt x="159" y="484"/>
                    <a:pt x="158" y="482"/>
                    <a:pt x="158" y="477"/>
                  </a:cubicBezTo>
                  <a:cubicBezTo>
                    <a:pt x="158" y="474"/>
                    <a:pt x="158" y="472"/>
                    <a:pt x="161" y="459"/>
                  </a:cubicBezTo>
                  <a:lnTo>
                    <a:pt x="271" y="57"/>
                  </a:lnTo>
                </a:path>
              </a:pathLst>
            </a:custGeom>
            <a:solidFill>
              <a:srgbClr val="000000"/>
            </a:solidFill>
            <a:ln w="15840">
              <a:noFill/>
            </a:ln>
          </p:spPr>
        </p:sp>
        <p:sp>
          <p:nvSpPr>
            <p:cNvPr id="2382" name="Freeform 273"/>
            <p:cNvSpPr/>
            <p:nvPr/>
          </p:nvSpPr>
          <p:spPr>
            <a:xfrm>
              <a:off x="5870160" y="1194840"/>
              <a:ext cx="198360" cy="181440"/>
            </a:xfrm>
            <a:custGeom>
              <a:avLst/>
              <a:gdLst/>
              <a:ahLst/>
              <a:rect l="0" t="0" r="r" b="b"/>
              <a:pathLst>
                <a:path w="551" h="504">
                  <a:moveTo>
                    <a:pt x="326" y="52"/>
                  </a:moveTo>
                  <a:cubicBezTo>
                    <a:pt x="332" y="32"/>
                    <a:pt x="334" y="27"/>
                    <a:pt x="345" y="25"/>
                  </a:cubicBezTo>
                  <a:cubicBezTo>
                    <a:pt x="352" y="24"/>
                    <a:pt x="378" y="24"/>
                    <a:pt x="396" y="24"/>
                  </a:cubicBezTo>
                  <a:cubicBezTo>
                    <a:pt x="477" y="24"/>
                    <a:pt x="513" y="25"/>
                    <a:pt x="513" y="84"/>
                  </a:cubicBezTo>
                  <a:cubicBezTo>
                    <a:pt x="513" y="94"/>
                    <a:pt x="510" y="125"/>
                    <a:pt x="506" y="143"/>
                  </a:cubicBezTo>
                  <a:cubicBezTo>
                    <a:pt x="506" y="147"/>
                    <a:pt x="504" y="155"/>
                    <a:pt x="504" y="157"/>
                  </a:cubicBezTo>
                  <a:cubicBezTo>
                    <a:pt x="504" y="162"/>
                    <a:pt x="506" y="167"/>
                    <a:pt x="513" y="167"/>
                  </a:cubicBezTo>
                  <a:cubicBezTo>
                    <a:pt x="522" y="167"/>
                    <a:pt x="524" y="162"/>
                    <a:pt x="526" y="150"/>
                  </a:cubicBezTo>
                  <a:lnTo>
                    <a:pt x="548" y="20"/>
                  </a:lnTo>
                  <a:cubicBezTo>
                    <a:pt x="548" y="19"/>
                    <a:pt x="550" y="10"/>
                    <a:pt x="550" y="8"/>
                  </a:cubicBezTo>
                  <a:cubicBezTo>
                    <a:pt x="550" y="0"/>
                    <a:pt x="541" y="0"/>
                    <a:pt x="528" y="0"/>
                  </a:cubicBezTo>
                  <a:lnTo>
                    <a:pt x="79" y="0"/>
                  </a:lnTo>
                  <a:cubicBezTo>
                    <a:pt x="60" y="0"/>
                    <a:pt x="59" y="0"/>
                    <a:pt x="53" y="15"/>
                  </a:cubicBezTo>
                  <a:lnTo>
                    <a:pt x="5" y="145"/>
                  </a:lnTo>
                  <a:cubicBezTo>
                    <a:pt x="4" y="147"/>
                    <a:pt x="0" y="157"/>
                    <a:pt x="0" y="159"/>
                  </a:cubicBezTo>
                  <a:cubicBezTo>
                    <a:pt x="0" y="164"/>
                    <a:pt x="4" y="167"/>
                    <a:pt x="9" y="167"/>
                  </a:cubicBezTo>
                  <a:cubicBezTo>
                    <a:pt x="18" y="167"/>
                    <a:pt x="18" y="164"/>
                    <a:pt x="24" y="152"/>
                  </a:cubicBezTo>
                  <a:cubicBezTo>
                    <a:pt x="68" y="37"/>
                    <a:pt x="88" y="24"/>
                    <a:pt x="207" y="24"/>
                  </a:cubicBezTo>
                  <a:lnTo>
                    <a:pt x="238" y="24"/>
                  </a:lnTo>
                  <a:cubicBezTo>
                    <a:pt x="262" y="24"/>
                    <a:pt x="262" y="25"/>
                    <a:pt x="262" y="32"/>
                  </a:cubicBezTo>
                  <a:cubicBezTo>
                    <a:pt x="262" y="37"/>
                    <a:pt x="258" y="46"/>
                    <a:pt x="258" y="47"/>
                  </a:cubicBezTo>
                  <a:lnTo>
                    <a:pt x="150" y="445"/>
                  </a:lnTo>
                  <a:cubicBezTo>
                    <a:pt x="143" y="472"/>
                    <a:pt x="141" y="481"/>
                    <a:pt x="55" y="481"/>
                  </a:cubicBezTo>
                  <a:cubicBezTo>
                    <a:pt x="26" y="481"/>
                    <a:pt x="20" y="481"/>
                    <a:pt x="20" y="494"/>
                  </a:cubicBezTo>
                  <a:cubicBezTo>
                    <a:pt x="20" y="503"/>
                    <a:pt x="29" y="503"/>
                    <a:pt x="35" y="503"/>
                  </a:cubicBezTo>
                  <a:cubicBezTo>
                    <a:pt x="55" y="503"/>
                    <a:pt x="79" y="503"/>
                    <a:pt x="101" y="503"/>
                  </a:cubicBezTo>
                  <a:cubicBezTo>
                    <a:pt x="123" y="503"/>
                    <a:pt x="147" y="501"/>
                    <a:pt x="169" y="501"/>
                  </a:cubicBezTo>
                  <a:cubicBezTo>
                    <a:pt x="191" y="501"/>
                    <a:pt x="214" y="503"/>
                    <a:pt x="236" y="503"/>
                  </a:cubicBezTo>
                  <a:cubicBezTo>
                    <a:pt x="258" y="503"/>
                    <a:pt x="284" y="503"/>
                    <a:pt x="306" y="503"/>
                  </a:cubicBezTo>
                  <a:cubicBezTo>
                    <a:pt x="313" y="503"/>
                    <a:pt x="324" y="503"/>
                    <a:pt x="324" y="489"/>
                  </a:cubicBezTo>
                  <a:cubicBezTo>
                    <a:pt x="324" y="481"/>
                    <a:pt x="317" y="481"/>
                    <a:pt x="297" y="481"/>
                  </a:cubicBezTo>
                  <a:cubicBezTo>
                    <a:pt x="277" y="481"/>
                    <a:pt x="266" y="481"/>
                    <a:pt x="246" y="479"/>
                  </a:cubicBezTo>
                  <a:cubicBezTo>
                    <a:pt x="222" y="477"/>
                    <a:pt x="214" y="474"/>
                    <a:pt x="214" y="462"/>
                  </a:cubicBezTo>
                  <a:cubicBezTo>
                    <a:pt x="214" y="462"/>
                    <a:pt x="214" y="459"/>
                    <a:pt x="218" y="447"/>
                  </a:cubicBezTo>
                  <a:lnTo>
                    <a:pt x="326" y="52"/>
                  </a:lnTo>
                </a:path>
              </a:pathLst>
            </a:custGeom>
            <a:solidFill>
              <a:srgbClr val="000000"/>
            </a:solidFill>
            <a:ln w="15840">
              <a:noFill/>
            </a:ln>
          </p:spPr>
        </p:sp>
        <p:sp>
          <p:nvSpPr>
            <p:cNvPr id="2383" name="Freeform 274"/>
            <p:cNvSpPr/>
            <p:nvPr/>
          </p:nvSpPr>
          <p:spPr>
            <a:xfrm>
              <a:off x="6047640" y="1284120"/>
              <a:ext cx="129600" cy="135720"/>
            </a:xfrm>
            <a:custGeom>
              <a:avLst/>
              <a:gdLst/>
              <a:ahLst/>
              <a:rect l="0" t="0" r="r" b="b"/>
              <a:pathLst>
                <a:path w="360" h="377">
                  <a:moveTo>
                    <a:pt x="359" y="7"/>
                  </a:moveTo>
                  <a:cubicBezTo>
                    <a:pt x="359" y="3"/>
                    <a:pt x="357" y="0"/>
                    <a:pt x="352" y="0"/>
                  </a:cubicBezTo>
                  <a:cubicBezTo>
                    <a:pt x="348" y="0"/>
                    <a:pt x="348" y="0"/>
                    <a:pt x="341" y="7"/>
                  </a:cubicBezTo>
                  <a:lnTo>
                    <a:pt x="313" y="37"/>
                  </a:lnTo>
                  <a:cubicBezTo>
                    <a:pt x="291" y="10"/>
                    <a:pt x="257" y="0"/>
                    <a:pt x="222" y="0"/>
                  </a:cubicBezTo>
                  <a:cubicBezTo>
                    <a:pt x="141" y="0"/>
                    <a:pt x="71" y="59"/>
                    <a:pt x="71" y="120"/>
                  </a:cubicBezTo>
                  <a:cubicBezTo>
                    <a:pt x="71" y="127"/>
                    <a:pt x="73" y="148"/>
                    <a:pt x="90" y="167"/>
                  </a:cubicBezTo>
                  <a:cubicBezTo>
                    <a:pt x="108" y="189"/>
                    <a:pt x="130" y="192"/>
                    <a:pt x="169" y="201"/>
                  </a:cubicBezTo>
                  <a:cubicBezTo>
                    <a:pt x="180" y="204"/>
                    <a:pt x="207" y="209"/>
                    <a:pt x="216" y="211"/>
                  </a:cubicBezTo>
                  <a:cubicBezTo>
                    <a:pt x="235" y="216"/>
                    <a:pt x="269" y="228"/>
                    <a:pt x="269" y="267"/>
                  </a:cubicBezTo>
                  <a:cubicBezTo>
                    <a:pt x="269" y="309"/>
                    <a:pt x="222" y="358"/>
                    <a:pt x="156" y="358"/>
                  </a:cubicBezTo>
                  <a:cubicBezTo>
                    <a:pt x="106" y="358"/>
                    <a:pt x="46" y="342"/>
                    <a:pt x="46" y="283"/>
                  </a:cubicBezTo>
                  <a:cubicBezTo>
                    <a:pt x="46" y="278"/>
                    <a:pt x="48" y="267"/>
                    <a:pt x="49" y="258"/>
                  </a:cubicBezTo>
                  <a:cubicBezTo>
                    <a:pt x="51" y="256"/>
                    <a:pt x="51" y="255"/>
                    <a:pt x="51" y="255"/>
                  </a:cubicBezTo>
                  <a:cubicBezTo>
                    <a:pt x="51" y="248"/>
                    <a:pt x="44" y="248"/>
                    <a:pt x="42" y="248"/>
                  </a:cubicBezTo>
                  <a:cubicBezTo>
                    <a:pt x="33" y="248"/>
                    <a:pt x="33" y="250"/>
                    <a:pt x="31" y="258"/>
                  </a:cubicBezTo>
                  <a:lnTo>
                    <a:pt x="2" y="363"/>
                  </a:lnTo>
                  <a:cubicBezTo>
                    <a:pt x="2" y="364"/>
                    <a:pt x="0" y="368"/>
                    <a:pt x="0" y="371"/>
                  </a:cubicBezTo>
                  <a:cubicBezTo>
                    <a:pt x="0" y="373"/>
                    <a:pt x="2" y="376"/>
                    <a:pt x="7" y="376"/>
                  </a:cubicBezTo>
                  <a:cubicBezTo>
                    <a:pt x="11" y="376"/>
                    <a:pt x="11" y="376"/>
                    <a:pt x="20" y="369"/>
                  </a:cubicBezTo>
                  <a:cubicBezTo>
                    <a:pt x="26" y="363"/>
                    <a:pt x="40" y="346"/>
                    <a:pt x="46" y="341"/>
                  </a:cubicBezTo>
                  <a:cubicBezTo>
                    <a:pt x="77" y="371"/>
                    <a:pt x="121" y="376"/>
                    <a:pt x="154" y="376"/>
                  </a:cubicBezTo>
                  <a:cubicBezTo>
                    <a:pt x="240" y="376"/>
                    <a:pt x="310" y="309"/>
                    <a:pt x="310" y="248"/>
                  </a:cubicBezTo>
                  <a:cubicBezTo>
                    <a:pt x="310" y="224"/>
                    <a:pt x="299" y="204"/>
                    <a:pt x="286" y="192"/>
                  </a:cubicBezTo>
                  <a:cubicBezTo>
                    <a:pt x="268" y="174"/>
                    <a:pt x="258" y="170"/>
                    <a:pt x="185" y="155"/>
                  </a:cubicBezTo>
                  <a:cubicBezTo>
                    <a:pt x="174" y="154"/>
                    <a:pt x="154" y="148"/>
                    <a:pt x="150" y="147"/>
                  </a:cubicBezTo>
                  <a:cubicBezTo>
                    <a:pt x="136" y="142"/>
                    <a:pt x="112" y="130"/>
                    <a:pt x="112" y="100"/>
                  </a:cubicBezTo>
                  <a:cubicBezTo>
                    <a:pt x="112" y="59"/>
                    <a:pt x="161" y="17"/>
                    <a:pt x="222" y="17"/>
                  </a:cubicBezTo>
                  <a:cubicBezTo>
                    <a:pt x="282" y="17"/>
                    <a:pt x="312" y="49"/>
                    <a:pt x="312" y="98"/>
                  </a:cubicBezTo>
                  <a:cubicBezTo>
                    <a:pt x="312" y="105"/>
                    <a:pt x="310" y="116"/>
                    <a:pt x="310" y="121"/>
                  </a:cubicBezTo>
                  <a:cubicBezTo>
                    <a:pt x="310" y="128"/>
                    <a:pt x="315" y="128"/>
                    <a:pt x="319" y="128"/>
                  </a:cubicBezTo>
                  <a:cubicBezTo>
                    <a:pt x="328" y="128"/>
                    <a:pt x="328" y="127"/>
                    <a:pt x="330" y="118"/>
                  </a:cubicBezTo>
                  <a:lnTo>
                    <a:pt x="359" y="7"/>
                  </a:lnTo>
                </a:path>
              </a:pathLst>
            </a:custGeom>
            <a:solidFill>
              <a:srgbClr val="000000"/>
            </a:solidFill>
            <a:ln w="15840">
              <a:noFill/>
            </a:ln>
          </p:spPr>
        </p:sp>
        <p:sp>
          <p:nvSpPr>
            <p:cNvPr id="2384" name="Freeform 275"/>
            <p:cNvSpPr/>
            <p:nvPr/>
          </p:nvSpPr>
          <p:spPr>
            <a:xfrm>
              <a:off x="6305760" y="1260360"/>
              <a:ext cx="32040" cy="115920"/>
            </a:xfrm>
            <a:custGeom>
              <a:avLst/>
              <a:gdLst/>
              <a:ahLst/>
              <a:rect l="0" t="0" r="r" b="b"/>
              <a:pathLst>
                <a:path w="89" h="322">
                  <a:moveTo>
                    <a:pt x="88" y="39"/>
                  </a:moveTo>
                  <a:cubicBezTo>
                    <a:pt x="88" y="19"/>
                    <a:pt x="68" y="0"/>
                    <a:pt x="44" y="0"/>
                  </a:cubicBezTo>
                  <a:cubicBezTo>
                    <a:pt x="20" y="0"/>
                    <a:pt x="0" y="19"/>
                    <a:pt x="0" y="39"/>
                  </a:cubicBezTo>
                  <a:cubicBezTo>
                    <a:pt x="0" y="61"/>
                    <a:pt x="20" y="79"/>
                    <a:pt x="44" y="79"/>
                  </a:cubicBezTo>
                  <a:cubicBezTo>
                    <a:pt x="68" y="79"/>
                    <a:pt x="88" y="61"/>
                    <a:pt x="88" y="39"/>
                  </a:cubicBezTo>
                  <a:moveTo>
                    <a:pt x="88" y="282"/>
                  </a:moveTo>
                  <a:cubicBezTo>
                    <a:pt x="88" y="260"/>
                    <a:pt x="68" y="243"/>
                    <a:pt x="44" y="243"/>
                  </a:cubicBezTo>
                  <a:cubicBezTo>
                    <a:pt x="20" y="243"/>
                    <a:pt x="0" y="260"/>
                    <a:pt x="0" y="282"/>
                  </a:cubicBezTo>
                  <a:cubicBezTo>
                    <a:pt x="0" y="304"/>
                    <a:pt x="20" y="321"/>
                    <a:pt x="44" y="321"/>
                  </a:cubicBezTo>
                  <a:cubicBezTo>
                    <a:pt x="68" y="321"/>
                    <a:pt x="88" y="304"/>
                    <a:pt x="88" y="282"/>
                  </a:cubicBezTo>
                </a:path>
              </a:pathLst>
            </a:custGeom>
            <a:solidFill>
              <a:srgbClr val="000000"/>
            </a:solidFill>
            <a:ln w="15840">
              <a:noFill/>
            </a:ln>
          </p:spPr>
        </p:sp>
        <p:sp>
          <p:nvSpPr>
            <p:cNvPr id="2385" name="Freeform 276"/>
            <p:cNvSpPr/>
            <p:nvPr/>
          </p:nvSpPr>
          <p:spPr>
            <a:xfrm>
              <a:off x="6377760" y="1277280"/>
              <a:ext cx="193680" cy="63360"/>
            </a:xfrm>
            <a:custGeom>
              <a:avLst/>
              <a:gdLst/>
              <a:ahLst/>
              <a:rect l="0" t="0" r="r" b="b"/>
              <a:pathLst>
                <a:path w="538" h="176">
                  <a:moveTo>
                    <a:pt x="510" y="30"/>
                  </a:moveTo>
                  <a:cubicBezTo>
                    <a:pt x="522" y="30"/>
                    <a:pt x="537" y="30"/>
                    <a:pt x="537" y="15"/>
                  </a:cubicBezTo>
                  <a:cubicBezTo>
                    <a:pt x="537" y="0"/>
                    <a:pt x="522" y="0"/>
                    <a:pt x="511" y="0"/>
                  </a:cubicBezTo>
                  <a:lnTo>
                    <a:pt x="27" y="0"/>
                  </a:lnTo>
                  <a:cubicBezTo>
                    <a:pt x="15" y="0"/>
                    <a:pt x="0" y="0"/>
                    <a:pt x="0" y="15"/>
                  </a:cubicBezTo>
                  <a:cubicBezTo>
                    <a:pt x="0" y="30"/>
                    <a:pt x="15" y="30"/>
                    <a:pt x="27" y="30"/>
                  </a:cubicBezTo>
                  <a:lnTo>
                    <a:pt x="510" y="30"/>
                  </a:lnTo>
                  <a:moveTo>
                    <a:pt x="511" y="175"/>
                  </a:moveTo>
                  <a:cubicBezTo>
                    <a:pt x="522" y="175"/>
                    <a:pt x="537" y="175"/>
                    <a:pt x="537" y="160"/>
                  </a:cubicBezTo>
                  <a:cubicBezTo>
                    <a:pt x="537" y="145"/>
                    <a:pt x="522" y="145"/>
                    <a:pt x="510" y="145"/>
                  </a:cubicBezTo>
                  <a:lnTo>
                    <a:pt x="27" y="145"/>
                  </a:lnTo>
                  <a:cubicBezTo>
                    <a:pt x="15" y="145"/>
                    <a:pt x="0" y="145"/>
                    <a:pt x="0" y="160"/>
                  </a:cubicBezTo>
                  <a:cubicBezTo>
                    <a:pt x="0" y="175"/>
                    <a:pt x="15" y="175"/>
                    <a:pt x="27" y="175"/>
                  </a:cubicBezTo>
                  <a:lnTo>
                    <a:pt x="511" y="175"/>
                  </a:lnTo>
                </a:path>
              </a:pathLst>
            </a:custGeom>
            <a:solidFill>
              <a:srgbClr val="000000"/>
            </a:solidFill>
            <a:ln w="15840">
              <a:noFill/>
            </a:ln>
          </p:spPr>
        </p:sp>
        <p:sp>
          <p:nvSpPr>
            <p:cNvPr id="2386" name="Freeform 277"/>
            <p:cNvSpPr/>
            <p:nvPr/>
          </p:nvSpPr>
          <p:spPr>
            <a:xfrm>
              <a:off x="6688440" y="1175400"/>
              <a:ext cx="104040" cy="267480"/>
            </a:xfrm>
            <a:custGeom>
              <a:avLst/>
              <a:gdLst/>
              <a:ahLst/>
              <a:rect l="0" t="0" r="r" b="b"/>
              <a:pathLst>
                <a:path w="289" h="743">
                  <a:moveTo>
                    <a:pt x="170" y="100"/>
                  </a:moveTo>
                  <a:cubicBezTo>
                    <a:pt x="170" y="69"/>
                    <a:pt x="192" y="22"/>
                    <a:pt x="280" y="17"/>
                  </a:cubicBezTo>
                  <a:cubicBezTo>
                    <a:pt x="284" y="15"/>
                    <a:pt x="288" y="12"/>
                    <a:pt x="288" y="8"/>
                  </a:cubicBezTo>
                  <a:cubicBezTo>
                    <a:pt x="288" y="0"/>
                    <a:pt x="280" y="0"/>
                    <a:pt x="273" y="0"/>
                  </a:cubicBezTo>
                  <a:cubicBezTo>
                    <a:pt x="191" y="0"/>
                    <a:pt x="117" y="37"/>
                    <a:pt x="117" y="93"/>
                  </a:cubicBezTo>
                  <a:lnTo>
                    <a:pt x="117" y="261"/>
                  </a:lnTo>
                  <a:cubicBezTo>
                    <a:pt x="117" y="292"/>
                    <a:pt x="117" y="315"/>
                    <a:pt x="84" y="339"/>
                  </a:cubicBezTo>
                  <a:cubicBezTo>
                    <a:pt x="55" y="361"/>
                    <a:pt x="26" y="363"/>
                    <a:pt x="7" y="363"/>
                  </a:cubicBezTo>
                  <a:cubicBezTo>
                    <a:pt x="4" y="364"/>
                    <a:pt x="0" y="368"/>
                    <a:pt x="0" y="371"/>
                  </a:cubicBezTo>
                  <a:cubicBezTo>
                    <a:pt x="0" y="380"/>
                    <a:pt x="5" y="380"/>
                    <a:pt x="13" y="380"/>
                  </a:cubicBezTo>
                  <a:cubicBezTo>
                    <a:pt x="66" y="383"/>
                    <a:pt x="104" y="410"/>
                    <a:pt x="114" y="445"/>
                  </a:cubicBezTo>
                  <a:cubicBezTo>
                    <a:pt x="117" y="454"/>
                    <a:pt x="117" y="455"/>
                    <a:pt x="117" y="482"/>
                  </a:cubicBezTo>
                  <a:lnTo>
                    <a:pt x="117" y="629"/>
                  </a:lnTo>
                  <a:cubicBezTo>
                    <a:pt x="117" y="660"/>
                    <a:pt x="117" y="685"/>
                    <a:pt x="156" y="712"/>
                  </a:cubicBezTo>
                  <a:cubicBezTo>
                    <a:pt x="187" y="734"/>
                    <a:pt x="240" y="742"/>
                    <a:pt x="273" y="742"/>
                  </a:cubicBezTo>
                  <a:cubicBezTo>
                    <a:pt x="280" y="742"/>
                    <a:pt x="288" y="742"/>
                    <a:pt x="288" y="734"/>
                  </a:cubicBezTo>
                  <a:cubicBezTo>
                    <a:pt x="288" y="727"/>
                    <a:pt x="282" y="727"/>
                    <a:pt x="275" y="727"/>
                  </a:cubicBezTo>
                  <a:cubicBezTo>
                    <a:pt x="224" y="724"/>
                    <a:pt x="183" y="700"/>
                    <a:pt x="174" y="661"/>
                  </a:cubicBezTo>
                  <a:cubicBezTo>
                    <a:pt x="170" y="655"/>
                    <a:pt x="170" y="653"/>
                    <a:pt x="170" y="628"/>
                  </a:cubicBezTo>
                  <a:lnTo>
                    <a:pt x="170" y="471"/>
                  </a:lnTo>
                  <a:cubicBezTo>
                    <a:pt x="170" y="437"/>
                    <a:pt x="165" y="423"/>
                    <a:pt x="139" y="400"/>
                  </a:cubicBezTo>
                  <a:cubicBezTo>
                    <a:pt x="121" y="385"/>
                    <a:pt x="97" y="378"/>
                    <a:pt x="75" y="371"/>
                  </a:cubicBezTo>
                  <a:cubicBezTo>
                    <a:pt x="141" y="354"/>
                    <a:pt x="170" y="321"/>
                    <a:pt x="170" y="277"/>
                  </a:cubicBezTo>
                  <a:lnTo>
                    <a:pt x="170" y="100"/>
                  </a:lnTo>
                </a:path>
              </a:pathLst>
            </a:custGeom>
            <a:solidFill>
              <a:srgbClr val="000000"/>
            </a:solidFill>
            <a:ln w="15840">
              <a:noFill/>
            </a:ln>
          </p:spPr>
        </p:sp>
        <p:sp>
          <p:nvSpPr>
            <p:cNvPr id="2387" name="Freeform 278"/>
            <p:cNvSpPr/>
            <p:nvPr/>
          </p:nvSpPr>
          <p:spPr>
            <a:xfrm>
              <a:off x="6820560" y="1193040"/>
              <a:ext cx="239760" cy="183240"/>
            </a:xfrm>
            <a:custGeom>
              <a:avLst/>
              <a:gdLst/>
              <a:ahLst/>
              <a:rect l="0" t="0" r="r" b="b"/>
              <a:pathLst>
                <a:path w="666" h="509">
                  <a:moveTo>
                    <a:pt x="370" y="202"/>
                  </a:moveTo>
                  <a:lnTo>
                    <a:pt x="302" y="54"/>
                  </a:lnTo>
                  <a:cubicBezTo>
                    <a:pt x="299" y="49"/>
                    <a:pt x="299" y="46"/>
                    <a:pt x="299" y="44"/>
                  </a:cubicBezTo>
                  <a:cubicBezTo>
                    <a:pt x="299" y="40"/>
                    <a:pt x="312" y="25"/>
                    <a:pt x="346" y="24"/>
                  </a:cubicBezTo>
                  <a:cubicBezTo>
                    <a:pt x="354" y="22"/>
                    <a:pt x="361" y="22"/>
                    <a:pt x="361" y="8"/>
                  </a:cubicBezTo>
                  <a:cubicBezTo>
                    <a:pt x="361" y="0"/>
                    <a:pt x="352" y="0"/>
                    <a:pt x="350" y="0"/>
                  </a:cubicBezTo>
                  <a:cubicBezTo>
                    <a:pt x="317" y="0"/>
                    <a:pt x="282" y="2"/>
                    <a:pt x="247" y="2"/>
                  </a:cubicBezTo>
                  <a:cubicBezTo>
                    <a:pt x="227" y="2"/>
                    <a:pt x="178" y="0"/>
                    <a:pt x="158" y="0"/>
                  </a:cubicBezTo>
                  <a:cubicBezTo>
                    <a:pt x="152" y="0"/>
                    <a:pt x="143" y="0"/>
                    <a:pt x="143" y="15"/>
                  </a:cubicBezTo>
                  <a:cubicBezTo>
                    <a:pt x="143" y="24"/>
                    <a:pt x="150" y="24"/>
                    <a:pt x="161" y="24"/>
                  </a:cubicBezTo>
                  <a:cubicBezTo>
                    <a:pt x="211" y="24"/>
                    <a:pt x="214" y="30"/>
                    <a:pt x="222" y="47"/>
                  </a:cubicBezTo>
                  <a:lnTo>
                    <a:pt x="317" y="255"/>
                  </a:lnTo>
                  <a:lnTo>
                    <a:pt x="147" y="423"/>
                  </a:lnTo>
                  <a:lnTo>
                    <a:pt x="136" y="432"/>
                  </a:lnTo>
                  <a:cubicBezTo>
                    <a:pt x="97" y="471"/>
                    <a:pt x="59" y="482"/>
                    <a:pt x="18" y="484"/>
                  </a:cubicBezTo>
                  <a:cubicBezTo>
                    <a:pt x="7" y="486"/>
                    <a:pt x="0" y="486"/>
                    <a:pt x="0" y="499"/>
                  </a:cubicBezTo>
                  <a:cubicBezTo>
                    <a:pt x="0" y="501"/>
                    <a:pt x="0" y="508"/>
                    <a:pt x="11" y="508"/>
                  </a:cubicBezTo>
                  <a:cubicBezTo>
                    <a:pt x="35" y="508"/>
                    <a:pt x="60" y="506"/>
                    <a:pt x="86" y="506"/>
                  </a:cubicBezTo>
                  <a:cubicBezTo>
                    <a:pt x="115" y="506"/>
                    <a:pt x="148" y="508"/>
                    <a:pt x="176" y="508"/>
                  </a:cubicBezTo>
                  <a:cubicBezTo>
                    <a:pt x="181" y="508"/>
                    <a:pt x="191" y="508"/>
                    <a:pt x="191" y="493"/>
                  </a:cubicBezTo>
                  <a:cubicBezTo>
                    <a:pt x="191" y="486"/>
                    <a:pt x="183" y="484"/>
                    <a:pt x="181" y="484"/>
                  </a:cubicBezTo>
                  <a:cubicBezTo>
                    <a:pt x="174" y="484"/>
                    <a:pt x="148" y="482"/>
                    <a:pt x="148" y="462"/>
                  </a:cubicBezTo>
                  <a:cubicBezTo>
                    <a:pt x="148" y="450"/>
                    <a:pt x="161" y="439"/>
                    <a:pt x="170" y="428"/>
                  </a:cubicBezTo>
                  <a:lnTo>
                    <a:pt x="253" y="348"/>
                  </a:lnTo>
                  <a:lnTo>
                    <a:pt x="326" y="275"/>
                  </a:lnTo>
                  <a:lnTo>
                    <a:pt x="407" y="452"/>
                  </a:lnTo>
                  <a:cubicBezTo>
                    <a:pt x="411" y="461"/>
                    <a:pt x="412" y="462"/>
                    <a:pt x="412" y="464"/>
                  </a:cubicBezTo>
                  <a:cubicBezTo>
                    <a:pt x="412" y="469"/>
                    <a:pt x="396" y="482"/>
                    <a:pt x="365" y="484"/>
                  </a:cubicBezTo>
                  <a:cubicBezTo>
                    <a:pt x="356" y="486"/>
                    <a:pt x="348" y="486"/>
                    <a:pt x="348" y="499"/>
                  </a:cubicBezTo>
                  <a:cubicBezTo>
                    <a:pt x="348" y="508"/>
                    <a:pt x="357" y="508"/>
                    <a:pt x="361" y="508"/>
                  </a:cubicBezTo>
                  <a:cubicBezTo>
                    <a:pt x="383" y="508"/>
                    <a:pt x="440" y="506"/>
                    <a:pt x="462" y="506"/>
                  </a:cubicBezTo>
                  <a:cubicBezTo>
                    <a:pt x="482" y="506"/>
                    <a:pt x="532" y="508"/>
                    <a:pt x="552" y="508"/>
                  </a:cubicBezTo>
                  <a:cubicBezTo>
                    <a:pt x="557" y="508"/>
                    <a:pt x="568" y="508"/>
                    <a:pt x="568" y="494"/>
                  </a:cubicBezTo>
                  <a:cubicBezTo>
                    <a:pt x="568" y="484"/>
                    <a:pt x="559" y="484"/>
                    <a:pt x="554" y="484"/>
                  </a:cubicBezTo>
                  <a:cubicBezTo>
                    <a:pt x="499" y="484"/>
                    <a:pt x="497" y="482"/>
                    <a:pt x="484" y="452"/>
                  </a:cubicBezTo>
                  <a:cubicBezTo>
                    <a:pt x="453" y="383"/>
                    <a:pt x="398" y="267"/>
                    <a:pt x="379" y="223"/>
                  </a:cubicBezTo>
                  <a:cubicBezTo>
                    <a:pt x="434" y="170"/>
                    <a:pt x="519" y="81"/>
                    <a:pt x="544" y="61"/>
                  </a:cubicBezTo>
                  <a:cubicBezTo>
                    <a:pt x="568" y="44"/>
                    <a:pt x="599" y="25"/>
                    <a:pt x="647" y="24"/>
                  </a:cubicBezTo>
                  <a:cubicBezTo>
                    <a:pt x="658" y="22"/>
                    <a:pt x="665" y="22"/>
                    <a:pt x="665" y="8"/>
                  </a:cubicBezTo>
                  <a:cubicBezTo>
                    <a:pt x="665" y="7"/>
                    <a:pt x="665" y="0"/>
                    <a:pt x="654" y="0"/>
                  </a:cubicBezTo>
                  <a:cubicBezTo>
                    <a:pt x="631" y="0"/>
                    <a:pt x="605" y="2"/>
                    <a:pt x="579" y="2"/>
                  </a:cubicBezTo>
                  <a:cubicBezTo>
                    <a:pt x="550" y="2"/>
                    <a:pt x="519" y="0"/>
                    <a:pt x="489" y="0"/>
                  </a:cubicBezTo>
                  <a:cubicBezTo>
                    <a:pt x="484" y="0"/>
                    <a:pt x="475" y="0"/>
                    <a:pt x="475" y="15"/>
                  </a:cubicBezTo>
                  <a:cubicBezTo>
                    <a:pt x="475" y="20"/>
                    <a:pt x="478" y="22"/>
                    <a:pt x="484" y="24"/>
                  </a:cubicBezTo>
                  <a:cubicBezTo>
                    <a:pt x="491" y="24"/>
                    <a:pt x="515" y="25"/>
                    <a:pt x="515" y="46"/>
                  </a:cubicBezTo>
                  <a:cubicBezTo>
                    <a:pt x="515" y="57"/>
                    <a:pt x="508" y="66"/>
                    <a:pt x="500" y="73"/>
                  </a:cubicBezTo>
                  <a:lnTo>
                    <a:pt x="370" y="202"/>
                  </a:lnTo>
                </a:path>
              </a:pathLst>
            </a:custGeom>
            <a:solidFill>
              <a:srgbClr val="000000"/>
            </a:solidFill>
            <a:ln w="15840">
              <a:noFill/>
            </a:ln>
          </p:spPr>
        </p:sp>
        <p:sp>
          <p:nvSpPr>
            <p:cNvPr id="2388" name="Freeform 279"/>
            <p:cNvSpPr/>
            <p:nvPr/>
          </p:nvSpPr>
          <p:spPr>
            <a:xfrm>
              <a:off x="7062120" y="1292040"/>
              <a:ext cx="62280" cy="126720"/>
            </a:xfrm>
            <a:custGeom>
              <a:avLst/>
              <a:gdLst/>
              <a:ahLst/>
              <a:rect l="0" t="0" r="r" b="b"/>
              <a:pathLst>
                <a:path w="173" h="352">
                  <a:moveTo>
                    <a:pt x="158" y="20"/>
                  </a:moveTo>
                  <a:cubicBezTo>
                    <a:pt x="158" y="12"/>
                    <a:pt x="150" y="0"/>
                    <a:pt x="136" y="0"/>
                  </a:cubicBezTo>
                  <a:cubicBezTo>
                    <a:pt x="119" y="0"/>
                    <a:pt x="103" y="13"/>
                    <a:pt x="103" y="29"/>
                  </a:cubicBezTo>
                  <a:cubicBezTo>
                    <a:pt x="103" y="37"/>
                    <a:pt x="110" y="49"/>
                    <a:pt x="126" y="49"/>
                  </a:cubicBezTo>
                  <a:cubicBezTo>
                    <a:pt x="143" y="49"/>
                    <a:pt x="158" y="34"/>
                    <a:pt x="158" y="20"/>
                  </a:cubicBezTo>
                  <a:moveTo>
                    <a:pt x="42" y="285"/>
                  </a:moveTo>
                  <a:cubicBezTo>
                    <a:pt x="38" y="292"/>
                    <a:pt x="37" y="297"/>
                    <a:pt x="37" y="307"/>
                  </a:cubicBezTo>
                  <a:cubicBezTo>
                    <a:pt x="37" y="331"/>
                    <a:pt x="59" y="351"/>
                    <a:pt x="90" y="351"/>
                  </a:cubicBezTo>
                  <a:cubicBezTo>
                    <a:pt x="147" y="351"/>
                    <a:pt x="172" y="278"/>
                    <a:pt x="172" y="272"/>
                  </a:cubicBezTo>
                  <a:cubicBezTo>
                    <a:pt x="172" y="265"/>
                    <a:pt x="165" y="265"/>
                    <a:pt x="163" y="265"/>
                  </a:cubicBezTo>
                  <a:cubicBezTo>
                    <a:pt x="156" y="265"/>
                    <a:pt x="156" y="268"/>
                    <a:pt x="152" y="273"/>
                  </a:cubicBezTo>
                  <a:cubicBezTo>
                    <a:pt x="139" y="315"/>
                    <a:pt x="114" y="336"/>
                    <a:pt x="92" y="336"/>
                  </a:cubicBezTo>
                  <a:cubicBezTo>
                    <a:pt x="81" y="336"/>
                    <a:pt x="79" y="329"/>
                    <a:pt x="79" y="317"/>
                  </a:cubicBezTo>
                  <a:cubicBezTo>
                    <a:pt x="79" y="305"/>
                    <a:pt x="82" y="297"/>
                    <a:pt x="88" y="285"/>
                  </a:cubicBezTo>
                  <a:cubicBezTo>
                    <a:pt x="93" y="270"/>
                    <a:pt x="99" y="256"/>
                    <a:pt x="104" y="243"/>
                  </a:cubicBezTo>
                  <a:cubicBezTo>
                    <a:pt x="110" y="231"/>
                    <a:pt x="130" y="182"/>
                    <a:pt x="134" y="177"/>
                  </a:cubicBezTo>
                  <a:cubicBezTo>
                    <a:pt x="136" y="172"/>
                    <a:pt x="137" y="165"/>
                    <a:pt x="137" y="160"/>
                  </a:cubicBezTo>
                  <a:cubicBezTo>
                    <a:pt x="137" y="135"/>
                    <a:pt x="114" y="116"/>
                    <a:pt x="82" y="116"/>
                  </a:cubicBezTo>
                  <a:cubicBezTo>
                    <a:pt x="26" y="116"/>
                    <a:pt x="0" y="187"/>
                    <a:pt x="0" y="196"/>
                  </a:cubicBezTo>
                  <a:cubicBezTo>
                    <a:pt x="0" y="202"/>
                    <a:pt x="7" y="202"/>
                    <a:pt x="9" y="202"/>
                  </a:cubicBezTo>
                  <a:cubicBezTo>
                    <a:pt x="18" y="202"/>
                    <a:pt x="18" y="199"/>
                    <a:pt x="20" y="194"/>
                  </a:cubicBezTo>
                  <a:cubicBezTo>
                    <a:pt x="35" y="148"/>
                    <a:pt x="60" y="130"/>
                    <a:pt x="81" y="130"/>
                  </a:cubicBezTo>
                  <a:cubicBezTo>
                    <a:pt x="90" y="130"/>
                    <a:pt x="95" y="135"/>
                    <a:pt x="95" y="148"/>
                  </a:cubicBezTo>
                  <a:cubicBezTo>
                    <a:pt x="95" y="160"/>
                    <a:pt x="92" y="169"/>
                    <a:pt x="77" y="201"/>
                  </a:cubicBezTo>
                  <a:lnTo>
                    <a:pt x="42" y="285"/>
                  </a:lnTo>
                </a:path>
              </a:pathLst>
            </a:custGeom>
            <a:solidFill>
              <a:srgbClr val="000000"/>
            </a:solidFill>
            <a:ln w="15840">
              <a:noFill/>
            </a:ln>
          </p:spPr>
        </p:sp>
        <p:sp>
          <p:nvSpPr>
            <p:cNvPr id="2389" name="Freeform 280"/>
            <p:cNvSpPr/>
            <p:nvPr/>
          </p:nvSpPr>
          <p:spPr>
            <a:xfrm>
              <a:off x="7183440" y="1175400"/>
              <a:ext cx="12960" cy="267480"/>
            </a:xfrm>
            <a:custGeom>
              <a:avLst/>
              <a:gdLst/>
              <a:ahLst/>
              <a:rect l="0" t="0" r="r" b="b"/>
              <a:pathLst>
                <a:path w="36" h="743">
                  <a:moveTo>
                    <a:pt x="35" y="27"/>
                  </a:moveTo>
                  <a:cubicBezTo>
                    <a:pt x="35" y="13"/>
                    <a:pt x="35" y="0"/>
                    <a:pt x="16" y="0"/>
                  </a:cubicBezTo>
                  <a:cubicBezTo>
                    <a:pt x="0" y="0"/>
                    <a:pt x="0" y="13"/>
                    <a:pt x="0" y="27"/>
                  </a:cubicBezTo>
                  <a:lnTo>
                    <a:pt x="0" y="715"/>
                  </a:lnTo>
                  <a:cubicBezTo>
                    <a:pt x="0" y="729"/>
                    <a:pt x="0" y="742"/>
                    <a:pt x="16" y="742"/>
                  </a:cubicBezTo>
                  <a:cubicBezTo>
                    <a:pt x="35" y="742"/>
                    <a:pt x="35" y="729"/>
                    <a:pt x="35" y="715"/>
                  </a:cubicBezTo>
                  <a:lnTo>
                    <a:pt x="35" y="27"/>
                  </a:lnTo>
                </a:path>
              </a:pathLst>
            </a:custGeom>
            <a:solidFill>
              <a:srgbClr val="000000"/>
            </a:solidFill>
            <a:ln w="15840">
              <a:noFill/>
            </a:ln>
          </p:spPr>
        </p:sp>
        <p:sp>
          <p:nvSpPr>
            <p:cNvPr id="2390" name="Freeform 281"/>
            <p:cNvSpPr/>
            <p:nvPr/>
          </p:nvSpPr>
          <p:spPr>
            <a:xfrm>
              <a:off x="7245360" y="1190520"/>
              <a:ext cx="129600" cy="186120"/>
            </a:xfrm>
            <a:custGeom>
              <a:avLst/>
              <a:gdLst/>
              <a:ahLst/>
              <a:rect l="0" t="0" r="r" b="b"/>
              <a:pathLst>
                <a:path w="360" h="517">
                  <a:moveTo>
                    <a:pt x="359" y="27"/>
                  </a:moveTo>
                  <a:cubicBezTo>
                    <a:pt x="359" y="2"/>
                    <a:pt x="357" y="0"/>
                    <a:pt x="332" y="0"/>
                  </a:cubicBezTo>
                  <a:lnTo>
                    <a:pt x="27" y="0"/>
                  </a:lnTo>
                  <a:cubicBezTo>
                    <a:pt x="15" y="0"/>
                    <a:pt x="0" y="0"/>
                    <a:pt x="0" y="15"/>
                  </a:cubicBezTo>
                  <a:cubicBezTo>
                    <a:pt x="0" y="30"/>
                    <a:pt x="15" y="30"/>
                    <a:pt x="27" y="30"/>
                  </a:cubicBezTo>
                  <a:lnTo>
                    <a:pt x="328" y="30"/>
                  </a:lnTo>
                  <a:lnTo>
                    <a:pt x="328" y="243"/>
                  </a:lnTo>
                  <a:lnTo>
                    <a:pt x="40" y="243"/>
                  </a:lnTo>
                  <a:cubicBezTo>
                    <a:pt x="26" y="243"/>
                    <a:pt x="11" y="243"/>
                    <a:pt x="11" y="258"/>
                  </a:cubicBezTo>
                  <a:cubicBezTo>
                    <a:pt x="11" y="273"/>
                    <a:pt x="26" y="273"/>
                    <a:pt x="40" y="273"/>
                  </a:cubicBezTo>
                  <a:lnTo>
                    <a:pt x="328" y="273"/>
                  </a:lnTo>
                  <a:lnTo>
                    <a:pt x="328" y="486"/>
                  </a:lnTo>
                  <a:lnTo>
                    <a:pt x="27" y="486"/>
                  </a:lnTo>
                  <a:cubicBezTo>
                    <a:pt x="15" y="486"/>
                    <a:pt x="0" y="486"/>
                    <a:pt x="0" y="501"/>
                  </a:cubicBezTo>
                  <a:cubicBezTo>
                    <a:pt x="0" y="516"/>
                    <a:pt x="15" y="516"/>
                    <a:pt x="27" y="516"/>
                  </a:cubicBezTo>
                  <a:lnTo>
                    <a:pt x="332" y="516"/>
                  </a:lnTo>
                  <a:cubicBezTo>
                    <a:pt x="357" y="516"/>
                    <a:pt x="359" y="515"/>
                    <a:pt x="359" y="489"/>
                  </a:cubicBezTo>
                  <a:lnTo>
                    <a:pt x="359" y="27"/>
                  </a:lnTo>
                </a:path>
              </a:pathLst>
            </a:custGeom>
            <a:solidFill>
              <a:srgbClr val="000000"/>
            </a:solidFill>
            <a:ln w="15840">
              <a:noFill/>
            </a:ln>
          </p:spPr>
        </p:sp>
        <p:sp>
          <p:nvSpPr>
            <p:cNvPr id="2391" name="Freeform 282"/>
            <p:cNvSpPr/>
            <p:nvPr/>
          </p:nvSpPr>
          <p:spPr>
            <a:xfrm>
              <a:off x="7400520" y="1193040"/>
              <a:ext cx="211680" cy="183240"/>
            </a:xfrm>
            <a:custGeom>
              <a:avLst/>
              <a:gdLst/>
              <a:ahLst/>
              <a:rect l="0" t="0" r="r" b="b"/>
              <a:pathLst>
                <a:path w="588" h="509">
                  <a:moveTo>
                    <a:pt x="455" y="84"/>
                  </a:moveTo>
                  <a:lnTo>
                    <a:pt x="466" y="74"/>
                  </a:lnTo>
                  <a:cubicBezTo>
                    <a:pt x="489" y="52"/>
                    <a:pt x="517" y="27"/>
                    <a:pt x="572" y="24"/>
                  </a:cubicBezTo>
                  <a:cubicBezTo>
                    <a:pt x="579" y="22"/>
                    <a:pt x="587" y="22"/>
                    <a:pt x="587" y="8"/>
                  </a:cubicBezTo>
                  <a:cubicBezTo>
                    <a:pt x="587" y="3"/>
                    <a:pt x="583" y="0"/>
                    <a:pt x="577" y="0"/>
                  </a:cubicBezTo>
                  <a:cubicBezTo>
                    <a:pt x="555" y="0"/>
                    <a:pt x="532" y="2"/>
                    <a:pt x="511" y="2"/>
                  </a:cubicBezTo>
                  <a:cubicBezTo>
                    <a:pt x="484" y="2"/>
                    <a:pt x="456" y="0"/>
                    <a:pt x="429" y="0"/>
                  </a:cubicBezTo>
                  <a:cubicBezTo>
                    <a:pt x="425" y="0"/>
                    <a:pt x="414" y="0"/>
                    <a:pt x="414" y="13"/>
                  </a:cubicBezTo>
                  <a:cubicBezTo>
                    <a:pt x="414" y="22"/>
                    <a:pt x="422" y="24"/>
                    <a:pt x="427" y="24"/>
                  </a:cubicBezTo>
                  <a:cubicBezTo>
                    <a:pt x="433" y="24"/>
                    <a:pt x="456" y="25"/>
                    <a:pt x="456" y="40"/>
                  </a:cubicBezTo>
                  <a:cubicBezTo>
                    <a:pt x="456" y="52"/>
                    <a:pt x="436" y="73"/>
                    <a:pt x="434" y="76"/>
                  </a:cubicBezTo>
                  <a:lnTo>
                    <a:pt x="246" y="275"/>
                  </a:lnTo>
                  <a:lnTo>
                    <a:pt x="158" y="54"/>
                  </a:lnTo>
                  <a:cubicBezTo>
                    <a:pt x="152" y="44"/>
                    <a:pt x="152" y="42"/>
                    <a:pt x="152" y="40"/>
                  </a:cubicBezTo>
                  <a:cubicBezTo>
                    <a:pt x="152" y="24"/>
                    <a:pt x="192" y="24"/>
                    <a:pt x="200" y="24"/>
                  </a:cubicBezTo>
                  <a:cubicBezTo>
                    <a:pt x="211" y="24"/>
                    <a:pt x="220" y="24"/>
                    <a:pt x="220" y="8"/>
                  </a:cubicBezTo>
                  <a:cubicBezTo>
                    <a:pt x="220" y="0"/>
                    <a:pt x="211" y="0"/>
                    <a:pt x="207" y="0"/>
                  </a:cubicBezTo>
                  <a:cubicBezTo>
                    <a:pt x="185" y="0"/>
                    <a:pt x="128" y="2"/>
                    <a:pt x="106" y="2"/>
                  </a:cubicBezTo>
                  <a:cubicBezTo>
                    <a:pt x="86" y="2"/>
                    <a:pt x="35" y="0"/>
                    <a:pt x="15" y="0"/>
                  </a:cubicBezTo>
                  <a:cubicBezTo>
                    <a:pt x="11" y="0"/>
                    <a:pt x="0" y="0"/>
                    <a:pt x="0" y="15"/>
                  </a:cubicBezTo>
                  <a:cubicBezTo>
                    <a:pt x="0" y="24"/>
                    <a:pt x="7" y="24"/>
                    <a:pt x="18" y="24"/>
                  </a:cubicBezTo>
                  <a:cubicBezTo>
                    <a:pt x="68" y="24"/>
                    <a:pt x="70" y="30"/>
                    <a:pt x="77" y="49"/>
                  </a:cubicBezTo>
                  <a:lnTo>
                    <a:pt x="176" y="294"/>
                  </a:lnTo>
                  <a:cubicBezTo>
                    <a:pt x="178" y="295"/>
                    <a:pt x="180" y="304"/>
                    <a:pt x="180" y="305"/>
                  </a:cubicBezTo>
                  <a:cubicBezTo>
                    <a:pt x="180" y="307"/>
                    <a:pt x="148" y="427"/>
                    <a:pt x="143" y="440"/>
                  </a:cubicBezTo>
                  <a:cubicBezTo>
                    <a:pt x="134" y="482"/>
                    <a:pt x="132" y="484"/>
                    <a:pt x="68" y="484"/>
                  </a:cubicBezTo>
                  <a:cubicBezTo>
                    <a:pt x="53" y="484"/>
                    <a:pt x="46" y="484"/>
                    <a:pt x="46" y="499"/>
                  </a:cubicBezTo>
                  <a:cubicBezTo>
                    <a:pt x="46" y="508"/>
                    <a:pt x="55" y="508"/>
                    <a:pt x="57" y="508"/>
                  </a:cubicBezTo>
                  <a:cubicBezTo>
                    <a:pt x="81" y="508"/>
                    <a:pt x="136" y="506"/>
                    <a:pt x="159" y="506"/>
                  </a:cubicBezTo>
                  <a:cubicBezTo>
                    <a:pt x="181" y="506"/>
                    <a:pt x="240" y="508"/>
                    <a:pt x="262" y="508"/>
                  </a:cubicBezTo>
                  <a:cubicBezTo>
                    <a:pt x="268" y="508"/>
                    <a:pt x="279" y="508"/>
                    <a:pt x="279" y="493"/>
                  </a:cubicBezTo>
                  <a:cubicBezTo>
                    <a:pt x="279" y="484"/>
                    <a:pt x="271" y="484"/>
                    <a:pt x="255" y="484"/>
                  </a:cubicBezTo>
                  <a:cubicBezTo>
                    <a:pt x="253" y="484"/>
                    <a:pt x="238" y="484"/>
                    <a:pt x="224" y="484"/>
                  </a:cubicBezTo>
                  <a:cubicBezTo>
                    <a:pt x="207" y="482"/>
                    <a:pt x="203" y="481"/>
                    <a:pt x="203" y="471"/>
                  </a:cubicBezTo>
                  <a:cubicBezTo>
                    <a:pt x="203" y="466"/>
                    <a:pt x="211" y="440"/>
                    <a:pt x="214" y="425"/>
                  </a:cubicBezTo>
                  <a:lnTo>
                    <a:pt x="242" y="321"/>
                  </a:lnTo>
                  <a:cubicBezTo>
                    <a:pt x="246" y="305"/>
                    <a:pt x="247" y="304"/>
                    <a:pt x="253" y="297"/>
                  </a:cubicBezTo>
                  <a:lnTo>
                    <a:pt x="455" y="84"/>
                  </a:lnTo>
                </a:path>
              </a:pathLst>
            </a:custGeom>
            <a:solidFill>
              <a:srgbClr val="000000"/>
            </a:solidFill>
            <a:ln w="15840">
              <a:noFill/>
            </a:ln>
          </p:spPr>
        </p:sp>
        <p:sp>
          <p:nvSpPr>
            <p:cNvPr id="2392" name="Freeform 283"/>
            <p:cNvSpPr/>
            <p:nvPr/>
          </p:nvSpPr>
          <p:spPr>
            <a:xfrm>
              <a:off x="7558920" y="1292040"/>
              <a:ext cx="90000" cy="163080"/>
            </a:xfrm>
            <a:custGeom>
              <a:avLst/>
              <a:gdLst/>
              <a:ahLst/>
              <a:rect l="0" t="0" r="r" b="b"/>
              <a:pathLst>
                <a:path w="250" h="453">
                  <a:moveTo>
                    <a:pt x="249" y="20"/>
                  </a:moveTo>
                  <a:cubicBezTo>
                    <a:pt x="249" y="10"/>
                    <a:pt x="242" y="0"/>
                    <a:pt x="227" y="0"/>
                  </a:cubicBezTo>
                  <a:cubicBezTo>
                    <a:pt x="211" y="0"/>
                    <a:pt x="194" y="15"/>
                    <a:pt x="194" y="29"/>
                  </a:cubicBezTo>
                  <a:cubicBezTo>
                    <a:pt x="194" y="37"/>
                    <a:pt x="202" y="49"/>
                    <a:pt x="218" y="49"/>
                  </a:cubicBezTo>
                  <a:cubicBezTo>
                    <a:pt x="233" y="49"/>
                    <a:pt x="249" y="35"/>
                    <a:pt x="249" y="20"/>
                  </a:cubicBezTo>
                  <a:moveTo>
                    <a:pt x="128" y="371"/>
                  </a:moveTo>
                  <a:cubicBezTo>
                    <a:pt x="119" y="407"/>
                    <a:pt x="90" y="437"/>
                    <a:pt x="55" y="437"/>
                  </a:cubicBezTo>
                  <a:cubicBezTo>
                    <a:pt x="48" y="437"/>
                    <a:pt x="42" y="435"/>
                    <a:pt x="35" y="434"/>
                  </a:cubicBezTo>
                  <a:cubicBezTo>
                    <a:pt x="49" y="427"/>
                    <a:pt x="55" y="415"/>
                    <a:pt x="55" y="407"/>
                  </a:cubicBezTo>
                  <a:cubicBezTo>
                    <a:pt x="55" y="395"/>
                    <a:pt x="44" y="388"/>
                    <a:pt x="33" y="388"/>
                  </a:cubicBezTo>
                  <a:cubicBezTo>
                    <a:pt x="15" y="388"/>
                    <a:pt x="0" y="401"/>
                    <a:pt x="0" y="418"/>
                  </a:cubicBezTo>
                  <a:cubicBezTo>
                    <a:pt x="0" y="439"/>
                    <a:pt x="22" y="452"/>
                    <a:pt x="57" y="452"/>
                  </a:cubicBezTo>
                  <a:cubicBezTo>
                    <a:pt x="90" y="452"/>
                    <a:pt x="158" y="434"/>
                    <a:pt x="174" y="369"/>
                  </a:cubicBezTo>
                  <a:lnTo>
                    <a:pt x="225" y="182"/>
                  </a:lnTo>
                  <a:cubicBezTo>
                    <a:pt x="227" y="177"/>
                    <a:pt x="229" y="172"/>
                    <a:pt x="229" y="165"/>
                  </a:cubicBezTo>
                  <a:cubicBezTo>
                    <a:pt x="229" y="137"/>
                    <a:pt x="202" y="116"/>
                    <a:pt x="167" y="116"/>
                  </a:cubicBezTo>
                  <a:cubicBezTo>
                    <a:pt x="104" y="116"/>
                    <a:pt x="68" y="187"/>
                    <a:pt x="68" y="196"/>
                  </a:cubicBezTo>
                  <a:cubicBezTo>
                    <a:pt x="68" y="202"/>
                    <a:pt x="75" y="202"/>
                    <a:pt x="77" y="202"/>
                  </a:cubicBezTo>
                  <a:cubicBezTo>
                    <a:pt x="84" y="202"/>
                    <a:pt x="84" y="201"/>
                    <a:pt x="90" y="192"/>
                  </a:cubicBezTo>
                  <a:cubicBezTo>
                    <a:pt x="103" y="162"/>
                    <a:pt x="132" y="130"/>
                    <a:pt x="165" y="130"/>
                  </a:cubicBezTo>
                  <a:cubicBezTo>
                    <a:pt x="180" y="130"/>
                    <a:pt x="185" y="138"/>
                    <a:pt x="185" y="155"/>
                  </a:cubicBezTo>
                  <a:cubicBezTo>
                    <a:pt x="185" y="162"/>
                    <a:pt x="183" y="169"/>
                    <a:pt x="183" y="172"/>
                  </a:cubicBezTo>
                  <a:lnTo>
                    <a:pt x="128" y="371"/>
                  </a:lnTo>
                </a:path>
              </a:pathLst>
            </a:custGeom>
            <a:solidFill>
              <a:srgbClr val="000000"/>
            </a:solidFill>
            <a:ln w="15840">
              <a:noFill/>
            </a:ln>
          </p:spPr>
        </p:sp>
        <p:sp>
          <p:nvSpPr>
            <p:cNvPr id="2393" name="Freeform 284"/>
            <p:cNvSpPr/>
            <p:nvPr/>
          </p:nvSpPr>
          <p:spPr>
            <a:xfrm>
              <a:off x="7706160" y="1347120"/>
              <a:ext cx="34560" cy="80640"/>
            </a:xfrm>
            <a:custGeom>
              <a:avLst/>
              <a:gdLst/>
              <a:ahLst/>
              <a:rect l="0" t="0" r="r" b="b"/>
              <a:pathLst>
                <a:path w="96" h="224">
                  <a:moveTo>
                    <a:pt x="95" y="78"/>
                  </a:moveTo>
                  <a:cubicBezTo>
                    <a:pt x="95" y="29"/>
                    <a:pt x="75" y="0"/>
                    <a:pt x="44" y="0"/>
                  </a:cubicBezTo>
                  <a:cubicBezTo>
                    <a:pt x="16" y="0"/>
                    <a:pt x="0" y="19"/>
                    <a:pt x="0" y="39"/>
                  </a:cubicBezTo>
                  <a:cubicBezTo>
                    <a:pt x="0" y="59"/>
                    <a:pt x="16" y="79"/>
                    <a:pt x="44" y="79"/>
                  </a:cubicBezTo>
                  <a:cubicBezTo>
                    <a:pt x="53" y="79"/>
                    <a:pt x="64" y="76"/>
                    <a:pt x="71" y="69"/>
                  </a:cubicBezTo>
                  <a:cubicBezTo>
                    <a:pt x="75" y="67"/>
                    <a:pt x="75" y="67"/>
                    <a:pt x="77" y="67"/>
                  </a:cubicBezTo>
                  <a:cubicBezTo>
                    <a:pt x="77" y="67"/>
                    <a:pt x="79" y="67"/>
                    <a:pt x="79" y="78"/>
                  </a:cubicBezTo>
                  <a:cubicBezTo>
                    <a:pt x="79" y="133"/>
                    <a:pt x="49" y="179"/>
                    <a:pt x="22" y="202"/>
                  </a:cubicBezTo>
                  <a:cubicBezTo>
                    <a:pt x="13" y="211"/>
                    <a:pt x="13" y="213"/>
                    <a:pt x="13" y="214"/>
                  </a:cubicBezTo>
                  <a:cubicBezTo>
                    <a:pt x="13" y="221"/>
                    <a:pt x="16" y="223"/>
                    <a:pt x="22" y="223"/>
                  </a:cubicBezTo>
                  <a:cubicBezTo>
                    <a:pt x="31" y="223"/>
                    <a:pt x="95" y="165"/>
                    <a:pt x="95" y="78"/>
                  </a:cubicBezTo>
                </a:path>
              </a:pathLst>
            </a:custGeom>
            <a:solidFill>
              <a:srgbClr val="000000"/>
            </a:solidFill>
            <a:ln w="15840">
              <a:noFill/>
            </a:ln>
          </p:spPr>
        </p:sp>
        <p:sp>
          <p:nvSpPr>
            <p:cNvPr id="2394" name="Freeform 285"/>
            <p:cNvSpPr/>
            <p:nvPr/>
          </p:nvSpPr>
          <p:spPr>
            <a:xfrm>
              <a:off x="7817400" y="1193040"/>
              <a:ext cx="239760" cy="183240"/>
            </a:xfrm>
            <a:custGeom>
              <a:avLst/>
              <a:gdLst/>
              <a:ahLst/>
              <a:rect l="0" t="0" r="r" b="b"/>
              <a:pathLst>
                <a:path w="666" h="509">
                  <a:moveTo>
                    <a:pt x="370" y="202"/>
                  </a:moveTo>
                  <a:lnTo>
                    <a:pt x="302" y="54"/>
                  </a:lnTo>
                  <a:cubicBezTo>
                    <a:pt x="299" y="49"/>
                    <a:pt x="299" y="46"/>
                    <a:pt x="299" y="44"/>
                  </a:cubicBezTo>
                  <a:cubicBezTo>
                    <a:pt x="299" y="40"/>
                    <a:pt x="312" y="25"/>
                    <a:pt x="346" y="24"/>
                  </a:cubicBezTo>
                  <a:cubicBezTo>
                    <a:pt x="354" y="22"/>
                    <a:pt x="361" y="22"/>
                    <a:pt x="361" y="8"/>
                  </a:cubicBezTo>
                  <a:cubicBezTo>
                    <a:pt x="361" y="0"/>
                    <a:pt x="352" y="0"/>
                    <a:pt x="350" y="0"/>
                  </a:cubicBezTo>
                  <a:cubicBezTo>
                    <a:pt x="317" y="0"/>
                    <a:pt x="282" y="2"/>
                    <a:pt x="247" y="2"/>
                  </a:cubicBezTo>
                  <a:cubicBezTo>
                    <a:pt x="227" y="2"/>
                    <a:pt x="178" y="0"/>
                    <a:pt x="158" y="0"/>
                  </a:cubicBezTo>
                  <a:cubicBezTo>
                    <a:pt x="152" y="0"/>
                    <a:pt x="143" y="0"/>
                    <a:pt x="143" y="15"/>
                  </a:cubicBezTo>
                  <a:cubicBezTo>
                    <a:pt x="143" y="24"/>
                    <a:pt x="150" y="24"/>
                    <a:pt x="161" y="24"/>
                  </a:cubicBezTo>
                  <a:cubicBezTo>
                    <a:pt x="211" y="24"/>
                    <a:pt x="214" y="30"/>
                    <a:pt x="222" y="47"/>
                  </a:cubicBezTo>
                  <a:lnTo>
                    <a:pt x="317" y="255"/>
                  </a:lnTo>
                  <a:lnTo>
                    <a:pt x="147" y="423"/>
                  </a:lnTo>
                  <a:lnTo>
                    <a:pt x="136" y="432"/>
                  </a:lnTo>
                  <a:cubicBezTo>
                    <a:pt x="97" y="471"/>
                    <a:pt x="59" y="482"/>
                    <a:pt x="18" y="484"/>
                  </a:cubicBezTo>
                  <a:cubicBezTo>
                    <a:pt x="7" y="486"/>
                    <a:pt x="0" y="486"/>
                    <a:pt x="0" y="499"/>
                  </a:cubicBezTo>
                  <a:cubicBezTo>
                    <a:pt x="0" y="501"/>
                    <a:pt x="0" y="508"/>
                    <a:pt x="11" y="508"/>
                  </a:cubicBezTo>
                  <a:cubicBezTo>
                    <a:pt x="35" y="508"/>
                    <a:pt x="62" y="506"/>
                    <a:pt x="86" y="506"/>
                  </a:cubicBezTo>
                  <a:cubicBezTo>
                    <a:pt x="115" y="506"/>
                    <a:pt x="148" y="508"/>
                    <a:pt x="176" y="508"/>
                  </a:cubicBezTo>
                  <a:cubicBezTo>
                    <a:pt x="181" y="508"/>
                    <a:pt x="191" y="508"/>
                    <a:pt x="191" y="493"/>
                  </a:cubicBezTo>
                  <a:cubicBezTo>
                    <a:pt x="191" y="486"/>
                    <a:pt x="183" y="484"/>
                    <a:pt x="181" y="484"/>
                  </a:cubicBezTo>
                  <a:cubicBezTo>
                    <a:pt x="174" y="484"/>
                    <a:pt x="148" y="482"/>
                    <a:pt x="148" y="462"/>
                  </a:cubicBezTo>
                  <a:cubicBezTo>
                    <a:pt x="148" y="450"/>
                    <a:pt x="161" y="439"/>
                    <a:pt x="170" y="428"/>
                  </a:cubicBezTo>
                  <a:lnTo>
                    <a:pt x="253" y="348"/>
                  </a:lnTo>
                  <a:lnTo>
                    <a:pt x="326" y="275"/>
                  </a:lnTo>
                  <a:lnTo>
                    <a:pt x="407" y="452"/>
                  </a:lnTo>
                  <a:cubicBezTo>
                    <a:pt x="411" y="461"/>
                    <a:pt x="412" y="462"/>
                    <a:pt x="412" y="464"/>
                  </a:cubicBezTo>
                  <a:cubicBezTo>
                    <a:pt x="412" y="469"/>
                    <a:pt x="396" y="482"/>
                    <a:pt x="365" y="484"/>
                  </a:cubicBezTo>
                  <a:cubicBezTo>
                    <a:pt x="356" y="486"/>
                    <a:pt x="348" y="486"/>
                    <a:pt x="348" y="499"/>
                  </a:cubicBezTo>
                  <a:cubicBezTo>
                    <a:pt x="348" y="508"/>
                    <a:pt x="357" y="508"/>
                    <a:pt x="361" y="508"/>
                  </a:cubicBezTo>
                  <a:cubicBezTo>
                    <a:pt x="383" y="508"/>
                    <a:pt x="440" y="506"/>
                    <a:pt x="462" y="506"/>
                  </a:cubicBezTo>
                  <a:cubicBezTo>
                    <a:pt x="482" y="506"/>
                    <a:pt x="532" y="508"/>
                    <a:pt x="552" y="508"/>
                  </a:cubicBezTo>
                  <a:cubicBezTo>
                    <a:pt x="557" y="508"/>
                    <a:pt x="568" y="508"/>
                    <a:pt x="568" y="494"/>
                  </a:cubicBezTo>
                  <a:cubicBezTo>
                    <a:pt x="568" y="484"/>
                    <a:pt x="559" y="484"/>
                    <a:pt x="554" y="484"/>
                  </a:cubicBezTo>
                  <a:cubicBezTo>
                    <a:pt x="499" y="484"/>
                    <a:pt x="497" y="482"/>
                    <a:pt x="484" y="452"/>
                  </a:cubicBezTo>
                  <a:cubicBezTo>
                    <a:pt x="453" y="383"/>
                    <a:pt x="398" y="267"/>
                    <a:pt x="379" y="223"/>
                  </a:cubicBezTo>
                  <a:cubicBezTo>
                    <a:pt x="434" y="170"/>
                    <a:pt x="519" y="81"/>
                    <a:pt x="544" y="61"/>
                  </a:cubicBezTo>
                  <a:cubicBezTo>
                    <a:pt x="568" y="44"/>
                    <a:pt x="599" y="25"/>
                    <a:pt x="647" y="24"/>
                  </a:cubicBezTo>
                  <a:cubicBezTo>
                    <a:pt x="658" y="22"/>
                    <a:pt x="665" y="22"/>
                    <a:pt x="665" y="8"/>
                  </a:cubicBezTo>
                  <a:cubicBezTo>
                    <a:pt x="665" y="7"/>
                    <a:pt x="665" y="0"/>
                    <a:pt x="654" y="0"/>
                  </a:cubicBezTo>
                  <a:cubicBezTo>
                    <a:pt x="631" y="0"/>
                    <a:pt x="605" y="2"/>
                    <a:pt x="579" y="2"/>
                  </a:cubicBezTo>
                  <a:cubicBezTo>
                    <a:pt x="550" y="2"/>
                    <a:pt x="519" y="0"/>
                    <a:pt x="489" y="0"/>
                  </a:cubicBezTo>
                  <a:cubicBezTo>
                    <a:pt x="484" y="0"/>
                    <a:pt x="475" y="0"/>
                    <a:pt x="475" y="15"/>
                  </a:cubicBezTo>
                  <a:cubicBezTo>
                    <a:pt x="475" y="20"/>
                    <a:pt x="478" y="22"/>
                    <a:pt x="484" y="24"/>
                  </a:cubicBezTo>
                  <a:cubicBezTo>
                    <a:pt x="491" y="24"/>
                    <a:pt x="515" y="25"/>
                    <a:pt x="515" y="46"/>
                  </a:cubicBezTo>
                  <a:cubicBezTo>
                    <a:pt x="515" y="57"/>
                    <a:pt x="508" y="66"/>
                    <a:pt x="500" y="73"/>
                  </a:cubicBezTo>
                  <a:lnTo>
                    <a:pt x="370" y="202"/>
                  </a:lnTo>
                </a:path>
              </a:pathLst>
            </a:custGeom>
            <a:solidFill>
              <a:srgbClr val="000000"/>
            </a:solidFill>
            <a:ln w="15840">
              <a:noFill/>
            </a:ln>
          </p:spPr>
        </p:sp>
        <p:sp>
          <p:nvSpPr>
            <p:cNvPr id="2395" name="Freeform 286"/>
            <p:cNvSpPr/>
            <p:nvPr/>
          </p:nvSpPr>
          <p:spPr>
            <a:xfrm>
              <a:off x="8059680" y="1292040"/>
              <a:ext cx="62280" cy="126720"/>
            </a:xfrm>
            <a:custGeom>
              <a:avLst/>
              <a:gdLst/>
              <a:ahLst/>
              <a:rect l="0" t="0" r="r" b="b"/>
              <a:pathLst>
                <a:path w="173" h="352">
                  <a:moveTo>
                    <a:pt x="158" y="20"/>
                  </a:moveTo>
                  <a:cubicBezTo>
                    <a:pt x="158" y="12"/>
                    <a:pt x="150" y="0"/>
                    <a:pt x="136" y="0"/>
                  </a:cubicBezTo>
                  <a:cubicBezTo>
                    <a:pt x="119" y="0"/>
                    <a:pt x="103" y="13"/>
                    <a:pt x="103" y="29"/>
                  </a:cubicBezTo>
                  <a:cubicBezTo>
                    <a:pt x="103" y="37"/>
                    <a:pt x="110" y="49"/>
                    <a:pt x="126" y="49"/>
                  </a:cubicBezTo>
                  <a:cubicBezTo>
                    <a:pt x="143" y="49"/>
                    <a:pt x="158" y="34"/>
                    <a:pt x="158" y="20"/>
                  </a:cubicBezTo>
                  <a:moveTo>
                    <a:pt x="42" y="285"/>
                  </a:moveTo>
                  <a:cubicBezTo>
                    <a:pt x="38" y="292"/>
                    <a:pt x="37" y="297"/>
                    <a:pt x="37" y="307"/>
                  </a:cubicBezTo>
                  <a:cubicBezTo>
                    <a:pt x="37" y="331"/>
                    <a:pt x="59" y="351"/>
                    <a:pt x="90" y="351"/>
                  </a:cubicBezTo>
                  <a:cubicBezTo>
                    <a:pt x="147" y="351"/>
                    <a:pt x="172" y="278"/>
                    <a:pt x="172" y="272"/>
                  </a:cubicBezTo>
                  <a:cubicBezTo>
                    <a:pt x="172" y="265"/>
                    <a:pt x="165" y="265"/>
                    <a:pt x="163" y="265"/>
                  </a:cubicBezTo>
                  <a:cubicBezTo>
                    <a:pt x="156" y="265"/>
                    <a:pt x="156" y="268"/>
                    <a:pt x="152" y="273"/>
                  </a:cubicBezTo>
                  <a:cubicBezTo>
                    <a:pt x="139" y="315"/>
                    <a:pt x="114" y="336"/>
                    <a:pt x="92" y="336"/>
                  </a:cubicBezTo>
                  <a:cubicBezTo>
                    <a:pt x="81" y="336"/>
                    <a:pt x="79" y="329"/>
                    <a:pt x="79" y="317"/>
                  </a:cubicBezTo>
                  <a:cubicBezTo>
                    <a:pt x="79" y="305"/>
                    <a:pt x="82" y="297"/>
                    <a:pt x="88" y="285"/>
                  </a:cubicBezTo>
                  <a:cubicBezTo>
                    <a:pt x="93" y="270"/>
                    <a:pt x="99" y="256"/>
                    <a:pt x="104" y="243"/>
                  </a:cubicBezTo>
                  <a:cubicBezTo>
                    <a:pt x="110" y="231"/>
                    <a:pt x="130" y="182"/>
                    <a:pt x="134" y="177"/>
                  </a:cubicBezTo>
                  <a:cubicBezTo>
                    <a:pt x="136" y="172"/>
                    <a:pt x="137" y="165"/>
                    <a:pt x="137" y="160"/>
                  </a:cubicBezTo>
                  <a:cubicBezTo>
                    <a:pt x="137" y="135"/>
                    <a:pt x="114" y="116"/>
                    <a:pt x="82" y="116"/>
                  </a:cubicBezTo>
                  <a:cubicBezTo>
                    <a:pt x="26" y="116"/>
                    <a:pt x="0" y="187"/>
                    <a:pt x="0" y="196"/>
                  </a:cubicBezTo>
                  <a:cubicBezTo>
                    <a:pt x="0" y="202"/>
                    <a:pt x="7" y="202"/>
                    <a:pt x="9" y="202"/>
                  </a:cubicBezTo>
                  <a:cubicBezTo>
                    <a:pt x="18" y="202"/>
                    <a:pt x="18" y="199"/>
                    <a:pt x="20" y="194"/>
                  </a:cubicBezTo>
                  <a:cubicBezTo>
                    <a:pt x="35" y="148"/>
                    <a:pt x="60" y="130"/>
                    <a:pt x="81" y="130"/>
                  </a:cubicBezTo>
                  <a:cubicBezTo>
                    <a:pt x="90" y="130"/>
                    <a:pt x="95" y="135"/>
                    <a:pt x="95" y="148"/>
                  </a:cubicBezTo>
                  <a:cubicBezTo>
                    <a:pt x="95" y="160"/>
                    <a:pt x="92" y="169"/>
                    <a:pt x="77" y="201"/>
                  </a:cubicBezTo>
                  <a:lnTo>
                    <a:pt x="42" y="285"/>
                  </a:lnTo>
                </a:path>
              </a:pathLst>
            </a:custGeom>
            <a:solidFill>
              <a:srgbClr val="000000"/>
            </a:solidFill>
            <a:ln w="15840">
              <a:noFill/>
            </a:ln>
          </p:spPr>
        </p:sp>
        <p:sp>
          <p:nvSpPr>
            <p:cNvPr id="2396" name="Freeform 287"/>
            <p:cNvSpPr/>
            <p:nvPr/>
          </p:nvSpPr>
          <p:spPr>
            <a:xfrm>
              <a:off x="8243280" y="1263960"/>
              <a:ext cx="258480" cy="90360"/>
            </a:xfrm>
            <a:custGeom>
              <a:avLst/>
              <a:gdLst/>
              <a:ahLst/>
              <a:rect l="0" t="0" r="r" b="b"/>
              <a:pathLst>
                <a:path w="718" h="251">
                  <a:moveTo>
                    <a:pt x="108" y="56"/>
                  </a:moveTo>
                  <a:cubicBezTo>
                    <a:pt x="99" y="47"/>
                    <a:pt x="93" y="47"/>
                    <a:pt x="92" y="47"/>
                  </a:cubicBezTo>
                  <a:cubicBezTo>
                    <a:pt x="86" y="47"/>
                    <a:pt x="84" y="47"/>
                    <a:pt x="68" y="62"/>
                  </a:cubicBezTo>
                  <a:lnTo>
                    <a:pt x="13" y="106"/>
                  </a:lnTo>
                  <a:cubicBezTo>
                    <a:pt x="4" y="115"/>
                    <a:pt x="0" y="118"/>
                    <a:pt x="0" y="125"/>
                  </a:cubicBezTo>
                  <a:cubicBezTo>
                    <a:pt x="0" y="133"/>
                    <a:pt x="7" y="140"/>
                    <a:pt x="16" y="140"/>
                  </a:cubicBezTo>
                  <a:cubicBezTo>
                    <a:pt x="20" y="140"/>
                    <a:pt x="22" y="140"/>
                    <a:pt x="37" y="128"/>
                  </a:cubicBezTo>
                  <a:cubicBezTo>
                    <a:pt x="53" y="115"/>
                    <a:pt x="70" y="100"/>
                    <a:pt x="92" y="83"/>
                  </a:cubicBezTo>
                  <a:lnTo>
                    <a:pt x="202" y="175"/>
                  </a:lnTo>
                  <a:cubicBezTo>
                    <a:pt x="203" y="175"/>
                    <a:pt x="218" y="187"/>
                    <a:pt x="222" y="191"/>
                  </a:cubicBezTo>
                  <a:cubicBezTo>
                    <a:pt x="233" y="201"/>
                    <a:pt x="235" y="201"/>
                    <a:pt x="240" y="201"/>
                  </a:cubicBezTo>
                  <a:cubicBezTo>
                    <a:pt x="246" y="201"/>
                    <a:pt x="247" y="201"/>
                    <a:pt x="266" y="187"/>
                  </a:cubicBezTo>
                  <a:lnTo>
                    <a:pt x="330" y="133"/>
                  </a:lnTo>
                  <a:lnTo>
                    <a:pt x="390" y="83"/>
                  </a:lnTo>
                  <a:lnTo>
                    <a:pt x="449" y="132"/>
                  </a:lnTo>
                  <a:cubicBezTo>
                    <a:pt x="458" y="140"/>
                    <a:pt x="460" y="140"/>
                    <a:pt x="477" y="140"/>
                  </a:cubicBezTo>
                  <a:lnTo>
                    <a:pt x="651" y="140"/>
                  </a:lnTo>
                  <a:cubicBezTo>
                    <a:pt x="643" y="145"/>
                    <a:pt x="598" y="182"/>
                    <a:pt x="570" y="250"/>
                  </a:cubicBezTo>
                  <a:lnTo>
                    <a:pt x="596" y="250"/>
                  </a:lnTo>
                  <a:cubicBezTo>
                    <a:pt x="609" y="214"/>
                    <a:pt x="640" y="162"/>
                    <a:pt x="717" y="125"/>
                  </a:cubicBezTo>
                  <a:cubicBezTo>
                    <a:pt x="640" y="86"/>
                    <a:pt x="609" y="34"/>
                    <a:pt x="596" y="0"/>
                  </a:cubicBezTo>
                  <a:lnTo>
                    <a:pt x="570" y="0"/>
                  </a:lnTo>
                  <a:cubicBezTo>
                    <a:pt x="598" y="67"/>
                    <a:pt x="643" y="103"/>
                    <a:pt x="651" y="110"/>
                  </a:cubicBezTo>
                  <a:lnTo>
                    <a:pt x="471" y="110"/>
                  </a:lnTo>
                  <a:cubicBezTo>
                    <a:pt x="440" y="83"/>
                    <a:pt x="431" y="74"/>
                    <a:pt x="412" y="59"/>
                  </a:cubicBezTo>
                  <a:cubicBezTo>
                    <a:pt x="398" y="47"/>
                    <a:pt x="396" y="47"/>
                    <a:pt x="390" y="47"/>
                  </a:cubicBezTo>
                  <a:cubicBezTo>
                    <a:pt x="385" y="47"/>
                    <a:pt x="383" y="49"/>
                    <a:pt x="374" y="56"/>
                  </a:cubicBezTo>
                  <a:cubicBezTo>
                    <a:pt x="372" y="57"/>
                    <a:pt x="258" y="152"/>
                    <a:pt x="240" y="167"/>
                  </a:cubicBezTo>
                  <a:lnTo>
                    <a:pt x="108" y="56"/>
                  </a:lnTo>
                </a:path>
              </a:pathLst>
            </a:custGeom>
            <a:solidFill>
              <a:srgbClr val="000000"/>
            </a:solidFill>
            <a:ln w="15840">
              <a:noFill/>
            </a:ln>
          </p:spPr>
        </p:sp>
        <p:sp>
          <p:nvSpPr>
            <p:cNvPr id="2397" name="Freeform 288"/>
            <p:cNvSpPr/>
            <p:nvPr/>
          </p:nvSpPr>
          <p:spPr>
            <a:xfrm>
              <a:off x="8607600" y="1193040"/>
              <a:ext cx="211680" cy="183240"/>
            </a:xfrm>
            <a:custGeom>
              <a:avLst/>
              <a:gdLst/>
              <a:ahLst/>
              <a:rect l="0" t="0" r="r" b="b"/>
              <a:pathLst>
                <a:path w="588" h="509">
                  <a:moveTo>
                    <a:pt x="455" y="84"/>
                  </a:moveTo>
                  <a:lnTo>
                    <a:pt x="466" y="74"/>
                  </a:lnTo>
                  <a:cubicBezTo>
                    <a:pt x="489" y="52"/>
                    <a:pt x="517" y="27"/>
                    <a:pt x="572" y="24"/>
                  </a:cubicBezTo>
                  <a:cubicBezTo>
                    <a:pt x="579" y="22"/>
                    <a:pt x="587" y="22"/>
                    <a:pt x="587" y="8"/>
                  </a:cubicBezTo>
                  <a:cubicBezTo>
                    <a:pt x="587" y="3"/>
                    <a:pt x="583" y="0"/>
                    <a:pt x="577" y="0"/>
                  </a:cubicBezTo>
                  <a:cubicBezTo>
                    <a:pt x="555" y="0"/>
                    <a:pt x="532" y="2"/>
                    <a:pt x="511" y="2"/>
                  </a:cubicBezTo>
                  <a:cubicBezTo>
                    <a:pt x="484" y="2"/>
                    <a:pt x="456" y="0"/>
                    <a:pt x="429" y="0"/>
                  </a:cubicBezTo>
                  <a:cubicBezTo>
                    <a:pt x="425" y="0"/>
                    <a:pt x="414" y="0"/>
                    <a:pt x="414" y="13"/>
                  </a:cubicBezTo>
                  <a:cubicBezTo>
                    <a:pt x="414" y="22"/>
                    <a:pt x="422" y="24"/>
                    <a:pt x="427" y="24"/>
                  </a:cubicBezTo>
                  <a:cubicBezTo>
                    <a:pt x="433" y="24"/>
                    <a:pt x="456" y="25"/>
                    <a:pt x="456" y="40"/>
                  </a:cubicBezTo>
                  <a:cubicBezTo>
                    <a:pt x="456" y="52"/>
                    <a:pt x="436" y="73"/>
                    <a:pt x="434" y="76"/>
                  </a:cubicBezTo>
                  <a:lnTo>
                    <a:pt x="246" y="275"/>
                  </a:lnTo>
                  <a:lnTo>
                    <a:pt x="158" y="54"/>
                  </a:lnTo>
                  <a:cubicBezTo>
                    <a:pt x="152" y="44"/>
                    <a:pt x="152" y="42"/>
                    <a:pt x="152" y="40"/>
                  </a:cubicBezTo>
                  <a:cubicBezTo>
                    <a:pt x="152" y="24"/>
                    <a:pt x="192" y="24"/>
                    <a:pt x="200" y="24"/>
                  </a:cubicBezTo>
                  <a:cubicBezTo>
                    <a:pt x="211" y="24"/>
                    <a:pt x="220" y="24"/>
                    <a:pt x="220" y="8"/>
                  </a:cubicBezTo>
                  <a:cubicBezTo>
                    <a:pt x="220" y="0"/>
                    <a:pt x="211" y="0"/>
                    <a:pt x="207" y="0"/>
                  </a:cubicBezTo>
                  <a:cubicBezTo>
                    <a:pt x="185" y="0"/>
                    <a:pt x="128" y="2"/>
                    <a:pt x="106" y="2"/>
                  </a:cubicBezTo>
                  <a:cubicBezTo>
                    <a:pt x="86" y="2"/>
                    <a:pt x="35" y="0"/>
                    <a:pt x="15" y="0"/>
                  </a:cubicBezTo>
                  <a:cubicBezTo>
                    <a:pt x="11" y="0"/>
                    <a:pt x="0" y="0"/>
                    <a:pt x="0" y="15"/>
                  </a:cubicBezTo>
                  <a:cubicBezTo>
                    <a:pt x="0" y="24"/>
                    <a:pt x="7" y="24"/>
                    <a:pt x="18" y="24"/>
                  </a:cubicBezTo>
                  <a:cubicBezTo>
                    <a:pt x="68" y="24"/>
                    <a:pt x="70" y="30"/>
                    <a:pt x="77" y="49"/>
                  </a:cubicBezTo>
                  <a:lnTo>
                    <a:pt x="178" y="294"/>
                  </a:lnTo>
                  <a:cubicBezTo>
                    <a:pt x="178" y="295"/>
                    <a:pt x="180" y="304"/>
                    <a:pt x="180" y="305"/>
                  </a:cubicBezTo>
                  <a:cubicBezTo>
                    <a:pt x="180" y="307"/>
                    <a:pt x="148" y="427"/>
                    <a:pt x="143" y="440"/>
                  </a:cubicBezTo>
                  <a:cubicBezTo>
                    <a:pt x="134" y="482"/>
                    <a:pt x="132" y="484"/>
                    <a:pt x="68" y="484"/>
                  </a:cubicBezTo>
                  <a:cubicBezTo>
                    <a:pt x="53" y="484"/>
                    <a:pt x="46" y="484"/>
                    <a:pt x="46" y="499"/>
                  </a:cubicBezTo>
                  <a:cubicBezTo>
                    <a:pt x="46" y="508"/>
                    <a:pt x="55" y="508"/>
                    <a:pt x="57" y="508"/>
                  </a:cubicBezTo>
                  <a:cubicBezTo>
                    <a:pt x="81" y="508"/>
                    <a:pt x="136" y="506"/>
                    <a:pt x="159" y="506"/>
                  </a:cubicBezTo>
                  <a:cubicBezTo>
                    <a:pt x="181" y="506"/>
                    <a:pt x="240" y="508"/>
                    <a:pt x="262" y="508"/>
                  </a:cubicBezTo>
                  <a:cubicBezTo>
                    <a:pt x="268" y="508"/>
                    <a:pt x="279" y="508"/>
                    <a:pt x="279" y="493"/>
                  </a:cubicBezTo>
                  <a:cubicBezTo>
                    <a:pt x="279" y="484"/>
                    <a:pt x="271" y="484"/>
                    <a:pt x="255" y="484"/>
                  </a:cubicBezTo>
                  <a:cubicBezTo>
                    <a:pt x="253" y="484"/>
                    <a:pt x="238" y="484"/>
                    <a:pt x="225" y="484"/>
                  </a:cubicBezTo>
                  <a:cubicBezTo>
                    <a:pt x="207" y="482"/>
                    <a:pt x="203" y="481"/>
                    <a:pt x="203" y="471"/>
                  </a:cubicBezTo>
                  <a:cubicBezTo>
                    <a:pt x="203" y="466"/>
                    <a:pt x="211" y="440"/>
                    <a:pt x="214" y="425"/>
                  </a:cubicBezTo>
                  <a:lnTo>
                    <a:pt x="242" y="321"/>
                  </a:lnTo>
                  <a:cubicBezTo>
                    <a:pt x="246" y="305"/>
                    <a:pt x="247" y="304"/>
                    <a:pt x="253" y="297"/>
                  </a:cubicBezTo>
                  <a:lnTo>
                    <a:pt x="455" y="84"/>
                  </a:lnTo>
                </a:path>
              </a:pathLst>
            </a:custGeom>
            <a:solidFill>
              <a:srgbClr val="000000"/>
            </a:solidFill>
            <a:ln w="15840">
              <a:noFill/>
            </a:ln>
          </p:spPr>
        </p:sp>
        <p:sp>
          <p:nvSpPr>
            <p:cNvPr id="2398" name="Freeform 289"/>
            <p:cNvSpPr/>
            <p:nvPr/>
          </p:nvSpPr>
          <p:spPr>
            <a:xfrm>
              <a:off x="8765640" y="1292040"/>
              <a:ext cx="90000" cy="163080"/>
            </a:xfrm>
            <a:custGeom>
              <a:avLst/>
              <a:gdLst/>
              <a:ahLst/>
              <a:rect l="0" t="0" r="r" b="b"/>
              <a:pathLst>
                <a:path w="250" h="453">
                  <a:moveTo>
                    <a:pt x="249" y="20"/>
                  </a:moveTo>
                  <a:cubicBezTo>
                    <a:pt x="249" y="10"/>
                    <a:pt x="242" y="0"/>
                    <a:pt x="227" y="0"/>
                  </a:cubicBezTo>
                  <a:cubicBezTo>
                    <a:pt x="211" y="0"/>
                    <a:pt x="194" y="15"/>
                    <a:pt x="194" y="29"/>
                  </a:cubicBezTo>
                  <a:cubicBezTo>
                    <a:pt x="194" y="37"/>
                    <a:pt x="202" y="49"/>
                    <a:pt x="218" y="49"/>
                  </a:cubicBezTo>
                  <a:cubicBezTo>
                    <a:pt x="233" y="49"/>
                    <a:pt x="249" y="35"/>
                    <a:pt x="249" y="20"/>
                  </a:cubicBezTo>
                  <a:moveTo>
                    <a:pt x="128" y="371"/>
                  </a:moveTo>
                  <a:cubicBezTo>
                    <a:pt x="119" y="407"/>
                    <a:pt x="90" y="437"/>
                    <a:pt x="55" y="437"/>
                  </a:cubicBezTo>
                  <a:cubicBezTo>
                    <a:pt x="48" y="437"/>
                    <a:pt x="42" y="435"/>
                    <a:pt x="35" y="434"/>
                  </a:cubicBezTo>
                  <a:cubicBezTo>
                    <a:pt x="49" y="427"/>
                    <a:pt x="55" y="415"/>
                    <a:pt x="55" y="407"/>
                  </a:cubicBezTo>
                  <a:cubicBezTo>
                    <a:pt x="55" y="395"/>
                    <a:pt x="44" y="388"/>
                    <a:pt x="33" y="388"/>
                  </a:cubicBezTo>
                  <a:cubicBezTo>
                    <a:pt x="15" y="388"/>
                    <a:pt x="0" y="401"/>
                    <a:pt x="0" y="418"/>
                  </a:cubicBezTo>
                  <a:cubicBezTo>
                    <a:pt x="0" y="439"/>
                    <a:pt x="22" y="452"/>
                    <a:pt x="57" y="452"/>
                  </a:cubicBezTo>
                  <a:cubicBezTo>
                    <a:pt x="90" y="452"/>
                    <a:pt x="158" y="434"/>
                    <a:pt x="174" y="369"/>
                  </a:cubicBezTo>
                  <a:lnTo>
                    <a:pt x="225" y="182"/>
                  </a:lnTo>
                  <a:cubicBezTo>
                    <a:pt x="227" y="177"/>
                    <a:pt x="229" y="172"/>
                    <a:pt x="229" y="165"/>
                  </a:cubicBezTo>
                  <a:cubicBezTo>
                    <a:pt x="229" y="137"/>
                    <a:pt x="202" y="116"/>
                    <a:pt x="167" y="116"/>
                  </a:cubicBezTo>
                  <a:cubicBezTo>
                    <a:pt x="104" y="116"/>
                    <a:pt x="68" y="187"/>
                    <a:pt x="68" y="196"/>
                  </a:cubicBezTo>
                  <a:cubicBezTo>
                    <a:pt x="68" y="202"/>
                    <a:pt x="77" y="202"/>
                    <a:pt x="77" y="202"/>
                  </a:cubicBezTo>
                  <a:cubicBezTo>
                    <a:pt x="84" y="202"/>
                    <a:pt x="84" y="201"/>
                    <a:pt x="90" y="192"/>
                  </a:cubicBezTo>
                  <a:cubicBezTo>
                    <a:pt x="103" y="162"/>
                    <a:pt x="132" y="130"/>
                    <a:pt x="165" y="130"/>
                  </a:cubicBezTo>
                  <a:cubicBezTo>
                    <a:pt x="180" y="130"/>
                    <a:pt x="185" y="138"/>
                    <a:pt x="185" y="155"/>
                  </a:cubicBezTo>
                  <a:cubicBezTo>
                    <a:pt x="185" y="162"/>
                    <a:pt x="183" y="169"/>
                    <a:pt x="183" y="172"/>
                  </a:cubicBezTo>
                  <a:lnTo>
                    <a:pt x="128" y="371"/>
                  </a:lnTo>
                </a:path>
              </a:pathLst>
            </a:custGeom>
            <a:solidFill>
              <a:srgbClr val="000000"/>
            </a:solidFill>
            <a:ln w="15840">
              <a:noFill/>
            </a:ln>
          </p:spPr>
        </p:sp>
        <p:sp>
          <p:nvSpPr>
            <p:cNvPr id="2399" name="Freeform 290"/>
            <p:cNvSpPr/>
            <p:nvPr/>
          </p:nvSpPr>
          <p:spPr>
            <a:xfrm>
              <a:off x="8992800" y="1231200"/>
              <a:ext cx="146160" cy="155880"/>
            </a:xfrm>
            <a:custGeom>
              <a:avLst/>
              <a:gdLst/>
              <a:ahLst/>
              <a:rect l="0" t="0" r="r" b="b"/>
              <a:pathLst>
                <a:path w="406" h="433">
                  <a:moveTo>
                    <a:pt x="376" y="231"/>
                  </a:moveTo>
                  <a:cubicBezTo>
                    <a:pt x="390" y="231"/>
                    <a:pt x="405" y="231"/>
                    <a:pt x="405" y="216"/>
                  </a:cubicBezTo>
                  <a:cubicBezTo>
                    <a:pt x="405" y="201"/>
                    <a:pt x="390" y="201"/>
                    <a:pt x="376" y="201"/>
                  </a:cubicBezTo>
                  <a:lnTo>
                    <a:pt x="33" y="201"/>
                  </a:lnTo>
                  <a:cubicBezTo>
                    <a:pt x="42" y="101"/>
                    <a:pt x="136" y="30"/>
                    <a:pt x="249" y="30"/>
                  </a:cubicBezTo>
                  <a:lnTo>
                    <a:pt x="376" y="30"/>
                  </a:lnTo>
                  <a:cubicBezTo>
                    <a:pt x="390" y="30"/>
                    <a:pt x="405" y="30"/>
                    <a:pt x="405" y="15"/>
                  </a:cubicBezTo>
                  <a:cubicBezTo>
                    <a:pt x="405" y="0"/>
                    <a:pt x="390" y="0"/>
                    <a:pt x="376" y="0"/>
                  </a:cubicBezTo>
                  <a:lnTo>
                    <a:pt x="249" y="0"/>
                  </a:lnTo>
                  <a:cubicBezTo>
                    <a:pt x="110" y="0"/>
                    <a:pt x="0" y="96"/>
                    <a:pt x="0" y="216"/>
                  </a:cubicBezTo>
                  <a:cubicBezTo>
                    <a:pt x="0" y="334"/>
                    <a:pt x="110" y="432"/>
                    <a:pt x="249" y="432"/>
                  </a:cubicBezTo>
                  <a:lnTo>
                    <a:pt x="376" y="432"/>
                  </a:lnTo>
                  <a:cubicBezTo>
                    <a:pt x="390" y="432"/>
                    <a:pt x="405" y="432"/>
                    <a:pt x="405" y="417"/>
                  </a:cubicBezTo>
                  <a:cubicBezTo>
                    <a:pt x="405" y="401"/>
                    <a:pt x="390" y="401"/>
                    <a:pt x="376" y="401"/>
                  </a:cubicBezTo>
                  <a:lnTo>
                    <a:pt x="249" y="401"/>
                  </a:lnTo>
                  <a:cubicBezTo>
                    <a:pt x="136" y="401"/>
                    <a:pt x="42" y="331"/>
                    <a:pt x="33" y="231"/>
                  </a:cubicBezTo>
                  <a:lnTo>
                    <a:pt x="376" y="231"/>
                  </a:lnTo>
                </a:path>
              </a:pathLst>
            </a:custGeom>
            <a:solidFill>
              <a:srgbClr val="000000"/>
            </a:solidFill>
            <a:ln w="15840">
              <a:noFill/>
            </a:ln>
          </p:spPr>
        </p:sp>
        <p:sp>
          <p:nvSpPr>
            <p:cNvPr id="2400" name="Freeform 291"/>
            <p:cNvSpPr/>
            <p:nvPr/>
          </p:nvSpPr>
          <p:spPr>
            <a:xfrm>
              <a:off x="9253440" y="1193040"/>
              <a:ext cx="176040" cy="183240"/>
            </a:xfrm>
            <a:custGeom>
              <a:avLst/>
              <a:gdLst/>
              <a:ahLst/>
              <a:rect l="0" t="0" r="r" b="b"/>
              <a:pathLst>
                <a:path w="489" h="509">
                  <a:moveTo>
                    <a:pt x="271" y="57"/>
                  </a:moveTo>
                  <a:cubicBezTo>
                    <a:pt x="279" y="32"/>
                    <a:pt x="280" y="24"/>
                    <a:pt x="356" y="24"/>
                  </a:cubicBezTo>
                  <a:cubicBezTo>
                    <a:pt x="381" y="24"/>
                    <a:pt x="387" y="24"/>
                    <a:pt x="387" y="8"/>
                  </a:cubicBezTo>
                  <a:cubicBezTo>
                    <a:pt x="387" y="0"/>
                    <a:pt x="378" y="0"/>
                    <a:pt x="374" y="0"/>
                  </a:cubicBezTo>
                  <a:cubicBezTo>
                    <a:pt x="348" y="0"/>
                    <a:pt x="280" y="2"/>
                    <a:pt x="255" y="2"/>
                  </a:cubicBezTo>
                  <a:cubicBezTo>
                    <a:pt x="231" y="2"/>
                    <a:pt x="170" y="0"/>
                    <a:pt x="147" y="0"/>
                  </a:cubicBezTo>
                  <a:cubicBezTo>
                    <a:pt x="141" y="0"/>
                    <a:pt x="132" y="0"/>
                    <a:pt x="132" y="15"/>
                  </a:cubicBezTo>
                  <a:cubicBezTo>
                    <a:pt x="132" y="24"/>
                    <a:pt x="139" y="24"/>
                    <a:pt x="154" y="24"/>
                  </a:cubicBezTo>
                  <a:cubicBezTo>
                    <a:pt x="156" y="24"/>
                    <a:pt x="170" y="24"/>
                    <a:pt x="185" y="25"/>
                  </a:cubicBezTo>
                  <a:cubicBezTo>
                    <a:pt x="200" y="25"/>
                    <a:pt x="207" y="27"/>
                    <a:pt x="207" y="37"/>
                  </a:cubicBezTo>
                  <a:cubicBezTo>
                    <a:pt x="207" y="39"/>
                    <a:pt x="205" y="42"/>
                    <a:pt x="203" y="51"/>
                  </a:cubicBezTo>
                  <a:lnTo>
                    <a:pt x="95" y="450"/>
                  </a:lnTo>
                  <a:cubicBezTo>
                    <a:pt x="88" y="479"/>
                    <a:pt x="86" y="484"/>
                    <a:pt x="22" y="484"/>
                  </a:cubicBezTo>
                  <a:cubicBezTo>
                    <a:pt x="7" y="484"/>
                    <a:pt x="0" y="484"/>
                    <a:pt x="0" y="499"/>
                  </a:cubicBezTo>
                  <a:cubicBezTo>
                    <a:pt x="0" y="508"/>
                    <a:pt x="7" y="508"/>
                    <a:pt x="22" y="508"/>
                  </a:cubicBezTo>
                  <a:lnTo>
                    <a:pt x="396" y="508"/>
                  </a:lnTo>
                  <a:cubicBezTo>
                    <a:pt x="416" y="508"/>
                    <a:pt x="416" y="508"/>
                    <a:pt x="422" y="496"/>
                  </a:cubicBezTo>
                  <a:lnTo>
                    <a:pt x="486" y="334"/>
                  </a:lnTo>
                  <a:cubicBezTo>
                    <a:pt x="488" y="327"/>
                    <a:pt x="488" y="326"/>
                    <a:pt x="488" y="324"/>
                  </a:cubicBezTo>
                  <a:cubicBezTo>
                    <a:pt x="488" y="321"/>
                    <a:pt x="486" y="315"/>
                    <a:pt x="478" y="315"/>
                  </a:cubicBezTo>
                  <a:cubicBezTo>
                    <a:pt x="471" y="315"/>
                    <a:pt x="471" y="321"/>
                    <a:pt x="466" y="332"/>
                  </a:cubicBezTo>
                  <a:cubicBezTo>
                    <a:pt x="438" y="400"/>
                    <a:pt x="401" y="484"/>
                    <a:pt x="262" y="484"/>
                  </a:cubicBezTo>
                  <a:lnTo>
                    <a:pt x="185" y="484"/>
                  </a:lnTo>
                  <a:cubicBezTo>
                    <a:pt x="174" y="484"/>
                    <a:pt x="172" y="484"/>
                    <a:pt x="169" y="484"/>
                  </a:cubicBezTo>
                  <a:cubicBezTo>
                    <a:pt x="159" y="484"/>
                    <a:pt x="158" y="482"/>
                    <a:pt x="158" y="477"/>
                  </a:cubicBezTo>
                  <a:cubicBezTo>
                    <a:pt x="158" y="474"/>
                    <a:pt x="158" y="472"/>
                    <a:pt x="161" y="459"/>
                  </a:cubicBezTo>
                  <a:lnTo>
                    <a:pt x="271" y="57"/>
                  </a:lnTo>
                </a:path>
              </a:pathLst>
            </a:custGeom>
            <a:solidFill>
              <a:srgbClr val="000000"/>
            </a:solidFill>
            <a:ln w="15840">
              <a:noFill/>
            </a:ln>
          </p:spPr>
        </p:sp>
        <p:sp>
          <p:nvSpPr>
            <p:cNvPr id="2401" name="Freeform 292"/>
            <p:cNvSpPr/>
            <p:nvPr/>
          </p:nvSpPr>
          <p:spPr>
            <a:xfrm>
              <a:off x="9446760" y="1194840"/>
              <a:ext cx="198360" cy="181440"/>
            </a:xfrm>
            <a:custGeom>
              <a:avLst/>
              <a:gdLst/>
              <a:ahLst/>
              <a:rect l="0" t="0" r="r" b="b"/>
              <a:pathLst>
                <a:path w="551" h="504">
                  <a:moveTo>
                    <a:pt x="326" y="52"/>
                  </a:moveTo>
                  <a:cubicBezTo>
                    <a:pt x="332" y="32"/>
                    <a:pt x="334" y="27"/>
                    <a:pt x="345" y="25"/>
                  </a:cubicBezTo>
                  <a:cubicBezTo>
                    <a:pt x="352" y="24"/>
                    <a:pt x="378" y="24"/>
                    <a:pt x="396" y="24"/>
                  </a:cubicBezTo>
                  <a:cubicBezTo>
                    <a:pt x="477" y="24"/>
                    <a:pt x="513" y="25"/>
                    <a:pt x="513" y="84"/>
                  </a:cubicBezTo>
                  <a:cubicBezTo>
                    <a:pt x="513" y="94"/>
                    <a:pt x="510" y="125"/>
                    <a:pt x="506" y="143"/>
                  </a:cubicBezTo>
                  <a:cubicBezTo>
                    <a:pt x="506" y="147"/>
                    <a:pt x="504" y="155"/>
                    <a:pt x="504" y="157"/>
                  </a:cubicBezTo>
                  <a:cubicBezTo>
                    <a:pt x="504" y="162"/>
                    <a:pt x="506" y="167"/>
                    <a:pt x="513" y="167"/>
                  </a:cubicBezTo>
                  <a:cubicBezTo>
                    <a:pt x="522" y="167"/>
                    <a:pt x="524" y="162"/>
                    <a:pt x="526" y="150"/>
                  </a:cubicBezTo>
                  <a:lnTo>
                    <a:pt x="548" y="20"/>
                  </a:lnTo>
                  <a:cubicBezTo>
                    <a:pt x="548" y="19"/>
                    <a:pt x="550" y="10"/>
                    <a:pt x="550" y="8"/>
                  </a:cubicBezTo>
                  <a:cubicBezTo>
                    <a:pt x="550" y="0"/>
                    <a:pt x="541" y="0"/>
                    <a:pt x="528" y="0"/>
                  </a:cubicBezTo>
                  <a:lnTo>
                    <a:pt x="79" y="0"/>
                  </a:lnTo>
                  <a:cubicBezTo>
                    <a:pt x="60" y="0"/>
                    <a:pt x="59" y="0"/>
                    <a:pt x="53" y="15"/>
                  </a:cubicBezTo>
                  <a:lnTo>
                    <a:pt x="5" y="145"/>
                  </a:lnTo>
                  <a:cubicBezTo>
                    <a:pt x="4" y="147"/>
                    <a:pt x="0" y="157"/>
                    <a:pt x="0" y="159"/>
                  </a:cubicBezTo>
                  <a:cubicBezTo>
                    <a:pt x="0" y="164"/>
                    <a:pt x="4" y="167"/>
                    <a:pt x="9" y="167"/>
                  </a:cubicBezTo>
                  <a:cubicBezTo>
                    <a:pt x="18" y="167"/>
                    <a:pt x="18" y="164"/>
                    <a:pt x="24" y="152"/>
                  </a:cubicBezTo>
                  <a:cubicBezTo>
                    <a:pt x="68" y="37"/>
                    <a:pt x="88" y="24"/>
                    <a:pt x="207" y="24"/>
                  </a:cubicBezTo>
                  <a:lnTo>
                    <a:pt x="238" y="24"/>
                  </a:lnTo>
                  <a:cubicBezTo>
                    <a:pt x="262" y="24"/>
                    <a:pt x="262" y="25"/>
                    <a:pt x="262" y="32"/>
                  </a:cubicBezTo>
                  <a:cubicBezTo>
                    <a:pt x="262" y="37"/>
                    <a:pt x="258" y="46"/>
                    <a:pt x="258" y="47"/>
                  </a:cubicBezTo>
                  <a:lnTo>
                    <a:pt x="150" y="445"/>
                  </a:lnTo>
                  <a:cubicBezTo>
                    <a:pt x="143" y="472"/>
                    <a:pt x="141" y="481"/>
                    <a:pt x="55" y="481"/>
                  </a:cubicBezTo>
                  <a:cubicBezTo>
                    <a:pt x="26" y="481"/>
                    <a:pt x="20" y="481"/>
                    <a:pt x="20" y="494"/>
                  </a:cubicBezTo>
                  <a:cubicBezTo>
                    <a:pt x="20" y="503"/>
                    <a:pt x="29" y="503"/>
                    <a:pt x="33" y="503"/>
                  </a:cubicBezTo>
                  <a:cubicBezTo>
                    <a:pt x="55" y="503"/>
                    <a:pt x="79" y="503"/>
                    <a:pt x="101" y="503"/>
                  </a:cubicBezTo>
                  <a:cubicBezTo>
                    <a:pt x="123" y="503"/>
                    <a:pt x="147" y="501"/>
                    <a:pt x="169" y="501"/>
                  </a:cubicBezTo>
                  <a:cubicBezTo>
                    <a:pt x="191" y="501"/>
                    <a:pt x="214" y="503"/>
                    <a:pt x="236" y="503"/>
                  </a:cubicBezTo>
                  <a:cubicBezTo>
                    <a:pt x="258" y="503"/>
                    <a:pt x="284" y="503"/>
                    <a:pt x="306" y="503"/>
                  </a:cubicBezTo>
                  <a:cubicBezTo>
                    <a:pt x="313" y="503"/>
                    <a:pt x="324" y="503"/>
                    <a:pt x="324" y="489"/>
                  </a:cubicBezTo>
                  <a:cubicBezTo>
                    <a:pt x="324" y="481"/>
                    <a:pt x="317" y="481"/>
                    <a:pt x="297" y="481"/>
                  </a:cubicBezTo>
                  <a:cubicBezTo>
                    <a:pt x="277" y="481"/>
                    <a:pt x="266" y="481"/>
                    <a:pt x="246" y="479"/>
                  </a:cubicBezTo>
                  <a:cubicBezTo>
                    <a:pt x="222" y="477"/>
                    <a:pt x="214" y="474"/>
                    <a:pt x="214" y="462"/>
                  </a:cubicBezTo>
                  <a:cubicBezTo>
                    <a:pt x="214" y="462"/>
                    <a:pt x="214" y="459"/>
                    <a:pt x="218" y="447"/>
                  </a:cubicBezTo>
                  <a:lnTo>
                    <a:pt x="326" y="52"/>
                  </a:lnTo>
                </a:path>
              </a:pathLst>
            </a:custGeom>
            <a:solidFill>
              <a:srgbClr val="000000"/>
            </a:solidFill>
            <a:ln w="15840">
              <a:noFill/>
            </a:ln>
          </p:spPr>
        </p:sp>
        <p:sp>
          <p:nvSpPr>
            <p:cNvPr id="2402" name="Freeform 293"/>
            <p:cNvSpPr/>
            <p:nvPr/>
          </p:nvSpPr>
          <p:spPr>
            <a:xfrm>
              <a:off x="9670680" y="1175400"/>
              <a:ext cx="104040" cy="267480"/>
            </a:xfrm>
            <a:custGeom>
              <a:avLst/>
              <a:gdLst/>
              <a:ahLst/>
              <a:rect l="0" t="0" r="r" b="b"/>
              <a:pathLst>
                <a:path w="289" h="743">
                  <a:moveTo>
                    <a:pt x="117" y="644"/>
                  </a:moveTo>
                  <a:cubicBezTo>
                    <a:pt x="117" y="673"/>
                    <a:pt x="95" y="722"/>
                    <a:pt x="7" y="727"/>
                  </a:cubicBezTo>
                  <a:cubicBezTo>
                    <a:pt x="4" y="727"/>
                    <a:pt x="0" y="730"/>
                    <a:pt x="0" y="734"/>
                  </a:cubicBezTo>
                  <a:cubicBezTo>
                    <a:pt x="0" y="742"/>
                    <a:pt x="9" y="742"/>
                    <a:pt x="16" y="742"/>
                  </a:cubicBezTo>
                  <a:cubicBezTo>
                    <a:pt x="95" y="742"/>
                    <a:pt x="170" y="707"/>
                    <a:pt x="170" y="649"/>
                  </a:cubicBezTo>
                  <a:lnTo>
                    <a:pt x="170" y="481"/>
                  </a:lnTo>
                  <a:cubicBezTo>
                    <a:pt x="170" y="452"/>
                    <a:pt x="170" y="428"/>
                    <a:pt x="203" y="403"/>
                  </a:cubicBezTo>
                  <a:cubicBezTo>
                    <a:pt x="231" y="381"/>
                    <a:pt x="262" y="380"/>
                    <a:pt x="280" y="380"/>
                  </a:cubicBezTo>
                  <a:cubicBezTo>
                    <a:pt x="284" y="380"/>
                    <a:pt x="288" y="376"/>
                    <a:pt x="288" y="371"/>
                  </a:cubicBezTo>
                  <a:cubicBezTo>
                    <a:pt x="288" y="364"/>
                    <a:pt x="282" y="364"/>
                    <a:pt x="275" y="363"/>
                  </a:cubicBezTo>
                  <a:cubicBezTo>
                    <a:pt x="222" y="361"/>
                    <a:pt x="181" y="334"/>
                    <a:pt x="174" y="297"/>
                  </a:cubicBezTo>
                  <a:cubicBezTo>
                    <a:pt x="170" y="288"/>
                    <a:pt x="170" y="287"/>
                    <a:pt x="170" y="261"/>
                  </a:cubicBezTo>
                  <a:lnTo>
                    <a:pt x="170" y="113"/>
                  </a:lnTo>
                  <a:cubicBezTo>
                    <a:pt x="170" y="83"/>
                    <a:pt x="170" y="59"/>
                    <a:pt x="132" y="30"/>
                  </a:cubicBezTo>
                  <a:cubicBezTo>
                    <a:pt x="99" y="7"/>
                    <a:pt x="44" y="0"/>
                    <a:pt x="16" y="0"/>
                  </a:cubicBezTo>
                  <a:cubicBezTo>
                    <a:pt x="9" y="0"/>
                    <a:pt x="0" y="0"/>
                    <a:pt x="0" y="8"/>
                  </a:cubicBezTo>
                  <a:cubicBezTo>
                    <a:pt x="0" y="15"/>
                    <a:pt x="5" y="15"/>
                    <a:pt x="13" y="17"/>
                  </a:cubicBezTo>
                  <a:cubicBezTo>
                    <a:pt x="64" y="19"/>
                    <a:pt x="104" y="44"/>
                    <a:pt x="114" y="81"/>
                  </a:cubicBezTo>
                  <a:cubicBezTo>
                    <a:pt x="117" y="88"/>
                    <a:pt x="117" y="89"/>
                    <a:pt x="117" y="116"/>
                  </a:cubicBezTo>
                  <a:lnTo>
                    <a:pt x="117" y="272"/>
                  </a:lnTo>
                  <a:cubicBezTo>
                    <a:pt x="117" y="305"/>
                    <a:pt x="123" y="319"/>
                    <a:pt x="148" y="342"/>
                  </a:cubicBezTo>
                  <a:cubicBezTo>
                    <a:pt x="167" y="358"/>
                    <a:pt x="189" y="366"/>
                    <a:pt x="213" y="371"/>
                  </a:cubicBezTo>
                  <a:cubicBezTo>
                    <a:pt x="147" y="388"/>
                    <a:pt x="117" y="423"/>
                    <a:pt x="117" y="466"/>
                  </a:cubicBezTo>
                  <a:lnTo>
                    <a:pt x="117" y="644"/>
                  </a:lnTo>
                </a:path>
              </a:pathLst>
            </a:custGeom>
            <a:solidFill>
              <a:srgbClr val="000000"/>
            </a:solidFill>
            <a:ln w="15840">
              <a:noFill/>
            </a:ln>
          </p:spPr>
        </p:sp>
      </p:grpSp>
      <p:grpSp>
        <p:nvGrpSpPr>
          <p:cNvPr id="2403" name="Group 294"/>
          <p:cNvGrpSpPr/>
          <p:nvPr/>
        </p:nvGrpSpPr>
        <p:grpSpPr>
          <a:xfrm>
            <a:off x="5463360" y="1648800"/>
            <a:ext cx="4053600" cy="258120"/>
            <a:chOff x="5463360" y="1648800"/>
            <a:chExt cx="4053600" cy="258120"/>
          </a:xfrm>
        </p:grpSpPr>
        <p:sp>
          <p:nvSpPr>
            <p:cNvPr id="2404" name="Freeform 295"/>
            <p:cNvSpPr/>
            <p:nvPr/>
          </p:nvSpPr>
          <p:spPr>
            <a:xfrm>
              <a:off x="5463360" y="1648800"/>
              <a:ext cx="4053960" cy="256320"/>
            </a:xfrm>
            <a:custGeom>
              <a:avLst/>
              <a:gdLst/>
              <a:ahLst/>
              <a:rect l="0" t="0" r="r" b="b"/>
              <a:pathLst>
                <a:path w="11261" h="712">
                  <a:moveTo>
                    <a:pt x="5630" y="711"/>
                  </a:moveTo>
                  <a:lnTo>
                    <a:pt x="0" y="711"/>
                  </a:lnTo>
                  <a:lnTo>
                    <a:pt x="0" y="0"/>
                  </a:lnTo>
                  <a:lnTo>
                    <a:pt x="11260" y="0"/>
                  </a:lnTo>
                  <a:lnTo>
                    <a:pt x="11260" y="711"/>
                  </a:lnTo>
                  <a:lnTo>
                    <a:pt x="5630" y="711"/>
                  </a:lnTo>
                </a:path>
              </a:pathLst>
            </a:custGeom>
            <a:solidFill>
              <a:srgbClr val="ffffff"/>
            </a:solidFill>
            <a:ln w="15840">
              <a:noFill/>
            </a:ln>
          </p:spPr>
        </p:sp>
        <p:sp>
          <p:nvSpPr>
            <p:cNvPr id="2405" name="Freeform 296"/>
            <p:cNvSpPr/>
            <p:nvPr/>
          </p:nvSpPr>
          <p:spPr>
            <a:xfrm>
              <a:off x="5474160" y="1665000"/>
              <a:ext cx="172080" cy="169200"/>
            </a:xfrm>
            <a:custGeom>
              <a:avLst/>
              <a:gdLst/>
              <a:ahLst/>
              <a:rect l="0" t="0" r="r" b="b"/>
              <a:pathLst>
                <a:path w="478" h="470">
                  <a:moveTo>
                    <a:pt x="265" y="53"/>
                  </a:moveTo>
                  <a:cubicBezTo>
                    <a:pt x="273" y="30"/>
                    <a:pt x="274" y="22"/>
                    <a:pt x="348" y="22"/>
                  </a:cubicBezTo>
                  <a:cubicBezTo>
                    <a:pt x="373" y="22"/>
                    <a:pt x="378" y="22"/>
                    <a:pt x="378" y="8"/>
                  </a:cubicBezTo>
                  <a:cubicBezTo>
                    <a:pt x="378" y="0"/>
                    <a:pt x="369" y="0"/>
                    <a:pt x="366" y="0"/>
                  </a:cubicBezTo>
                  <a:cubicBezTo>
                    <a:pt x="341" y="0"/>
                    <a:pt x="274" y="2"/>
                    <a:pt x="249" y="2"/>
                  </a:cubicBezTo>
                  <a:cubicBezTo>
                    <a:pt x="226" y="2"/>
                    <a:pt x="167" y="0"/>
                    <a:pt x="143" y="0"/>
                  </a:cubicBezTo>
                  <a:cubicBezTo>
                    <a:pt x="138" y="0"/>
                    <a:pt x="129" y="0"/>
                    <a:pt x="129" y="14"/>
                  </a:cubicBezTo>
                  <a:cubicBezTo>
                    <a:pt x="129" y="22"/>
                    <a:pt x="136" y="22"/>
                    <a:pt x="151" y="22"/>
                  </a:cubicBezTo>
                  <a:cubicBezTo>
                    <a:pt x="152" y="22"/>
                    <a:pt x="167" y="22"/>
                    <a:pt x="181" y="23"/>
                  </a:cubicBezTo>
                  <a:cubicBezTo>
                    <a:pt x="195" y="23"/>
                    <a:pt x="203" y="25"/>
                    <a:pt x="203" y="34"/>
                  </a:cubicBezTo>
                  <a:cubicBezTo>
                    <a:pt x="203" y="36"/>
                    <a:pt x="201" y="39"/>
                    <a:pt x="199" y="47"/>
                  </a:cubicBezTo>
                  <a:lnTo>
                    <a:pt x="93" y="416"/>
                  </a:lnTo>
                  <a:cubicBezTo>
                    <a:pt x="86" y="443"/>
                    <a:pt x="84" y="447"/>
                    <a:pt x="22" y="447"/>
                  </a:cubicBezTo>
                  <a:cubicBezTo>
                    <a:pt x="7" y="447"/>
                    <a:pt x="0" y="447"/>
                    <a:pt x="0" y="461"/>
                  </a:cubicBezTo>
                  <a:cubicBezTo>
                    <a:pt x="0" y="469"/>
                    <a:pt x="7" y="469"/>
                    <a:pt x="22" y="469"/>
                  </a:cubicBezTo>
                  <a:lnTo>
                    <a:pt x="387" y="469"/>
                  </a:lnTo>
                  <a:cubicBezTo>
                    <a:pt x="407" y="469"/>
                    <a:pt x="407" y="469"/>
                    <a:pt x="412" y="458"/>
                  </a:cubicBezTo>
                  <a:lnTo>
                    <a:pt x="475" y="309"/>
                  </a:lnTo>
                  <a:cubicBezTo>
                    <a:pt x="477" y="302"/>
                    <a:pt x="477" y="301"/>
                    <a:pt x="477" y="299"/>
                  </a:cubicBezTo>
                  <a:cubicBezTo>
                    <a:pt x="477" y="296"/>
                    <a:pt x="475" y="291"/>
                    <a:pt x="468" y="291"/>
                  </a:cubicBezTo>
                  <a:cubicBezTo>
                    <a:pt x="461" y="291"/>
                    <a:pt x="461" y="296"/>
                    <a:pt x="455" y="307"/>
                  </a:cubicBezTo>
                  <a:cubicBezTo>
                    <a:pt x="429" y="369"/>
                    <a:pt x="393" y="447"/>
                    <a:pt x="256" y="447"/>
                  </a:cubicBezTo>
                  <a:lnTo>
                    <a:pt x="181" y="447"/>
                  </a:lnTo>
                  <a:cubicBezTo>
                    <a:pt x="170" y="447"/>
                    <a:pt x="169" y="447"/>
                    <a:pt x="165" y="447"/>
                  </a:cubicBezTo>
                  <a:cubicBezTo>
                    <a:pt x="156" y="447"/>
                    <a:pt x="154" y="446"/>
                    <a:pt x="154" y="441"/>
                  </a:cubicBezTo>
                  <a:cubicBezTo>
                    <a:pt x="154" y="438"/>
                    <a:pt x="154" y="436"/>
                    <a:pt x="158" y="424"/>
                  </a:cubicBezTo>
                  <a:lnTo>
                    <a:pt x="265" y="53"/>
                  </a:lnTo>
                </a:path>
              </a:pathLst>
            </a:custGeom>
            <a:solidFill>
              <a:srgbClr val="000000"/>
            </a:solidFill>
            <a:ln w="15840">
              <a:noFill/>
            </a:ln>
          </p:spPr>
        </p:sp>
        <p:sp>
          <p:nvSpPr>
            <p:cNvPr id="2406" name="Freeform 297"/>
            <p:cNvSpPr/>
            <p:nvPr/>
          </p:nvSpPr>
          <p:spPr>
            <a:xfrm>
              <a:off x="5663520" y="1666800"/>
              <a:ext cx="194040" cy="167400"/>
            </a:xfrm>
            <a:custGeom>
              <a:avLst/>
              <a:gdLst/>
              <a:ahLst/>
              <a:rect l="0" t="0" r="r" b="b"/>
              <a:pathLst>
                <a:path w="539" h="465">
                  <a:moveTo>
                    <a:pt x="319" y="48"/>
                  </a:moveTo>
                  <a:cubicBezTo>
                    <a:pt x="325" y="30"/>
                    <a:pt x="326" y="25"/>
                    <a:pt x="337" y="23"/>
                  </a:cubicBezTo>
                  <a:cubicBezTo>
                    <a:pt x="344" y="22"/>
                    <a:pt x="369" y="22"/>
                    <a:pt x="387" y="22"/>
                  </a:cubicBezTo>
                  <a:cubicBezTo>
                    <a:pt x="466" y="22"/>
                    <a:pt x="502" y="23"/>
                    <a:pt x="502" y="78"/>
                  </a:cubicBezTo>
                  <a:cubicBezTo>
                    <a:pt x="502" y="87"/>
                    <a:pt x="498" y="115"/>
                    <a:pt x="495" y="132"/>
                  </a:cubicBezTo>
                  <a:cubicBezTo>
                    <a:pt x="495" y="136"/>
                    <a:pt x="493" y="143"/>
                    <a:pt x="493" y="145"/>
                  </a:cubicBezTo>
                  <a:cubicBezTo>
                    <a:pt x="493" y="150"/>
                    <a:pt x="495" y="154"/>
                    <a:pt x="502" y="154"/>
                  </a:cubicBezTo>
                  <a:cubicBezTo>
                    <a:pt x="511" y="154"/>
                    <a:pt x="513" y="150"/>
                    <a:pt x="515" y="139"/>
                  </a:cubicBezTo>
                  <a:lnTo>
                    <a:pt x="536" y="19"/>
                  </a:lnTo>
                  <a:cubicBezTo>
                    <a:pt x="536" y="17"/>
                    <a:pt x="538" y="9"/>
                    <a:pt x="538" y="8"/>
                  </a:cubicBezTo>
                  <a:cubicBezTo>
                    <a:pt x="538" y="0"/>
                    <a:pt x="529" y="0"/>
                    <a:pt x="516" y="0"/>
                  </a:cubicBezTo>
                  <a:lnTo>
                    <a:pt x="77" y="0"/>
                  </a:lnTo>
                  <a:cubicBezTo>
                    <a:pt x="59" y="0"/>
                    <a:pt x="57" y="0"/>
                    <a:pt x="52" y="14"/>
                  </a:cubicBezTo>
                  <a:lnTo>
                    <a:pt x="5" y="134"/>
                  </a:lnTo>
                  <a:cubicBezTo>
                    <a:pt x="4" y="136"/>
                    <a:pt x="0" y="145"/>
                    <a:pt x="0" y="147"/>
                  </a:cubicBezTo>
                  <a:cubicBezTo>
                    <a:pt x="0" y="151"/>
                    <a:pt x="4" y="154"/>
                    <a:pt x="9" y="154"/>
                  </a:cubicBezTo>
                  <a:cubicBezTo>
                    <a:pt x="18" y="154"/>
                    <a:pt x="18" y="151"/>
                    <a:pt x="23" y="140"/>
                  </a:cubicBezTo>
                  <a:cubicBezTo>
                    <a:pt x="66" y="34"/>
                    <a:pt x="86" y="22"/>
                    <a:pt x="203" y="22"/>
                  </a:cubicBezTo>
                  <a:lnTo>
                    <a:pt x="233" y="22"/>
                  </a:lnTo>
                  <a:cubicBezTo>
                    <a:pt x="256" y="22"/>
                    <a:pt x="256" y="23"/>
                    <a:pt x="256" y="30"/>
                  </a:cubicBezTo>
                  <a:cubicBezTo>
                    <a:pt x="256" y="34"/>
                    <a:pt x="253" y="42"/>
                    <a:pt x="253" y="44"/>
                  </a:cubicBezTo>
                  <a:lnTo>
                    <a:pt x="147" y="411"/>
                  </a:lnTo>
                  <a:cubicBezTo>
                    <a:pt x="140" y="436"/>
                    <a:pt x="138" y="444"/>
                    <a:pt x="54" y="444"/>
                  </a:cubicBezTo>
                  <a:cubicBezTo>
                    <a:pt x="25" y="444"/>
                    <a:pt x="20" y="444"/>
                    <a:pt x="20" y="457"/>
                  </a:cubicBezTo>
                  <a:cubicBezTo>
                    <a:pt x="20" y="464"/>
                    <a:pt x="29" y="464"/>
                    <a:pt x="34" y="464"/>
                  </a:cubicBezTo>
                  <a:cubicBezTo>
                    <a:pt x="54" y="464"/>
                    <a:pt x="77" y="464"/>
                    <a:pt x="99" y="464"/>
                  </a:cubicBezTo>
                  <a:cubicBezTo>
                    <a:pt x="120" y="464"/>
                    <a:pt x="143" y="463"/>
                    <a:pt x="165" y="463"/>
                  </a:cubicBezTo>
                  <a:cubicBezTo>
                    <a:pt x="186" y="463"/>
                    <a:pt x="210" y="464"/>
                    <a:pt x="231" y="464"/>
                  </a:cubicBezTo>
                  <a:cubicBezTo>
                    <a:pt x="253" y="464"/>
                    <a:pt x="278" y="464"/>
                    <a:pt x="299" y="464"/>
                  </a:cubicBezTo>
                  <a:cubicBezTo>
                    <a:pt x="307" y="464"/>
                    <a:pt x="317" y="464"/>
                    <a:pt x="317" y="452"/>
                  </a:cubicBezTo>
                  <a:cubicBezTo>
                    <a:pt x="317" y="444"/>
                    <a:pt x="310" y="444"/>
                    <a:pt x="290" y="444"/>
                  </a:cubicBezTo>
                  <a:cubicBezTo>
                    <a:pt x="271" y="444"/>
                    <a:pt x="260" y="444"/>
                    <a:pt x="240" y="443"/>
                  </a:cubicBezTo>
                  <a:cubicBezTo>
                    <a:pt x="217" y="441"/>
                    <a:pt x="210" y="438"/>
                    <a:pt x="210" y="427"/>
                  </a:cubicBezTo>
                  <a:cubicBezTo>
                    <a:pt x="210" y="427"/>
                    <a:pt x="210" y="424"/>
                    <a:pt x="213" y="413"/>
                  </a:cubicBezTo>
                  <a:lnTo>
                    <a:pt x="319" y="48"/>
                  </a:lnTo>
                </a:path>
              </a:pathLst>
            </a:custGeom>
            <a:solidFill>
              <a:srgbClr val="000000"/>
            </a:solidFill>
            <a:ln w="15840">
              <a:noFill/>
            </a:ln>
          </p:spPr>
        </p:sp>
        <p:sp>
          <p:nvSpPr>
            <p:cNvPr id="2407" name="Freeform 298"/>
            <p:cNvSpPr/>
            <p:nvPr/>
          </p:nvSpPr>
          <p:spPr>
            <a:xfrm>
              <a:off x="5830560" y="1754280"/>
              <a:ext cx="149400" cy="117720"/>
            </a:xfrm>
            <a:custGeom>
              <a:avLst/>
              <a:gdLst/>
              <a:ahLst/>
              <a:rect l="0" t="0" r="r" b="b"/>
              <a:pathLst>
                <a:path w="415" h="327">
                  <a:moveTo>
                    <a:pt x="246" y="34"/>
                  </a:moveTo>
                  <a:cubicBezTo>
                    <a:pt x="249" y="20"/>
                    <a:pt x="251" y="19"/>
                    <a:pt x="262" y="17"/>
                  </a:cubicBezTo>
                  <a:cubicBezTo>
                    <a:pt x="265" y="17"/>
                    <a:pt x="285" y="17"/>
                    <a:pt x="296" y="17"/>
                  </a:cubicBezTo>
                  <a:cubicBezTo>
                    <a:pt x="330" y="17"/>
                    <a:pt x="344" y="17"/>
                    <a:pt x="359" y="22"/>
                  </a:cubicBezTo>
                  <a:cubicBezTo>
                    <a:pt x="382" y="28"/>
                    <a:pt x="384" y="42"/>
                    <a:pt x="384" y="59"/>
                  </a:cubicBezTo>
                  <a:cubicBezTo>
                    <a:pt x="384" y="67"/>
                    <a:pt x="384" y="73"/>
                    <a:pt x="380" y="98"/>
                  </a:cubicBezTo>
                  <a:lnTo>
                    <a:pt x="378" y="103"/>
                  </a:lnTo>
                  <a:cubicBezTo>
                    <a:pt x="378" y="109"/>
                    <a:pt x="382" y="111"/>
                    <a:pt x="389" y="111"/>
                  </a:cubicBezTo>
                  <a:cubicBezTo>
                    <a:pt x="396" y="111"/>
                    <a:pt x="398" y="106"/>
                    <a:pt x="398" y="98"/>
                  </a:cubicBezTo>
                  <a:lnTo>
                    <a:pt x="414" y="6"/>
                  </a:lnTo>
                  <a:cubicBezTo>
                    <a:pt x="414" y="0"/>
                    <a:pt x="407" y="0"/>
                    <a:pt x="396" y="0"/>
                  </a:cubicBezTo>
                  <a:lnTo>
                    <a:pt x="57" y="0"/>
                  </a:lnTo>
                  <a:cubicBezTo>
                    <a:pt x="43" y="0"/>
                    <a:pt x="41" y="0"/>
                    <a:pt x="38" y="9"/>
                  </a:cubicBezTo>
                  <a:lnTo>
                    <a:pt x="4" y="95"/>
                  </a:lnTo>
                  <a:cubicBezTo>
                    <a:pt x="2" y="97"/>
                    <a:pt x="0" y="101"/>
                    <a:pt x="0" y="104"/>
                  </a:cubicBezTo>
                  <a:cubicBezTo>
                    <a:pt x="0" y="106"/>
                    <a:pt x="2" y="111"/>
                    <a:pt x="9" y="111"/>
                  </a:cubicBezTo>
                  <a:cubicBezTo>
                    <a:pt x="16" y="111"/>
                    <a:pt x="18" y="109"/>
                    <a:pt x="22" y="100"/>
                  </a:cubicBezTo>
                  <a:cubicBezTo>
                    <a:pt x="54" y="22"/>
                    <a:pt x="72" y="17"/>
                    <a:pt x="156" y="17"/>
                  </a:cubicBezTo>
                  <a:lnTo>
                    <a:pt x="179" y="17"/>
                  </a:lnTo>
                  <a:cubicBezTo>
                    <a:pt x="195" y="17"/>
                    <a:pt x="195" y="17"/>
                    <a:pt x="195" y="22"/>
                  </a:cubicBezTo>
                  <a:cubicBezTo>
                    <a:pt x="195" y="23"/>
                    <a:pt x="195" y="25"/>
                    <a:pt x="194" y="33"/>
                  </a:cubicBezTo>
                  <a:lnTo>
                    <a:pt x="120" y="285"/>
                  </a:lnTo>
                  <a:cubicBezTo>
                    <a:pt x="117" y="304"/>
                    <a:pt x="115" y="309"/>
                    <a:pt x="56" y="309"/>
                  </a:cubicBezTo>
                  <a:cubicBezTo>
                    <a:pt x="36" y="309"/>
                    <a:pt x="30" y="309"/>
                    <a:pt x="30" y="320"/>
                  </a:cubicBezTo>
                  <a:cubicBezTo>
                    <a:pt x="30" y="320"/>
                    <a:pt x="32" y="326"/>
                    <a:pt x="41" y="326"/>
                  </a:cubicBezTo>
                  <a:cubicBezTo>
                    <a:pt x="56" y="326"/>
                    <a:pt x="72" y="324"/>
                    <a:pt x="88" y="324"/>
                  </a:cubicBezTo>
                  <a:cubicBezTo>
                    <a:pt x="104" y="324"/>
                    <a:pt x="120" y="324"/>
                    <a:pt x="136" y="324"/>
                  </a:cubicBezTo>
                  <a:cubicBezTo>
                    <a:pt x="151" y="324"/>
                    <a:pt x="170" y="324"/>
                    <a:pt x="185" y="324"/>
                  </a:cubicBezTo>
                  <a:cubicBezTo>
                    <a:pt x="201" y="324"/>
                    <a:pt x="217" y="326"/>
                    <a:pt x="231" y="326"/>
                  </a:cubicBezTo>
                  <a:cubicBezTo>
                    <a:pt x="237" y="326"/>
                    <a:pt x="246" y="326"/>
                    <a:pt x="246" y="315"/>
                  </a:cubicBezTo>
                  <a:cubicBezTo>
                    <a:pt x="246" y="309"/>
                    <a:pt x="238" y="309"/>
                    <a:pt x="222" y="309"/>
                  </a:cubicBezTo>
                  <a:cubicBezTo>
                    <a:pt x="212" y="309"/>
                    <a:pt x="201" y="307"/>
                    <a:pt x="190" y="307"/>
                  </a:cubicBezTo>
                  <a:cubicBezTo>
                    <a:pt x="170" y="306"/>
                    <a:pt x="170" y="304"/>
                    <a:pt x="170" y="298"/>
                  </a:cubicBezTo>
                  <a:cubicBezTo>
                    <a:pt x="170" y="295"/>
                    <a:pt x="170" y="293"/>
                    <a:pt x="172" y="287"/>
                  </a:cubicBezTo>
                  <a:lnTo>
                    <a:pt x="246" y="34"/>
                  </a:lnTo>
                </a:path>
              </a:pathLst>
            </a:custGeom>
            <a:solidFill>
              <a:srgbClr val="000000"/>
            </a:solidFill>
            <a:ln w="15840">
              <a:noFill/>
            </a:ln>
          </p:spPr>
        </p:sp>
        <p:sp>
          <p:nvSpPr>
            <p:cNvPr id="2408" name="Freeform 299"/>
            <p:cNvSpPr/>
            <p:nvPr/>
          </p:nvSpPr>
          <p:spPr>
            <a:xfrm>
              <a:off x="6103800" y="1727280"/>
              <a:ext cx="31320" cy="106920"/>
            </a:xfrm>
            <a:custGeom>
              <a:avLst/>
              <a:gdLst/>
              <a:ahLst/>
              <a:rect l="0" t="0" r="r" b="b"/>
              <a:pathLst>
                <a:path w="87" h="297">
                  <a:moveTo>
                    <a:pt x="86" y="36"/>
                  </a:moveTo>
                  <a:cubicBezTo>
                    <a:pt x="86" y="17"/>
                    <a:pt x="66" y="0"/>
                    <a:pt x="43" y="0"/>
                  </a:cubicBezTo>
                  <a:cubicBezTo>
                    <a:pt x="20" y="0"/>
                    <a:pt x="0" y="17"/>
                    <a:pt x="0" y="36"/>
                  </a:cubicBezTo>
                  <a:cubicBezTo>
                    <a:pt x="0" y="56"/>
                    <a:pt x="20" y="73"/>
                    <a:pt x="43" y="73"/>
                  </a:cubicBezTo>
                  <a:cubicBezTo>
                    <a:pt x="66" y="73"/>
                    <a:pt x="86" y="56"/>
                    <a:pt x="86" y="36"/>
                  </a:cubicBezTo>
                  <a:moveTo>
                    <a:pt x="86" y="260"/>
                  </a:moveTo>
                  <a:cubicBezTo>
                    <a:pt x="86" y="240"/>
                    <a:pt x="66" y="224"/>
                    <a:pt x="43" y="224"/>
                  </a:cubicBezTo>
                  <a:cubicBezTo>
                    <a:pt x="20" y="224"/>
                    <a:pt x="0" y="240"/>
                    <a:pt x="0" y="260"/>
                  </a:cubicBezTo>
                  <a:cubicBezTo>
                    <a:pt x="0" y="281"/>
                    <a:pt x="20" y="296"/>
                    <a:pt x="43" y="296"/>
                  </a:cubicBezTo>
                  <a:cubicBezTo>
                    <a:pt x="66" y="296"/>
                    <a:pt x="86" y="281"/>
                    <a:pt x="86" y="260"/>
                  </a:cubicBezTo>
                </a:path>
              </a:pathLst>
            </a:custGeom>
            <a:solidFill>
              <a:srgbClr val="000000"/>
            </a:solidFill>
            <a:ln w="15840">
              <a:noFill/>
            </a:ln>
          </p:spPr>
        </p:sp>
        <p:sp>
          <p:nvSpPr>
            <p:cNvPr id="2409" name="Freeform 300"/>
            <p:cNvSpPr/>
            <p:nvPr/>
          </p:nvSpPr>
          <p:spPr>
            <a:xfrm>
              <a:off x="6174000" y="1743120"/>
              <a:ext cx="189360" cy="58680"/>
            </a:xfrm>
            <a:custGeom>
              <a:avLst/>
              <a:gdLst/>
              <a:ahLst/>
              <a:rect l="0" t="0" r="r" b="b"/>
              <a:pathLst>
                <a:path w="526" h="163">
                  <a:moveTo>
                    <a:pt x="498" y="28"/>
                  </a:moveTo>
                  <a:cubicBezTo>
                    <a:pt x="511" y="28"/>
                    <a:pt x="525" y="28"/>
                    <a:pt x="525" y="14"/>
                  </a:cubicBezTo>
                  <a:cubicBezTo>
                    <a:pt x="525" y="0"/>
                    <a:pt x="511" y="0"/>
                    <a:pt x="500" y="0"/>
                  </a:cubicBezTo>
                  <a:lnTo>
                    <a:pt x="27" y="0"/>
                  </a:lnTo>
                  <a:cubicBezTo>
                    <a:pt x="14" y="0"/>
                    <a:pt x="0" y="0"/>
                    <a:pt x="0" y="14"/>
                  </a:cubicBezTo>
                  <a:cubicBezTo>
                    <a:pt x="0" y="28"/>
                    <a:pt x="14" y="28"/>
                    <a:pt x="27" y="28"/>
                  </a:cubicBezTo>
                  <a:lnTo>
                    <a:pt x="498" y="28"/>
                  </a:lnTo>
                  <a:moveTo>
                    <a:pt x="500" y="162"/>
                  </a:moveTo>
                  <a:cubicBezTo>
                    <a:pt x="511" y="162"/>
                    <a:pt x="525" y="162"/>
                    <a:pt x="525" y="148"/>
                  </a:cubicBezTo>
                  <a:cubicBezTo>
                    <a:pt x="525" y="134"/>
                    <a:pt x="511" y="134"/>
                    <a:pt x="498" y="134"/>
                  </a:cubicBezTo>
                  <a:lnTo>
                    <a:pt x="27" y="134"/>
                  </a:lnTo>
                  <a:cubicBezTo>
                    <a:pt x="14" y="134"/>
                    <a:pt x="0" y="134"/>
                    <a:pt x="0" y="148"/>
                  </a:cubicBezTo>
                  <a:cubicBezTo>
                    <a:pt x="0" y="162"/>
                    <a:pt x="14" y="162"/>
                    <a:pt x="27" y="162"/>
                  </a:cubicBezTo>
                  <a:lnTo>
                    <a:pt x="500" y="162"/>
                  </a:lnTo>
                </a:path>
              </a:pathLst>
            </a:custGeom>
            <a:solidFill>
              <a:srgbClr val="000000"/>
            </a:solidFill>
            <a:ln w="15840">
              <a:noFill/>
            </a:ln>
          </p:spPr>
        </p:sp>
        <p:sp>
          <p:nvSpPr>
            <p:cNvPr id="2410" name="Freeform 301"/>
            <p:cNvSpPr/>
            <p:nvPr/>
          </p:nvSpPr>
          <p:spPr>
            <a:xfrm>
              <a:off x="6478200" y="1648800"/>
              <a:ext cx="101880" cy="247320"/>
            </a:xfrm>
            <a:custGeom>
              <a:avLst/>
              <a:gdLst/>
              <a:ahLst/>
              <a:rect l="0" t="0" r="r" b="b"/>
              <a:pathLst>
                <a:path w="283" h="687">
                  <a:moveTo>
                    <a:pt x="167" y="92"/>
                  </a:moveTo>
                  <a:cubicBezTo>
                    <a:pt x="167" y="64"/>
                    <a:pt x="188" y="20"/>
                    <a:pt x="274" y="16"/>
                  </a:cubicBezTo>
                  <a:cubicBezTo>
                    <a:pt x="278" y="14"/>
                    <a:pt x="282" y="11"/>
                    <a:pt x="282" y="8"/>
                  </a:cubicBezTo>
                  <a:cubicBezTo>
                    <a:pt x="282" y="0"/>
                    <a:pt x="274" y="0"/>
                    <a:pt x="267" y="0"/>
                  </a:cubicBezTo>
                  <a:cubicBezTo>
                    <a:pt x="186" y="0"/>
                    <a:pt x="115" y="34"/>
                    <a:pt x="115" y="86"/>
                  </a:cubicBezTo>
                  <a:lnTo>
                    <a:pt x="115" y="242"/>
                  </a:lnTo>
                  <a:cubicBezTo>
                    <a:pt x="115" y="270"/>
                    <a:pt x="115" y="291"/>
                    <a:pt x="82" y="313"/>
                  </a:cubicBezTo>
                  <a:cubicBezTo>
                    <a:pt x="54" y="334"/>
                    <a:pt x="25" y="335"/>
                    <a:pt x="7" y="335"/>
                  </a:cubicBezTo>
                  <a:cubicBezTo>
                    <a:pt x="4" y="337"/>
                    <a:pt x="0" y="340"/>
                    <a:pt x="0" y="343"/>
                  </a:cubicBezTo>
                  <a:cubicBezTo>
                    <a:pt x="0" y="351"/>
                    <a:pt x="5" y="351"/>
                    <a:pt x="13" y="351"/>
                  </a:cubicBezTo>
                  <a:cubicBezTo>
                    <a:pt x="65" y="354"/>
                    <a:pt x="102" y="379"/>
                    <a:pt x="111" y="411"/>
                  </a:cubicBezTo>
                  <a:cubicBezTo>
                    <a:pt x="115" y="419"/>
                    <a:pt x="115" y="421"/>
                    <a:pt x="115" y="446"/>
                  </a:cubicBezTo>
                  <a:lnTo>
                    <a:pt x="115" y="581"/>
                  </a:lnTo>
                  <a:cubicBezTo>
                    <a:pt x="115" y="609"/>
                    <a:pt x="115" y="633"/>
                    <a:pt x="152" y="658"/>
                  </a:cubicBezTo>
                  <a:cubicBezTo>
                    <a:pt x="183" y="678"/>
                    <a:pt x="235" y="686"/>
                    <a:pt x="267" y="686"/>
                  </a:cubicBezTo>
                  <a:cubicBezTo>
                    <a:pt x="274" y="686"/>
                    <a:pt x="282" y="686"/>
                    <a:pt x="282" y="678"/>
                  </a:cubicBezTo>
                  <a:cubicBezTo>
                    <a:pt x="282" y="672"/>
                    <a:pt x="276" y="672"/>
                    <a:pt x="269" y="672"/>
                  </a:cubicBezTo>
                  <a:cubicBezTo>
                    <a:pt x="219" y="669"/>
                    <a:pt x="179" y="647"/>
                    <a:pt x="170" y="611"/>
                  </a:cubicBezTo>
                  <a:cubicBezTo>
                    <a:pt x="167" y="605"/>
                    <a:pt x="167" y="603"/>
                    <a:pt x="167" y="580"/>
                  </a:cubicBezTo>
                  <a:lnTo>
                    <a:pt x="167" y="435"/>
                  </a:lnTo>
                  <a:cubicBezTo>
                    <a:pt x="167" y="404"/>
                    <a:pt x="161" y="391"/>
                    <a:pt x="136" y="369"/>
                  </a:cubicBezTo>
                  <a:cubicBezTo>
                    <a:pt x="118" y="355"/>
                    <a:pt x="95" y="349"/>
                    <a:pt x="74" y="343"/>
                  </a:cubicBezTo>
                  <a:cubicBezTo>
                    <a:pt x="138" y="327"/>
                    <a:pt x="167" y="296"/>
                    <a:pt x="167" y="256"/>
                  </a:cubicBezTo>
                  <a:lnTo>
                    <a:pt x="167" y="92"/>
                  </a:lnTo>
                </a:path>
              </a:pathLst>
            </a:custGeom>
            <a:solidFill>
              <a:srgbClr val="000000"/>
            </a:solidFill>
            <a:ln w="15840">
              <a:noFill/>
            </a:ln>
          </p:spPr>
        </p:sp>
        <p:sp>
          <p:nvSpPr>
            <p:cNvPr id="2411" name="Freeform 302"/>
            <p:cNvSpPr/>
            <p:nvPr/>
          </p:nvSpPr>
          <p:spPr>
            <a:xfrm>
              <a:off x="6609240" y="1665000"/>
              <a:ext cx="207000" cy="169200"/>
            </a:xfrm>
            <a:custGeom>
              <a:avLst/>
              <a:gdLst/>
              <a:ahLst/>
              <a:rect l="0" t="0" r="r" b="b"/>
              <a:pathLst>
                <a:path w="575" h="470">
                  <a:moveTo>
                    <a:pt x="445" y="78"/>
                  </a:moveTo>
                  <a:lnTo>
                    <a:pt x="455" y="69"/>
                  </a:lnTo>
                  <a:cubicBezTo>
                    <a:pt x="479" y="48"/>
                    <a:pt x="506" y="25"/>
                    <a:pt x="559" y="22"/>
                  </a:cubicBezTo>
                  <a:cubicBezTo>
                    <a:pt x="567" y="20"/>
                    <a:pt x="574" y="20"/>
                    <a:pt x="574" y="8"/>
                  </a:cubicBezTo>
                  <a:cubicBezTo>
                    <a:pt x="574" y="3"/>
                    <a:pt x="570" y="0"/>
                    <a:pt x="565" y="0"/>
                  </a:cubicBezTo>
                  <a:cubicBezTo>
                    <a:pt x="543" y="0"/>
                    <a:pt x="520" y="2"/>
                    <a:pt x="500" y="2"/>
                  </a:cubicBezTo>
                  <a:cubicBezTo>
                    <a:pt x="473" y="2"/>
                    <a:pt x="446" y="0"/>
                    <a:pt x="420" y="0"/>
                  </a:cubicBezTo>
                  <a:cubicBezTo>
                    <a:pt x="416" y="0"/>
                    <a:pt x="405" y="0"/>
                    <a:pt x="405" y="12"/>
                  </a:cubicBezTo>
                  <a:cubicBezTo>
                    <a:pt x="405" y="20"/>
                    <a:pt x="414" y="22"/>
                    <a:pt x="418" y="22"/>
                  </a:cubicBezTo>
                  <a:cubicBezTo>
                    <a:pt x="423" y="22"/>
                    <a:pt x="446" y="23"/>
                    <a:pt x="446" y="37"/>
                  </a:cubicBezTo>
                  <a:cubicBezTo>
                    <a:pt x="446" y="48"/>
                    <a:pt x="427" y="67"/>
                    <a:pt x="425" y="70"/>
                  </a:cubicBezTo>
                  <a:lnTo>
                    <a:pt x="240" y="254"/>
                  </a:lnTo>
                  <a:lnTo>
                    <a:pt x="154" y="50"/>
                  </a:lnTo>
                  <a:cubicBezTo>
                    <a:pt x="149" y="41"/>
                    <a:pt x="149" y="39"/>
                    <a:pt x="149" y="37"/>
                  </a:cubicBezTo>
                  <a:cubicBezTo>
                    <a:pt x="149" y="22"/>
                    <a:pt x="188" y="22"/>
                    <a:pt x="195" y="22"/>
                  </a:cubicBezTo>
                  <a:cubicBezTo>
                    <a:pt x="206" y="22"/>
                    <a:pt x="215" y="22"/>
                    <a:pt x="215" y="8"/>
                  </a:cubicBezTo>
                  <a:cubicBezTo>
                    <a:pt x="215" y="0"/>
                    <a:pt x="206" y="0"/>
                    <a:pt x="203" y="0"/>
                  </a:cubicBezTo>
                  <a:cubicBezTo>
                    <a:pt x="181" y="0"/>
                    <a:pt x="126" y="2"/>
                    <a:pt x="104" y="2"/>
                  </a:cubicBezTo>
                  <a:cubicBezTo>
                    <a:pt x="84" y="2"/>
                    <a:pt x="34" y="0"/>
                    <a:pt x="14" y="0"/>
                  </a:cubicBezTo>
                  <a:cubicBezTo>
                    <a:pt x="11" y="0"/>
                    <a:pt x="0" y="0"/>
                    <a:pt x="0" y="14"/>
                  </a:cubicBezTo>
                  <a:cubicBezTo>
                    <a:pt x="0" y="22"/>
                    <a:pt x="7" y="22"/>
                    <a:pt x="18" y="22"/>
                  </a:cubicBezTo>
                  <a:cubicBezTo>
                    <a:pt x="66" y="22"/>
                    <a:pt x="68" y="28"/>
                    <a:pt x="75" y="45"/>
                  </a:cubicBezTo>
                  <a:lnTo>
                    <a:pt x="174" y="271"/>
                  </a:lnTo>
                  <a:cubicBezTo>
                    <a:pt x="174" y="273"/>
                    <a:pt x="176" y="281"/>
                    <a:pt x="176" y="282"/>
                  </a:cubicBezTo>
                  <a:cubicBezTo>
                    <a:pt x="176" y="284"/>
                    <a:pt x="145" y="394"/>
                    <a:pt x="140" y="407"/>
                  </a:cubicBezTo>
                  <a:cubicBezTo>
                    <a:pt x="131" y="446"/>
                    <a:pt x="129" y="447"/>
                    <a:pt x="66" y="447"/>
                  </a:cubicBezTo>
                  <a:cubicBezTo>
                    <a:pt x="52" y="447"/>
                    <a:pt x="45" y="447"/>
                    <a:pt x="45" y="461"/>
                  </a:cubicBezTo>
                  <a:cubicBezTo>
                    <a:pt x="45" y="469"/>
                    <a:pt x="54" y="469"/>
                    <a:pt x="56" y="469"/>
                  </a:cubicBezTo>
                  <a:cubicBezTo>
                    <a:pt x="79" y="469"/>
                    <a:pt x="133" y="468"/>
                    <a:pt x="156" y="468"/>
                  </a:cubicBezTo>
                  <a:cubicBezTo>
                    <a:pt x="178" y="468"/>
                    <a:pt x="235" y="469"/>
                    <a:pt x="256" y="469"/>
                  </a:cubicBezTo>
                  <a:cubicBezTo>
                    <a:pt x="262" y="469"/>
                    <a:pt x="273" y="469"/>
                    <a:pt x="273" y="455"/>
                  </a:cubicBezTo>
                  <a:cubicBezTo>
                    <a:pt x="273" y="447"/>
                    <a:pt x="265" y="447"/>
                    <a:pt x="249" y="447"/>
                  </a:cubicBezTo>
                  <a:cubicBezTo>
                    <a:pt x="247" y="447"/>
                    <a:pt x="233" y="447"/>
                    <a:pt x="221" y="447"/>
                  </a:cubicBezTo>
                  <a:cubicBezTo>
                    <a:pt x="203" y="446"/>
                    <a:pt x="199" y="444"/>
                    <a:pt x="199" y="435"/>
                  </a:cubicBezTo>
                  <a:cubicBezTo>
                    <a:pt x="199" y="430"/>
                    <a:pt x="206" y="407"/>
                    <a:pt x="210" y="393"/>
                  </a:cubicBezTo>
                  <a:lnTo>
                    <a:pt x="237" y="296"/>
                  </a:lnTo>
                  <a:cubicBezTo>
                    <a:pt x="240" y="282"/>
                    <a:pt x="242" y="281"/>
                    <a:pt x="247" y="274"/>
                  </a:cubicBezTo>
                  <a:lnTo>
                    <a:pt x="445" y="78"/>
                  </a:lnTo>
                </a:path>
              </a:pathLst>
            </a:custGeom>
            <a:solidFill>
              <a:srgbClr val="000000"/>
            </a:solidFill>
            <a:ln w="15840">
              <a:noFill/>
            </a:ln>
          </p:spPr>
        </p:sp>
        <p:sp>
          <p:nvSpPr>
            <p:cNvPr id="2412" name="Freeform 303"/>
            <p:cNvSpPr/>
            <p:nvPr/>
          </p:nvSpPr>
          <p:spPr>
            <a:xfrm>
              <a:off x="6764040" y="1756440"/>
              <a:ext cx="88200" cy="150840"/>
            </a:xfrm>
            <a:custGeom>
              <a:avLst/>
              <a:gdLst/>
              <a:ahLst/>
              <a:rect l="0" t="0" r="r" b="b"/>
              <a:pathLst>
                <a:path w="245" h="419">
                  <a:moveTo>
                    <a:pt x="244" y="19"/>
                  </a:moveTo>
                  <a:cubicBezTo>
                    <a:pt x="244" y="9"/>
                    <a:pt x="237" y="0"/>
                    <a:pt x="222" y="0"/>
                  </a:cubicBezTo>
                  <a:cubicBezTo>
                    <a:pt x="206" y="0"/>
                    <a:pt x="190" y="14"/>
                    <a:pt x="190" y="26"/>
                  </a:cubicBezTo>
                  <a:cubicBezTo>
                    <a:pt x="190" y="34"/>
                    <a:pt x="197" y="45"/>
                    <a:pt x="213" y="45"/>
                  </a:cubicBezTo>
                  <a:cubicBezTo>
                    <a:pt x="228" y="45"/>
                    <a:pt x="244" y="33"/>
                    <a:pt x="244" y="19"/>
                  </a:cubicBezTo>
                  <a:moveTo>
                    <a:pt x="126" y="343"/>
                  </a:moveTo>
                  <a:cubicBezTo>
                    <a:pt x="117" y="376"/>
                    <a:pt x="88" y="404"/>
                    <a:pt x="54" y="404"/>
                  </a:cubicBezTo>
                  <a:cubicBezTo>
                    <a:pt x="47" y="404"/>
                    <a:pt x="41" y="402"/>
                    <a:pt x="34" y="401"/>
                  </a:cubicBezTo>
                  <a:cubicBezTo>
                    <a:pt x="48" y="394"/>
                    <a:pt x="54" y="383"/>
                    <a:pt x="54" y="376"/>
                  </a:cubicBezTo>
                  <a:cubicBezTo>
                    <a:pt x="54" y="365"/>
                    <a:pt x="43" y="359"/>
                    <a:pt x="32" y="359"/>
                  </a:cubicBezTo>
                  <a:cubicBezTo>
                    <a:pt x="14" y="359"/>
                    <a:pt x="0" y="371"/>
                    <a:pt x="0" y="387"/>
                  </a:cubicBezTo>
                  <a:cubicBezTo>
                    <a:pt x="0" y="405"/>
                    <a:pt x="22" y="418"/>
                    <a:pt x="56" y="418"/>
                  </a:cubicBezTo>
                  <a:cubicBezTo>
                    <a:pt x="88" y="418"/>
                    <a:pt x="152" y="401"/>
                    <a:pt x="170" y="341"/>
                  </a:cubicBezTo>
                  <a:lnTo>
                    <a:pt x="221" y="168"/>
                  </a:lnTo>
                  <a:cubicBezTo>
                    <a:pt x="222" y="164"/>
                    <a:pt x="224" y="159"/>
                    <a:pt x="224" y="153"/>
                  </a:cubicBezTo>
                  <a:cubicBezTo>
                    <a:pt x="224" y="126"/>
                    <a:pt x="197" y="108"/>
                    <a:pt x="163" y="108"/>
                  </a:cubicBezTo>
                  <a:cubicBezTo>
                    <a:pt x="102" y="108"/>
                    <a:pt x="66" y="173"/>
                    <a:pt x="66" y="181"/>
                  </a:cubicBezTo>
                  <a:cubicBezTo>
                    <a:pt x="66" y="187"/>
                    <a:pt x="74" y="187"/>
                    <a:pt x="75" y="187"/>
                  </a:cubicBezTo>
                  <a:cubicBezTo>
                    <a:pt x="82" y="187"/>
                    <a:pt x="82" y="185"/>
                    <a:pt x="88" y="178"/>
                  </a:cubicBezTo>
                  <a:cubicBezTo>
                    <a:pt x="100" y="150"/>
                    <a:pt x="129" y="120"/>
                    <a:pt x="161" y="120"/>
                  </a:cubicBezTo>
                  <a:cubicBezTo>
                    <a:pt x="176" y="120"/>
                    <a:pt x="181" y="128"/>
                    <a:pt x="181" y="143"/>
                  </a:cubicBezTo>
                  <a:cubicBezTo>
                    <a:pt x="181" y="150"/>
                    <a:pt x="179" y="156"/>
                    <a:pt x="179" y="159"/>
                  </a:cubicBezTo>
                  <a:lnTo>
                    <a:pt x="126" y="343"/>
                  </a:lnTo>
                </a:path>
              </a:pathLst>
            </a:custGeom>
            <a:solidFill>
              <a:srgbClr val="000000"/>
            </a:solidFill>
            <a:ln w="15840">
              <a:noFill/>
            </a:ln>
          </p:spPr>
        </p:sp>
        <p:sp>
          <p:nvSpPr>
            <p:cNvPr id="2413" name="Freeform 304"/>
            <p:cNvSpPr/>
            <p:nvPr/>
          </p:nvSpPr>
          <p:spPr>
            <a:xfrm>
              <a:off x="6917040" y="1648800"/>
              <a:ext cx="12600" cy="247320"/>
            </a:xfrm>
            <a:custGeom>
              <a:avLst/>
              <a:gdLst/>
              <a:ahLst/>
              <a:rect l="0" t="0" r="r" b="b"/>
              <a:pathLst>
                <a:path w="35" h="687">
                  <a:moveTo>
                    <a:pt x="34" y="25"/>
                  </a:moveTo>
                  <a:cubicBezTo>
                    <a:pt x="34" y="12"/>
                    <a:pt x="34" y="0"/>
                    <a:pt x="16" y="0"/>
                  </a:cubicBezTo>
                  <a:cubicBezTo>
                    <a:pt x="0" y="0"/>
                    <a:pt x="0" y="12"/>
                    <a:pt x="0" y="25"/>
                  </a:cubicBezTo>
                  <a:lnTo>
                    <a:pt x="0" y="661"/>
                  </a:lnTo>
                  <a:cubicBezTo>
                    <a:pt x="0" y="673"/>
                    <a:pt x="0" y="686"/>
                    <a:pt x="16" y="686"/>
                  </a:cubicBezTo>
                  <a:cubicBezTo>
                    <a:pt x="34" y="686"/>
                    <a:pt x="34" y="673"/>
                    <a:pt x="34" y="661"/>
                  </a:cubicBezTo>
                  <a:lnTo>
                    <a:pt x="34" y="25"/>
                  </a:lnTo>
                </a:path>
              </a:pathLst>
            </a:custGeom>
            <a:solidFill>
              <a:srgbClr val="000000"/>
            </a:solidFill>
            <a:ln w="15840">
              <a:noFill/>
            </a:ln>
          </p:spPr>
        </p:sp>
        <p:sp>
          <p:nvSpPr>
            <p:cNvPr id="2414" name="Freeform 305"/>
            <p:cNvSpPr/>
            <p:nvPr/>
          </p:nvSpPr>
          <p:spPr>
            <a:xfrm>
              <a:off x="6977520" y="1662840"/>
              <a:ext cx="126720" cy="172080"/>
            </a:xfrm>
            <a:custGeom>
              <a:avLst/>
              <a:gdLst/>
              <a:ahLst/>
              <a:rect l="0" t="0" r="r" b="b"/>
              <a:pathLst>
                <a:path w="352" h="478">
                  <a:moveTo>
                    <a:pt x="351" y="25"/>
                  </a:moveTo>
                  <a:cubicBezTo>
                    <a:pt x="351" y="2"/>
                    <a:pt x="350" y="0"/>
                    <a:pt x="325" y="0"/>
                  </a:cubicBezTo>
                  <a:lnTo>
                    <a:pt x="27" y="0"/>
                  </a:lnTo>
                  <a:cubicBezTo>
                    <a:pt x="14" y="0"/>
                    <a:pt x="0" y="0"/>
                    <a:pt x="0" y="14"/>
                  </a:cubicBezTo>
                  <a:cubicBezTo>
                    <a:pt x="0" y="28"/>
                    <a:pt x="14" y="28"/>
                    <a:pt x="27" y="28"/>
                  </a:cubicBezTo>
                  <a:lnTo>
                    <a:pt x="321" y="28"/>
                  </a:lnTo>
                  <a:lnTo>
                    <a:pt x="321" y="224"/>
                  </a:lnTo>
                  <a:lnTo>
                    <a:pt x="39" y="224"/>
                  </a:lnTo>
                  <a:cubicBezTo>
                    <a:pt x="25" y="224"/>
                    <a:pt x="11" y="224"/>
                    <a:pt x="11" y="238"/>
                  </a:cubicBezTo>
                  <a:cubicBezTo>
                    <a:pt x="11" y="253"/>
                    <a:pt x="25" y="253"/>
                    <a:pt x="39" y="253"/>
                  </a:cubicBezTo>
                  <a:lnTo>
                    <a:pt x="321" y="253"/>
                  </a:lnTo>
                  <a:lnTo>
                    <a:pt x="321" y="449"/>
                  </a:lnTo>
                  <a:lnTo>
                    <a:pt x="27" y="449"/>
                  </a:lnTo>
                  <a:cubicBezTo>
                    <a:pt x="14" y="449"/>
                    <a:pt x="0" y="449"/>
                    <a:pt x="0" y="463"/>
                  </a:cubicBezTo>
                  <a:cubicBezTo>
                    <a:pt x="0" y="477"/>
                    <a:pt x="14" y="477"/>
                    <a:pt x="27" y="477"/>
                  </a:cubicBezTo>
                  <a:lnTo>
                    <a:pt x="325" y="477"/>
                  </a:lnTo>
                  <a:cubicBezTo>
                    <a:pt x="350" y="477"/>
                    <a:pt x="351" y="475"/>
                    <a:pt x="351" y="452"/>
                  </a:cubicBezTo>
                  <a:lnTo>
                    <a:pt x="351" y="25"/>
                  </a:lnTo>
                </a:path>
              </a:pathLst>
            </a:custGeom>
            <a:solidFill>
              <a:srgbClr val="000000"/>
            </a:solidFill>
            <a:ln w="15840">
              <a:noFill/>
            </a:ln>
          </p:spPr>
        </p:sp>
        <p:sp>
          <p:nvSpPr>
            <p:cNvPr id="2415" name="Freeform 306"/>
            <p:cNvSpPr/>
            <p:nvPr/>
          </p:nvSpPr>
          <p:spPr>
            <a:xfrm>
              <a:off x="7127280" y="1665000"/>
              <a:ext cx="234720" cy="169200"/>
            </a:xfrm>
            <a:custGeom>
              <a:avLst/>
              <a:gdLst/>
              <a:ahLst/>
              <a:rect l="0" t="0" r="r" b="b"/>
              <a:pathLst>
                <a:path w="652" h="470">
                  <a:moveTo>
                    <a:pt x="362" y="187"/>
                  </a:moveTo>
                  <a:lnTo>
                    <a:pt x="296" y="50"/>
                  </a:lnTo>
                  <a:cubicBezTo>
                    <a:pt x="292" y="45"/>
                    <a:pt x="292" y="42"/>
                    <a:pt x="292" y="41"/>
                  </a:cubicBezTo>
                  <a:cubicBezTo>
                    <a:pt x="292" y="37"/>
                    <a:pt x="305" y="23"/>
                    <a:pt x="339" y="22"/>
                  </a:cubicBezTo>
                  <a:cubicBezTo>
                    <a:pt x="346" y="20"/>
                    <a:pt x="353" y="20"/>
                    <a:pt x="353" y="8"/>
                  </a:cubicBezTo>
                  <a:cubicBezTo>
                    <a:pt x="353" y="0"/>
                    <a:pt x="344" y="0"/>
                    <a:pt x="342" y="0"/>
                  </a:cubicBezTo>
                  <a:cubicBezTo>
                    <a:pt x="310" y="0"/>
                    <a:pt x="276" y="2"/>
                    <a:pt x="242" y="2"/>
                  </a:cubicBezTo>
                  <a:cubicBezTo>
                    <a:pt x="222" y="2"/>
                    <a:pt x="174" y="0"/>
                    <a:pt x="154" y="0"/>
                  </a:cubicBezTo>
                  <a:cubicBezTo>
                    <a:pt x="149" y="0"/>
                    <a:pt x="140" y="0"/>
                    <a:pt x="140" y="14"/>
                  </a:cubicBezTo>
                  <a:cubicBezTo>
                    <a:pt x="140" y="22"/>
                    <a:pt x="147" y="22"/>
                    <a:pt x="158" y="22"/>
                  </a:cubicBezTo>
                  <a:cubicBezTo>
                    <a:pt x="206" y="22"/>
                    <a:pt x="210" y="28"/>
                    <a:pt x="217" y="44"/>
                  </a:cubicBezTo>
                  <a:lnTo>
                    <a:pt x="310" y="235"/>
                  </a:lnTo>
                  <a:lnTo>
                    <a:pt x="143" y="391"/>
                  </a:lnTo>
                  <a:lnTo>
                    <a:pt x="133" y="399"/>
                  </a:lnTo>
                  <a:cubicBezTo>
                    <a:pt x="95" y="435"/>
                    <a:pt x="57" y="446"/>
                    <a:pt x="18" y="447"/>
                  </a:cubicBezTo>
                  <a:cubicBezTo>
                    <a:pt x="7" y="449"/>
                    <a:pt x="0" y="449"/>
                    <a:pt x="0" y="461"/>
                  </a:cubicBezTo>
                  <a:cubicBezTo>
                    <a:pt x="0" y="463"/>
                    <a:pt x="0" y="469"/>
                    <a:pt x="11" y="469"/>
                  </a:cubicBezTo>
                  <a:cubicBezTo>
                    <a:pt x="34" y="469"/>
                    <a:pt x="59" y="468"/>
                    <a:pt x="84" y="468"/>
                  </a:cubicBezTo>
                  <a:cubicBezTo>
                    <a:pt x="113" y="468"/>
                    <a:pt x="145" y="469"/>
                    <a:pt x="172" y="469"/>
                  </a:cubicBezTo>
                  <a:cubicBezTo>
                    <a:pt x="178" y="469"/>
                    <a:pt x="186" y="469"/>
                    <a:pt x="186" y="455"/>
                  </a:cubicBezTo>
                  <a:cubicBezTo>
                    <a:pt x="186" y="449"/>
                    <a:pt x="179" y="447"/>
                    <a:pt x="178" y="447"/>
                  </a:cubicBezTo>
                  <a:cubicBezTo>
                    <a:pt x="170" y="447"/>
                    <a:pt x="145" y="446"/>
                    <a:pt x="145" y="427"/>
                  </a:cubicBezTo>
                  <a:cubicBezTo>
                    <a:pt x="145" y="416"/>
                    <a:pt x="158" y="405"/>
                    <a:pt x="167" y="396"/>
                  </a:cubicBezTo>
                  <a:lnTo>
                    <a:pt x="247" y="321"/>
                  </a:lnTo>
                  <a:lnTo>
                    <a:pt x="319" y="254"/>
                  </a:lnTo>
                  <a:lnTo>
                    <a:pt x="398" y="418"/>
                  </a:lnTo>
                  <a:cubicBezTo>
                    <a:pt x="402" y="426"/>
                    <a:pt x="403" y="427"/>
                    <a:pt x="403" y="429"/>
                  </a:cubicBezTo>
                  <a:cubicBezTo>
                    <a:pt x="403" y="433"/>
                    <a:pt x="387" y="446"/>
                    <a:pt x="357" y="447"/>
                  </a:cubicBezTo>
                  <a:cubicBezTo>
                    <a:pt x="348" y="449"/>
                    <a:pt x="341" y="449"/>
                    <a:pt x="341" y="461"/>
                  </a:cubicBezTo>
                  <a:cubicBezTo>
                    <a:pt x="341" y="469"/>
                    <a:pt x="350" y="469"/>
                    <a:pt x="353" y="469"/>
                  </a:cubicBezTo>
                  <a:cubicBezTo>
                    <a:pt x="375" y="469"/>
                    <a:pt x="430" y="468"/>
                    <a:pt x="452" y="468"/>
                  </a:cubicBezTo>
                  <a:cubicBezTo>
                    <a:pt x="472" y="468"/>
                    <a:pt x="520" y="469"/>
                    <a:pt x="540" y="469"/>
                  </a:cubicBezTo>
                  <a:cubicBezTo>
                    <a:pt x="545" y="469"/>
                    <a:pt x="556" y="469"/>
                    <a:pt x="556" y="457"/>
                  </a:cubicBezTo>
                  <a:cubicBezTo>
                    <a:pt x="556" y="447"/>
                    <a:pt x="547" y="447"/>
                    <a:pt x="541" y="447"/>
                  </a:cubicBezTo>
                  <a:cubicBezTo>
                    <a:pt x="488" y="447"/>
                    <a:pt x="486" y="446"/>
                    <a:pt x="473" y="418"/>
                  </a:cubicBezTo>
                  <a:cubicBezTo>
                    <a:pt x="443" y="354"/>
                    <a:pt x="389" y="246"/>
                    <a:pt x="371" y="206"/>
                  </a:cubicBezTo>
                  <a:cubicBezTo>
                    <a:pt x="425" y="157"/>
                    <a:pt x="507" y="75"/>
                    <a:pt x="533" y="56"/>
                  </a:cubicBezTo>
                  <a:cubicBezTo>
                    <a:pt x="556" y="41"/>
                    <a:pt x="586" y="23"/>
                    <a:pt x="633" y="22"/>
                  </a:cubicBezTo>
                  <a:cubicBezTo>
                    <a:pt x="644" y="20"/>
                    <a:pt x="651" y="20"/>
                    <a:pt x="651" y="8"/>
                  </a:cubicBezTo>
                  <a:cubicBezTo>
                    <a:pt x="651" y="6"/>
                    <a:pt x="651" y="0"/>
                    <a:pt x="640" y="0"/>
                  </a:cubicBezTo>
                  <a:cubicBezTo>
                    <a:pt x="617" y="0"/>
                    <a:pt x="592" y="2"/>
                    <a:pt x="567" y="2"/>
                  </a:cubicBezTo>
                  <a:cubicBezTo>
                    <a:pt x="538" y="2"/>
                    <a:pt x="507" y="0"/>
                    <a:pt x="479" y="0"/>
                  </a:cubicBezTo>
                  <a:cubicBezTo>
                    <a:pt x="473" y="0"/>
                    <a:pt x="464" y="0"/>
                    <a:pt x="464" y="14"/>
                  </a:cubicBezTo>
                  <a:cubicBezTo>
                    <a:pt x="464" y="19"/>
                    <a:pt x="468" y="20"/>
                    <a:pt x="473" y="22"/>
                  </a:cubicBezTo>
                  <a:cubicBezTo>
                    <a:pt x="481" y="22"/>
                    <a:pt x="504" y="23"/>
                    <a:pt x="504" y="42"/>
                  </a:cubicBezTo>
                  <a:cubicBezTo>
                    <a:pt x="504" y="53"/>
                    <a:pt x="497" y="61"/>
                    <a:pt x="489" y="67"/>
                  </a:cubicBezTo>
                  <a:lnTo>
                    <a:pt x="362" y="187"/>
                  </a:lnTo>
                </a:path>
              </a:pathLst>
            </a:custGeom>
            <a:solidFill>
              <a:srgbClr val="000000"/>
            </a:solidFill>
            <a:ln w="15840">
              <a:noFill/>
            </a:ln>
          </p:spPr>
        </p:sp>
        <p:sp>
          <p:nvSpPr>
            <p:cNvPr id="2416" name="Freeform 307"/>
            <p:cNvSpPr/>
            <p:nvPr/>
          </p:nvSpPr>
          <p:spPr>
            <a:xfrm>
              <a:off x="7364160" y="1756440"/>
              <a:ext cx="61200" cy="117000"/>
            </a:xfrm>
            <a:custGeom>
              <a:avLst/>
              <a:gdLst/>
              <a:ahLst/>
              <a:rect l="0" t="0" r="r" b="b"/>
              <a:pathLst>
                <a:path w="170" h="325">
                  <a:moveTo>
                    <a:pt x="154" y="19"/>
                  </a:moveTo>
                  <a:cubicBezTo>
                    <a:pt x="154" y="11"/>
                    <a:pt x="147" y="0"/>
                    <a:pt x="133" y="0"/>
                  </a:cubicBezTo>
                  <a:cubicBezTo>
                    <a:pt x="117" y="0"/>
                    <a:pt x="100" y="12"/>
                    <a:pt x="100" y="26"/>
                  </a:cubicBezTo>
                  <a:cubicBezTo>
                    <a:pt x="100" y="34"/>
                    <a:pt x="108" y="45"/>
                    <a:pt x="124" y="45"/>
                  </a:cubicBezTo>
                  <a:cubicBezTo>
                    <a:pt x="140" y="45"/>
                    <a:pt x="154" y="31"/>
                    <a:pt x="154" y="19"/>
                  </a:cubicBezTo>
                  <a:moveTo>
                    <a:pt x="41" y="263"/>
                  </a:moveTo>
                  <a:cubicBezTo>
                    <a:pt x="38" y="270"/>
                    <a:pt x="36" y="274"/>
                    <a:pt x="36" y="284"/>
                  </a:cubicBezTo>
                  <a:cubicBezTo>
                    <a:pt x="36" y="306"/>
                    <a:pt x="57" y="324"/>
                    <a:pt x="88" y="324"/>
                  </a:cubicBezTo>
                  <a:cubicBezTo>
                    <a:pt x="143" y="324"/>
                    <a:pt x="169" y="257"/>
                    <a:pt x="169" y="251"/>
                  </a:cubicBezTo>
                  <a:cubicBezTo>
                    <a:pt x="169" y="245"/>
                    <a:pt x="161" y="245"/>
                    <a:pt x="160" y="245"/>
                  </a:cubicBezTo>
                  <a:cubicBezTo>
                    <a:pt x="152" y="245"/>
                    <a:pt x="152" y="248"/>
                    <a:pt x="149" y="253"/>
                  </a:cubicBezTo>
                  <a:cubicBezTo>
                    <a:pt x="136" y="291"/>
                    <a:pt x="111" y="310"/>
                    <a:pt x="90" y="310"/>
                  </a:cubicBezTo>
                  <a:cubicBezTo>
                    <a:pt x="79" y="310"/>
                    <a:pt x="77" y="304"/>
                    <a:pt x="77" y="293"/>
                  </a:cubicBezTo>
                  <a:cubicBezTo>
                    <a:pt x="77" y="282"/>
                    <a:pt x="81" y="274"/>
                    <a:pt x="86" y="263"/>
                  </a:cubicBezTo>
                  <a:cubicBezTo>
                    <a:pt x="91" y="249"/>
                    <a:pt x="97" y="237"/>
                    <a:pt x="102" y="224"/>
                  </a:cubicBezTo>
                  <a:cubicBezTo>
                    <a:pt x="108" y="214"/>
                    <a:pt x="127" y="168"/>
                    <a:pt x="131" y="164"/>
                  </a:cubicBezTo>
                  <a:cubicBezTo>
                    <a:pt x="133" y="159"/>
                    <a:pt x="134" y="153"/>
                    <a:pt x="134" y="148"/>
                  </a:cubicBezTo>
                  <a:cubicBezTo>
                    <a:pt x="134" y="125"/>
                    <a:pt x="111" y="108"/>
                    <a:pt x="81" y="108"/>
                  </a:cubicBezTo>
                  <a:cubicBezTo>
                    <a:pt x="25" y="108"/>
                    <a:pt x="0" y="173"/>
                    <a:pt x="0" y="181"/>
                  </a:cubicBezTo>
                  <a:cubicBezTo>
                    <a:pt x="0" y="187"/>
                    <a:pt x="7" y="187"/>
                    <a:pt x="9" y="187"/>
                  </a:cubicBezTo>
                  <a:cubicBezTo>
                    <a:pt x="18" y="187"/>
                    <a:pt x="18" y="184"/>
                    <a:pt x="20" y="179"/>
                  </a:cubicBezTo>
                  <a:cubicBezTo>
                    <a:pt x="34" y="137"/>
                    <a:pt x="59" y="120"/>
                    <a:pt x="79" y="120"/>
                  </a:cubicBezTo>
                  <a:cubicBezTo>
                    <a:pt x="88" y="120"/>
                    <a:pt x="93" y="125"/>
                    <a:pt x="93" y="137"/>
                  </a:cubicBezTo>
                  <a:cubicBezTo>
                    <a:pt x="93" y="148"/>
                    <a:pt x="90" y="156"/>
                    <a:pt x="75" y="185"/>
                  </a:cubicBezTo>
                  <a:lnTo>
                    <a:pt x="41" y="263"/>
                  </a:lnTo>
                </a:path>
              </a:pathLst>
            </a:custGeom>
            <a:solidFill>
              <a:srgbClr val="000000"/>
            </a:solidFill>
            <a:ln w="15840">
              <a:noFill/>
            </a:ln>
          </p:spPr>
        </p:sp>
        <p:sp>
          <p:nvSpPr>
            <p:cNvPr id="2417" name="Freeform 308"/>
            <p:cNvSpPr/>
            <p:nvPr/>
          </p:nvSpPr>
          <p:spPr>
            <a:xfrm>
              <a:off x="7473240" y="1807560"/>
              <a:ext cx="33840" cy="74520"/>
            </a:xfrm>
            <a:custGeom>
              <a:avLst/>
              <a:gdLst/>
              <a:ahLst/>
              <a:rect l="0" t="0" r="r" b="b"/>
              <a:pathLst>
                <a:path w="94" h="207">
                  <a:moveTo>
                    <a:pt x="93" y="72"/>
                  </a:moveTo>
                  <a:cubicBezTo>
                    <a:pt x="93" y="26"/>
                    <a:pt x="74" y="0"/>
                    <a:pt x="43" y="0"/>
                  </a:cubicBezTo>
                  <a:cubicBezTo>
                    <a:pt x="16" y="0"/>
                    <a:pt x="0" y="17"/>
                    <a:pt x="0" y="36"/>
                  </a:cubicBezTo>
                  <a:cubicBezTo>
                    <a:pt x="0" y="55"/>
                    <a:pt x="16" y="73"/>
                    <a:pt x="43" y="73"/>
                  </a:cubicBezTo>
                  <a:cubicBezTo>
                    <a:pt x="52" y="73"/>
                    <a:pt x="63" y="70"/>
                    <a:pt x="70" y="64"/>
                  </a:cubicBezTo>
                  <a:cubicBezTo>
                    <a:pt x="74" y="62"/>
                    <a:pt x="74" y="62"/>
                    <a:pt x="75" y="62"/>
                  </a:cubicBezTo>
                  <a:cubicBezTo>
                    <a:pt x="75" y="62"/>
                    <a:pt x="77" y="62"/>
                    <a:pt x="77" y="72"/>
                  </a:cubicBezTo>
                  <a:cubicBezTo>
                    <a:pt x="77" y="123"/>
                    <a:pt x="48" y="165"/>
                    <a:pt x="22" y="187"/>
                  </a:cubicBezTo>
                  <a:cubicBezTo>
                    <a:pt x="13" y="195"/>
                    <a:pt x="13" y="196"/>
                    <a:pt x="13" y="198"/>
                  </a:cubicBezTo>
                  <a:cubicBezTo>
                    <a:pt x="13" y="204"/>
                    <a:pt x="16" y="206"/>
                    <a:pt x="22" y="206"/>
                  </a:cubicBezTo>
                  <a:cubicBezTo>
                    <a:pt x="30" y="206"/>
                    <a:pt x="93" y="153"/>
                    <a:pt x="93" y="72"/>
                  </a:cubicBezTo>
                </a:path>
              </a:pathLst>
            </a:custGeom>
            <a:solidFill>
              <a:srgbClr val="000000"/>
            </a:solidFill>
            <a:ln w="15840">
              <a:noFill/>
            </a:ln>
          </p:spPr>
        </p:sp>
        <p:sp>
          <p:nvSpPr>
            <p:cNvPr id="2418" name="Freeform 309"/>
            <p:cNvSpPr/>
            <p:nvPr/>
          </p:nvSpPr>
          <p:spPr>
            <a:xfrm>
              <a:off x="7583040" y="1665000"/>
              <a:ext cx="234720" cy="169200"/>
            </a:xfrm>
            <a:custGeom>
              <a:avLst/>
              <a:gdLst/>
              <a:ahLst/>
              <a:rect l="0" t="0" r="r" b="b"/>
              <a:pathLst>
                <a:path w="652" h="470">
                  <a:moveTo>
                    <a:pt x="362" y="187"/>
                  </a:moveTo>
                  <a:lnTo>
                    <a:pt x="296" y="50"/>
                  </a:lnTo>
                  <a:cubicBezTo>
                    <a:pt x="292" y="45"/>
                    <a:pt x="292" y="42"/>
                    <a:pt x="292" y="41"/>
                  </a:cubicBezTo>
                  <a:cubicBezTo>
                    <a:pt x="292" y="37"/>
                    <a:pt x="305" y="23"/>
                    <a:pt x="339" y="22"/>
                  </a:cubicBezTo>
                  <a:cubicBezTo>
                    <a:pt x="346" y="20"/>
                    <a:pt x="353" y="20"/>
                    <a:pt x="353" y="8"/>
                  </a:cubicBezTo>
                  <a:cubicBezTo>
                    <a:pt x="353" y="0"/>
                    <a:pt x="344" y="0"/>
                    <a:pt x="342" y="0"/>
                  </a:cubicBezTo>
                  <a:cubicBezTo>
                    <a:pt x="310" y="0"/>
                    <a:pt x="276" y="2"/>
                    <a:pt x="242" y="2"/>
                  </a:cubicBezTo>
                  <a:cubicBezTo>
                    <a:pt x="222" y="2"/>
                    <a:pt x="174" y="0"/>
                    <a:pt x="154" y="0"/>
                  </a:cubicBezTo>
                  <a:cubicBezTo>
                    <a:pt x="149" y="0"/>
                    <a:pt x="140" y="0"/>
                    <a:pt x="140" y="14"/>
                  </a:cubicBezTo>
                  <a:cubicBezTo>
                    <a:pt x="140" y="22"/>
                    <a:pt x="147" y="22"/>
                    <a:pt x="158" y="22"/>
                  </a:cubicBezTo>
                  <a:cubicBezTo>
                    <a:pt x="206" y="22"/>
                    <a:pt x="210" y="28"/>
                    <a:pt x="217" y="44"/>
                  </a:cubicBezTo>
                  <a:lnTo>
                    <a:pt x="310" y="235"/>
                  </a:lnTo>
                  <a:lnTo>
                    <a:pt x="143" y="391"/>
                  </a:lnTo>
                  <a:lnTo>
                    <a:pt x="133" y="399"/>
                  </a:lnTo>
                  <a:cubicBezTo>
                    <a:pt x="95" y="435"/>
                    <a:pt x="57" y="446"/>
                    <a:pt x="18" y="447"/>
                  </a:cubicBezTo>
                  <a:cubicBezTo>
                    <a:pt x="7" y="449"/>
                    <a:pt x="0" y="449"/>
                    <a:pt x="0" y="461"/>
                  </a:cubicBezTo>
                  <a:cubicBezTo>
                    <a:pt x="0" y="463"/>
                    <a:pt x="0" y="469"/>
                    <a:pt x="11" y="469"/>
                  </a:cubicBezTo>
                  <a:cubicBezTo>
                    <a:pt x="34" y="469"/>
                    <a:pt x="59" y="468"/>
                    <a:pt x="84" y="468"/>
                  </a:cubicBezTo>
                  <a:cubicBezTo>
                    <a:pt x="113" y="468"/>
                    <a:pt x="145" y="469"/>
                    <a:pt x="172" y="469"/>
                  </a:cubicBezTo>
                  <a:cubicBezTo>
                    <a:pt x="178" y="469"/>
                    <a:pt x="186" y="469"/>
                    <a:pt x="186" y="455"/>
                  </a:cubicBezTo>
                  <a:cubicBezTo>
                    <a:pt x="186" y="449"/>
                    <a:pt x="179" y="447"/>
                    <a:pt x="178" y="447"/>
                  </a:cubicBezTo>
                  <a:cubicBezTo>
                    <a:pt x="170" y="447"/>
                    <a:pt x="145" y="446"/>
                    <a:pt x="145" y="427"/>
                  </a:cubicBezTo>
                  <a:cubicBezTo>
                    <a:pt x="145" y="416"/>
                    <a:pt x="158" y="405"/>
                    <a:pt x="167" y="396"/>
                  </a:cubicBezTo>
                  <a:lnTo>
                    <a:pt x="247" y="321"/>
                  </a:lnTo>
                  <a:lnTo>
                    <a:pt x="319" y="254"/>
                  </a:lnTo>
                  <a:lnTo>
                    <a:pt x="398" y="418"/>
                  </a:lnTo>
                  <a:cubicBezTo>
                    <a:pt x="402" y="426"/>
                    <a:pt x="403" y="427"/>
                    <a:pt x="403" y="429"/>
                  </a:cubicBezTo>
                  <a:cubicBezTo>
                    <a:pt x="403" y="433"/>
                    <a:pt x="387" y="446"/>
                    <a:pt x="357" y="447"/>
                  </a:cubicBezTo>
                  <a:cubicBezTo>
                    <a:pt x="348" y="449"/>
                    <a:pt x="341" y="449"/>
                    <a:pt x="341" y="461"/>
                  </a:cubicBezTo>
                  <a:cubicBezTo>
                    <a:pt x="341" y="469"/>
                    <a:pt x="350" y="469"/>
                    <a:pt x="353" y="469"/>
                  </a:cubicBezTo>
                  <a:cubicBezTo>
                    <a:pt x="375" y="469"/>
                    <a:pt x="430" y="468"/>
                    <a:pt x="452" y="468"/>
                  </a:cubicBezTo>
                  <a:cubicBezTo>
                    <a:pt x="472" y="468"/>
                    <a:pt x="520" y="469"/>
                    <a:pt x="540" y="469"/>
                  </a:cubicBezTo>
                  <a:cubicBezTo>
                    <a:pt x="545" y="469"/>
                    <a:pt x="556" y="469"/>
                    <a:pt x="556" y="457"/>
                  </a:cubicBezTo>
                  <a:cubicBezTo>
                    <a:pt x="556" y="447"/>
                    <a:pt x="547" y="447"/>
                    <a:pt x="541" y="447"/>
                  </a:cubicBezTo>
                  <a:cubicBezTo>
                    <a:pt x="488" y="447"/>
                    <a:pt x="486" y="446"/>
                    <a:pt x="473" y="418"/>
                  </a:cubicBezTo>
                  <a:cubicBezTo>
                    <a:pt x="443" y="354"/>
                    <a:pt x="389" y="246"/>
                    <a:pt x="371" y="206"/>
                  </a:cubicBezTo>
                  <a:cubicBezTo>
                    <a:pt x="425" y="157"/>
                    <a:pt x="507" y="75"/>
                    <a:pt x="533" y="56"/>
                  </a:cubicBezTo>
                  <a:cubicBezTo>
                    <a:pt x="556" y="41"/>
                    <a:pt x="586" y="23"/>
                    <a:pt x="633" y="22"/>
                  </a:cubicBezTo>
                  <a:cubicBezTo>
                    <a:pt x="644" y="20"/>
                    <a:pt x="651" y="20"/>
                    <a:pt x="651" y="8"/>
                  </a:cubicBezTo>
                  <a:cubicBezTo>
                    <a:pt x="651" y="6"/>
                    <a:pt x="651" y="0"/>
                    <a:pt x="640" y="0"/>
                  </a:cubicBezTo>
                  <a:cubicBezTo>
                    <a:pt x="617" y="0"/>
                    <a:pt x="592" y="2"/>
                    <a:pt x="567" y="2"/>
                  </a:cubicBezTo>
                  <a:cubicBezTo>
                    <a:pt x="538" y="2"/>
                    <a:pt x="507" y="0"/>
                    <a:pt x="479" y="0"/>
                  </a:cubicBezTo>
                  <a:cubicBezTo>
                    <a:pt x="473" y="0"/>
                    <a:pt x="464" y="0"/>
                    <a:pt x="464" y="14"/>
                  </a:cubicBezTo>
                  <a:cubicBezTo>
                    <a:pt x="464" y="19"/>
                    <a:pt x="468" y="20"/>
                    <a:pt x="473" y="22"/>
                  </a:cubicBezTo>
                  <a:cubicBezTo>
                    <a:pt x="481" y="22"/>
                    <a:pt x="504" y="23"/>
                    <a:pt x="504" y="42"/>
                  </a:cubicBezTo>
                  <a:cubicBezTo>
                    <a:pt x="504" y="53"/>
                    <a:pt x="497" y="61"/>
                    <a:pt x="489" y="67"/>
                  </a:cubicBezTo>
                  <a:lnTo>
                    <a:pt x="362" y="187"/>
                  </a:lnTo>
                </a:path>
              </a:pathLst>
            </a:custGeom>
            <a:solidFill>
              <a:srgbClr val="000000"/>
            </a:solidFill>
            <a:ln w="15840">
              <a:noFill/>
            </a:ln>
          </p:spPr>
        </p:sp>
        <p:sp>
          <p:nvSpPr>
            <p:cNvPr id="2419" name="Freeform 310"/>
            <p:cNvSpPr/>
            <p:nvPr/>
          </p:nvSpPr>
          <p:spPr>
            <a:xfrm>
              <a:off x="7819200" y="1756440"/>
              <a:ext cx="61200" cy="117000"/>
            </a:xfrm>
            <a:custGeom>
              <a:avLst/>
              <a:gdLst/>
              <a:ahLst/>
              <a:rect l="0" t="0" r="r" b="b"/>
              <a:pathLst>
                <a:path w="170" h="325">
                  <a:moveTo>
                    <a:pt x="154" y="19"/>
                  </a:moveTo>
                  <a:cubicBezTo>
                    <a:pt x="154" y="11"/>
                    <a:pt x="147" y="0"/>
                    <a:pt x="133" y="0"/>
                  </a:cubicBezTo>
                  <a:cubicBezTo>
                    <a:pt x="117" y="0"/>
                    <a:pt x="100" y="12"/>
                    <a:pt x="100" y="26"/>
                  </a:cubicBezTo>
                  <a:cubicBezTo>
                    <a:pt x="100" y="34"/>
                    <a:pt x="108" y="45"/>
                    <a:pt x="124" y="45"/>
                  </a:cubicBezTo>
                  <a:cubicBezTo>
                    <a:pt x="140" y="45"/>
                    <a:pt x="154" y="31"/>
                    <a:pt x="154" y="19"/>
                  </a:cubicBezTo>
                  <a:moveTo>
                    <a:pt x="41" y="263"/>
                  </a:moveTo>
                  <a:cubicBezTo>
                    <a:pt x="38" y="270"/>
                    <a:pt x="36" y="274"/>
                    <a:pt x="36" y="284"/>
                  </a:cubicBezTo>
                  <a:cubicBezTo>
                    <a:pt x="36" y="306"/>
                    <a:pt x="57" y="324"/>
                    <a:pt x="88" y="324"/>
                  </a:cubicBezTo>
                  <a:cubicBezTo>
                    <a:pt x="143" y="324"/>
                    <a:pt x="169" y="257"/>
                    <a:pt x="169" y="251"/>
                  </a:cubicBezTo>
                  <a:cubicBezTo>
                    <a:pt x="169" y="245"/>
                    <a:pt x="161" y="245"/>
                    <a:pt x="160" y="245"/>
                  </a:cubicBezTo>
                  <a:cubicBezTo>
                    <a:pt x="152" y="245"/>
                    <a:pt x="152" y="248"/>
                    <a:pt x="149" y="253"/>
                  </a:cubicBezTo>
                  <a:cubicBezTo>
                    <a:pt x="136" y="291"/>
                    <a:pt x="111" y="310"/>
                    <a:pt x="90" y="310"/>
                  </a:cubicBezTo>
                  <a:cubicBezTo>
                    <a:pt x="79" y="310"/>
                    <a:pt x="77" y="304"/>
                    <a:pt x="77" y="293"/>
                  </a:cubicBezTo>
                  <a:cubicBezTo>
                    <a:pt x="77" y="282"/>
                    <a:pt x="81" y="274"/>
                    <a:pt x="86" y="263"/>
                  </a:cubicBezTo>
                  <a:cubicBezTo>
                    <a:pt x="91" y="249"/>
                    <a:pt x="97" y="237"/>
                    <a:pt x="102" y="224"/>
                  </a:cubicBezTo>
                  <a:cubicBezTo>
                    <a:pt x="108" y="214"/>
                    <a:pt x="127" y="168"/>
                    <a:pt x="131" y="164"/>
                  </a:cubicBezTo>
                  <a:cubicBezTo>
                    <a:pt x="133" y="159"/>
                    <a:pt x="134" y="153"/>
                    <a:pt x="134" y="148"/>
                  </a:cubicBezTo>
                  <a:cubicBezTo>
                    <a:pt x="134" y="125"/>
                    <a:pt x="111" y="108"/>
                    <a:pt x="81" y="108"/>
                  </a:cubicBezTo>
                  <a:cubicBezTo>
                    <a:pt x="25" y="108"/>
                    <a:pt x="0" y="173"/>
                    <a:pt x="0" y="181"/>
                  </a:cubicBezTo>
                  <a:cubicBezTo>
                    <a:pt x="0" y="187"/>
                    <a:pt x="7" y="187"/>
                    <a:pt x="9" y="187"/>
                  </a:cubicBezTo>
                  <a:cubicBezTo>
                    <a:pt x="18" y="187"/>
                    <a:pt x="18" y="184"/>
                    <a:pt x="20" y="179"/>
                  </a:cubicBezTo>
                  <a:cubicBezTo>
                    <a:pt x="34" y="137"/>
                    <a:pt x="59" y="120"/>
                    <a:pt x="79" y="120"/>
                  </a:cubicBezTo>
                  <a:cubicBezTo>
                    <a:pt x="88" y="120"/>
                    <a:pt x="93" y="125"/>
                    <a:pt x="93" y="137"/>
                  </a:cubicBezTo>
                  <a:cubicBezTo>
                    <a:pt x="93" y="148"/>
                    <a:pt x="90" y="156"/>
                    <a:pt x="75" y="185"/>
                  </a:cubicBezTo>
                  <a:lnTo>
                    <a:pt x="41" y="263"/>
                  </a:lnTo>
                </a:path>
              </a:pathLst>
            </a:custGeom>
            <a:solidFill>
              <a:srgbClr val="000000"/>
            </a:solidFill>
            <a:ln w="15840">
              <a:noFill/>
            </a:ln>
          </p:spPr>
        </p:sp>
        <p:sp>
          <p:nvSpPr>
            <p:cNvPr id="2420" name="Freeform 311"/>
            <p:cNvSpPr/>
            <p:nvPr/>
          </p:nvSpPr>
          <p:spPr>
            <a:xfrm>
              <a:off x="7998840" y="1730880"/>
              <a:ext cx="252720" cy="83520"/>
            </a:xfrm>
            <a:custGeom>
              <a:avLst/>
              <a:gdLst/>
              <a:ahLst/>
              <a:rect l="0" t="0" r="r" b="b"/>
              <a:pathLst>
                <a:path w="702" h="232">
                  <a:moveTo>
                    <a:pt x="106" y="51"/>
                  </a:moveTo>
                  <a:cubicBezTo>
                    <a:pt x="97" y="44"/>
                    <a:pt x="91" y="44"/>
                    <a:pt x="90" y="44"/>
                  </a:cubicBezTo>
                  <a:cubicBezTo>
                    <a:pt x="84" y="44"/>
                    <a:pt x="82" y="44"/>
                    <a:pt x="66" y="58"/>
                  </a:cubicBezTo>
                  <a:lnTo>
                    <a:pt x="13" y="98"/>
                  </a:lnTo>
                  <a:cubicBezTo>
                    <a:pt x="4" y="106"/>
                    <a:pt x="0" y="109"/>
                    <a:pt x="0" y="115"/>
                  </a:cubicBezTo>
                  <a:cubicBezTo>
                    <a:pt x="0" y="123"/>
                    <a:pt x="7" y="129"/>
                    <a:pt x="16" y="129"/>
                  </a:cubicBezTo>
                  <a:cubicBezTo>
                    <a:pt x="20" y="129"/>
                    <a:pt x="22" y="129"/>
                    <a:pt x="36" y="118"/>
                  </a:cubicBezTo>
                  <a:cubicBezTo>
                    <a:pt x="52" y="106"/>
                    <a:pt x="68" y="92"/>
                    <a:pt x="90" y="76"/>
                  </a:cubicBezTo>
                  <a:lnTo>
                    <a:pt x="197" y="162"/>
                  </a:lnTo>
                  <a:cubicBezTo>
                    <a:pt x="199" y="162"/>
                    <a:pt x="213" y="173"/>
                    <a:pt x="217" y="176"/>
                  </a:cubicBezTo>
                  <a:cubicBezTo>
                    <a:pt x="228" y="185"/>
                    <a:pt x="230" y="185"/>
                    <a:pt x="235" y="185"/>
                  </a:cubicBezTo>
                  <a:cubicBezTo>
                    <a:pt x="240" y="185"/>
                    <a:pt x="242" y="185"/>
                    <a:pt x="260" y="173"/>
                  </a:cubicBezTo>
                  <a:lnTo>
                    <a:pt x="323" y="123"/>
                  </a:lnTo>
                  <a:lnTo>
                    <a:pt x="382" y="76"/>
                  </a:lnTo>
                  <a:lnTo>
                    <a:pt x="439" y="122"/>
                  </a:lnTo>
                  <a:cubicBezTo>
                    <a:pt x="448" y="129"/>
                    <a:pt x="450" y="129"/>
                    <a:pt x="466" y="129"/>
                  </a:cubicBezTo>
                  <a:lnTo>
                    <a:pt x="637" y="129"/>
                  </a:lnTo>
                  <a:cubicBezTo>
                    <a:pt x="629" y="134"/>
                    <a:pt x="585" y="168"/>
                    <a:pt x="558" y="231"/>
                  </a:cubicBezTo>
                  <a:lnTo>
                    <a:pt x="583" y="231"/>
                  </a:lnTo>
                  <a:cubicBezTo>
                    <a:pt x="595" y="198"/>
                    <a:pt x="626" y="150"/>
                    <a:pt x="701" y="115"/>
                  </a:cubicBezTo>
                  <a:cubicBezTo>
                    <a:pt x="626" y="79"/>
                    <a:pt x="595" y="31"/>
                    <a:pt x="583" y="0"/>
                  </a:cubicBezTo>
                  <a:lnTo>
                    <a:pt x="558" y="0"/>
                  </a:lnTo>
                  <a:cubicBezTo>
                    <a:pt x="585" y="62"/>
                    <a:pt x="629" y="95"/>
                    <a:pt x="637" y="101"/>
                  </a:cubicBezTo>
                  <a:lnTo>
                    <a:pt x="461" y="101"/>
                  </a:lnTo>
                  <a:cubicBezTo>
                    <a:pt x="430" y="76"/>
                    <a:pt x="421" y="69"/>
                    <a:pt x="403" y="55"/>
                  </a:cubicBezTo>
                  <a:cubicBezTo>
                    <a:pt x="389" y="44"/>
                    <a:pt x="387" y="44"/>
                    <a:pt x="382" y="44"/>
                  </a:cubicBezTo>
                  <a:cubicBezTo>
                    <a:pt x="377" y="44"/>
                    <a:pt x="375" y="45"/>
                    <a:pt x="366" y="51"/>
                  </a:cubicBezTo>
                  <a:cubicBezTo>
                    <a:pt x="364" y="53"/>
                    <a:pt x="253" y="140"/>
                    <a:pt x="235" y="154"/>
                  </a:cubicBezTo>
                  <a:lnTo>
                    <a:pt x="106" y="51"/>
                  </a:lnTo>
                </a:path>
              </a:pathLst>
            </a:custGeom>
            <a:solidFill>
              <a:srgbClr val="000000"/>
            </a:solidFill>
            <a:ln w="15840">
              <a:noFill/>
            </a:ln>
          </p:spPr>
        </p:sp>
        <p:sp>
          <p:nvSpPr>
            <p:cNvPr id="2421" name="Freeform 312"/>
            <p:cNvSpPr/>
            <p:nvPr/>
          </p:nvSpPr>
          <p:spPr>
            <a:xfrm>
              <a:off x="8355600" y="1665000"/>
              <a:ext cx="207000" cy="169200"/>
            </a:xfrm>
            <a:custGeom>
              <a:avLst/>
              <a:gdLst/>
              <a:ahLst/>
              <a:rect l="0" t="0" r="r" b="b"/>
              <a:pathLst>
                <a:path w="575" h="470">
                  <a:moveTo>
                    <a:pt x="445" y="78"/>
                  </a:moveTo>
                  <a:lnTo>
                    <a:pt x="455" y="69"/>
                  </a:lnTo>
                  <a:cubicBezTo>
                    <a:pt x="479" y="48"/>
                    <a:pt x="506" y="25"/>
                    <a:pt x="559" y="22"/>
                  </a:cubicBezTo>
                  <a:cubicBezTo>
                    <a:pt x="567" y="20"/>
                    <a:pt x="574" y="20"/>
                    <a:pt x="574" y="8"/>
                  </a:cubicBezTo>
                  <a:cubicBezTo>
                    <a:pt x="574" y="3"/>
                    <a:pt x="570" y="0"/>
                    <a:pt x="565" y="0"/>
                  </a:cubicBezTo>
                  <a:cubicBezTo>
                    <a:pt x="543" y="0"/>
                    <a:pt x="520" y="2"/>
                    <a:pt x="500" y="2"/>
                  </a:cubicBezTo>
                  <a:cubicBezTo>
                    <a:pt x="473" y="2"/>
                    <a:pt x="446" y="0"/>
                    <a:pt x="420" y="0"/>
                  </a:cubicBezTo>
                  <a:cubicBezTo>
                    <a:pt x="416" y="0"/>
                    <a:pt x="405" y="0"/>
                    <a:pt x="405" y="12"/>
                  </a:cubicBezTo>
                  <a:cubicBezTo>
                    <a:pt x="405" y="20"/>
                    <a:pt x="412" y="22"/>
                    <a:pt x="418" y="22"/>
                  </a:cubicBezTo>
                  <a:cubicBezTo>
                    <a:pt x="423" y="22"/>
                    <a:pt x="446" y="23"/>
                    <a:pt x="446" y="37"/>
                  </a:cubicBezTo>
                  <a:cubicBezTo>
                    <a:pt x="446" y="48"/>
                    <a:pt x="427" y="67"/>
                    <a:pt x="425" y="70"/>
                  </a:cubicBezTo>
                  <a:lnTo>
                    <a:pt x="240" y="254"/>
                  </a:lnTo>
                  <a:lnTo>
                    <a:pt x="154" y="50"/>
                  </a:lnTo>
                  <a:cubicBezTo>
                    <a:pt x="149" y="41"/>
                    <a:pt x="149" y="39"/>
                    <a:pt x="149" y="37"/>
                  </a:cubicBezTo>
                  <a:cubicBezTo>
                    <a:pt x="149" y="22"/>
                    <a:pt x="188" y="22"/>
                    <a:pt x="195" y="22"/>
                  </a:cubicBezTo>
                  <a:cubicBezTo>
                    <a:pt x="206" y="22"/>
                    <a:pt x="215" y="22"/>
                    <a:pt x="215" y="8"/>
                  </a:cubicBezTo>
                  <a:cubicBezTo>
                    <a:pt x="215" y="0"/>
                    <a:pt x="206" y="0"/>
                    <a:pt x="203" y="0"/>
                  </a:cubicBezTo>
                  <a:cubicBezTo>
                    <a:pt x="181" y="0"/>
                    <a:pt x="126" y="2"/>
                    <a:pt x="104" y="2"/>
                  </a:cubicBezTo>
                  <a:cubicBezTo>
                    <a:pt x="84" y="2"/>
                    <a:pt x="34" y="0"/>
                    <a:pt x="14" y="0"/>
                  </a:cubicBezTo>
                  <a:cubicBezTo>
                    <a:pt x="11" y="0"/>
                    <a:pt x="0" y="0"/>
                    <a:pt x="0" y="14"/>
                  </a:cubicBezTo>
                  <a:cubicBezTo>
                    <a:pt x="0" y="22"/>
                    <a:pt x="7" y="22"/>
                    <a:pt x="18" y="22"/>
                  </a:cubicBezTo>
                  <a:cubicBezTo>
                    <a:pt x="66" y="22"/>
                    <a:pt x="68" y="28"/>
                    <a:pt x="75" y="45"/>
                  </a:cubicBezTo>
                  <a:lnTo>
                    <a:pt x="174" y="271"/>
                  </a:lnTo>
                  <a:cubicBezTo>
                    <a:pt x="174" y="273"/>
                    <a:pt x="176" y="281"/>
                    <a:pt x="176" y="282"/>
                  </a:cubicBezTo>
                  <a:cubicBezTo>
                    <a:pt x="176" y="284"/>
                    <a:pt x="145" y="394"/>
                    <a:pt x="140" y="407"/>
                  </a:cubicBezTo>
                  <a:cubicBezTo>
                    <a:pt x="131" y="446"/>
                    <a:pt x="129" y="447"/>
                    <a:pt x="66" y="447"/>
                  </a:cubicBezTo>
                  <a:cubicBezTo>
                    <a:pt x="52" y="447"/>
                    <a:pt x="45" y="447"/>
                    <a:pt x="45" y="461"/>
                  </a:cubicBezTo>
                  <a:cubicBezTo>
                    <a:pt x="45" y="469"/>
                    <a:pt x="54" y="469"/>
                    <a:pt x="56" y="469"/>
                  </a:cubicBezTo>
                  <a:cubicBezTo>
                    <a:pt x="79" y="469"/>
                    <a:pt x="133" y="468"/>
                    <a:pt x="156" y="468"/>
                  </a:cubicBezTo>
                  <a:cubicBezTo>
                    <a:pt x="178" y="468"/>
                    <a:pt x="235" y="469"/>
                    <a:pt x="256" y="469"/>
                  </a:cubicBezTo>
                  <a:cubicBezTo>
                    <a:pt x="262" y="469"/>
                    <a:pt x="273" y="469"/>
                    <a:pt x="273" y="455"/>
                  </a:cubicBezTo>
                  <a:cubicBezTo>
                    <a:pt x="273" y="447"/>
                    <a:pt x="265" y="447"/>
                    <a:pt x="249" y="447"/>
                  </a:cubicBezTo>
                  <a:cubicBezTo>
                    <a:pt x="247" y="447"/>
                    <a:pt x="233" y="447"/>
                    <a:pt x="219" y="447"/>
                  </a:cubicBezTo>
                  <a:cubicBezTo>
                    <a:pt x="203" y="446"/>
                    <a:pt x="199" y="444"/>
                    <a:pt x="199" y="435"/>
                  </a:cubicBezTo>
                  <a:cubicBezTo>
                    <a:pt x="199" y="430"/>
                    <a:pt x="206" y="407"/>
                    <a:pt x="210" y="393"/>
                  </a:cubicBezTo>
                  <a:lnTo>
                    <a:pt x="237" y="296"/>
                  </a:lnTo>
                  <a:cubicBezTo>
                    <a:pt x="240" y="282"/>
                    <a:pt x="242" y="281"/>
                    <a:pt x="247" y="274"/>
                  </a:cubicBezTo>
                  <a:lnTo>
                    <a:pt x="445" y="78"/>
                  </a:lnTo>
                </a:path>
              </a:pathLst>
            </a:custGeom>
            <a:solidFill>
              <a:srgbClr val="000000"/>
            </a:solidFill>
            <a:ln w="15840">
              <a:noFill/>
            </a:ln>
          </p:spPr>
        </p:sp>
        <p:sp>
          <p:nvSpPr>
            <p:cNvPr id="2422" name="Freeform 313"/>
            <p:cNvSpPr/>
            <p:nvPr/>
          </p:nvSpPr>
          <p:spPr>
            <a:xfrm>
              <a:off x="8510040" y="1756440"/>
              <a:ext cx="88200" cy="150840"/>
            </a:xfrm>
            <a:custGeom>
              <a:avLst/>
              <a:gdLst/>
              <a:ahLst/>
              <a:rect l="0" t="0" r="r" b="b"/>
              <a:pathLst>
                <a:path w="245" h="419">
                  <a:moveTo>
                    <a:pt x="244" y="19"/>
                  </a:moveTo>
                  <a:cubicBezTo>
                    <a:pt x="244" y="9"/>
                    <a:pt x="237" y="0"/>
                    <a:pt x="222" y="0"/>
                  </a:cubicBezTo>
                  <a:cubicBezTo>
                    <a:pt x="206" y="0"/>
                    <a:pt x="190" y="14"/>
                    <a:pt x="190" y="26"/>
                  </a:cubicBezTo>
                  <a:cubicBezTo>
                    <a:pt x="190" y="34"/>
                    <a:pt x="197" y="45"/>
                    <a:pt x="213" y="45"/>
                  </a:cubicBezTo>
                  <a:cubicBezTo>
                    <a:pt x="228" y="45"/>
                    <a:pt x="244" y="33"/>
                    <a:pt x="244" y="19"/>
                  </a:cubicBezTo>
                  <a:moveTo>
                    <a:pt x="126" y="343"/>
                  </a:moveTo>
                  <a:cubicBezTo>
                    <a:pt x="117" y="376"/>
                    <a:pt x="88" y="404"/>
                    <a:pt x="54" y="404"/>
                  </a:cubicBezTo>
                  <a:cubicBezTo>
                    <a:pt x="47" y="404"/>
                    <a:pt x="41" y="402"/>
                    <a:pt x="34" y="401"/>
                  </a:cubicBezTo>
                  <a:cubicBezTo>
                    <a:pt x="48" y="394"/>
                    <a:pt x="54" y="383"/>
                    <a:pt x="54" y="376"/>
                  </a:cubicBezTo>
                  <a:cubicBezTo>
                    <a:pt x="54" y="365"/>
                    <a:pt x="43" y="359"/>
                    <a:pt x="32" y="359"/>
                  </a:cubicBezTo>
                  <a:cubicBezTo>
                    <a:pt x="14" y="359"/>
                    <a:pt x="0" y="371"/>
                    <a:pt x="0" y="387"/>
                  </a:cubicBezTo>
                  <a:cubicBezTo>
                    <a:pt x="0" y="405"/>
                    <a:pt x="22" y="418"/>
                    <a:pt x="56" y="418"/>
                  </a:cubicBezTo>
                  <a:cubicBezTo>
                    <a:pt x="88" y="418"/>
                    <a:pt x="154" y="401"/>
                    <a:pt x="170" y="341"/>
                  </a:cubicBezTo>
                  <a:lnTo>
                    <a:pt x="221" y="168"/>
                  </a:lnTo>
                  <a:cubicBezTo>
                    <a:pt x="222" y="164"/>
                    <a:pt x="224" y="159"/>
                    <a:pt x="224" y="153"/>
                  </a:cubicBezTo>
                  <a:cubicBezTo>
                    <a:pt x="224" y="126"/>
                    <a:pt x="197" y="108"/>
                    <a:pt x="163" y="108"/>
                  </a:cubicBezTo>
                  <a:cubicBezTo>
                    <a:pt x="102" y="108"/>
                    <a:pt x="66" y="173"/>
                    <a:pt x="66" y="181"/>
                  </a:cubicBezTo>
                  <a:cubicBezTo>
                    <a:pt x="66" y="187"/>
                    <a:pt x="74" y="187"/>
                    <a:pt x="75" y="187"/>
                  </a:cubicBezTo>
                  <a:cubicBezTo>
                    <a:pt x="82" y="187"/>
                    <a:pt x="82" y="185"/>
                    <a:pt x="88" y="178"/>
                  </a:cubicBezTo>
                  <a:cubicBezTo>
                    <a:pt x="100" y="150"/>
                    <a:pt x="129" y="120"/>
                    <a:pt x="161" y="120"/>
                  </a:cubicBezTo>
                  <a:cubicBezTo>
                    <a:pt x="176" y="120"/>
                    <a:pt x="181" y="128"/>
                    <a:pt x="181" y="143"/>
                  </a:cubicBezTo>
                  <a:cubicBezTo>
                    <a:pt x="181" y="150"/>
                    <a:pt x="179" y="156"/>
                    <a:pt x="179" y="159"/>
                  </a:cubicBezTo>
                  <a:lnTo>
                    <a:pt x="126" y="343"/>
                  </a:lnTo>
                </a:path>
              </a:pathLst>
            </a:custGeom>
            <a:solidFill>
              <a:srgbClr val="000000"/>
            </a:solidFill>
            <a:ln w="15840">
              <a:noFill/>
            </a:ln>
          </p:spPr>
        </p:sp>
        <p:sp>
          <p:nvSpPr>
            <p:cNvPr id="2423" name="Freeform 314"/>
            <p:cNvSpPr/>
            <p:nvPr/>
          </p:nvSpPr>
          <p:spPr>
            <a:xfrm>
              <a:off x="8732160" y="1700280"/>
              <a:ext cx="142920" cy="144000"/>
            </a:xfrm>
            <a:custGeom>
              <a:avLst/>
              <a:gdLst/>
              <a:ahLst/>
              <a:rect l="0" t="0" r="r" b="b"/>
              <a:pathLst>
                <a:path w="397" h="400">
                  <a:moveTo>
                    <a:pt x="368" y="214"/>
                  </a:moveTo>
                  <a:cubicBezTo>
                    <a:pt x="382" y="214"/>
                    <a:pt x="396" y="214"/>
                    <a:pt x="396" y="200"/>
                  </a:cubicBezTo>
                  <a:cubicBezTo>
                    <a:pt x="396" y="185"/>
                    <a:pt x="382" y="185"/>
                    <a:pt x="368" y="185"/>
                  </a:cubicBezTo>
                  <a:lnTo>
                    <a:pt x="32" y="185"/>
                  </a:lnTo>
                  <a:cubicBezTo>
                    <a:pt x="41" y="94"/>
                    <a:pt x="133" y="28"/>
                    <a:pt x="244" y="28"/>
                  </a:cubicBezTo>
                  <a:lnTo>
                    <a:pt x="368" y="28"/>
                  </a:lnTo>
                  <a:cubicBezTo>
                    <a:pt x="382" y="28"/>
                    <a:pt x="396" y="28"/>
                    <a:pt x="396" y="14"/>
                  </a:cubicBezTo>
                  <a:cubicBezTo>
                    <a:pt x="396" y="0"/>
                    <a:pt x="382" y="0"/>
                    <a:pt x="368" y="0"/>
                  </a:cubicBezTo>
                  <a:lnTo>
                    <a:pt x="242" y="0"/>
                  </a:lnTo>
                  <a:cubicBezTo>
                    <a:pt x="108" y="0"/>
                    <a:pt x="0" y="89"/>
                    <a:pt x="0" y="200"/>
                  </a:cubicBezTo>
                  <a:cubicBezTo>
                    <a:pt x="0" y="309"/>
                    <a:pt x="108" y="399"/>
                    <a:pt x="242" y="399"/>
                  </a:cubicBezTo>
                  <a:lnTo>
                    <a:pt x="368" y="399"/>
                  </a:lnTo>
                  <a:cubicBezTo>
                    <a:pt x="382" y="399"/>
                    <a:pt x="396" y="399"/>
                    <a:pt x="396" y="385"/>
                  </a:cubicBezTo>
                  <a:cubicBezTo>
                    <a:pt x="396" y="371"/>
                    <a:pt x="382" y="371"/>
                    <a:pt x="368" y="371"/>
                  </a:cubicBezTo>
                  <a:lnTo>
                    <a:pt x="244" y="371"/>
                  </a:lnTo>
                  <a:cubicBezTo>
                    <a:pt x="133" y="371"/>
                    <a:pt x="41" y="306"/>
                    <a:pt x="32" y="214"/>
                  </a:cubicBezTo>
                  <a:lnTo>
                    <a:pt x="368" y="214"/>
                  </a:lnTo>
                </a:path>
              </a:pathLst>
            </a:custGeom>
            <a:solidFill>
              <a:srgbClr val="000000"/>
            </a:solidFill>
            <a:ln w="15840">
              <a:noFill/>
            </a:ln>
          </p:spPr>
        </p:sp>
        <p:sp>
          <p:nvSpPr>
            <p:cNvPr id="2424" name="Freeform 315"/>
            <p:cNvSpPr/>
            <p:nvPr/>
          </p:nvSpPr>
          <p:spPr>
            <a:xfrm>
              <a:off x="8987760" y="1665000"/>
              <a:ext cx="172080" cy="169200"/>
            </a:xfrm>
            <a:custGeom>
              <a:avLst/>
              <a:gdLst/>
              <a:ahLst/>
              <a:rect l="0" t="0" r="r" b="b"/>
              <a:pathLst>
                <a:path w="478" h="470">
                  <a:moveTo>
                    <a:pt x="265" y="53"/>
                  </a:moveTo>
                  <a:cubicBezTo>
                    <a:pt x="273" y="30"/>
                    <a:pt x="274" y="22"/>
                    <a:pt x="348" y="22"/>
                  </a:cubicBezTo>
                  <a:cubicBezTo>
                    <a:pt x="373" y="22"/>
                    <a:pt x="378" y="22"/>
                    <a:pt x="378" y="8"/>
                  </a:cubicBezTo>
                  <a:cubicBezTo>
                    <a:pt x="378" y="0"/>
                    <a:pt x="369" y="0"/>
                    <a:pt x="366" y="0"/>
                  </a:cubicBezTo>
                  <a:cubicBezTo>
                    <a:pt x="341" y="0"/>
                    <a:pt x="274" y="2"/>
                    <a:pt x="249" y="2"/>
                  </a:cubicBezTo>
                  <a:cubicBezTo>
                    <a:pt x="226" y="2"/>
                    <a:pt x="167" y="0"/>
                    <a:pt x="143" y="0"/>
                  </a:cubicBezTo>
                  <a:cubicBezTo>
                    <a:pt x="138" y="0"/>
                    <a:pt x="129" y="0"/>
                    <a:pt x="129" y="14"/>
                  </a:cubicBezTo>
                  <a:cubicBezTo>
                    <a:pt x="129" y="22"/>
                    <a:pt x="136" y="22"/>
                    <a:pt x="151" y="22"/>
                  </a:cubicBezTo>
                  <a:cubicBezTo>
                    <a:pt x="152" y="22"/>
                    <a:pt x="167" y="22"/>
                    <a:pt x="181" y="23"/>
                  </a:cubicBezTo>
                  <a:cubicBezTo>
                    <a:pt x="195" y="23"/>
                    <a:pt x="203" y="25"/>
                    <a:pt x="203" y="34"/>
                  </a:cubicBezTo>
                  <a:cubicBezTo>
                    <a:pt x="203" y="36"/>
                    <a:pt x="201" y="39"/>
                    <a:pt x="199" y="47"/>
                  </a:cubicBezTo>
                  <a:lnTo>
                    <a:pt x="93" y="416"/>
                  </a:lnTo>
                  <a:cubicBezTo>
                    <a:pt x="86" y="443"/>
                    <a:pt x="84" y="447"/>
                    <a:pt x="22" y="447"/>
                  </a:cubicBezTo>
                  <a:cubicBezTo>
                    <a:pt x="7" y="447"/>
                    <a:pt x="0" y="447"/>
                    <a:pt x="0" y="461"/>
                  </a:cubicBezTo>
                  <a:cubicBezTo>
                    <a:pt x="0" y="469"/>
                    <a:pt x="7" y="469"/>
                    <a:pt x="22" y="469"/>
                  </a:cubicBezTo>
                  <a:lnTo>
                    <a:pt x="387" y="469"/>
                  </a:lnTo>
                  <a:cubicBezTo>
                    <a:pt x="407" y="469"/>
                    <a:pt x="407" y="469"/>
                    <a:pt x="412" y="458"/>
                  </a:cubicBezTo>
                  <a:lnTo>
                    <a:pt x="475" y="309"/>
                  </a:lnTo>
                  <a:cubicBezTo>
                    <a:pt x="477" y="302"/>
                    <a:pt x="477" y="301"/>
                    <a:pt x="477" y="299"/>
                  </a:cubicBezTo>
                  <a:cubicBezTo>
                    <a:pt x="477" y="296"/>
                    <a:pt x="475" y="291"/>
                    <a:pt x="468" y="291"/>
                  </a:cubicBezTo>
                  <a:cubicBezTo>
                    <a:pt x="461" y="291"/>
                    <a:pt x="461" y="296"/>
                    <a:pt x="455" y="307"/>
                  </a:cubicBezTo>
                  <a:cubicBezTo>
                    <a:pt x="429" y="369"/>
                    <a:pt x="393" y="447"/>
                    <a:pt x="256" y="447"/>
                  </a:cubicBezTo>
                  <a:lnTo>
                    <a:pt x="181" y="447"/>
                  </a:lnTo>
                  <a:cubicBezTo>
                    <a:pt x="170" y="447"/>
                    <a:pt x="169" y="447"/>
                    <a:pt x="165" y="447"/>
                  </a:cubicBezTo>
                  <a:cubicBezTo>
                    <a:pt x="156" y="447"/>
                    <a:pt x="154" y="446"/>
                    <a:pt x="154" y="441"/>
                  </a:cubicBezTo>
                  <a:cubicBezTo>
                    <a:pt x="154" y="438"/>
                    <a:pt x="154" y="436"/>
                    <a:pt x="158" y="424"/>
                  </a:cubicBezTo>
                  <a:lnTo>
                    <a:pt x="265" y="53"/>
                  </a:lnTo>
                </a:path>
              </a:pathLst>
            </a:custGeom>
            <a:solidFill>
              <a:srgbClr val="000000"/>
            </a:solidFill>
            <a:ln w="15840">
              <a:noFill/>
            </a:ln>
          </p:spPr>
        </p:sp>
        <p:sp>
          <p:nvSpPr>
            <p:cNvPr id="2425" name="Freeform 316"/>
            <p:cNvSpPr/>
            <p:nvPr/>
          </p:nvSpPr>
          <p:spPr>
            <a:xfrm>
              <a:off x="9176040" y="1666800"/>
              <a:ext cx="194040" cy="167400"/>
            </a:xfrm>
            <a:custGeom>
              <a:avLst/>
              <a:gdLst/>
              <a:ahLst/>
              <a:rect l="0" t="0" r="r" b="b"/>
              <a:pathLst>
                <a:path w="539" h="465">
                  <a:moveTo>
                    <a:pt x="319" y="48"/>
                  </a:moveTo>
                  <a:cubicBezTo>
                    <a:pt x="325" y="30"/>
                    <a:pt x="328" y="25"/>
                    <a:pt x="337" y="23"/>
                  </a:cubicBezTo>
                  <a:cubicBezTo>
                    <a:pt x="344" y="22"/>
                    <a:pt x="369" y="22"/>
                    <a:pt x="387" y="22"/>
                  </a:cubicBezTo>
                  <a:cubicBezTo>
                    <a:pt x="466" y="22"/>
                    <a:pt x="502" y="23"/>
                    <a:pt x="502" y="78"/>
                  </a:cubicBezTo>
                  <a:cubicBezTo>
                    <a:pt x="502" y="87"/>
                    <a:pt x="498" y="115"/>
                    <a:pt x="495" y="132"/>
                  </a:cubicBezTo>
                  <a:cubicBezTo>
                    <a:pt x="495" y="136"/>
                    <a:pt x="493" y="143"/>
                    <a:pt x="493" y="145"/>
                  </a:cubicBezTo>
                  <a:cubicBezTo>
                    <a:pt x="493" y="150"/>
                    <a:pt x="495" y="154"/>
                    <a:pt x="502" y="154"/>
                  </a:cubicBezTo>
                  <a:cubicBezTo>
                    <a:pt x="511" y="154"/>
                    <a:pt x="513" y="150"/>
                    <a:pt x="515" y="139"/>
                  </a:cubicBezTo>
                  <a:lnTo>
                    <a:pt x="536" y="19"/>
                  </a:lnTo>
                  <a:cubicBezTo>
                    <a:pt x="536" y="17"/>
                    <a:pt x="538" y="9"/>
                    <a:pt x="538" y="8"/>
                  </a:cubicBezTo>
                  <a:cubicBezTo>
                    <a:pt x="538" y="0"/>
                    <a:pt x="529" y="0"/>
                    <a:pt x="516" y="0"/>
                  </a:cubicBezTo>
                  <a:lnTo>
                    <a:pt x="77" y="0"/>
                  </a:lnTo>
                  <a:cubicBezTo>
                    <a:pt x="59" y="0"/>
                    <a:pt x="57" y="0"/>
                    <a:pt x="52" y="14"/>
                  </a:cubicBezTo>
                  <a:lnTo>
                    <a:pt x="5" y="134"/>
                  </a:lnTo>
                  <a:cubicBezTo>
                    <a:pt x="4" y="136"/>
                    <a:pt x="0" y="145"/>
                    <a:pt x="0" y="147"/>
                  </a:cubicBezTo>
                  <a:cubicBezTo>
                    <a:pt x="0" y="151"/>
                    <a:pt x="4" y="154"/>
                    <a:pt x="9" y="154"/>
                  </a:cubicBezTo>
                  <a:cubicBezTo>
                    <a:pt x="18" y="154"/>
                    <a:pt x="18" y="151"/>
                    <a:pt x="23" y="140"/>
                  </a:cubicBezTo>
                  <a:cubicBezTo>
                    <a:pt x="66" y="34"/>
                    <a:pt x="86" y="22"/>
                    <a:pt x="203" y="22"/>
                  </a:cubicBezTo>
                  <a:lnTo>
                    <a:pt x="233" y="22"/>
                  </a:lnTo>
                  <a:cubicBezTo>
                    <a:pt x="256" y="22"/>
                    <a:pt x="256" y="23"/>
                    <a:pt x="256" y="30"/>
                  </a:cubicBezTo>
                  <a:cubicBezTo>
                    <a:pt x="256" y="34"/>
                    <a:pt x="253" y="42"/>
                    <a:pt x="253" y="44"/>
                  </a:cubicBezTo>
                  <a:lnTo>
                    <a:pt x="147" y="411"/>
                  </a:lnTo>
                  <a:cubicBezTo>
                    <a:pt x="140" y="436"/>
                    <a:pt x="138" y="444"/>
                    <a:pt x="54" y="444"/>
                  </a:cubicBezTo>
                  <a:cubicBezTo>
                    <a:pt x="25" y="444"/>
                    <a:pt x="20" y="444"/>
                    <a:pt x="20" y="457"/>
                  </a:cubicBezTo>
                  <a:cubicBezTo>
                    <a:pt x="20" y="464"/>
                    <a:pt x="29" y="464"/>
                    <a:pt x="34" y="464"/>
                  </a:cubicBezTo>
                  <a:cubicBezTo>
                    <a:pt x="54" y="464"/>
                    <a:pt x="77" y="464"/>
                    <a:pt x="99" y="464"/>
                  </a:cubicBezTo>
                  <a:cubicBezTo>
                    <a:pt x="120" y="464"/>
                    <a:pt x="143" y="463"/>
                    <a:pt x="165" y="463"/>
                  </a:cubicBezTo>
                  <a:cubicBezTo>
                    <a:pt x="188" y="463"/>
                    <a:pt x="210" y="464"/>
                    <a:pt x="231" y="464"/>
                  </a:cubicBezTo>
                  <a:cubicBezTo>
                    <a:pt x="253" y="464"/>
                    <a:pt x="278" y="464"/>
                    <a:pt x="299" y="464"/>
                  </a:cubicBezTo>
                  <a:cubicBezTo>
                    <a:pt x="307" y="464"/>
                    <a:pt x="317" y="464"/>
                    <a:pt x="317" y="452"/>
                  </a:cubicBezTo>
                  <a:cubicBezTo>
                    <a:pt x="317" y="444"/>
                    <a:pt x="310" y="444"/>
                    <a:pt x="290" y="444"/>
                  </a:cubicBezTo>
                  <a:cubicBezTo>
                    <a:pt x="271" y="444"/>
                    <a:pt x="260" y="444"/>
                    <a:pt x="240" y="443"/>
                  </a:cubicBezTo>
                  <a:cubicBezTo>
                    <a:pt x="217" y="441"/>
                    <a:pt x="210" y="438"/>
                    <a:pt x="210" y="427"/>
                  </a:cubicBezTo>
                  <a:cubicBezTo>
                    <a:pt x="210" y="427"/>
                    <a:pt x="210" y="424"/>
                    <a:pt x="213" y="413"/>
                  </a:cubicBezTo>
                  <a:lnTo>
                    <a:pt x="319" y="48"/>
                  </a:lnTo>
                </a:path>
              </a:pathLst>
            </a:custGeom>
            <a:solidFill>
              <a:srgbClr val="000000"/>
            </a:solidFill>
            <a:ln w="15840">
              <a:noFill/>
            </a:ln>
          </p:spPr>
        </p:sp>
        <p:sp>
          <p:nvSpPr>
            <p:cNvPr id="2426" name="Freeform 317"/>
            <p:cNvSpPr/>
            <p:nvPr/>
          </p:nvSpPr>
          <p:spPr>
            <a:xfrm>
              <a:off x="9394920" y="1648800"/>
              <a:ext cx="101880" cy="247320"/>
            </a:xfrm>
            <a:custGeom>
              <a:avLst/>
              <a:gdLst/>
              <a:ahLst/>
              <a:rect l="0" t="0" r="r" b="b"/>
              <a:pathLst>
                <a:path w="283" h="687">
                  <a:moveTo>
                    <a:pt x="115" y="595"/>
                  </a:moveTo>
                  <a:cubicBezTo>
                    <a:pt x="115" y="622"/>
                    <a:pt x="93" y="667"/>
                    <a:pt x="7" y="672"/>
                  </a:cubicBezTo>
                  <a:cubicBezTo>
                    <a:pt x="4" y="672"/>
                    <a:pt x="0" y="675"/>
                    <a:pt x="0" y="678"/>
                  </a:cubicBezTo>
                  <a:cubicBezTo>
                    <a:pt x="0" y="686"/>
                    <a:pt x="9" y="686"/>
                    <a:pt x="16" y="686"/>
                  </a:cubicBezTo>
                  <a:cubicBezTo>
                    <a:pt x="93" y="686"/>
                    <a:pt x="167" y="653"/>
                    <a:pt x="167" y="600"/>
                  </a:cubicBezTo>
                  <a:lnTo>
                    <a:pt x="167" y="444"/>
                  </a:lnTo>
                  <a:cubicBezTo>
                    <a:pt x="167" y="418"/>
                    <a:pt x="167" y="396"/>
                    <a:pt x="199" y="373"/>
                  </a:cubicBezTo>
                  <a:cubicBezTo>
                    <a:pt x="226" y="352"/>
                    <a:pt x="256" y="351"/>
                    <a:pt x="274" y="351"/>
                  </a:cubicBezTo>
                  <a:cubicBezTo>
                    <a:pt x="278" y="351"/>
                    <a:pt x="282" y="348"/>
                    <a:pt x="282" y="343"/>
                  </a:cubicBezTo>
                  <a:cubicBezTo>
                    <a:pt x="282" y="337"/>
                    <a:pt x="276" y="337"/>
                    <a:pt x="269" y="335"/>
                  </a:cubicBezTo>
                  <a:cubicBezTo>
                    <a:pt x="217" y="334"/>
                    <a:pt x="178" y="309"/>
                    <a:pt x="170" y="274"/>
                  </a:cubicBezTo>
                  <a:cubicBezTo>
                    <a:pt x="167" y="267"/>
                    <a:pt x="167" y="265"/>
                    <a:pt x="167" y="242"/>
                  </a:cubicBezTo>
                  <a:lnTo>
                    <a:pt x="167" y="104"/>
                  </a:lnTo>
                  <a:cubicBezTo>
                    <a:pt x="167" y="76"/>
                    <a:pt x="167" y="55"/>
                    <a:pt x="129" y="28"/>
                  </a:cubicBezTo>
                  <a:cubicBezTo>
                    <a:pt x="97" y="6"/>
                    <a:pt x="43" y="0"/>
                    <a:pt x="16" y="0"/>
                  </a:cubicBezTo>
                  <a:cubicBezTo>
                    <a:pt x="9" y="0"/>
                    <a:pt x="0" y="0"/>
                    <a:pt x="0" y="8"/>
                  </a:cubicBezTo>
                  <a:cubicBezTo>
                    <a:pt x="0" y="14"/>
                    <a:pt x="5" y="14"/>
                    <a:pt x="13" y="16"/>
                  </a:cubicBezTo>
                  <a:cubicBezTo>
                    <a:pt x="63" y="17"/>
                    <a:pt x="102" y="41"/>
                    <a:pt x="111" y="75"/>
                  </a:cubicBezTo>
                  <a:cubicBezTo>
                    <a:pt x="115" y="81"/>
                    <a:pt x="115" y="83"/>
                    <a:pt x="115" y="108"/>
                  </a:cubicBezTo>
                  <a:lnTo>
                    <a:pt x="115" y="251"/>
                  </a:lnTo>
                  <a:cubicBezTo>
                    <a:pt x="115" y="282"/>
                    <a:pt x="120" y="295"/>
                    <a:pt x="145" y="316"/>
                  </a:cubicBezTo>
                  <a:cubicBezTo>
                    <a:pt x="163" y="330"/>
                    <a:pt x="185" y="338"/>
                    <a:pt x="208" y="343"/>
                  </a:cubicBezTo>
                  <a:cubicBezTo>
                    <a:pt x="143" y="359"/>
                    <a:pt x="115" y="391"/>
                    <a:pt x="115" y="430"/>
                  </a:cubicBezTo>
                  <a:lnTo>
                    <a:pt x="115" y="595"/>
                  </a:lnTo>
                </a:path>
              </a:pathLst>
            </a:custGeom>
            <a:solidFill>
              <a:srgbClr val="000000"/>
            </a:solidFill>
            <a:ln w="15840">
              <a:noFill/>
            </a:ln>
          </p:spPr>
        </p:sp>
      </p:grpSp>
      <p:sp>
        <p:nvSpPr>
          <p:cNvPr id="2427" name="CustomShape 318"/>
          <p:cNvSpPr/>
          <p:nvPr/>
        </p:nvSpPr>
        <p:spPr>
          <a:xfrm>
            <a:off x="457560" y="2011680"/>
            <a:ext cx="5669640" cy="548640"/>
          </a:xfrm>
          <a:prstGeom prst="rect">
            <a:avLst/>
          </a:prstGeom>
          <a:noFill/>
          <a:ln w="29160">
            <a:solidFill>
              <a:srgbClr val="0066b3"/>
            </a:solidFill>
            <a:custDash>
              <a:ds d="200000" sp="200000"/>
            </a:custDash>
            <a:round/>
          </a:ln>
        </p:spPr>
        <p:style>
          <a:lnRef idx="0"/>
          <a:fillRef idx="0"/>
          <a:effectRef idx="0"/>
          <a:fontRef idx="minor"/>
        </p:style>
      </p:sp>
      <p:sp>
        <p:nvSpPr>
          <p:cNvPr id="2428" name="CustomShape 319"/>
          <p:cNvSpPr/>
          <p:nvPr/>
        </p:nvSpPr>
        <p:spPr>
          <a:xfrm>
            <a:off x="458640" y="3200400"/>
            <a:ext cx="2742480" cy="1737360"/>
          </a:xfrm>
          <a:prstGeom prst="rect">
            <a:avLst/>
          </a:prstGeom>
          <a:noFill/>
          <a:ln w="29160">
            <a:solidFill>
              <a:srgbClr val="ed1c24"/>
            </a:solidFill>
            <a:custDash>
              <a:ds d="200000" sp="200000"/>
            </a:custDash>
            <a:round/>
          </a:ln>
        </p:spPr>
        <p:style>
          <a:lnRef idx="0"/>
          <a:fillRef idx="0"/>
          <a:effectRef idx="0"/>
          <a:fontRef idx="minor"/>
        </p:style>
      </p:sp>
    </p:spTree>
  </p:cSld>
  <p:timing>
    <p:tnLst>
      <p:par>
        <p:cTn id="56" dur="indefinite" restart="never" nodeType="tmRoot">
          <p:childTnLst>
            <p:seq>
              <p:cTn id="57" dur="indefinite" nodeType="mainSeq">
                <p:childTnLst>
                  <p:par>
                    <p:cTn id="58" fill="hold">
                      <p:stCondLst>
                        <p:cond delay="indefinite"/>
                      </p:stCondLst>
                      <p:childTnLst>
                        <p:par>
                          <p:cTn id="59" fill="hold">
                            <p:stCondLst>
                              <p:cond delay="0"/>
                            </p:stCondLst>
                            <p:childTnLst>
                              <p:par>
                                <p:cTn id="60" nodeType="clickEffect" fill="hold" presetClass="entr" presetID="4" presetSubtype="16">
                                  <p:stCondLst>
                                    <p:cond delay="0"/>
                                  </p:stCondLst>
                                  <p:childTnLst>
                                    <p:set>
                                      <p:cBhvr>
                                        <p:cTn id="61" dur="1" fill="hold">
                                          <p:stCondLst>
                                            <p:cond delay="0"/>
                                          </p:stCondLst>
                                        </p:cTn>
                                        <p:attrNameLst>
                                          <p:attrName>style.visibility</p:attrName>
                                        </p:attrNameLst>
                                      </p:cBhvr>
                                      <p:to>
                                        <p:strVal val="visible"/>
                                      </p:to>
                                    </p:set>
                                    <p:animEffect filter="box(in)" transition="in">
                                      <p:cBhvr additive="repl">
                                        <p:cTn id="62" dur="500"/>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9"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430" name="TextShape 2"/>
          <p:cNvSpPr txBox="1"/>
          <p:nvPr/>
        </p:nvSpPr>
        <p:spPr>
          <a:xfrm>
            <a:off x="457200" y="1005840"/>
            <a:ext cx="5029200" cy="5303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Express on Petri net</a:t>
            </a:r>
            <a:endParaRPr b="1"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431" name="Group 3"/>
          <p:cNvGrpSpPr/>
          <p:nvPr/>
        </p:nvGrpSpPr>
        <p:grpSpPr>
          <a:xfrm>
            <a:off x="786960" y="1485360"/>
            <a:ext cx="3145680" cy="2043000"/>
            <a:chOff x="786960" y="1485360"/>
            <a:chExt cx="3145680" cy="2043000"/>
          </a:xfrm>
        </p:grpSpPr>
        <p:sp>
          <p:nvSpPr>
            <p:cNvPr id="2432" name="Freeform 4"/>
            <p:cNvSpPr/>
            <p:nvPr/>
          </p:nvSpPr>
          <p:spPr>
            <a:xfrm>
              <a:off x="786960" y="1485360"/>
              <a:ext cx="3146040" cy="2034000"/>
            </a:xfrm>
            <a:custGeom>
              <a:avLst/>
              <a:gdLst/>
              <a:ahLst/>
              <a:rect l="0" t="0" r="r" b="b"/>
              <a:pathLst>
                <a:path w="8739" h="5650">
                  <a:moveTo>
                    <a:pt x="4368" y="5649"/>
                  </a:moveTo>
                  <a:lnTo>
                    <a:pt x="0" y="5649"/>
                  </a:lnTo>
                  <a:lnTo>
                    <a:pt x="0" y="0"/>
                  </a:lnTo>
                  <a:lnTo>
                    <a:pt x="8738" y="0"/>
                  </a:lnTo>
                  <a:lnTo>
                    <a:pt x="8738" y="5649"/>
                  </a:lnTo>
                  <a:lnTo>
                    <a:pt x="4368" y="5649"/>
                  </a:lnTo>
                </a:path>
              </a:pathLst>
            </a:custGeom>
            <a:solidFill>
              <a:srgbClr val="ffffff"/>
            </a:solidFill>
            <a:ln w="15840">
              <a:noFill/>
            </a:ln>
          </p:spPr>
        </p:sp>
        <p:sp>
          <p:nvSpPr>
            <p:cNvPr id="2433" name="Freeform 5"/>
            <p:cNvSpPr/>
            <p:nvPr/>
          </p:nvSpPr>
          <p:spPr>
            <a:xfrm>
              <a:off x="794160" y="1502640"/>
              <a:ext cx="116280" cy="161640"/>
            </a:xfrm>
            <a:custGeom>
              <a:avLst/>
              <a:gdLst/>
              <a:ahLst/>
              <a:rect l="0" t="0" r="r" b="b"/>
              <a:pathLst>
                <a:path w="323" h="449">
                  <a:moveTo>
                    <a:pt x="192" y="340"/>
                  </a:moveTo>
                  <a:lnTo>
                    <a:pt x="192" y="397"/>
                  </a:lnTo>
                  <a:cubicBezTo>
                    <a:pt x="192" y="421"/>
                    <a:pt x="192" y="429"/>
                    <a:pt x="138" y="429"/>
                  </a:cubicBezTo>
                  <a:lnTo>
                    <a:pt x="123" y="429"/>
                  </a:lnTo>
                  <a:lnTo>
                    <a:pt x="123" y="448"/>
                  </a:lnTo>
                  <a:cubicBezTo>
                    <a:pt x="153" y="447"/>
                    <a:pt x="190" y="447"/>
                    <a:pt x="220" y="447"/>
                  </a:cubicBezTo>
                  <a:cubicBezTo>
                    <a:pt x="251" y="447"/>
                    <a:pt x="289" y="447"/>
                    <a:pt x="318" y="448"/>
                  </a:cubicBezTo>
                  <a:lnTo>
                    <a:pt x="318" y="429"/>
                  </a:lnTo>
                  <a:lnTo>
                    <a:pt x="304" y="429"/>
                  </a:lnTo>
                  <a:cubicBezTo>
                    <a:pt x="249" y="429"/>
                    <a:pt x="248" y="421"/>
                    <a:pt x="248" y="397"/>
                  </a:cubicBezTo>
                  <a:lnTo>
                    <a:pt x="248" y="340"/>
                  </a:lnTo>
                  <a:lnTo>
                    <a:pt x="322" y="340"/>
                  </a:lnTo>
                  <a:lnTo>
                    <a:pt x="322" y="319"/>
                  </a:lnTo>
                  <a:lnTo>
                    <a:pt x="248" y="319"/>
                  </a:lnTo>
                  <a:lnTo>
                    <a:pt x="248" y="17"/>
                  </a:lnTo>
                  <a:cubicBezTo>
                    <a:pt x="248" y="5"/>
                    <a:pt x="248" y="0"/>
                    <a:pt x="236" y="0"/>
                  </a:cubicBezTo>
                  <a:cubicBezTo>
                    <a:pt x="230" y="0"/>
                    <a:pt x="228" y="0"/>
                    <a:pt x="223" y="8"/>
                  </a:cubicBezTo>
                  <a:lnTo>
                    <a:pt x="0" y="319"/>
                  </a:lnTo>
                  <a:lnTo>
                    <a:pt x="0" y="340"/>
                  </a:lnTo>
                  <a:lnTo>
                    <a:pt x="192" y="340"/>
                  </a:lnTo>
                  <a:moveTo>
                    <a:pt x="197" y="319"/>
                  </a:moveTo>
                  <a:lnTo>
                    <a:pt x="20" y="319"/>
                  </a:lnTo>
                  <a:lnTo>
                    <a:pt x="197" y="72"/>
                  </a:lnTo>
                  <a:lnTo>
                    <a:pt x="197" y="319"/>
                  </a:lnTo>
                </a:path>
              </a:pathLst>
            </a:custGeom>
            <a:solidFill>
              <a:srgbClr val="000000"/>
            </a:solidFill>
            <a:ln w="15840">
              <a:noFill/>
            </a:ln>
          </p:spPr>
        </p:sp>
        <p:sp>
          <p:nvSpPr>
            <p:cNvPr id="2434" name="Freeform 6"/>
            <p:cNvSpPr/>
            <p:nvPr/>
          </p:nvSpPr>
          <p:spPr>
            <a:xfrm>
              <a:off x="938880" y="16387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35" name="Freeform 7"/>
            <p:cNvSpPr/>
            <p:nvPr/>
          </p:nvSpPr>
          <p:spPr>
            <a:xfrm>
              <a:off x="1128240" y="150120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436" name="Freeform 8"/>
            <p:cNvSpPr/>
            <p:nvPr/>
          </p:nvSpPr>
          <p:spPr>
            <a:xfrm>
              <a:off x="1301400" y="150264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37" name="Freeform 9"/>
            <p:cNvSpPr/>
            <p:nvPr/>
          </p:nvSpPr>
          <p:spPr>
            <a:xfrm>
              <a:off x="1569600" y="15764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438" name="Freeform 10"/>
            <p:cNvSpPr/>
            <p:nvPr/>
          </p:nvSpPr>
          <p:spPr>
            <a:xfrm>
              <a:off x="1847880" y="148536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8"/>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439" name="Freeform 11"/>
            <p:cNvSpPr/>
            <p:nvPr/>
          </p:nvSpPr>
          <p:spPr>
            <a:xfrm>
              <a:off x="1967760" y="14936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440" name="Freeform 12"/>
            <p:cNvSpPr/>
            <p:nvPr/>
          </p:nvSpPr>
          <p:spPr>
            <a:xfrm>
              <a:off x="2239560" y="15645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441" name="Freeform 13"/>
            <p:cNvSpPr/>
            <p:nvPr/>
          </p:nvSpPr>
          <p:spPr>
            <a:xfrm>
              <a:off x="2567520" y="15012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442" name="Freeform 14"/>
            <p:cNvSpPr/>
            <p:nvPr/>
          </p:nvSpPr>
          <p:spPr>
            <a:xfrm>
              <a:off x="2801520" y="163872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443" name="Freeform 15"/>
            <p:cNvSpPr/>
            <p:nvPr/>
          </p:nvSpPr>
          <p:spPr>
            <a:xfrm>
              <a:off x="2905200" y="1501200"/>
              <a:ext cx="186480" cy="163440"/>
            </a:xfrm>
            <a:custGeom>
              <a:avLst/>
              <a:gdLst/>
              <a:ahLst/>
              <a:rect l="0" t="0" r="r" b="b"/>
              <a:pathLst>
                <a:path w="518" h="454">
                  <a:moveTo>
                    <a:pt x="85" y="402"/>
                  </a:moveTo>
                  <a:cubicBezTo>
                    <a:pt x="79" y="427"/>
                    <a:pt x="77" y="432"/>
                    <a:pt x="20" y="432"/>
                  </a:cubicBezTo>
                  <a:cubicBezTo>
                    <a:pt x="7" y="432"/>
                    <a:pt x="0" y="432"/>
                    <a:pt x="0" y="445"/>
                  </a:cubicBezTo>
                  <a:cubicBezTo>
                    <a:pt x="0" y="453"/>
                    <a:pt x="7" y="453"/>
                    <a:pt x="20" y="453"/>
                  </a:cubicBezTo>
                  <a:lnTo>
                    <a:pt x="277" y="453"/>
                  </a:lnTo>
                  <a:cubicBezTo>
                    <a:pt x="392" y="453"/>
                    <a:pt x="478" y="375"/>
                    <a:pt x="478" y="310"/>
                  </a:cubicBezTo>
                  <a:cubicBezTo>
                    <a:pt x="478" y="262"/>
                    <a:pt x="435" y="224"/>
                    <a:pt x="366" y="217"/>
                  </a:cubicBezTo>
                  <a:cubicBezTo>
                    <a:pt x="440" y="203"/>
                    <a:pt x="517" y="155"/>
                    <a:pt x="517" y="92"/>
                  </a:cubicBezTo>
                  <a:cubicBezTo>
                    <a:pt x="517" y="42"/>
                    <a:pt x="469" y="0"/>
                    <a:pt x="382" y="0"/>
                  </a:cubicBezTo>
                  <a:lnTo>
                    <a:pt x="139" y="0"/>
                  </a:lnTo>
                  <a:cubicBezTo>
                    <a:pt x="125"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moveTo>
                    <a:pt x="195" y="211"/>
                  </a:moveTo>
                  <a:lnTo>
                    <a:pt x="240" y="45"/>
                  </a:lnTo>
                  <a:cubicBezTo>
                    <a:pt x="246" y="23"/>
                    <a:pt x="248" y="21"/>
                    <a:pt x="279" y="21"/>
                  </a:cubicBezTo>
                  <a:lnTo>
                    <a:pt x="372" y="21"/>
                  </a:lnTo>
                  <a:cubicBezTo>
                    <a:pt x="435" y="21"/>
                    <a:pt x="451" y="60"/>
                    <a:pt x="451" y="89"/>
                  </a:cubicBezTo>
                  <a:cubicBezTo>
                    <a:pt x="451" y="147"/>
                    <a:pt x="389" y="211"/>
                    <a:pt x="300" y="211"/>
                  </a:cubicBezTo>
                  <a:lnTo>
                    <a:pt x="195" y="211"/>
                  </a:lnTo>
                  <a:moveTo>
                    <a:pt x="162" y="432"/>
                  </a:moveTo>
                  <a:cubicBezTo>
                    <a:pt x="153" y="432"/>
                    <a:pt x="151" y="432"/>
                    <a:pt x="146" y="432"/>
                  </a:cubicBezTo>
                  <a:cubicBezTo>
                    <a:pt x="139" y="432"/>
                    <a:pt x="136" y="430"/>
                    <a:pt x="136" y="426"/>
                  </a:cubicBezTo>
                  <a:cubicBezTo>
                    <a:pt x="136" y="423"/>
                    <a:pt x="136" y="421"/>
                    <a:pt x="141" y="409"/>
                  </a:cubicBezTo>
                  <a:lnTo>
                    <a:pt x="190" y="224"/>
                  </a:lnTo>
                  <a:lnTo>
                    <a:pt x="327" y="224"/>
                  </a:lnTo>
                  <a:cubicBezTo>
                    <a:pt x="397" y="224"/>
                    <a:pt x="410" y="274"/>
                    <a:pt x="410" y="302"/>
                  </a:cubicBezTo>
                  <a:cubicBezTo>
                    <a:pt x="410" y="369"/>
                    <a:pt x="346" y="432"/>
                    <a:pt x="261" y="432"/>
                  </a:cubicBezTo>
                  <a:lnTo>
                    <a:pt x="162" y="432"/>
                  </a:lnTo>
                </a:path>
              </a:pathLst>
            </a:custGeom>
            <a:solidFill>
              <a:srgbClr val="000000"/>
            </a:solidFill>
            <a:ln w="15840">
              <a:noFill/>
            </a:ln>
          </p:spPr>
        </p:sp>
        <p:sp>
          <p:nvSpPr>
            <p:cNvPr id="2444" name="Freeform 16"/>
            <p:cNvSpPr/>
            <p:nvPr/>
          </p:nvSpPr>
          <p:spPr>
            <a:xfrm>
              <a:off x="3190680" y="15645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445" name="Freeform 17"/>
            <p:cNvSpPr/>
            <p:nvPr/>
          </p:nvSpPr>
          <p:spPr>
            <a:xfrm>
              <a:off x="3518640" y="15012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446" name="Freeform 18"/>
            <p:cNvSpPr/>
            <p:nvPr/>
          </p:nvSpPr>
          <p:spPr>
            <a:xfrm>
              <a:off x="3749040" y="148536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447" name="Freeform 19"/>
            <p:cNvSpPr/>
            <p:nvPr/>
          </p:nvSpPr>
          <p:spPr>
            <a:xfrm>
              <a:off x="3882600" y="16387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48" name="Freeform 20"/>
            <p:cNvSpPr/>
            <p:nvPr/>
          </p:nvSpPr>
          <p:spPr>
            <a:xfrm>
              <a:off x="1128240" y="178704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449" name="Freeform 21"/>
            <p:cNvSpPr/>
            <p:nvPr/>
          </p:nvSpPr>
          <p:spPr>
            <a:xfrm>
              <a:off x="1301400" y="17881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50" name="Freeform 22"/>
            <p:cNvSpPr/>
            <p:nvPr/>
          </p:nvSpPr>
          <p:spPr>
            <a:xfrm>
              <a:off x="1460520" y="186768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2"/>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7"/>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451" name="Freeform 23"/>
            <p:cNvSpPr/>
            <p:nvPr/>
          </p:nvSpPr>
          <p:spPr>
            <a:xfrm>
              <a:off x="1683720" y="186192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452" name="Freeform 24"/>
            <p:cNvSpPr/>
            <p:nvPr/>
          </p:nvSpPr>
          <p:spPr>
            <a:xfrm>
              <a:off x="1956600" y="178164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5"/>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8"/>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453" name="Freeform 25"/>
            <p:cNvSpPr/>
            <p:nvPr/>
          </p:nvSpPr>
          <p:spPr>
            <a:xfrm>
              <a:off x="2125080" y="19242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454" name="Freeform 26"/>
            <p:cNvSpPr/>
            <p:nvPr/>
          </p:nvSpPr>
          <p:spPr>
            <a:xfrm>
              <a:off x="2228400" y="178704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455" name="Freeform 27"/>
            <p:cNvSpPr/>
            <p:nvPr/>
          </p:nvSpPr>
          <p:spPr>
            <a:xfrm>
              <a:off x="2400840" y="17881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56" name="Freeform 28"/>
            <p:cNvSpPr/>
            <p:nvPr/>
          </p:nvSpPr>
          <p:spPr>
            <a:xfrm>
              <a:off x="2554560" y="187272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9"/>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08"/>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457" name="Freeform 29"/>
            <p:cNvSpPr/>
            <p:nvPr/>
          </p:nvSpPr>
          <p:spPr>
            <a:xfrm>
              <a:off x="2803680" y="179784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2"/>
                  </a:moveTo>
                  <a:cubicBezTo>
                    <a:pt x="428" y="512"/>
                    <a:pt x="441" y="512"/>
                    <a:pt x="441" y="499"/>
                  </a:cubicBezTo>
                  <a:cubicBezTo>
                    <a:pt x="441" y="486"/>
                    <a:pt x="428" y="486"/>
                    <a:pt x="417" y="486"/>
                  </a:cubicBezTo>
                  <a:lnTo>
                    <a:pt x="259" y="486"/>
                  </a:lnTo>
                  <a:cubicBezTo>
                    <a:pt x="274" y="474"/>
                    <a:pt x="300" y="451"/>
                    <a:pt x="302" y="450"/>
                  </a:cubicBezTo>
                  <a:cubicBezTo>
                    <a:pt x="312" y="442"/>
                    <a:pt x="313" y="439"/>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2"/>
                    <a:pt x="39" y="512"/>
                  </a:cubicBezTo>
                  <a:lnTo>
                    <a:pt x="184" y="512"/>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2"/>
                  </a:lnTo>
                  <a:lnTo>
                    <a:pt x="417" y="512"/>
                  </a:lnTo>
                </a:path>
              </a:pathLst>
            </a:custGeom>
            <a:solidFill>
              <a:srgbClr val="000000"/>
            </a:solidFill>
            <a:ln w="15840">
              <a:noFill/>
            </a:ln>
          </p:spPr>
        </p:sp>
        <p:sp>
          <p:nvSpPr>
            <p:cNvPr id="2458" name="Freeform 30"/>
            <p:cNvSpPr/>
            <p:nvPr/>
          </p:nvSpPr>
          <p:spPr>
            <a:xfrm>
              <a:off x="3062520" y="1788120"/>
              <a:ext cx="177480" cy="161640"/>
            </a:xfrm>
            <a:custGeom>
              <a:avLst/>
              <a:gdLst/>
              <a:ahLst/>
              <a:rect l="0" t="0" r="r" b="b"/>
              <a:pathLst>
                <a:path w="493" h="449">
                  <a:moveTo>
                    <a:pt x="292" y="47"/>
                  </a:moveTo>
                  <a:cubicBezTo>
                    <a:pt x="297" y="29"/>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59" name="Freeform 31"/>
            <p:cNvSpPr/>
            <p:nvPr/>
          </p:nvSpPr>
          <p:spPr>
            <a:xfrm>
              <a:off x="3266280" y="19242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60" name="Freeform 32"/>
            <p:cNvSpPr/>
            <p:nvPr/>
          </p:nvSpPr>
          <p:spPr>
            <a:xfrm>
              <a:off x="799920" y="2266920"/>
              <a:ext cx="104400" cy="164520"/>
            </a:xfrm>
            <a:custGeom>
              <a:avLst/>
              <a:gdLst/>
              <a:ahLst/>
              <a:rect l="0" t="0" r="r" b="b"/>
              <a:pathLst>
                <a:path w="290" h="457">
                  <a:moveTo>
                    <a:pt x="289" y="308"/>
                  </a:moveTo>
                  <a:cubicBezTo>
                    <a:pt x="289" y="230"/>
                    <a:pt x="230" y="162"/>
                    <a:pt x="151" y="162"/>
                  </a:cubicBezTo>
                  <a:cubicBezTo>
                    <a:pt x="117" y="162"/>
                    <a:pt x="85" y="173"/>
                    <a:pt x="59" y="197"/>
                  </a:cubicBezTo>
                  <a:lnTo>
                    <a:pt x="59" y="68"/>
                  </a:lnTo>
                  <a:cubicBezTo>
                    <a:pt x="74" y="72"/>
                    <a:pt x="98" y="77"/>
                    <a:pt x="121" y="77"/>
                  </a:cubicBezTo>
                  <a:cubicBezTo>
                    <a:pt x="210" y="77"/>
                    <a:pt x="261" y="17"/>
                    <a:pt x="261" y="8"/>
                  </a:cubicBezTo>
                  <a:cubicBezTo>
                    <a:pt x="261" y="3"/>
                    <a:pt x="259" y="0"/>
                    <a:pt x="254" y="0"/>
                  </a:cubicBezTo>
                  <a:cubicBezTo>
                    <a:pt x="253" y="0"/>
                    <a:pt x="251" y="0"/>
                    <a:pt x="248" y="2"/>
                  </a:cubicBezTo>
                  <a:cubicBezTo>
                    <a:pt x="233" y="8"/>
                    <a:pt x="199" y="21"/>
                    <a:pt x="149" y="21"/>
                  </a:cubicBezTo>
                  <a:cubicBezTo>
                    <a:pt x="120" y="21"/>
                    <a:pt x="87" y="17"/>
                    <a:pt x="53" y="3"/>
                  </a:cubicBezTo>
                  <a:cubicBezTo>
                    <a:pt x="48" y="0"/>
                    <a:pt x="46" y="0"/>
                    <a:pt x="44" y="0"/>
                  </a:cubicBezTo>
                  <a:cubicBezTo>
                    <a:pt x="38" y="0"/>
                    <a:pt x="38" y="6"/>
                    <a:pt x="38" y="17"/>
                  </a:cubicBezTo>
                  <a:lnTo>
                    <a:pt x="38" y="212"/>
                  </a:lnTo>
                  <a:cubicBezTo>
                    <a:pt x="38" y="224"/>
                    <a:pt x="38" y="230"/>
                    <a:pt x="48" y="230"/>
                  </a:cubicBezTo>
                  <a:cubicBezTo>
                    <a:pt x="53" y="230"/>
                    <a:pt x="54" y="229"/>
                    <a:pt x="56" y="224"/>
                  </a:cubicBezTo>
                  <a:cubicBezTo>
                    <a:pt x="64" y="214"/>
                    <a:pt x="92" y="178"/>
                    <a:pt x="149" y="178"/>
                  </a:cubicBezTo>
                  <a:cubicBezTo>
                    <a:pt x="187" y="178"/>
                    <a:pt x="205" y="208"/>
                    <a:pt x="212" y="220"/>
                  </a:cubicBezTo>
                  <a:cubicBezTo>
                    <a:pt x="223" y="245"/>
                    <a:pt x="225" y="271"/>
                    <a:pt x="225" y="304"/>
                  </a:cubicBezTo>
                  <a:cubicBezTo>
                    <a:pt x="225" y="326"/>
                    <a:pt x="225" y="367"/>
                    <a:pt x="207" y="394"/>
                  </a:cubicBezTo>
                  <a:cubicBezTo>
                    <a:pt x="190" y="420"/>
                    <a:pt x="162" y="438"/>
                    <a:pt x="130" y="438"/>
                  </a:cubicBezTo>
                  <a:cubicBezTo>
                    <a:pt x="77" y="438"/>
                    <a:pt x="36" y="403"/>
                    <a:pt x="23" y="364"/>
                  </a:cubicBezTo>
                  <a:cubicBezTo>
                    <a:pt x="25" y="364"/>
                    <a:pt x="28" y="364"/>
                    <a:pt x="36" y="364"/>
                  </a:cubicBezTo>
                  <a:cubicBezTo>
                    <a:pt x="59" y="364"/>
                    <a:pt x="72" y="348"/>
                    <a:pt x="72" y="332"/>
                  </a:cubicBezTo>
                  <a:cubicBezTo>
                    <a:pt x="72" y="316"/>
                    <a:pt x="59" y="299"/>
                    <a:pt x="36" y="299"/>
                  </a:cubicBezTo>
                  <a:cubicBezTo>
                    <a:pt x="25" y="299"/>
                    <a:pt x="0" y="304"/>
                    <a:pt x="0" y="336"/>
                  </a:cubicBezTo>
                  <a:cubicBezTo>
                    <a:pt x="0" y="391"/>
                    <a:pt x="49" y="456"/>
                    <a:pt x="131" y="456"/>
                  </a:cubicBezTo>
                  <a:cubicBezTo>
                    <a:pt x="215" y="456"/>
                    <a:pt x="289" y="393"/>
                    <a:pt x="289" y="308"/>
                  </a:cubicBezTo>
                </a:path>
              </a:pathLst>
            </a:custGeom>
            <a:solidFill>
              <a:srgbClr val="000000"/>
            </a:solidFill>
            <a:ln w="15840">
              <a:noFill/>
            </a:ln>
          </p:spPr>
        </p:sp>
        <p:sp>
          <p:nvSpPr>
            <p:cNvPr id="2461" name="Freeform 33"/>
            <p:cNvSpPr/>
            <p:nvPr/>
          </p:nvSpPr>
          <p:spPr>
            <a:xfrm>
              <a:off x="938880" y="24001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62" name="Freeform 34"/>
            <p:cNvSpPr/>
            <p:nvPr/>
          </p:nvSpPr>
          <p:spPr>
            <a:xfrm>
              <a:off x="1128240" y="226260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463" name="Freeform 35"/>
            <p:cNvSpPr/>
            <p:nvPr/>
          </p:nvSpPr>
          <p:spPr>
            <a:xfrm>
              <a:off x="1301400" y="226404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64" name="Freeform 36"/>
            <p:cNvSpPr/>
            <p:nvPr/>
          </p:nvSpPr>
          <p:spPr>
            <a:xfrm>
              <a:off x="1569600" y="23378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465" name="Freeform 37"/>
            <p:cNvSpPr/>
            <p:nvPr/>
          </p:nvSpPr>
          <p:spPr>
            <a:xfrm>
              <a:off x="1847880" y="224676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8"/>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466" name="Freeform 38"/>
            <p:cNvSpPr/>
            <p:nvPr/>
          </p:nvSpPr>
          <p:spPr>
            <a:xfrm>
              <a:off x="1967760" y="22550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467" name="Freeform 39"/>
            <p:cNvSpPr/>
            <p:nvPr/>
          </p:nvSpPr>
          <p:spPr>
            <a:xfrm>
              <a:off x="2239560" y="23259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468" name="Freeform 40"/>
            <p:cNvSpPr/>
            <p:nvPr/>
          </p:nvSpPr>
          <p:spPr>
            <a:xfrm>
              <a:off x="2567520" y="22626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469" name="Freeform 41"/>
            <p:cNvSpPr/>
            <p:nvPr/>
          </p:nvSpPr>
          <p:spPr>
            <a:xfrm>
              <a:off x="2801520" y="240012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470" name="Freeform 42"/>
            <p:cNvSpPr/>
            <p:nvPr/>
          </p:nvSpPr>
          <p:spPr>
            <a:xfrm>
              <a:off x="2903400" y="22550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471" name="Freeform 43"/>
            <p:cNvSpPr/>
            <p:nvPr/>
          </p:nvSpPr>
          <p:spPr>
            <a:xfrm>
              <a:off x="3175200" y="23259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472" name="Freeform 44"/>
            <p:cNvSpPr/>
            <p:nvPr/>
          </p:nvSpPr>
          <p:spPr>
            <a:xfrm>
              <a:off x="3502440" y="2263680"/>
              <a:ext cx="190080" cy="162720"/>
            </a:xfrm>
            <a:custGeom>
              <a:avLst/>
              <a:gdLst/>
              <a:ahLst/>
              <a:rect l="0" t="0" r="r" b="b"/>
              <a:pathLst>
                <a:path w="528" h="452">
                  <a:moveTo>
                    <a:pt x="484" y="296"/>
                  </a:moveTo>
                  <a:cubicBezTo>
                    <a:pt x="486" y="293"/>
                    <a:pt x="487" y="289"/>
                    <a:pt x="487" y="287"/>
                  </a:cubicBezTo>
                  <a:cubicBezTo>
                    <a:pt x="487" y="286"/>
                    <a:pt x="487" y="280"/>
                    <a:pt x="479" y="280"/>
                  </a:cubicBezTo>
                  <a:cubicBezTo>
                    <a:pt x="473" y="280"/>
                    <a:pt x="471" y="284"/>
                    <a:pt x="469" y="287"/>
                  </a:cubicBezTo>
                  <a:cubicBezTo>
                    <a:pt x="423" y="387"/>
                    <a:pt x="395" y="430"/>
                    <a:pt x="272" y="430"/>
                  </a:cubicBezTo>
                  <a:lnTo>
                    <a:pt x="167" y="430"/>
                  </a:lnTo>
                  <a:cubicBezTo>
                    <a:pt x="158" y="430"/>
                    <a:pt x="156" y="430"/>
                    <a:pt x="151" y="430"/>
                  </a:cubicBezTo>
                  <a:cubicBezTo>
                    <a:pt x="144" y="429"/>
                    <a:pt x="141" y="429"/>
                    <a:pt x="141" y="423"/>
                  </a:cubicBezTo>
                  <a:cubicBezTo>
                    <a:pt x="141" y="421"/>
                    <a:pt x="141" y="420"/>
                    <a:pt x="146" y="408"/>
                  </a:cubicBezTo>
                  <a:lnTo>
                    <a:pt x="195" y="227"/>
                  </a:lnTo>
                  <a:lnTo>
                    <a:pt x="266" y="227"/>
                  </a:lnTo>
                  <a:cubicBezTo>
                    <a:pt x="328" y="227"/>
                    <a:pt x="328" y="241"/>
                    <a:pt x="328" y="257"/>
                  </a:cubicBezTo>
                  <a:cubicBezTo>
                    <a:pt x="328" y="262"/>
                    <a:pt x="328" y="269"/>
                    <a:pt x="323" y="290"/>
                  </a:cubicBezTo>
                  <a:cubicBezTo>
                    <a:pt x="322" y="293"/>
                    <a:pt x="320" y="295"/>
                    <a:pt x="320" y="296"/>
                  </a:cubicBezTo>
                  <a:cubicBezTo>
                    <a:pt x="320" y="301"/>
                    <a:pt x="323" y="304"/>
                    <a:pt x="330" y="304"/>
                  </a:cubicBezTo>
                  <a:cubicBezTo>
                    <a:pt x="335" y="304"/>
                    <a:pt x="338" y="301"/>
                    <a:pt x="341" y="292"/>
                  </a:cubicBezTo>
                  <a:lnTo>
                    <a:pt x="382" y="135"/>
                  </a:lnTo>
                  <a:cubicBezTo>
                    <a:pt x="382" y="132"/>
                    <a:pt x="377" y="129"/>
                    <a:pt x="372" y="129"/>
                  </a:cubicBezTo>
                  <a:cubicBezTo>
                    <a:pt x="366" y="129"/>
                    <a:pt x="366" y="132"/>
                    <a:pt x="363" y="140"/>
                  </a:cubicBezTo>
                  <a:cubicBezTo>
                    <a:pt x="348" y="191"/>
                    <a:pt x="335" y="206"/>
                    <a:pt x="267" y="206"/>
                  </a:cubicBezTo>
                  <a:lnTo>
                    <a:pt x="200" y="206"/>
                  </a:lnTo>
                  <a:lnTo>
                    <a:pt x="243" y="47"/>
                  </a:lnTo>
                  <a:cubicBezTo>
                    <a:pt x="249" y="23"/>
                    <a:pt x="251" y="21"/>
                    <a:pt x="282" y="21"/>
                  </a:cubicBezTo>
                  <a:lnTo>
                    <a:pt x="384" y="21"/>
                  </a:lnTo>
                  <a:cubicBezTo>
                    <a:pt x="473" y="21"/>
                    <a:pt x="494" y="39"/>
                    <a:pt x="494" y="95"/>
                  </a:cubicBezTo>
                  <a:cubicBezTo>
                    <a:pt x="494" y="110"/>
                    <a:pt x="494" y="111"/>
                    <a:pt x="492" y="129"/>
                  </a:cubicBezTo>
                  <a:cubicBezTo>
                    <a:pt x="492" y="134"/>
                    <a:pt x="491" y="138"/>
                    <a:pt x="491" y="141"/>
                  </a:cubicBezTo>
                  <a:cubicBezTo>
                    <a:pt x="491" y="144"/>
                    <a:pt x="494" y="149"/>
                    <a:pt x="500" y="149"/>
                  </a:cubicBezTo>
                  <a:cubicBezTo>
                    <a:pt x="507" y="149"/>
                    <a:pt x="509" y="146"/>
                    <a:pt x="510" y="132"/>
                  </a:cubicBezTo>
                  <a:lnTo>
                    <a:pt x="523" y="18"/>
                  </a:lnTo>
                  <a:cubicBezTo>
                    <a:pt x="527" y="0"/>
                    <a:pt x="523" y="0"/>
                    <a:pt x="505" y="0"/>
                  </a:cubicBezTo>
                  <a:lnTo>
                    <a:pt x="139" y="0"/>
                  </a:lnTo>
                  <a:cubicBezTo>
                    <a:pt x="125" y="0"/>
                    <a:pt x="118" y="0"/>
                    <a:pt x="118" y="14"/>
                  </a:cubicBezTo>
                  <a:cubicBezTo>
                    <a:pt x="118" y="21"/>
                    <a:pt x="125" y="21"/>
                    <a:pt x="138" y="21"/>
                  </a:cubicBezTo>
                  <a:cubicBezTo>
                    <a:pt x="164" y="21"/>
                    <a:pt x="185" y="21"/>
                    <a:pt x="185" y="33"/>
                  </a:cubicBezTo>
                  <a:cubicBezTo>
                    <a:pt x="185" y="35"/>
                    <a:pt x="185" y="36"/>
                    <a:pt x="182" y="48"/>
                  </a:cubicBezTo>
                  <a:lnTo>
                    <a:pt x="85" y="399"/>
                  </a:lnTo>
                  <a:cubicBezTo>
                    <a:pt x="79" y="426"/>
                    <a:pt x="77" y="430"/>
                    <a:pt x="20" y="430"/>
                  </a:cubicBezTo>
                  <a:cubicBezTo>
                    <a:pt x="8" y="430"/>
                    <a:pt x="0" y="430"/>
                    <a:pt x="0" y="442"/>
                  </a:cubicBezTo>
                  <a:cubicBezTo>
                    <a:pt x="0" y="451"/>
                    <a:pt x="7" y="451"/>
                    <a:pt x="20" y="451"/>
                  </a:cubicBezTo>
                  <a:lnTo>
                    <a:pt x="395" y="451"/>
                  </a:lnTo>
                  <a:cubicBezTo>
                    <a:pt x="412" y="451"/>
                    <a:pt x="414" y="450"/>
                    <a:pt x="418" y="439"/>
                  </a:cubicBezTo>
                  <a:lnTo>
                    <a:pt x="484" y="296"/>
                  </a:lnTo>
                </a:path>
              </a:pathLst>
            </a:custGeom>
            <a:solidFill>
              <a:srgbClr val="000000"/>
            </a:solidFill>
            <a:ln w="15840">
              <a:noFill/>
            </a:ln>
          </p:spPr>
        </p:sp>
        <p:sp>
          <p:nvSpPr>
            <p:cNvPr id="2473" name="Freeform 45"/>
            <p:cNvSpPr/>
            <p:nvPr/>
          </p:nvSpPr>
          <p:spPr>
            <a:xfrm>
              <a:off x="3718080" y="224676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474" name="Freeform 46"/>
            <p:cNvSpPr/>
            <p:nvPr/>
          </p:nvSpPr>
          <p:spPr>
            <a:xfrm>
              <a:off x="3851640" y="24001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75" name="Freeform 47"/>
            <p:cNvSpPr/>
            <p:nvPr/>
          </p:nvSpPr>
          <p:spPr>
            <a:xfrm>
              <a:off x="1128240" y="25480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0"/>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0"/>
                    <a:pt x="141" y="430"/>
                    <a:pt x="141" y="426"/>
                  </a:cubicBezTo>
                  <a:cubicBezTo>
                    <a:pt x="141" y="423"/>
                    <a:pt x="141" y="421"/>
                    <a:pt x="144" y="409"/>
                  </a:cubicBezTo>
                  <a:lnTo>
                    <a:pt x="243" y="51"/>
                  </a:lnTo>
                </a:path>
              </a:pathLst>
            </a:custGeom>
            <a:solidFill>
              <a:srgbClr val="000000"/>
            </a:solidFill>
            <a:ln w="15840">
              <a:noFill/>
            </a:ln>
          </p:spPr>
        </p:sp>
        <p:sp>
          <p:nvSpPr>
            <p:cNvPr id="2476" name="Freeform 48"/>
            <p:cNvSpPr/>
            <p:nvPr/>
          </p:nvSpPr>
          <p:spPr>
            <a:xfrm>
              <a:off x="1301400" y="25495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77" name="Freeform 49"/>
            <p:cNvSpPr/>
            <p:nvPr/>
          </p:nvSpPr>
          <p:spPr>
            <a:xfrm>
              <a:off x="1460520" y="262944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2"/>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5"/>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478" name="Freeform 50"/>
            <p:cNvSpPr/>
            <p:nvPr/>
          </p:nvSpPr>
          <p:spPr>
            <a:xfrm>
              <a:off x="1690920" y="255924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2"/>
                  </a:moveTo>
                  <a:cubicBezTo>
                    <a:pt x="428" y="512"/>
                    <a:pt x="441" y="512"/>
                    <a:pt x="441" y="499"/>
                  </a:cubicBezTo>
                  <a:cubicBezTo>
                    <a:pt x="441" y="486"/>
                    <a:pt x="428" y="486"/>
                    <a:pt x="417" y="486"/>
                  </a:cubicBezTo>
                  <a:lnTo>
                    <a:pt x="259" y="486"/>
                  </a:lnTo>
                  <a:cubicBezTo>
                    <a:pt x="274" y="474"/>
                    <a:pt x="300" y="451"/>
                    <a:pt x="302" y="450"/>
                  </a:cubicBezTo>
                  <a:cubicBezTo>
                    <a:pt x="312" y="442"/>
                    <a:pt x="313" y="439"/>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2"/>
                    <a:pt x="39" y="512"/>
                  </a:cubicBezTo>
                  <a:lnTo>
                    <a:pt x="184" y="512"/>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2"/>
                  </a:lnTo>
                  <a:lnTo>
                    <a:pt x="417" y="512"/>
                  </a:lnTo>
                </a:path>
              </a:pathLst>
            </a:custGeom>
            <a:solidFill>
              <a:srgbClr val="000000"/>
            </a:solidFill>
            <a:ln w="15840">
              <a:noFill/>
            </a:ln>
          </p:spPr>
        </p:sp>
        <p:sp>
          <p:nvSpPr>
            <p:cNvPr id="2479" name="Freeform 51"/>
            <p:cNvSpPr/>
            <p:nvPr/>
          </p:nvSpPr>
          <p:spPr>
            <a:xfrm>
              <a:off x="1956600" y="254304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3"/>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8"/>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480" name="Freeform 52"/>
            <p:cNvSpPr/>
            <p:nvPr/>
          </p:nvSpPr>
          <p:spPr>
            <a:xfrm>
              <a:off x="2125080" y="26856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481" name="Freeform 53"/>
            <p:cNvSpPr/>
            <p:nvPr/>
          </p:nvSpPr>
          <p:spPr>
            <a:xfrm>
              <a:off x="2228400" y="25480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0"/>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0"/>
                    <a:pt x="141" y="430"/>
                    <a:pt x="141" y="426"/>
                  </a:cubicBezTo>
                  <a:cubicBezTo>
                    <a:pt x="141" y="423"/>
                    <a:pt x="141" y="421"/>
                    <a:pt x="144" y="409"/>
                  </a:cubicBezTo>
                  <a:lnTo>
                    <a:pt x="243" y="51"/>
                  </a:lnTo>
                </a:path>
              </a:pathLst>
            </a:custGeom>
            <a:solidFill>
              <a:srgbClr val="000000"/>
            </a:solidFill>
            <a:ln w="15840">
              <a:noFill/>
            </a:ln>
          </p:spPr>
        </p:sp>
        <p:sp>
          <p:nvSpPr>
            <p:cNvPr id="2482" name="Freeform 54"/>
            <p:cNvSpPr/>
            <p:nvPr/>
          </p:nvSpPr>
          <p:spPr>
            <a:xfrm>
              <a:off x="2400840" y="25495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83" name="Freeform 55"/>
            <p:cNvSpPr/>
            <p:nvPr/>
          </p:nvSpPr>
          <p:spPr>
            <a:xfrm>
              <a:off x="2554560" y="263412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11"/>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10"/>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484" name="Freeform 56"/>
            <p:cNvSpPr/>
            <p:nvPr/>
          </p:nvSpPr>
          <p:spPr>
            <a:xfrm>
              <a:off x="2796480" y="262332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485" name="Freeform 57"/>
            <p:cNvSpPr/>
            <p:nvPr/>
          </p:nvSpPr>
          <p:spPr>
            <a:xfrm>
              <a:off x="3062520" y="2549520"/>
              <a:ext cx="177480" cy="161640"/>
            </a:xfrm>
            <a:custGeom>
              <a:avLst/>
              <a:gdLst/>
              <a:ahLst/>
              <a:rect l="0" t="0" r="r" b="b"/>
              <a:pathLst>
                <a:path w="493" h="449">
                  <a:moveTo>
                    <a:pt x="292" y="47"/>
                  </a:moveTo>
                  <a:cubicBezTo>
                    <a:pt x="297" y="29"/>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86" name="Freeform 58"/>
            <p:cNvSpPr/>
            <p:nvPr/>
          </p:nvSpPr>
          <p:spPr>
            <a:xfrm>
              <a:off x="3266280" y="26856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87" name="Freeform 59"/>
            <p:cNvSpPr/>
            <p:nvPr/>
          </p:nvSpPr>
          <p:spPr>
            <a:xfrm>
              <a:off x="797760" y="3028320"/>
              <a:ext cx="108360" cy="164520"/>
            </a:xfrm>
            <a:custGeom>
              <a:avLst/>
              <a:gdLst/>
              <a:ahLst/>
              <a:rect l="0" t="0" r="r" b="b"/>
              <a:pathLst>
                <a:path w="301" h="457">
                  <a:moveTo>
                    <a:pt x="66" y="224"/>
                  </a:moveTo>
                  <a:lnTo>
                    <a:pt x="66" y="208"/>
                  </a:lnTo>
                  <a:cubicBezTo>
                    <a:pt x="66" y="41"/>
                    <a:pt x="156" y="17"/>
                    <a:pt x="192" y="17"/>
                  </a:cubicBezTo>
                  <a:cubicBezTo>
                    <a:pt x="210" y="17"/>
                    <a:pt x="240" y="21"/>
                    <a:pt x="256" y="44"/>
                  </a:cubicBezTo>
                  <a:cubicBezTo>
                    <a:pt x="244" y="44"/>
                    <a:pt x="217" y="44"/>
                    <a:pt x="217" y="72"/>
                  </a:cubicBezTo>
                  <a:cubicBezTo>
                    <a:pt x="217" y="93"/>
                    <a:pt x="233" y="104"/>
                    <a:pt x="249" y="104"/>
                  </a:cubicBezTo>
                  <a:cubicBezTo>
                    <a:pt x="261" y="104"/>
                    <a:pt x="282" y="98"/>
                    <a:pt x="282" y="72"/>
                  </a:cubicBezTo>
                  <a:cubicBezTo>
                    <a:pt x="282" y="32"/>
                    <a:pt x="251" y="0"/>
                    <a:pt x="190" y="0"/>
                  </a:cubicBezTo>
                  <a:cubicBezTo>
                    <a:pt x="98" y="0"/>
                    <a:pt x="0" y="86"/>
                    <a:pt x="0" y="232"/>
                  </a:cubicBezTo>
                  <a:cubicBezTo>
                    <a:pt x="0" y="409"/>
                    <a:pt x="84" y="456"/>
                    <a:pt x="151" y="456"/>
                  </a:cubicBezTo>
                  <a:cubicBezTo>
                    <a:pt x="231" y="456"/>
                    <a:pt x="300" y="394"/>
                    <a:pt x="300" y="307"/>
                  </a:cubicBezTo>
                  <a:cubicBezTo>
                    <a:pt x="300" y="223"/>
                    <a:pt x="236" y="158"/>
                    <a:pt x="156" y="158"/>
                  </a:cubicBezTo>
                  <a:cubicBezTo>
                    <a:pt x="107" y="158"/>
                    <a:pt x="80" y="193"/>
                    <a:pt x="66" y="224"/>
                  </a:cubicBezTo>
                  <a:moveTo>
                    <a:pt x="151" y="438"/>
                  </a:moveTo>
                  <a:cubicBezTo>
                    <a:pt x="105" y="438"/>
                    <a:pt x="84" y="397"/>
                    <a:pt x="80" y="388"/>
                  </a:cubicBezTo>
                  <a:cubicBezTo>
                    <a:pt x="67" y="357"/>
                    <a:pt x="67" y="304"/>
                    <a:pt x="67" y="292"/>
                  </a:cubicBezTo>
                  <a:cubicBezTo>
                    <a:pt x="67" y="241"/>
                    <a:pt x="90" y="175"/>
                    <a:pt x="156" y="175"/>
                  </a:cubicBezTo>
                  <a:cubicBezTo>
                    <a:pt x="167" y="175"/>
                    <a:pt x="200" y="175"/>
                    <a:pt x="223" y="215"/>
                  </a:cubicBezTo>
                  <a:cubicBezTo>
                    <a:pt x="236" y="239"/>
                    <a:pt x="236" y="274"/>
                    <a:pt x="236" y="305"/>
                  </a:cubicBezTo>
                  <a:cubicBezTo>
                    <a:pt x="236" y="337"/>
                    <a:pt x="236" y="370"/>
                    <a:pt x="223" y="394"/>
                  </a:cubicBezTo>
                  <a:cubicBezTo>
                    <a:pt x="202" y="435"/>
                    <a:pt x="167" y="438"/>
                    <a:pt x="151" y="438"/>
                  </a:cubicBezTo>
                </a:path>
              </a:pathLst>
            </a:custGeom>
            <a:solidFill>
              <a:srgbClr val="000000"/>
            </a:solidFill>
            <a:ln w="15840">
              <a:noFill/>
            </a:ln>
          </p:spPr>
        </p:sp>
        <p:sp>
          <p:nvSpPr>
            <p:cNvPr id="2488" name="Freeform 60"/>
            <p:cNvSpPr/>
            <p:nvPr/>
          </p:nvSpPr>
          <p:spPr>
            <a:xfrm>
              <a:off x="938880" y="31615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89" name="Freeform 61"/>
            <p:cNvSpPr/>
            <p:nvPr/>
          </p:nvSpPr>
          <p:spPr>
            <a:xfrm>
              <a:off x="1128240" y="3024000"/>
              <a:ext cx="157320" cy="163440"/>
            </a:xfrm>
            <a:custGeom>
              <a:avLst/>
              <a:gdLst/>
              <a:ahLst/>
              <a:rect l="0" t="0" r="r" b="b"/>
              <a:pathLst>
                <a:path w="437" h="454">
                  <a:moveTo>
                    <a:pt x="243" y="51"/>
                  </a:moveTo>
                  <a:cubicBezTo>
                    <a:pt x="249" y="27"/>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490" name="Freeform 62"/>
            <p:cNvSpPr/>
            <p:nvPr/>
          </p:nvSpPr>
          <p:spPr>
            <a:xfrm>
              <a:off x="1301400" y="302580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491" name="Freeform 63"/>
            <p:cNvSpPr/>
            <p:nvPr/>
          </p:nvSpPr>
          <p:spPr>
            <a:xfrm>
              <a:off x="1569600" y="30992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492" name="Freeform 64"/>
            <p:cNvSpPr/>
            <p:nvPr/>
          </p:nvSpPr>
          <p:spPr>
            <a:xfrm>
              <a:off x="1847880" y="300852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6"/>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493" name="Freeform 65"/>
            <p:cNvSpPr/>
            <p:nvPr/>
          </p:nvSpPr>
          <p:spPr>
            <a:xfrm>
              <a:off x="1967760" y="30164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2"/>
                  </a:cubicBezTo>
                  <a:lnTo>
                    <a:pt x="103" y="399"/>
                  </a:lnTo>
                  <a:moveTo>
                    <a:pt x="190" y="301"/>
                  </a:moveTo>
                  <a:lnTo>
                    <a:pt x="333" y="83"/>
                  </a:lnTo>
                  <a:lnTo>
                    <a:pt x="356" y="301"/>
                  </a:lnTo>
                  <a:lnTo>
                    <a:pt x="190" y="301"/>
                  </a:lnTo>
                </a:path>
              </a:pathLst>
            </a:custGeom>
            <a:solidFill>
              <a:srgbClr val="000000"/>
            </a:solidFill>
            <a:ln w="15840">
              <a:noFill/>
            </a:ln>
          </p:spPr>
        </p:sp>
        <p:sp>
          <p:nvSpPr>
            <p:cNvPr id="2494" name="Freeform 66"/>
            <p:cNvSpPr/>
            <p:nvPr/>
          </p:nvSpPr>
          <p:spPr>
            <a:xfrm>
              <a:off x="2239560" y="30873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495" name="Freeform 67"/>
            <p:cNvSpPr/>
            <p:nvPr/>
          </p:nvSpPr>
          <p:spPr>
            <a:xfrm>
              <a:off x="2566800" y="3024720"/>
              <a:ext cx="190080" cy="162720"/>
            </a:xfrm>
            <a:custGeom>
              <a:avLst/>
              <a:gdLst/>
              <a:ahLst/>
              <a:rect l="0" t="0" r="r" b="b"/>
              <a:pathLst>
                <a:path w="528" h="452">
                  <a:moveTo>
                    <a:pt x="484" y="296"/>
                  </a:moveTo>
                  <a:cubicBezTo>
                    <a:pt x="486" y="293"/>
                    <a:pt x="487" y="289"/>
                    <a:pt x="487" y="287"/>
                  </a:cubicBezTo>
                  <a:cubicBezTo>
                    <a:pt x="487" y="286"/>
                    <a:pt x="487" y="280"/>
                    <a:pt x="479" y="280"/>
                  </a:cubicBezTo>
                  <a:cubicBezTo>
                    <a:pt x="473" y="280"/>
                    <a:pt x="471" y="284"/>
                    <a:pt x="469" y="287"/>
                  </a:cubicBezTo>
                  <a:cubicBezTo>
                    <a:pt x="423" y="387"/>
                    <a:pt x="397" y="430"/>
                    <a:pt x="272" y="430"/>
                  </a:cubicBezTo>
                  <a:lnTo>
                    <a:pt x="167" y="430"/>
                  </a:lnTo>
                  <a:cubicBezTo>
                    <a:pt x="158" y="430"/>
                    <a:pt x="156" y="430"/>
                    <a:pt x="151" y="430"/>
                  </a:cubicBezTo>
                  <a:cubicBezTo>
                    <a:pt x="144" y="429"/>
                    <a:pt x="141" y="429"/>
                    <a:pt x="141" y="423"/>
                  </a:cubicBezTo>
                  <a:cubicBezTo>
                    <a:pt x="141" y="421"/>
                    <a:pt x="141" y="420"/>
                    <a:pt x="146" y="408"/>
                  </a:cubicBezTo>
                  <a:lnTo>
                    <a:pt x="195" y="227"/>
                  </a:lnTo>
                  <a:lnTo>
                    <a:pt x="266" y="227"/>
                  </a:lnTo>
                  <a:cubicBezTo>
                    <a:pt x="328" y="227"/>
                    <a:pt x="328" y="241"/>
                    <a:pt x="328" y="257"/>
                  </a:cubicBezTo>
                  <a:cubicBezTo>
                    <a:pt x="328" y="262"/>
                    <a:pt x="328" y="269"/>
                    <a:pt x="323" y="290"/>
                  </a:cubicBezTo>
                  <a:cubicBezTo>
                    <a:pt x="322" y="293"/>
                    <a:pt x="320" y="295"/>
                    <a:pt x="320" y="296"/>
                  </a:cubicBezTo>
                  <a:cubicBezTo>
                    <a:pt x="320" y="301"/>
                    <a:pt x="323" y="304"/>
                    <a:pt x="330" y="304"/>
                  </a:cubicBezTo>
                  <a:cubicBezTo>
                    <a:pt x="336" y="304"/>
                    <a:pt x="338" y="301"/>
                    <a:pt x="341" y="292"/>
                  </a:cubicBezTo>
                  <a:lnTo>
                    <a:pt x="382" y="135"/>
                  </a:lnTo>
                  <a:cubicBezTo>
                    <a:pt x="382" y="132"/>
                    <a:pt x="379" y="129"/>
                    <a:pt x="372" y="129"/>
                  </a:cubicBezTo>
                  <a:cubicBezTo>
                    <a:pt x="366" y="129"/>
                    <a:pt x="366" y="132"/>
                    <a:pt x="363" y="140"/>
                  </a:cubicBezTo>
                  <a:cubicBezTo>
                    <a:pt x="348" y="191"/>
                    <a:pt x="335" y="206"/>
                    <a:pt x="269" y="206"/>
                  </a:cubicBezTo>
                  <a:lnTo>
                    <a:pt x="200" y="206"/>
                  </a:lnTo>
                  <a:lnTo>
                    <a:pt x="244" y="47"/>
                  </a:lnTo>
                  <a:cubicBezTo>
                    <a:pt x="251" y="23"/>
                    <a:pt x="251" y="21"/>
                    <a:pt x="282" y="21"/>
                  </a:cubicBezTo>
                  <a:lnTo>
                    <a:pt x="384" y="21"/>
                  </a:lnTo>
                  <a:cubicBezTo>
                    <a:pt x="473" y="21"/>
                    <a:pt x="494" y="39"/>
                    <a:pt x="494" y="95"/>
                  </a:cubicBezTo>
                  <a:cubicBezTo>
                    <a:pt x="494" y="110"/>
                    <a:pt x="494" y="111"/>
                    <a:pt x="492" y="129"/>
                  </a:cubicBezTo>
                  <a:cubicBezTo>
                    <a:pt x="492" y="134"/>
                    <a:pt x="491" y="138"/>
                    <a:pt x="491" y="141"/>
                  </a:cubicBezTo>
                  <a:cubicBezTo>
                    <a:pt x="491" y="144"/>
                    <a:pt x="494" y="149"/>
                    <a:pt x="500" y="149"/>
                  </a:cubicBezTo>
                  <a:cubicBezTo>
                    <a:pt x="507" y="149"/>
                    <a:pt x="509" y="146"/>
                    <a:pt x="510" y="132"/>
                  </a:cubicBezTo>
                  <a:lnTo>
                    <a:pt x="525" y="18"/>
                  </a:lnTo>
                  <a:cubicBezTo>
                    <a:pt x="527" y="0"/>
                    <a:pt x="523" y="0"/>
                    <a:pt x="505" y="0"/>
                  </a:cubicBezTo>
                  <a:lnTo>
                    <a:pt x="139" y="0"/>
                  </a:lnTo>
                  <a:cubicBezTo>
                    <a:pt x="125" y="0"/>
                    <a:pt x="118" y="0"/>
                    <a:pt x="118" y="14"/>
                  </a:cubicBezTo>
                  <a:cubicBezTo>
                    <a:pt x="118" y="21"/>
                    <a:pt x="125" y="21"/>
                    <a:pt x="138" y="21"/>
                  </a:cubicBezTo>
                  <a:cubicBezTo>
                    <a:pt x="166" y="21"/>
                    <a:pt x="185" y="21"/>
                    <a:pt x="185" y="33"/>
                  </a:cubicBezTo>
                  <a:cubicBezTo>
                    <a:pt x="185" y="35"/>
                    <a:pt x="185" y="36"/>
                    <a:pt x="182" y="48"/>
                  </a:cubicBezTo>
                  <a:lnTo>
                    <a:pt x="85" y="399"/>
                  </a:lnTo>
                  <a:cubicBezTo>
                    <a:pt x="79" y="426"/>
                    <a:pt x="77" y="430"/>
                    <a:pt x="20" y="430"/>
                  </a:cubicBezTo>
                  <a:cubicBezTo>
                    <a:pt x="8" y="430"/>
                    <a:pt x="0" y="430"/>
                    <a:pt x="0" y="442"/>
                  </a:cubicBezTo>
                  <a:cubicBezTo>
                    <a:pt x="0" y="451"/>
                    <a:pt x="7" y="451"/>
                    <a:pt x="20" y="451"/>
                  </a:cubicBezTo>
                  <a:lnTo>
                    <a:pt x="395" y="451"/>
                  </a:lnTo>
                  <a:cubicBezTo>
                    <a:pt x="412" y="451"/>
                    <a:pt x="414" y="450"/>
                    <a:pt x="418" y="439"/>
                  </a:cubicBezTo>
                  <a:lnTo>
                    <a:pt x="484" y="296"/>
                  </a:lnTo>
                </a:path>
              </a:pathLst>
            </a:custGeom>
            <a:solidFill>
              <a:srgbClr val="000000"/>
            </a:solidFill>
            <a:ln w="15840">
              <a:noFill/>
            </a:ln>
          </p:spPr>
        </p:sp>
        <p:sp>
          <p:nvSpPr>
            <p:cNvPr id="2496" name="Freeform 68"/>
            <p:cNvSpPr/>
            <p:nvPr/>
          </p:nvSpPr>
          <p:spPr>
            <a:xfrm>
              <a:off x="2782440" y="300852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497" name="Freeform 69"/>
            <p:cNvSpPr/>
            <p:nvPr/>
          </p:nvSpPr>
          <p:spPr>
            <a:xfrm>
              <a:off x="2915280" y="31615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498" name="Freeform 70"/>
            <p:cNvSpPr/>
            <p:nvPr/>
          </p:nvSpPr>
          <p:spPr>
            <a:xfrm>
              <a:off x="1128240" y="33094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499" name="Freeform 71"/>
            <p:cNvSpPr/>
            <p:nvPr/>
          </p:nvSpPr>
          <p:spPr>
            <a:xfrm>
              <a:off x="1301400" y="331128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00" name="Freeform 72"/>
            <p:cNvSpPr/>
            <p:nvPr/>
          </p:nvSpPr>
          <p:spPr>
            <a:xfrm>
              <a:off x="1460520" y="339084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4"/>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7"/>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501" name="Freeform 73"/>
            <p:cNvSpPr/>
            <p:nvPr/>
          </p:nvSpPr>
          <p:spPr>
            <a:xfrm>
              <a:off x="1690920" y="332100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3"/>
                  </a:moveTo>
                  <a:cubicBezTo>
                    <a:pt x="428" y="513"/>
                    <a:pt x="441" y="513"/>
                    <a:pt x="441" y="499"/>
                  </a:cubicBezTo>
                  <a:cubicBezTo>
                    <a:pt x="441" y="486"/>
                    <a:pt x="428" y="486"/>
                    <a:pt x="417" y="486"/>
                  </a:cubicBezTo>
                  <a:lnTo>
                    <a:pt x="259" y="486"/>
                  </a:lnTo>
                  <a:cubicBezTo>
                    <a:pt x="274" y="474"/>
                    <a:pt x="300" y="451"/>
                    <a:pt x="302" y="450"/>
                  </a:cubicBezTo>
                  <a:cubicBezTo>
                    <a:pt x="312" y="442"/>
                    <a:pt x="313" y="441"/>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3"/>
                    <a:pt x="39" y="513"/>
                  </a:cubicBezTo>
                  <a:lnTo>
                    <a:pt x="184" y="513"/>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3"/>
                  </a:lnTo>
                  <a:lnTo>
                    <a:pt x="417" y="513"/>
                  </a:lnTo>
                </a:path>
              </a:pathLst>
            </a:custGeom>
            <a:solidFill>
              <a:srgbClr val="000000"/>
            </a:solidFill>
            <a:ln w="15840">
              <a:noFill/>
            </a:ln>
          </p:spPr>
        </p:sp>
        <p:sp>
          <p:nvSpPr>
            <p:cNvPr id="2502" name="Freeform 74"/>
            <p:cNvSpPr/>
            <p:nvPr/>
          </p:nvSpPr>
          <p:spPr>
            <a:xfrm>
              <a:off x="1956600" y="330480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5"/>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9"/>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503" name="Freeform 75"/>
            <p:cNvSpPr/>
            <p:nvPr/>
          </p:nvSpPr>
          <p:spPr>
            <a:xfrm>
              <a:off x="2125080" y="34470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504" name="Freeform 76"/>
            <p:cNvSpPr/>
            <p:nvPr/>
          </p:nvSpPr>
          <p:spPr>
            <a:xfrm>
              <a:off x="2228400" y="33094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05" name="Freeform 77"/>
            <p:cNvSpPr/>
            <p:nvPr/>
          </p:nvSpPr>
          <p:spPr>
            <a:xfrm>
              <a:off x="2400840" y="331128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06" name="Freeform 78"/>
            <p:cNvSpPr/>
            <p:nvPr/>
          </p:nvSpPr>
          <p:spPr>
            <a:xfrm>
              <a:off x="2554560" y="339516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9"/>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08"/>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507" name="Freeform 79"/>
            <p:cNvSpPr/>
            <p:nvPr/>
          </p:nvSpPr>
          <p:spPr>
            <a:xfrm>
              <a:off x="2803680" y="332100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3"/>
                  </a:moveTo>
                  <a:cubicBezTo>
                    <a:pt x="428" y="513"/>
                    <a:pt x="441" y="513"/>
                    <a:pt x="441" y="499"/>
                  </a:cubicBezTo>
                  <a:cubicBezTo>
                    <a:pt x="441" y="486"/>
                    <a:pt x="428" y="486"/>
                    <a:pt x="417" y="486"/>
                  </a:cubicBezTo>
                  <a:lnTo>
                    <a:pt x="259" y="486"/>
                  </a:lnTo>
                  <a:cubicBezTo>
                    <a:pt x="274" y="474"/>
                    <a:pt x="300" y="451"/>
                    <a:pt x="302" y="450"/>
                  </a:cubicBezTo>
                  <a:cubicBezTo>
                    <a:pt x="312" y="442"/>
                    <a:pt x="313" y="441"/>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3"/>
                    <a:pt x="39" y="513"/>
                  </a:cubicBezTo>
                  <a:lnTo>
                    <a:pt x="184" y="513"/>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3"/>
                  </a:lnTo>
                  <a:lnTo>
                    <a:pt x="417" y="513"/>
                  </a:lnTo>
                </a:path>
              </a:pathLst>
            </a:custGeom>
            <a:solidFill>
              <a:srgbClr val="000000"/>
            </a:solidFill>
            <a:ln w="15840">
              <a:noFill/>
            </a:ln>
          </p:spPr>
        </p:sp>
        <p:sp>
          <p:nvSpPr>
            <p:cNvPr id="2508" name="Freeform 80"/>
            <p:cNvSpPr/>
            <p:nvPr/>
          </p:nvSpPr>
          <p:spPr>
            <a:xfrm>
              <a:off x="3062520" y="3311280"/>
              <a:ext cx="177480" cy="161640"/>
            </a:xfrm>
            <a:custGeom>
              <a:avLst/>
              <a:gdLst/>
              <a:ahLst/>
              <a:rect l="0" t="0" r="r" b="b"/>
              <a:pathLst>
                <a:path w="493" h="449">
                  <a:moveTo>
                    <a:pt x="292" y="47"/>
                  </a:moveTo>
                  <a:cubicBezTo>
                    <a:pt x="297" y="27"/>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09" name="Freeform 81"/>
            <p:cNvSpPr/>
            <p:nvPr/>
          </p:nvSpPr>
          <p:spPr>
            <a:xfrm>
              <a:off x="3251520" y="34470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grpSp>
      <p:pic>
        <p:nvPicPr>
          <p:cNvPr id="2510" name="" descr=""/>
          <p:cNvPicPr/>
          <p:nvPr/>
        </p:nvPicPr>
        <p:blipFill>
          <a:blip r:embed="rId1"/>
          <a:stretch/>
        </p:blipFill>
        <p:spPr>
          <a:xfrm>
            <a:off x="5212080" y="1005840"/>
            <a:ext cx="3838320" cy="1247400"/>
          </a:xfrm>
          <a:prstGeom prst="rect">
            <a:avLst/>
          </a:prstGeom>
          <a:ln>
            <a:noFill/>
          </a:ln>
        </p:spPr>
      </p:pic>
      <p:grpSp>
        <p:nvGrpSpPr>
          <p:cNvPr id="2511" name="Group 82"/>
          <p:cNvGrpSpPr/>
          <p:nvPr/>
        </p:nvGrpSpPr>
        <p:grpSpPr>
          <a:xfrm>
            <a:off x="-91440" y="3931920"/>
            <a:ext cx="5303520" cy="2696040"/>
            <a:chOff x="-91440" y="3931920"/>
            <a:chExt cx="5303520" cy="2696040"/>
          </a:xfrm>
        </p:grpSpPr>
        <p:pic>
          <p:nvPicPr>
            <p:cNvPr id="2512" name="" descr=""/>
            <p:cNvPicPr/>
            <p:nvPr/>
          </p:nvPicPr>
          <p:blipFill>
            <a:blip r:embed="rId2"/>
            <a:stretch/>
          </p:blipFill>
          <p:spPr>
            <a:xfrm>
              <a:off x="-91440" y="3931920"/>
              <a:ext cx="5303520" cy="2696040"/>
            </a:xfrm>
            <a:prstGeom prst="rect">
              <a:avLst/>
            </a:prstGeom>
            <a:ln>
              <a:noFill/>
            </a:ln>
          </p:spPr>
        </p:pic>
        <p:sp>
          <p:nvSpPr>
            <p:cNvPr id="2513" name="TextShape 83"/>
            <p:cNvSpPr txBox="1"/>
            <p:nvPr/>
          </p:nvSpPr>
          <p:spPr>
            <a:xfrm>
              <a:off x="1188720" y="4663440"/>
              <a:ext cx="2651760" cy="1882080"/>
            </a:xfrm>
            <a:prstGeom prst="rect">
              <a:avLst/>
            </a:prstGeom>
            <a:noFill/>
            <a:ln>
              <a:noFill/>
            </a:ln>
          </p:spPr>
          <p:txBody>
            <a:bodyPr lIns="90000" rIns="90000" tIns="45000" bIns="45000"/>
            <a:p>
              <a:r>
                <a:rPr b="0" lang="en-US" sz="1800" spc="-1" strike="noStrike">
                  <a:latin typeface="Arial"/>
                </a:rPr>
                <a:t>Sound: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Safeness.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Proper completion.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Option to complete.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No dead parts.</a:t>
              </a:r>
              <a:endParaRPr b="0" lang="en-US" sz="1800" spc="-1" strike="noStrike">
                <a:latin typeface="Arial"/>
              </a:endParaRPr>
            </a:p>
            <a:p>
              <a:pPr lvl="1" marL="432000" indent="-216000">
                <a:buClr>
                  <a:srgbClr val="000000"/>
                </a:buClr>
                <a:buSzPct val="45000"/>
                <a:buFont typeface="Wingdings" charset="2"/>
                <a:buChar char=""/>
              </a:pPr>
              <a:endParaRPr b="0" lang="en-US" sz="1800" spc="-1" strike="noStrike">
                <a:latin typeface="Arial"/>
              </a:endParaRPr>
            </a:p>
            <a:p>
              <a:endParaRPr b="0" lang="en-US" sz="1800" spc="-1" strike="noStrike">
                <a:latin typeface="Arial"/>
              </a:endParaRPr>
            </a:p>
          </p:txBody>
        </p:sp>
      </p:gr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515" name="TextShape 2"/>
          <p:cNvSpPr txBox="1"/>
          <p:nvPr/>
        </p:nvSpPr>
        <p:spPr>
          <a:xfrm>
            <a:off x="457200" y="1005840"/>
            <a:ext cx="5029200" cy="5303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Express on Petri net</a:t>
            </a:r>
            <a:endParaRPr b="1"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516" name="Group 3"/>
          <p:cNvGrpSpPr/>
          <p:nvPr/>
        </p:nvGrpSpPr>
        <p:grpSpPr>
          <a:xfrm>
            <a:off x="786960" y="1485360"/>
            <a:ext cx="3145680" cy="2043000"/>
            <a:chOff x="786960" y="1485360"/>
            <a:chExt cx="3145680" cy="2043000"/>
          </a:xfrm>
        </p:grpSpPr>
        <p:sp>
          <p:nvSpPr>
            <p:cNvPr id="2517" name="Freeform 4"/>
            <p:cNvSpPr/>
            <p:nvPr/>
          </p:nvSpPr>
          <p:spPr>
            <a:xfrm>
              <a:off x="786960" y="1485360"/>
              <a:ext cx="3146040" cy="2034000"/>
            </a:xfrm>
            <a:custGeom>
              <a:avLst/>
              <a:gdLst/>
              <a:ahLst/>
              <a:rect l="0" t="0" r="r" b="b"/>
              <a:pathLst>
                <a:path w="8739" h="5650">
                  <a:moveTo>
                    <a:pt x="4368" y="5649"/>
                  </a:moveTo>
                  <a:lnTo>
                    <a:pt x="0" y="5649"/>
                  </a:lnTo>
                  <a:lnTo>
                    <a:pt x="0" y="0"/>
                  </a:lnTo>
                  <a:lnTo>
                    <a:pt x="8738" y="0"/>
                  </a:lnTo>
                  <a:lnTo>
                    <a:pt x="8738" y="5649"/>
                  </a:lnTo>
                  <a:lnTo>
                    <a:pt x="4368" y="5649"/>
                  </a:lnTo>
                </a:path>
              </a:pathLst>
            </a:custGeom>
            <a:solidFill>
              <a:srgbClr val="ffffff"/>
            </a:solidFill>
            <a:ln w="15840">
              <a:noFill/>
            </a:ln>
          </p:spPr>
        </p:sp>
        <p:sp>
          <p:nvSpPr>
            <p:cNvPr id="2518" name="Freeform 5"/>
            <p:cNvSpPr/>
            <p:nvPr/>
          </p:nvSpPr>
          <p:spPr>
            <a:xfrm>
              <a:off x="794160" y="1502640"/>
              <a:ext cx="116280" cy="161640"/>
            </a:xfrm>
            <a:custGeom>
              <a:avLst/>
              <a:gdLst/>
              <a:ahLst/>
              <a:rect l="0" t="0" r="r" b="b"/>
              <a:pathLst>
                <a:path w="323" h="449">
                  <a:moveTo>
                    <a:pt x="192" y="340"/>
                  </a:moveTo>
                  <a:lnTo>
                    <a:pt x="192" y="397"/>
                  </a:lnTo>
                  <a:cubicBezTo>
                    <a:pt x="192" y="421"/>
                    <a:pt x="192" y="429"/>
                    <a:pt x="138" y="429"/>
                  </a:cubicBezTo>
                  <a:lnTo>
                    <a:pt x="123" y="429"/>
                  </a:lnTo>
                  <a:lnTo>
                    <a:pt x="123" y="448"/>
                  </a:lnTo>
                  <a:cubicBezTo>
                    <a:pt x="153" y="447"/>
                    <a:pt x="190" y="447"/>
                    <a:pt x="220" y="447"/>
                  </a:cubicBezTo>
                  <a:cubicBezTo>
                    <a:pt x="251" y="447"/>
                    <a:pt x="289" y="447"/>
                    <a:pt x="318" y="448"/>
                  </a:cubicBezTo>
                  <a:lnTo>
                    <a:pt x="318" y="429"/>
                  </a:lnTo>
                  <a:lnTo>
                    <a:pt x="304" y="429"/>
                  </a:lnTo>
                  <a:cubicBezTo>
                    <a:pt x="249" y="429"/>
                    <a:pt x="248" y="421"/>
                    <a:pt x="248" y="397"/>
                  </a:cubicBezTo>
                  <a:lnTo>
                    <a:pt x="248" y="340"/>
                  </a:lnTo>
                  <a:lnTo>
                    <a:pt x="322" y="340"/>
                  </a:lnTo>
                  <a:lnTo>
                    <a:pt x="322" y="319"/>
                  </a:lnTo>
                  <a:lnTo>
                    <a:pt x="248" y="319"/>
                  </a:lnTo>
                  <a:lnTo>
                    <a:pt x="248" y="17"/>
                  </a:lnTo>
                  <a:cubicBezTo>
                    <a:pt x="248" y="5"/>
                    <a:pt x="248" y="0"/>
                    <a:pt x="236" y="0"/>
                  </a:cubicBezTo>
                  <a:cubicBezTo>
                    <a:pt x="230" y="0"/>
                    <a:pt x="228" y="0"/>
                    <a:pt x="223" y="8"/>
                  </a:cubicBezTo>
                  <a:lnTo>
                    <a:pt x="0" y="319"/>
                  </a:lnTo>
                  <a:lnTo>
                    <a:pt x="0" y="340"/>
                  </a:lnTo>
                  <a:lnTo>
                    <a:pt x="192" y="340"/>
                  </a:lnTo>
                  <a:moveTo>
                    <a:pt x="197" y="319"/>
                  </a:moveTo>
                  <a:lnTo>
                    <a:pt x="20" y="319"/>
                  </a:lnTo>
                  <a:lnTo>
                    <a:pt x="197" y="72"/>
                  </a:lnTo>
                  <a:lnTo>
                    <a:pt x="197" y="319"/>
                  </a:lnTo>
                </a:path>
              </a:pathLst>
            </a:custGeom>
            <a:solidFill>
              <a:srgbClr val="000000"/>
            </a:solidFill>
            <a:ln w="15840">
              <a:noFill/>
            </a:ln>
          </p:spPr>
        </p:sp>
        <p:sp>
          <p:nvSpPr>
            <p:cNvPr id="2519" name="Freeform 6"/>
            <p:cNvSpPr/>
            <p:nvPr/>
          </p:nvSpPr>
          <p:spPr>
            <a:xfrm>
              <a:off x="938880" y="16387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20" name="Freeform 7"/>
            <p:cNvSpPr/>
            <p:nvPr/>
          </p:nvSpPr>
          <p:spPr>
            <a:xfrm>
              <a:off x="1128240" y="150120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21" name="Freeform 8"/>
            <p:cNvSpPr/>
            <p:nvPr/>
          </p:nvSpPr>
          <p:spPr>
            <a:xfrm>
              <a:off x="1301400" y="150264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22" name="Freeform 9"/>
            <p:cNvSpPr/>
            <p:nvPr/>
          </p:nvSpPr>
          <p:spPr>
            <a:xfrm>
              <a:off x="1569600" y="15764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523" name="Freeform 10"/>
            <p:cNvSpPr/>
            <p:nvPr/>
          </p:nvSpPr>
          <p:spPr>
            <a:xfrm>
              <a:off x="1847880" y="148536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8"/>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524" name="Freeform 11"/>
            <p:cNvSpPr/>
            <p:nvPr/>
          </p:nvSpPr>
          <p:spPr>
            <a:xfrm>
              <a:off x="1967760" y="14936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525" name="Freeform 12"/>
            <p:cNvSpPr/>
            <p:nvPr/>
          </p:nvSpPr>
          <p:spPr>
            <a:xfrm>
              <a:off x="2239560" y="15645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526" name="Freeform 13"/>
            <p:cNvSpPr/>
            <p:nvPr/>
          </p:nvSpPr>
          <p:spPr>
            <a:xfrm>
              <a:off x="2567520" y="15012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527" name="Freeform 14"/>
            <p:cNvSpPr/>
            <p:nvPr/>
          </p:nvSpPr>
          <p:spPr>
            <a:xfrm>
              <a:off x="2801520" y="163872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528" name="Freeform 15"/>
            <p:cNvSpPr/>
            <p:nvPr/>
          </p:nvSpPr>
          <p:spPr>
            <a:xfrm>
              <a:off x="2905200" y="1501200"/>
              <a:ext cx="186480" cy="163440"/>
            </a:xfrm>
            <a:custGeom>
              <a:avLst/>
              <a:gdLst/>
              <a:ahLst/>
              <a:rect l="0" t="0" r="r" b="b"/>
              <a:pathLst>
                <a:path w="518" h="454">
                  <a:moveTo>
                    <a:pt x="85" y="402"/>
                  </a:moveTo>
                  <a:cubicBezTo>
                    <a:pt x="79" y="427"/>
                    <a:pt x="77" y="432"/>
                    <a:pt x="20" y="432"/>
                  </a:cubicBezTo>
                  <a:cubicBezTo>
                    <a:pt x="7" y="432"/>
                    <a:pt x="0" y="432"/>
                    <a:pt x="0" y="445"/>
                  </a:cubicBezTo>
                  <a:cubicBezTo>
                    <a:pt x="0" y="453"/>
                    <a:pt x="7" y="453"/>
                    <a:pt x="20" y="453"/>
                  </a:cubicBezTo>
                  <a:lnTo>
                    <a:pt x="277" y="453"/>
                  </a:lnTo>
                  <a:cubicBezTo>
                    <a:pt x="392" y="453"/>
                    <a:pt x="478" y="375"/>
                    <a:pt x="478" y="310"/>
                  </a:cubicBezTo>
                  <a:cubicBezTo>
                    <a:pt x="478" y="262"/>
                    <a:pt x="435" y="224"/>
                    <a:pt x="366" y="217"/>
                  </a:cubicBezTo>
                  <a:cubicBezTo>
                    <a:pt x="440" y="203"/>
                    <a:pt x="517" y="155"/>
                    <a:pt x="517" y="92"/>
                  </a:cubicBezTo>
                  <a:cubicBezTo>
                    <a:pt x="517" y="42"/>
                    <a:pt x="469" y="0"/>
                    <a:pt x="382" y="0"/>
                  </a:cubicBezTo>
                  <a:lnTo>
                    <a:pt x="139" y="0"/>
                  </a:lnTo>
                  <a:cubicBezTo>
                    <a:pt x="125"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moveTo>
                    <a:pt x="195" y="211"/>
                  </a:moveTo>
                  <a:lnTo>
                    <a:pt x="240" y="45"/>
                  </a:lnTo>
                  <a:cubicBezTo>
                    <a:pt x="246" y="23"/>
                    <a:pt x="248" y="21"/>
                    <a:pt x="279" y="21"/>
                  </a:cubicBezTo>
                  <a:lnTo>
                    <a:pt x="372" y="21"/>
                  </a:lnTo>
                  <a:cubicBezTo>
                    <a:pt x="435" y="21"/>
                    <a:pt x="451" y="60"/>
                    <a:pt x="451" y="89"/>
                  </a:cubicBezTo>
                  <a:cubicBezTo>
                    <a:pt x="451" y="147"/>
                    <a:pt x="389" y="211"/>
                    <a:pt x="300" y="211"/>
                  </a:cubicBezTo>
                  <a:lnTo>
                    <a:pt x="195" y="211"/>
                  </a:lnTo>
                  <a:moveTo>
                    <a:pt x="162" y="432"/>
                  </a:moveTo>
                  <a:cubicBezTo>
                    <a:pt x="153" y="432"/>
                    <a:pt x="151" y="432"/>
                    <a:pt x="146" y="432"/>
                  </a:cubicBezTo>
                  <a:cubicBezTo>
                    <a:pt x="139" y="432"/>
                    <a:pt x="136" y="430"/>
                    <a:pt x="136" y="426"/>
                  </a:cubicBezTo>
                  <a:cubicBezTo>
                    <a:pt x="136" y="423"/>
                    <a:pt x="136" y="421"/>
                    <a:pt x="141" y="409"/>
                  </a:cubicBezTo>
                  <a:lnTo>
                    <a:pt x="190" y="224"/>
                  </a:lnTo>
                  <a:lnTo>
                    <a:pt x="327" y="224"/>
                  </a:lnTo>
                  <a:cubicBezTo>
                    <a:pt x="397" y="224"/>
                    <a:pt x="410" y="274"/>
                    <a:pt x="410" y="302"/>
                  </a:cubicBezTo>
                  <a:cubicBezTo>
                    <a:pt x="410" y="369"/>
                    <a:pt x="346" y="432"/>
                    <a:pt x="261" y="432"/>
                  </a:cubicBezTo>
                  <a:lnTo>
                    <a:pt x="162" y="432"/>
                  </a:lnTo>
                </a:path>
              </a:pathLst>
            </a:custGeom>
            <a:solidFill>
              <a:srgbClr val="000000"/>
            </a:solidFill>
            <a:ln w="15840">
              <a:noFill/>
            </a:ln>
          </p:spPr>
        </p:sp>
        <p:sp>
          <p:nvSpPr>
            <p:cNvPr id="2529" name="Freeform 16"/>
            <p:cNvSpPr/>
            <p:nvPr/>
          </p:nvSpPr>
          <p:spPr>
            <a:xfrm>
              <a:off x="3190680" y="15645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530" name="Freeform 17"/>
            <p:cNvSpPr/>
            <p:nvPr/>
          </p:nvSpPr>
          <p:spPr>
            <a:xfrm>
              <a:off x="3518640" y="15012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531" name="Freeform 18"/>
            <p:cNvSpPr/>
            <p:nvPr/>
          </p:nvSpPr>
          <p:spPr>
            <a:xfrm>
              <a:off x="3749040" y="148536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532" name="Freeform 19"/>
            <p:cNvSpPr/>
            <p:nvPr/>
          </p:nvSpPr>
          <p:spPr>
            <a:xfrm>
              <a:off x="3882600" y="16387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33" name="Freeform 20"/>
            <p:cNvSpPr/>
            <p:nvPr/>
          </p:nvSpPr>
          <p:spPr>
            <a:xfrm>
              <a:off x="1128240" y="178704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34" name="Freeform 21"/>
            <p:cNvSpPr/>
            <p:nvPr/>
          </p:nvSpPr>
          <p:spPr>
            <a:xfrm>
              <a:off x="1301400" y="17881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35" name="Freeform 22"/>
            <p:cNvSpPr/>
            <p:nvPr/>
          </p:nvSpPr>
          <p:spPr>
            <a:xfrm>
              <a:off x="1460520" y="186768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2"/>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7"/>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536" name="Freeform 23"/>
            <p:cNvSpPr/>
            <p:nvPr/>
          </p:nvSpPr>
          <p:spPr>
            <a:xfrm>
              <a:off x="1683720" y="186192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537" name="Freeform 24"/>
            <p:cNvSpPr/>
            <p:nvPr/>
          </p:nvSpPr>
          <p:spPr>
            <a:xfrm>
              <a:off x="1956600" y="178164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5"/>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8"/>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538" name="Freeform 25"/>
            <p:cNvSpPr/>
            <p:nvPr/>
          </p:nvSpPr>
          <p:spPr>
            <a:xfrm>
              <a:off x="2125080" y="19242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539" name="Freeform 26"/>
            <p:cNvSpPr/>
            <p:nvPr/>
          </p:nvSpPr>
          <p:spPr>
            <a:xfrm>
              <a:off x="2228400" y="178704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40" name="Freeform 27"/>
            <p:cNvSpPr/>
            <p:nvPr/>
          </p:nvSpPr>
          <p:spPr>
            <a:xfrm>
              <a:off x="2400840" y="17881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41" name="Freeform 28"/>
            <p:cNvSpPr/>
            <p:nvPr/>
          </p:nvSpPr>
          <p:spPr>
            <a:xfrm>
              <a:off x="2554560" y="187272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9"/>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08"/>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542" name="Freeform 29"/>
            <p:cNvSpPr/>
            <p:nvPr/>
          </p:nvSpPr>
          <p:spPr>
            <a:xfrm>
              <a:off x="2803680" y="179784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2"/>
                  </a:moveTo>
                  <a:cubicBezTo>
                    <a:pt x="428" y="512"/>
                    <a:pt x="441" y="512"/>
                    <a:pt x="441" y="499"/>
                  </a:cubicBezTo>
                  <a:cubicBezTo>
                    <a:pt x="441" y="486"/>
                    <a:pt x="428" y="486"/>
                    <a:pt x="417" y="486"/>
                  </a:cubicBezTo>
                  <a:lnTo>
                    <a:pt x="259" y="486"/>
                  </a:lnTo>
                  <a:cubicBezTo>
                    <a:pt x="274" y="474"/>
                    <a:pt x="300" y="451"/>
                    <a:pt x="302" y="450"/>
                  </a:cubicBezTo>
                  <a:cubicBezTo>
                    <a:pt x="312" y="442"/>
                    <a:pt x="313" y="439"/>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2"/>
                    <a:pt x="39" y="512"/>
                  </a:cubicBezTo>
                  <a:lnTo>
                    <a:pt x="184" y="512"/>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2"/>
                  </a:lnTo>
                  <a:lnTo>
                    <a:pt x="417" y="512"/>
                  </a:lnTo>
                </a:path>
              </a:pathLst>
            </a:custGeom>
            <a:solidFill>
              <a:srgbClr val="000000"/>
            </a:solidFill>
            <a:ln w="15840">
              <a:noFill/>
            </a:ln>
          </p:spPr>
        </p:sp>
        <p:sp>
          <p:nvSpPr>
            <p:cNvPr id="2543" name="Freeform 30"/>
            <p:cNvSpPr/>
            <p:nvPr/>
          </p:nvSpPr>
          <p:spPr>
            <a:xfrm>
              <a:off x="3062520" y="1788120"/>
              <a:ext cx="177480" cy="161640"/>
            </a:xfrm>
            <a:custGeom>
              <a:avLst/>
              <a:gdLst/>
              <a:ahLst/>
              <a:rect l="0" t="0" r="r" b="b"/>
              <a:pathLst>
                <a:path w="493" h="449">
                  <a:moveTo>
                    <a:pt x="292" y="47"/>
                  </a:moveTo>
                  <a:cubicBezTo>
                    <a:pt x="297" y="29"/>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44" name="Freeform 31"/>
            <p:cNvSpPr/>
            <p:nvPr/>
          </p:nvSpPr>
          <p:spPr>
            <a:xfrm>
              <a:off x="3266280" y="19242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45" name="Freeform 32"/>
            <p:cNvSpPr/>
            <p:nvPr/>
          </p:nvSpPr>
          <p:spPr>
            <a:xfrm>
              <a:off x="799920" y="2266920"/>
              <a:ext cx="104400" cy="164520"/>
            </a:xfrm>
            <a:custGeom>
              <a:avLst/>
              <a:gdLst/>
              <a:ahLst/>
              <a:rect l="0" t="0" r="r" b="b"/>
              <a:pathLst>
                <a:path w="290" h="457">
                  <a:moveTo>
                    <a:pt x="289" y="308"/>
                  </a:moveTo>
                  <a:cubicBezTo>
                    <a:pt x="289" y="230"/>
                    <a:pt x="230" y="162"/>
                    <a:pt x="151" y="162"/>
                  </a:cubicBezTo>
                  <a:cubicBezTo>
                    <a:pt x="117" y="162"/>
                    <a:pt x="85" y="173"/>
                    <a:pt x="59" y="197"/>
                  </a:cubicBezTo>
                  <a:lnTo>
                    <a:pt x="59" y="68"/>
                  </a:lnTo>
                  <a:cubicBezTo>
                    <a:pt x="74" y="72"/>
                    <a:pt x="98" y="77"/>
                    <a:pt x="121" y="77"/>
                  </a:cubicBezTo>
                  <a:cubicBezTo>
                    <a:pt x="210" y="77"/>
                    <a:pt x="261" y="17"/>
                    <a:pt x="261" y="8"/>
                  </a:cubicBezTo>
                  <a:cubicBezTo>
                    <a:pt x="261" y="3"/>
                    <a:pt x="259" y="0"/>
                    <a:pt x="254" y="0"/>
                  </a:cubicBezTo>
                  <a:cubicBezTo>
                    <a:pt x="253" y="0"/>
                    <a:pt x="251" y="0"/>
                    <a:pt x="248" y="2"/>
                  </a:cubicBezTo>
                  <a:cubicBezTo>
                    <a:pt x="233" y="8"/>
                    <a:pt x="199" y="21"/>
                    <a:pt x="149" y="21"/>
                  </a:cubicBezTo>
                  <a:cubicBezTo>
                    <a:pt x="120" y="21"/>
                    <a:pt x="87" y="17"/>
                    <a:pt x="53" y="3"/>
                  </a:cubicBezTo>
                  <a:cubicBezTo>
                    <a:pt x="48" y="0"/>
                    <a:pt x="46" y="0"/>
                    <a:pt x="44" y="0"/>
                  </a:cubicBezTo>
                  <a:cubicBezTo>
                    <a:pt x="38" y="0"/>
                    <a:pt x="38" y="6"/>
                    <a:pt x="38" y="17"/>
                  </a:cubicBezTo>
                  <a:lnTo>
                    <a:pt x="38" y="212"/>
                  </a:lnTo>
                  <a:cubicBezTo>
                    <a:pt x="38" y="224"/>
                    <a:pt x="38" y="230"/>
                    <a:pt x="48" y="230"/>
                  </a:cubicBezTo>
                  <a:cubicBezTo>
                    <a:pt x="53" y="230"/>
                    <a:pt x="54" y="229"/>
                    <a:pt x="56" y="224"/>
                  </a:cubicBezTo>
                  <a:cubicBezTo>
                    <a:pt x="64" y="214"/>
                    <a:pt x="92" y="178"/>
                    <a:pt x="149" y="178"/>
                  </a:cubicBezTo>
                  <a:cubicBezTo>
                    <a:pt x="187" y="178"/>
                    <a:pt x="205" y="208"/>
                    <a:pt x="212" y="220"/>
                  </a:cubicBezTo>
                  <a:cubicBezTo>
                    <a:pt x="223" y="245"/>
                    <a:pt x="225" y="271"/>
                    <a:pt x="225" y="304"/>
                  </a:cubicBezTo>
                  <a:cubicBezTo>
                    <a:pt x="225" y="326"/>
                    <a:pt x="225" y="367"/>
                    <a:pt x="207" y="394"/>
                  </a:cubicBezTo>
                  <a:cubicBezTo>
                    <a:pt x="190" y="420"/>
                    <a:pt x="162" y="438"/>
                    <a:pt x="130" y="438"/>
                  </a:cubicBezTo>
                  <a:cubicBezTo>
                    <a:pt x="77" y="438"/>
                    <a:pt x="36" y="403"/>
                    <a:pt x="23" y="364"/>
                  </a:cubicBezTo>
                  <a:cubicBezTo>
                    <a:pt x="25" y="364"/>
                    <a:pt x="28" y="364"/>
                    <a:pt x="36" y="364"/>
                  </a:cubicBezTo>
                  <a:cubicBezTo>
                    <a:pt x="59" y="364"/>
                    <a:pt x="72" y="348"/>
                    <a:pt x="72" y="332"/>
                  </a:cubicBezTo>
                  <a:cubicBezTo>
                    <a:pt x="72" y="316"/>
                    <a:pt x="59" y="299"/>
                    <a:pt x="36" y="299"/>
                  </a:cubicBezTo>
                  <a:cubicBezTo>
                    <a:pt x="25" y="299"/>
                    <a:pt x="0" y="304"/>
                    <a:pt x="0" y="336"/>
                  </a:cubicBezTo>
                  <a:cubicBezTo>
                    <a:pt x="0" y="391"/>
                    <a:pt x="49" y="456"/>
                    <a:pt x="131" y="456"/>
                  </a:cubicBezTo>
                  <a:cubicBezTo>
                    <a:pt x="215" y="456"/>
                    <a:pt x="289" y="393"/>
                    <a:pt x="289" y="308"/>
                  </a:cubicBezTo>
                </a:path>
              </a:pathLst>
            </a:custGeom>
            <a:solidFill>
              <a:srgbClr val="000000"/>
            </a:solidFill>
            <a:ln w="15840">
              <a:noFill/>
            </a:ln>
          </p:spPr>
        </p:sp>
        <p:sp>
          <p:nvSpPr>
            <p:cNvPr id="2546" name="Freeform 33"/>
            <p:cNvSpPr/>
            <p:nvPr/>
          </p:nvSpPr>
          <p:spPr>
            <a:xfrm>
              <a:off x="938880" y="24001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47" name="Freeform 34"/>
            <p:cNvSpPr/>
            <p:nvPr/>
          </p:nvSpPr>
          <p:spPr>
            <a:xfrm>
              <a:off x="1128240" y="226260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48" name="Freeform 35"/>
            <p:cNvSpPr/>
            <p:nvPr/>
          </p:nvSpPr>
          <p:spPr>
            <a:xfrm>
              <a:off x="1301400" y="226404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49" name="Freeform 36"/>
            <p:cNvSpPr/>
            <p:nvPr/>
          </p:nvSpPr>
          <p:spPr>
            <a:xfrm>
              <a:off x="1569600" y="23378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550" name="Freeform 37"/>
            <p:cNvSpPr/>
            <p:nvPr/>
          </p:nvSpPr>
          <p:spPr>
            <a:xfrm>
              <a:off x="1847880" y="224676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8"/>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551" name="Freeform 38"/>
            <p:cNvSpPr/>
            <p:nvPr/>
          </p:nvSpPr>
          <p:spPr>
            <a:xfrm>
              <a:off x="1967760" y="22550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552" name="Freeform 39"/>
            <p:cNvSpPr/>
            <p:nvPr/>
          </p:nvSpPr>
          <p:spPr>
            <a:xfrm>
              <a:off x="2239560" y="23259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553" name="Freeform 40"/>
            <p:cNvSpPr/>
            <p:nvPr/>
          </p:nvSpPr>
          <p:spPr>
            <a:xfrm>
              <a:off x="2567520" y="22626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554" name="Freeform 41"/>
            <p:cNvSpPr/>
            <p:nvPr/>
          </p:nvSpPr>
          <p:spPr>
            <a:xfrm>
              <a:off x="2801520" y="240012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555" name="Freeform 42"/>
            <p:cNvSpPr/>
            <p:nvPr/>
          </p:nvSpPr>
          <p:spPr>
            <a:xfrm>
              <a:off x="2903400" y="22550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556" name="Freeform 43"/>
            <p:cNvSpPr/>
            <p:nvPr/>
          </p:nvSpPr>
          <p:spPr>
            <a:xfrm>
              <a:off x="3175200" y="23259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557" name="Freeform 44"/>
            <p:cNvSpPr/>
            <p:nvPr/>
          </p:nvSpPr>
          <p:spPr>
            <a:xfrm>
              <a:off x="3502440" y="2263680"/>
              <a:ext cx="190080" cy="162720"/>
            </a:xfrm>
            <a:custGeom>
              <a:avLst/>
              <a:gdLst/>
              <a:ahLst/>
              <a:rect l="0" t="0" r="r" b="b"/>
              <a:pathLst>
                <a:path w="528" h="452">
                  <a:moveTo>
                    <a:pt x="484" y="296"/>
                  </a:moveTo>
                  <a:cubicBezTo>
                    <a:pt x="486" y="293"/>
                    <a:pt x="487" y="289"/>
                    <a:pt x="487" y="287"/>
                  </a:cubicBezTo>
                  <a:cubicBezTo>
                    <a:pt x="487" y="286"/>
                    <a:pt x="487" y="280"/>
                    <a:pt x="479" y="280"/>
                  </a:cubicBezTo>
                  <a:cubicBezTo>
                    <a:pt x="473" y="280"/>
                    <a:pt x="471" y="284"/>
                    <a:pt x="469" y="287"/>
                  </a:cubicBezTo>
                  <a:cubicBezTo>
                    <a:pt x="423" y="387"/>
                    <a:pt x="395" y="430"/>
                    <a:pt x="272" y="430"/>
                  </a:cubicBezTo>
                  <a:lnTo>
                    <a:pt x="167" y="430"/>
                  </a:lnTo>
                  <a:cubicBezTo>
                    <a:pt x="158" y="430"/>
                    <a:pt x="156" y="430"/>
                    <a:pt x="151" y="430"/>
                  </a:cubicBezTo>
                  <a:cubicBezTo>
                    <a:pt x="144" y="429"/>
                    <a:pt x="141" y="429"/>
                    <a:pt x="141" y="423"/>
                  </a:cubicBezTo>
                  <a:cubicBezTo>
                    <a:pt x="141" y="421"/>
                    <a:pt x="141" y="420"/>
                    <a:pt x="146" y="408"/>
                  </a:cubicBezTo>
                  <a:lnTo>
                    <a:pt x="195" y="227"/>
                  </a:lnTo>
                  <a:lnTo>
                    <a:pt x="266" y="227"/>
                  </a:lnTo>
                  <a:cubicBezTo>
                    <a:pt x="328" y="227"/>
                    <a:pt x="328" y="241"/>
                    <a:pt x="328" y="257"/>
                  </a:cubicBezTo>
                  <a:cubicBezTo>
                    <a:pt x="328" y="262"/>
                    <a:pt x="328" y="269"/>
                    <a:pt x="323" y="290"/>
                  </a:cubicBezTo>
                  <a:cubicBezTo>
                    <a:pt x="322" y="293"/>
                    <a:pt x="320" y="295"/>
                    <a:pt x="320" y="296"/>
                  </a:cubicBezTo>
                  <a:cubicBezTo>
                    <a:pt x="320" y="301"/>
                    <a:pt x="323" y="304"/>
                    <a:pt x="330" y="304"/>
                  </a:cubicBezTo>
                  <a:cubicBezTo>
                    <a:pt x="335" y="304"/>
                    <a:pt x="338" y="301"/>
                    <a:pt x="341" y="292"/>
                  </a:cubicBezTo>
                  <a:lnTo>
                    <a:pt x="382" y="135"/>
                  </a:lnTo>
                  <a:cubicBezTo>
                    <a:pt x="382" y="132"/>
                    <a:pt x="377" y="129"/>
                    <a:pt x="372" y="129"/>
                  </a:cubicBezTo>
                  <a:cubicBezTo>
                    <a:pt x="366" y="129"/>
                    <a:pt x="366" y="132"/>
                    <a:pt x="363" y="140"/>
                  </a:cubicBezTo>
                  <a:cubicBezTo>
                    <a:pt x="348" y="191"/>
                    <a:pt x="335" y="206"/>
                    <a:pt x="267" y="206"/>
                  </a:cubicBezTo>
                  <a:lnTo>
                    <a:pt x="200" y="206"/>
                  </a:lnTo>
                  <a:lnTo>
                    <a:pt x="243" y="47"/>
                  </a:lnTo>
                  <a:cubicBezTo>
                    <a:pt x="249" y="23"/>
                    <a:pt x="251" y="21"/>
                    <a:pt x="282" y="21"/>
                  </a:cubicBezTo>
                  <a:lnTo>
                    <a:pt x="384" y="21"/>
                  </a:lnTo>
                  <a:cubicBezTo>
                    <a:pt x="473" y="21"/>
                    <a:pt x="494" y="39"/>
                    <a:pt x="494" y="95"/>
                  </a:cubicBezTo>
                  <a:cubicBezTo>
                    <a:pt x="494" y="110"/>
                    <a:pt x="494" y="111"/>
                    <a:pt x="492" y="129"/>
                  </a:cubicBezTo>
                  <a:cubicBezTo>
                    <a:pt x="492" y="134"/>
                    <a:pt x="491" y="138"/>
                    <a:pt x="491" y="141"/>
                  </a:cubicBezTo>
                  <a:cubicBezTo>
                    <a:pt x="491" y="144"/>
                    <a:pt x="494" y="149"/>
                    <a:pt x="500" y="149"/>
                  </a:cubicBezTo>
                  <a:cubicBezTo>
                    <a:pt x="507" y="149"/>
                    <a:pt x="509" y="146"/>
                    <a:pt x="510" y="132"/>
                  </a:cubicBezTo>
                  <a:lnTo>
                    <a:pt x="523" y="18"/>
                  </a:lnTo>
                  <a:cubicBezTo>
                    <a:pt x="527" y="0"/>
                    <a:pt x="523" y="0"/>
                    <a:pt x="505" y="0"/>
                  </a:cubicBezTo>
                  <a:lnTo>
                    <a:pt x="139" y="0"/>
                  </a:lnTo>
                  <a:cubicBezTo>
                    <a:pt x="125" y="0"/>
                    <a:pt x="118" y="0"/>
                    <a:pt x="118" y="14"/>
                  </a:cubicBezTo>
                  <a:cubicBezTo>
                    <a:pt x="118" y="21"/>
                    <a:pt x="125" y="21"/>
                    <a:pt x="138" y="21"/>
                  </a:cubicBezTo>
                  <a:cubicBezTo>
                    <a:pt x="164" y="21"/>
                    <a:pt x="185" y="21"/>
                    <a:pt x="185" y="33"/>
                  </a:cubicBezTo>
                  <a:cubicBezTo>
                    <a:pt x="185" y="35"/>
                    <a:pt x="185" y="36"/>
                    <a:pt x="182" y="48"/>
                  </a:cubicBezTo>
                  <a:lnTo>
                    <a:pt x="85" y="399"/>
                  </a:lnTo>
                  <a:cubicBezTo>
                    <a:pt x="79" y="426"/>
                    <a:pt x="77" y="430"/>
                    <a:pt x="20" y="430"/>
                  </a:cubicBezTo>
                  <a:cubicBezTo>
                    <a:pt x="8" y="430"/>
                    <a:pt x="0" y="430"/>
                    <a:pt x="0" y="442"/>
                  </a:cubicBezTo>
                  <a:cubicBezTo>
                    <a:pt x="0" y="451"/>
                    <a:pt x="7" y="451"/>
                    <a:pt x="20" y="451"/>
                  </a:cubicBezTo>
                  <a:lnTo>
                    <a:pt x="395" y="451"/>
                  </a:lnTo>
                  <a:cubicBezTo>
                    <a:pt x="412" y="451"/>
                    <a:pt x="414" y="450"/>
                    <a:pt x="418" y="439"/>
                  </a:cubicBezTo>
                  <a:lnTo>
                    <a:pt x="484" y="296"/>
                  </a:lnTo>
                </a:path>
              </a:pathLst>
            </a:custGeom>
            <a:solidFill>
              <a:srgbClr val="000000"/>
            </a:solidFill>
            <a:ln w="15840">
              <a:noFill/>
            </a:ln>
          </p:spPr>
        </p:sp>
        <p:sp>
          <p:nvSpPr>
            <p:cNvPr id="2558" name="Freeform 45"/>
            <p:cNvSpPr/>
            <p:nvPr/>
          </p:nvSpPr>
          <p:spPr>
            <a:xfrm>
              <a:off x="3718080" y="224676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559" name="Freeform 46"/>
            <p:cNvSpPr/>
            <p:nvPr/>
          </p:nvSpPr>
          <p:spPr>
            <a:xfrm>
              <a:off x="3851640" y="24001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60" name="Freeform 47"/>
            <p:cNvSpPr/>
            <p:nvPr/>
          </p:nvSpPr>
          <p:spPr>
            <a:xfrm>
              <a:off x="1128240" y="25480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0"/>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0"/>
                    <a:pt x="141" y="430"/>
                    <a:pt x="141" y="426"/>
                  </a:cubicBezTo>
                  <a:cubicBezTo>
                    <a:pt x="141" y="423"/>
                    <a:pt x="141" y="421"/>
                    <a:pt x="144" y="409"/>
                  </a:cubicBezTo>
                  <a:lnTo>
                    <a:pt x="243" y="51"/>
                  </a:lnTo>
                </a:path>
              </a:pathLst>
            </a:custGeom>
            <a:solidFill>
              <a:srgbClr val="000000"/>
            </a:solidFill>
            <a:ln w="15840">
              <a:noFill/>
            </a:ln>
          </p:spPr>
        </p:sp>
        <p:sp>
          <p:nvSpPr>
            <p:cNvPr id="2561" name="Freeform 48"/>
            <p:cNvSpPr/>
            <p:nvPr/>
          </p:nvSpPr>
          <p:spPr>
            <a:xfrm>
              <a:off x="1301400" y="25495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62" name="Freeform 49"/>
            <p:cNvSpPr/>
            <p:nvPr/>
          </p:nvSpPr>
          <p:spPr>
            <a:xfrm>
              <a:off x="1460520" y="262944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2"/>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5"/>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563" name="Freeform 50"/>
            <p:cNvSpPr/>
            <p:nvPr/>
          </p:nvSpPr>
          <p:spPr>
            <a:xfrm>
              <a:off x="1690920" y="255924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2"/>
                  </a:moveTo>
                  <a:cubicBezTo>
                    <a:pt x="428" y="512"/>
                    <a:pt x="441" y="512"/>
                    <a:pt x="441" y="499"/>
                  </a:cubicBezTo>
                  <a:cubicBezTo>
                    <a:pt x="441" y="486"/>
                    <a:pt x="428" y="486"/>
                    <a:pt x="417" y="486"/>
                  </a:cubicBezTo>
                  <a:lnTo>
                    <a:pt x="259" y="486"/>
                  </a:lnTo>
                  <a:cubicBezTo>
                    <a:pt x="274" y="474"/>
                    <a:pt x="300" y="451"/>
                    <a:pt x="302" y="450"/>
                  </a:cubicBezTo>
                  <a:cubicBezTo>
                    <a:pt x="312" y="442"/>
                    <a:pt x="313" y="439"/>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2"/>
                    <a:pt x="39" y="512"/>
                  </a:cubicBezTo>
                  <a:lnTo>
                    <a:pt x="184" y="512"/>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2"/>
                  </a:lnTo>
                  <a:lnTo>
                    <a:pt x="417" y="512"/>
                  </a:lnTo>
                </a:path>
              </a:pathLst>
            </a:custGeom>
            <a:solidFill>
              <a:srgbClr val="000000"/>
            </a:solidFill>
            <a:ln w="15840">
              <a:noFill/>
            </a:ln>
          </p:spPr>
        </p:sp>
        <p:sp>
          <p:nvSpPr>
            <p:cNvPr id="2564" name="Freeform 51"/>
            <p:cNvSpPr/>
            <p:nvPr/>
          </p:nvSpPr>
          <p:spPr>
            <a:xfrm>
              <a:off x="1956600" y="254304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3"/>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8"/>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565" name="Freeform 52"/>
            <p:cNvSpPr/>
            <p:nvPr/>
          </p:nvSpPr>
          <p:spPr>
            <a:xfrm>
              <a:off x="2125080" y="26856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566" name="Freeform 53"/>
            <p:cNvSpPr/>
            <p:nvPr/>
          </p:nvSpPr>
          <p:spPr>
            <a:xfrm>
              <a:off x="2228400" y="25480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0"/>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0"/>
                    <a:pt x="141" y="430"/>
                    <a:pt x="141" y="426"/>
                  </a:cubicBezTo>
                  <a:cubicBezTo>
                    <a:pt x="141" y="423"/>
                    <a:pt x="141" y="421"/>
                    <a:pt x="144" y="409"/>
                  </a:cubicBezTo>
                  <a:lnTo>
                    <a:pt x="243" y="51"/>
                  </a:lnTo>
                </a:path>
              </a:pathLst>
            </a:custGeom>
            <a:solidFill>
              <a:srgbClr val="000000"/>
            </a:solidFill>
            <a:ln w="15840">
              <a:noFill/>
            </a:ln>
          </p:spPr>
        </p:sp>
        <p:sp>
          <p:nvSpPr>
            <p:cNvPr id="2567" name="Freeform 54"/>
            <p:cNvSpPr/>
            <p:nvPr/>
          </p:nvSpPr>
          <p:spPr>
            <a:xfrm>
              <a:off x="2400840" y="25495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68" name="Freeform 55"/>
            <p:cNvSpPr/>
            <p:nvPr/>
          </p:nvSpPr>
          <p:spPr>
            <a:xfrm>
              <a:off x="2554560" y="263412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11"/>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10"/>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569" name="Freeform 56"/>
            <p:cNvSpPr/>
            <p:nvPr/>
          </p:nvSpPr>
          <p:spPr>
            <a:xfrm>
              <a:off x="2796480" y="262332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570" name="Freeform 57"/>
            <p:cNvSpPr/>
            <p:nvPr/>
          </p:nvSpPr>
          <p:spPr>
            <a:xfrm>
              <a:off x="3062520" y="2549520"/>
              <a:ext cx="177480" cy="161640"/>
            </a:xfrm>
            <a:custGeom>
              <a:avLst/>
              <a:gdLst/>
              <a:ahLst/>
              <a:rect l="0" t="0" r="r" b="b"/>
              <a:pathLst>
                <a:path w="493" h="449">
                  <a:moveTo>
                    <a:pt x="292" y="47"/>
                  </a:moveTo>
                  <a:cubicBezTo>
                    <a:pt x="297" y="29"/>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71" name="Freeform 58"/>
            <p:cNvSpPr/>
            <p:nvPr/>
          </p:nvSpPr>
          <p:spPr>
            <a:xfrm>
              <a:off x="3266280" y="26856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72" name="Freeform 59"/>
            <p:cNvSpPr/>
            <p:nvPr/>
          </p:nvSpPr>
          <p:spPr>
            <a:xfrm>
              <a:off x="797760" y="3028320"/>
              <a:ext cx="108360" cy="164520"/>
            </a:xfrm>
            <a:custGeom>
              <a:avLst/>
              <a:gdLst/>
              <a:ahLst/>
              <a:rect l="0" t="0" r="r" b="b"/>
              <a:pathLst>
                <a:path w="301" h="457">
                  <a:moveTo>
                    <a:pt x="66" y="224"/>
                  </a:moveTo>
                  <a:lnTo>
                    <a:pt x="66" y="208"/>
                  </a:lnTo>
                  <a:cubicBezTo>
                    <a:pt x="66" y="41"/>
                    <a:pt x="156" y="17"/>
                    <a:pt x="192" y="17"/>
                  </a:cubicBezTo>
                  <a:cubicBezTo>
                    <a:pt x="210" y="17"/>
                    <a:pt x="240" y="21"/>
                    <a:pt x="256" y="44"/>
                  </a:cubicBezTo>
                  <a:cubicBezTo>
                    <a:pt x="244" y="44"/>
                    <a:pt x="217" y="44"/>
                    <a:pt x="217" y="72"/>
                  </a:cubicBezTo>
                  <a:cubicBezTo>
                    <a:pt x="217" y="93"/>
                    <a:pt x="233" y="104"/>
                    <a:pt x="249" y="104"/>
                  </a:cubicBezTo>
                  <a:cubicBezTo>
                    <a:pt x="261" y="104"/>
                    <a:pt x="282" y="98"/>
                    <a:pt x="282" y="72"/>
                  </a:cubicBezTo>
                  <a:cubicBezTo>
                    <a:pt x="282" y="32"/>
                    <a:pt x="251" y="0"/>
                    <a:pt x="190" y="0"/>
                  </a:cubicBezTo>
                  <a:cubicBezTo>
                    <a:pt x="98" y="0"/>
                    <a:pt x="0" y="86"/>
                    <a:pt x="0" y="232"/>
                  </a:cubicBezTo>
                  <a:cubicBezTo>
                    <a:pt x="0" y="409"/>
                    <a:pt x="84" y="456"/>
                    <a:pt x="151" y="456"/>
                  </a:cubicBezTo>
                  <a:cubicBezTo>
                    <a:pt x="231" y="456"/>
                    <a:pt x="300" y="394"/>
                    <a:pt x="300" y="307"/>
                  </a:cubicBezTo>
                  <a:cubicBezTo>
                    <a:pt x="300" y="223"/>
                    <a:pt x="236" y="158"/>
                    <a:pt x="156" y="158"/>
                  </a:cubicBezTo>
                  <a:cubicBezTo>
                    <a:pt x="107" y="158"/>
                    <a:pt x="80" y="193"/>
                    <a:pt x="66" y="224"/>
                  </a:cubicBezTo>
                  <a:moveTo>
                    <a:pt x="151" y="438"/>
                  </a:moveTo>
                  <a:cubicBezTo>
                    <a:pt x="105" y="438"/>
                    <a:pt x="84" y="397"/>
                    <a:pt x="80" y="388"/>
                  </a:cubicBezTo>
                  <a:cubicBezTo>
                    <a:pt x="67" y="357"/>
                    <a:pt x="67" y="304"/>
                    <a:pt x="67" y="292"/>
                  </a:cubicBezTo>
                  <a:cubicBezTo>
                    <a:pt x="67" y="241"/>
                    <a:pt x="90" y="175"/>
                    <a:pt x="156" y="175"/>
                  </a:cubicBezTo>
                  <a:cubicBezTo>
                    <a:pt x="167" y="175"/>
                    <a:pt x="200" y="175"/>
                    <a:pt x="223" y="215"/>
                  </a:cubicBezTo>
                  <a:cubicBezTo>
                    <a:pt x="236" y="239"/>
                    <a:pt x="236" y="274"/>
                    <a:pt x="236" y="305"/>
                  </a:cubicBezTo>
                  <a:cubicBezTo>
                    <a:pt x="236" y="337"/>
                    <a:pt x="236" y="370"/>
                    <a:pt x="223" y="394"/>
                  </a:cubicBezTo>
                  <a:cubicBezTo>
                    <a:pt x="202" y="435"/>
                    <a:pt x="167" y="438"/>
                    <a:pt x="151" y="438"/>
                  </a:cubicBezTo>
                </a:path>
              </a:pathLst>
            </a:custGeom>
            <a:solidFill>
              <a:srgbClr val="000000"/>
            </a:solidFill>
            <a:ln w="15840">
              <a:noFill/>
            </a:ln>
          </p:spPr>
        </p:sp>
        <p:sp>
          <p:nvSpPr>
            <p:cNvPr id="2573" name="Freeform 60"/>
            <p:cNvSpPr/>
            <p:nvPr/>
          </p:nvSpPr>
          <p:spPr>
            <a:xfrm>
              <a:off x="938880" y="31615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74" name="Freeform 61"/>
            <p:cNvSpPr/>
            <p:nvPr/>
          </p:nvSpPr>
          <p:spPr>
            <a:xfrm>
              <a:off x="1128240" y="3024000"/>
              <a:ext cx="157320" cy="163440"/>
            </a:xfrm>
            <a:custGeom>
              <a:avLst/>
              <a:gdLst/>
              <a:ahLst/>
              <a:rect l="0" t="0" r="r" b="b"/>
              <a:pathLst>
                <a:path w="437" h="454">
                  <a:moveTo>
                    <a:pt x="243" y="51"/>
                  </a:moveTo>
                  <a:cubicBezTo>
                    <a:pt x="249" y="27"/>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75" name="Freeform 62"/>
            <p:cNvSpPr/>
            <p:nvPr/>
          </p:nvSpPr>
          <p:spPr>
            <a:xfrm>
              <a:off x="1301400" y="302580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76" name="Freeform 63"/>
            <p:cNvSpPr/>
            <p:nvPr/>
          </p:nvSpPr>
          <p:spPr>
            <a:xfrm>
              <a:off x="1569600" y="30992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577" name="Freeform 64"/>
            <p:cNvSpPr/>
            <p:nvPr/>
          </p:nvSpPr>
          <p:spPr>
            <a:xfrm>
              <a:off x="1847880" y="300852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6"/>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578" name="Freeform 65"/>
            <p:cNvSpPr/>
            <p:nvPr/>
          </p:nvSpPr>
          <p:spPr>
            <a:xfrm>
              <a:off x="1967760" y="30164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2"/>
                  </a:cubicBezTo>
                  <a:lnTo>
                    <a:pt x="103" y="399"/>
                  </a:lnTo>
                  <a:moveTo>
                    <a:pt x="190" y="301"/>
                  </a:moveTo>
                  <a:lnTo>
                    <a:pt x="333" y="83"/>
                  </a:lnTo>
                  <a:lnTo>
                    <a:pt x="356" y="301"/>
                  </a:lnTo>
                  <a:lnTo>
                    <a:pt x="190" y="301"/>
                  </a:lnTo>
                </a:path>
              </a:pathLst>
            </a:custGeom>
            <a:solidFill>
              <a:srgbClr val="000000"/>
            </a:solidFill>
            <a:ln w="15840">
              <a:noFill/>
            </a:ln>
          </p:spPr>
        </p:sp>
        <p:sp>
          <p:nvSpPr>
            <p:cNvPr id="2579" name="Freeform 66"/>
            <p:cNvSpPr/>
            <p:nvPr/>
          </p:nvSpPr>
          <p:spPr>
            <a:xfrm>
              <a:off x="2239560" y="30873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580" name="Freeform 67"/>
            <p:cNvSpPr/>
            <p:nvPr/>
          </p:nvSpPr>
          <p:spPr>
            <a:xfrm>
              <a:off x="2566800" y="3024720"/>
              <a:ext cx="190080" cy="162720"/>
            </a:xfrm>
            <a:custGeom>
              <a:avLst/>
              <a:gdLst/>
              <a:ahLst/>
              <a:rect l="0" t="0" r="r" b="b"/>
              <a:pathLst>
                <a:path w="528" h="452">
                  <a:moveTo>
                    <a:pt x="484" y="296"/>
                  </a:moveTo>
                  <a:cubicBezTo>
                    <a:pt x="486" y="293"/>
                    <a:pt x="487" y="289"/>
                    <a:pt x="487" y="287"/>
                  </a:cubicBezTo>
                  <a:cubicBezTo>
                    <a:pt x="487" y="286"/>
                    <a:pt x="487" y="280"/>
                    <a:pt x="479" y="280"/>
                  </a:cubicBezTo>
                  <a:cubicBezTo>
                    <a:pt x="473" y="280"/>
                    <a:pt x="471" y="284"/>
                    <a:pt x="469" y="287"/>
                  </a:cubicBezTo>
                  <a:cubicBezTo>
                    <a:pt x="423" y="387"/>
                    <a:pt x="397" y="430"/>
                    <a:pt x="272" y="430"/>
                  </a:cubicBezTo>
                  <a:lnTo>
                    <a:pt x="167" y="430"/>
                  </a:lnTo>
                  <a:cubicBezTo>
                    <a:pt x="158" y="430"/>
                    <a:pt x="156" y="430"/>
                    <a:pt x="151" y="430"/>
                  </a:cubicBezTo>
                  <a:cubicBezTo>
                    <a:pt x="144" y="429"/>
                    <a:pt x="141" y="429"/>
                    <a:pt x="141" y="423"/>
                  </a:cubicBezTo>
                  <a:cubicBezTo>
                    <a:pt x="141" y="421"/>
                    <a:pt x="141" y="420"/>
                    <a:pt x="146" y="408"/>
                  </a:cubicBezTo>
                  <a:lnTo>
                    <a:pt x="195" y="227"/>
                  </a:lnTo>
                  <a:lnTo>
                    <a:pt x="266" y="227"/>
                  </a:lnTo>
                  <a:cubicBezTo>
                    <a:pt x="328" y="227"/>
                    <a:pt x="328" y="241"/>
                    <a:pt x="328" y="257"/>
                  </a:cubicBezTo>
                  <a:cubicBezTo>
                    <a:pt x="328" y="262"/>
                    <a:pt x="328" y="269"/>
                    <a:pt x="323" y="290"/>
                  </a:cubicBezTo>
                  <a:cubicBezTo>
                    <a:pt x="322" y="293"/>
                    <a:pt x="320" y="295"/>
                    <a:pt x="320" y="296"/>
                  </a:cubicBezTo>
                  <a:cubicBezTo>
                    <a:pt x="320" y="301"/>
                    <a:pt x="323" y="304"/>
                    <a:pt x="330" y="304"/>
                  </a:cubicBezTo>
                  <a:cubicBezTo>
                    <a:pt x="336" y="304"/>
                    <a:pt x="338" y="301"/>
                    <a:pt x="341" y="292"/>
                  </a:cubicBezTo>
                  <a:lnTo>
                    <a:pt x="382" y="135"/>
                  </a:lnTo>
                  <a:cubicBezTo>
                    <a:pt x="382" y="132"/>
                    <a:pt x="379" y="129"/>
                    <a:pt x="372" y="129"/>
                  </a:cubicBezTo>
                  <a:cubicBezTo>
                    <a:pt x="366" y="129"/>
                    <a:pt x="366" y="132"/>
                    <a:pt x="363" y="140"/>
                  </a:cubicBezTo>
                  <a:cubicBezTo>
                    <a:pt x="348" y="191"/>
                    <a:pt x="335" y="206"/>
                    <a:pt x="269" y="206"/>
                  </a:cubicBezTo>
                  <a:lnTo>
                    <a:pt x="200" y="206"/>
                  </a:lnTo>
                  <a:lnTo>
                    <a:pt x="244" y="47"/>
                  </a:lnTo>
                  <a:cubicBezTo>
                    <a:pt x="251" y="23"/>
                    <a:pt x="251" y="21"/>
                    <a:pt x="282" y="21"/>
                  </a:cubicBezTo>
                  <a:lnTo>
                    <a:pt x="384" y="21"/>
                  </a:lnTo>
                  <a:cubicBezTo>
                    <a:pt x="473" y="21"/>
                    <a:pt x="494" y="39"/>
                    <a:pt x="494" y="95"/>
                  </a:cubicBezTo>
                  <a:cubicBezTo>
                    <a:pt x="494" y="110"/>
                    <a:pt x="494" y="111"/>
                    <a:pt x="492" y="129"/>
                  </a:cubicBezTo>
                  <a:cubicBezTo>
                    <a:pt x="492" y="134"/>
                    <a:pt x="491" y="138"/>
                    <a:pt x="491" y="141"/>
                  </a:cubicBezTo>
                  <a:cubicBezTo>
                    <a:pt x="491" y="144"/>
                    <a:pt x="494" y="149"/>
                    <a:pt x="500" y="149"/>
                  </a:cubicBezTo>
                  <a:cubicBezTo>
                    <a:pt x="507" y="149"/>
                    <a:pt x="509" y="146"/>
                    <a:pt x="510" y="132"/>
                  </a:cubicBezTo>
                  <a:lnTo>
                    <a:pt x="525" y="18"/>
                  </a:lnTo>
                  <a:cubicBezTo>
                    <a:pt x="527" y="0"/>
                    <a:pt x="523" y="0"/>
                    <a:pt x="505" y="0"/>
                  </a:cubicBezTo>
                  <a:lnTo>
                    <a:pt x="139" y="0"/>
                  </a:lnTo>
                  <a:cubicBezTo>
                    <a:pt x="125" y="0"/>
                    <a:pt x="118" y="0"/>
                    <a:pt x="118" y="14"/>
                  </a:cubicBezTo>
                  <a:cubicBezTo>
                    <a:pt x="118" y="21"/>
                    <a:pt x="125" y="21"/>
                    <a:pt x="138" y="21"/>
                  </a:cubicBezTo>
                  <a:cubicBezTo>
                    <a:pt x="166" y="21"/>
                    <a:pt x="185" y="21"/>
                    <a:pt x="185" y="33"/>
                  </a:cubicBezTo>
                  <a:cubicBezTo>
                    <a:pt x="185" y="35"/>
                    <a:pt x="185" y="36"/>
                    <a:pt x="182" y="48"/>
                  </a:cubicBezTo>
                  <a:lnTo>
                    <a:pt x="85" y="399"/>
                  </a:lnTo>
                  <a:cubicBezTo>
                    <a:pt x="79" y="426"/>
                    <a:pt x="77" y="430"/>
                    <a:pt x="20" y="430"/>
                  </a:cubicBezTo>
                  <a:cubicBezTo>
                    <a:pt x="8" y="430"/>
                    <a:pt x="0" y="430"/>
                    <a:pt x="0" y="442"/>
                  </a:cubicBezTo>
                  <a:cubicBezTo>
                    <a:pt x="0" y="451"/>
                    <a:pt x="7" y="451"/>
                    <a:pt x="20" y="451"/>
                  </a:cubicBezTo>
                  <a:lnTo>
                    <a:pt x="395" y="451"/>
                  </a:lnTo>
                  <a:cubicBezTo>
                    <a:pt x="412" y="451"/>
                    <a:pt x="414" y="450"/>
                    <a:pt x="418" y="439"/>
                  </a:cubicBezTo>
                  <a:lnTo>
                    <a:pt x="484" y="296"/>
                  </a:lnTo>
                </a:path>
              </a:pathLst>
            </a:custGeom>
            <a:solidFill>
              <a:srgbClr val="000000"/>
            </a:solidFill>
            <a:ln w="15840">
              <a:noFill/>
            </a:ln>
          </p:spPr>
        </p:sp>
        <p:sp>
          <p:nvSpPr>
            <p:cNvPr id="2581" name="Freeform 68"/>
            <p:cNvSpPr/>
            <p:nvPr/>
          </p:nvSpPr>
          <p:spPr>
            <a:xfrm>
              <a:off x="2782440" y="300852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582" name="Freeform 69"/>
            <p:cNvSpPr/>
            <p:nvPr/>
          </p:nvSpPr>
          <p:spPr>
            <a:xfrm>
              <a:off x="2915280" y="31615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583" name="Freeform 70"/>
            <p:cNvSpPr/>
            <p:nvPr/>
          </p:nvSpPr>
          <p:spPr>
            <a:xfrm>
              <a:off x="1128240" y="33094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84" name="Freeform 71"/>
            <p:cNvSpPr/>
            <p:nvPr/>
          </p:nvSpPr>
          <p:spPr>
            <a:xfrm>
              <a:off x="1301400" y="331128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85" name="Freeform 72"/>
            <p:cNvSpPr/>
            <p:nvPr/>
          </p:nvSpPr>
          <p:spPr>
            <a:xfrm>
              <a:off x="1460520" y="339084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4"/>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7"/>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586" name="Freeform 73"/>
            <p:cNvSpPr/>
            <p:nvPr/>
          </p:nvSpPr>
          <p:spPr>
            <a:xfrm>
              <a:off x="1690920" y="332100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3"/>
                  </a:moveTo>
                  <a:cubicBezTo>
                    <a:pt x="428" y="513"/>
                    <a:pt x="441" y="513"/>
                    <a:pt x="441" y="499"/>
                  </a:cubicBezTo>
                  <a:cubicBezTo>
                    <a:pt x="441" y="486"/>
                    <a:pt x="428" y="486"/>
                    <a:pt x="417" y="486"/>
                  </a:cubicBezTo>
                  <a:lnTo>
                    <a:pt x="259" y="486"/>
                  </a:lnTo>
                  <a:cubicBezTo>
                    <a:pt x="274" y="474"/>
                    <a:pt x="300" y="451"/>
                    <a:pt x="302" y="450"/>
                  </a:cubicBezTo>
                  <a:cubicBezTo>
                    <a:pt x="312" y="442"/>
                    <a:pt x="313" y="441"/>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3"/>
                    <a:pt x="39" y="513"/>
                  </a:cubicBezTo>
                  <a:lnTo>
                    <a:pt x="184" y="513"/>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3"/>
                  </a:lnTo>
                  <a:lnTo>
                    <a:pt x="417" y="513"/>
                  </a:lnTo>
                </a:path>
              </a:pathLst>
            </a:custGeom>
            <a:solidFill>
              <a:srgbClr val="000000"/>
            </a:solidFill>
            <a:ln w="15840">
              <a:noFill/>
            </a:ln>
          </p:spPr>
        </p:sp>
        <p:sp>
          <p:nvSpPr>
            <p:cNvPr id="2587" name="Freeform 74"/>
            <p:cNvSpPr/>
            <p:nvPr/>
          </p:nvSpPr>
          <p:spPr>
            <a:xfrm>
              <a:off x="1956600" y="330480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5"/>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9"/>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588" name="Freeform 75"/>
            <p:cNvSpPr/>
            <p:nvPr/>
          </p:nvSpPr>
          <p:spPr>
            <a:xfrm>
              <a:off x="2125080" y="34470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589" name="Freeform 76"/>
            <p:cNvSpPr/>
            <p:nvPr/>
          </p:nvSpPr>
          <p:spPr>
            <a:xfrm>
              <a:off x="2228400" y="33094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590" name="Freeform 77"/>
            <p:cNvSpPr/>
            <p:nvPr/>
          </p:nvSpPr>
          <p:spPr>
            <a:xfrm>
              <a:off x="2400840" y="331128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91" name="Freeform 78"/>
            <p:cNvSpPr/>
            <p:nvPr/>
          </p:nvSpPr>
          <p:spPr>
            <a:xfrm>
              <a:off x="2554560" y="339516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9"/>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08"/>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592" name="Freeform 79"/>
            <p:cNvSpPr/>
            <p:nvPr/>
          </p:nvSpPr>
          <p:spPr>
            <a:xfrm>
              <a:off x="2803680" y="332100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3"/>
                  </a:moveTo>
                  <a:cubicBezTo>
                    <a:pt x="428" y="513"/>
                    <a:pt x="441" y="513"/>
                    <a:pt x="441" y="499"/>
                  </a:cubicBezTo>
                  <a:cubicBezTo>
                    <a:pt x="441" y="486"/>
                    <a:pt x="428" y="486"/>
                    <a:pt x="417" y="486"/>
                  </a:cubicBezTo>
                  <a:lnTo>
                    <a:pt x="259" y="486"/>
                  </a:lnTo>
                  <a:cubicBezTo>
                    <a:pt x="274" y="474"/>
                    <a:pt x="300" y="451"/>
                    <a:pt x="302" y="450"/>
                  </a:cubicBezTo>
                  <a:cubicBezTo>
                    <a:pt x="312" y="442"/>
                    <a:pt x="313" y="441"/>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3"/>
                    <a:pt x="39" y="513"/>
                  </a:cubicBezTo>
                  <a:lnTo>
                    <a:pt x="184" y="513"/>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3"/>
                  </a:lnTo>
                  <a:lnTo>
                    <a:pt x="417" y="513"/>
                  </a:lnTo>
                </a:path>
              </a:pathLst>
            </a:custGeom>
            <a:solidFill>
              <a:srgbClr val="000000"/>
            </a:solidFill>
            <a:ln w="15840">
              <a:noFill/>
            </a:ln>
          </p:spPr>
        </p:sp>
        <p:sp>
          <p:nvSpPr>
            <p:cNvPr id="2593" name="Freeform 80"/>
            <p:cNvSpPr/>
            <p:nvPr/>
          </p:nvSpPr>
          <p:spPr>
            <a:xfrm>
              <a:off x="3062520" y="3311280"/>
              <a:ext cx="177480" cy="161640"/>
            </a:xfrm>
            <a:custGeom>
              <a:avLst/>
              <a:gdLst/>
              <a:ahLst/>
              <a:rect l="0" t="0" r="r" b="b"/>
              <a:pathLst>
                <a:path w="493" h="449">
                  <a:moveTo>
                    <a:pt x="292" y="47"/>
                  </a:moveTo>
                  <a:cubicBezTo>
                    <a:pt x="297" y="27"/>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594" name="Freeform 81"/>
            <p:cNvSpPr/>
            <p:nvPr/>
          </p:nvSpPr>
          <p:spPr>
            <a:xfrm>
              <a:off x="3251520" y="34470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grpSp>
      <p:pic>
        <p:nvPicPr>
          <p:cNvPr id="2595" name="" descr=""/>
          <p:cNvPicPr/>
          <p:nvPr/>
        </p:nvPicPr>
        <p:blipFill>
          <a:blip r:embed="rId1"/>
          <a:stretch/>
        </p:blipFill>
        <p:spPr>
          <a:xfrm>
            <a:off x="5214240" y="2560320"/>
            <a:ext cx="3838320" cy="1638000"/>
          </a:xfrm>
          <a:prstGeom prst="rect">
            <a:avLst/>
          </a:prstGeom>
          <a:ln>
            <a:noFill/>
          </a:ln>
        </p:spPr>
      </p:pic>
      <p:pic>
        <p:nvPicPr>
          <p:cNvPr id="2596" name="" descr=""/>
          <p:cNvPicPr/>
          <p:nvPr/>
        </p:nvPicPr>
        <p:blipFill>
          <a:blip r:embed="rId2"/>
          <a:stretch/>
        </p:blipFill>
        <p:spPr>
          <a:xfrm>
            <a:off x="5212080" y="1005840"/>
            <a:ext cx="3838320" cy="1247400"/>
          </a:xfrm>
          <a:prstGeom prst="rect">
            <a:avLst/>
          </a:prstGeom>
          <a:ln>
            <a:noFill/>
          </a:ln>
        </p:spPr>
      </p:pic>
      <p:grpSp>
        <p:nvGrpSpPr>
          <p:cNvPr id="2597" name="Group 82"/>
          <p:cNvGrpSpPr/>
          <p:nvPr/>
        </p:nvGrpSpPr>
        <p:grpSpPr>
          <a:xfrm>
            <a:off x="-91440" y="3931920"/>
            <a:ext cx="5303520" cy="2696040"/>
            <a:chOff x="-91440" y="3931920"/>
            <a:chExt cx="5303520" cy="2696040"/>
          </a:xfrm>
        </p:grpSpPr>
        <p:pic>
          <p:nvPicPr>
            <p:cNvPr id="2598" name="" descr=""/>
            <p:cNvPicPr/>
            <p:nvPr/>
          </p:nvPicPr>
          <p:blipFill>
            <a:blip r:embed="rId3"/>
            <a:stretch/>
          </p:blipFill>
          <p:spPr>
            <a:xfrm>
              <a:off x="-91440" y="3931920"/>
              <a:ext cx="5303520" cy="2696040"/>
            </a:xfrm>
            <a:prstGeom prst="rect">
              <a:avLst/>
            </a:prstGeom>
            <a:ln>
              <a:noFill/>
            </a:ln>
          </p:spPr>
        </p:pic>
        <p:sp>
          <p:nvSpPr>
            <p:cNvPr id="2599" name="TextShape 83"/>
            <p:cNvSpPr txBox="1"/>
            <p:nvPr/>
          </p:nvSpPr>
          <p:spPr>
            <a:xfrm>
              <a:off x="1188720" y="4663440"/>
              <a:ext cx="2651760" cy="1882080"/>
            </a:xfrm>
            <a:prstGeom prst="rect">
              <a:avLst/>
            </a:prstGeom>
            <a:noFill/>
            <a:ln>
              <a:noFill/>
            </a:ln>
          </p:spPr>
          <p:txBody>
            <a:bodyPr lIns="90000" rIns="90000" tIns="45000" bIns="45000"/>
            <a:p>
              <a:r>
                <a:rPr b="0" lang="en-US" sz="1800" spc="-1" strike="noStrike">
                  <a:latin typeface="Arial"/>
                </a:rPr>
                <a:t>Sound: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Safeness.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Proper completion.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Option to complete.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No dead parts.</a:t>
              </a:r>
              <a:endParaRPr b="0" lang="en-US" sz="1800" spc="-1" strike="noStrike">
                <a:latin typeface="Arial"/>
              </a:endParaRPr>
            </a:p>
            <a:p>
              <a:pPr lvl="1" marL="432000" indent="-216000">
                <a:buClr>
                  <a:srgbClr val="000000"/>
                </a:buClr>
                <a:buSzPct val="45000"/>
                <a:buFont typeface="Wingdings" charset="2"/>
                <a:buChar char=""/>
              </a:pPr>
              <a:endParaRPr b="0" lang="en-US" sz="1800" spc="-1" strike="noStrike">
                <a:latin typeface="Arial"/>
              </a:endParaRPr>
            </a:p>
            <a:p>
              <a:endParaRPr b="0" lang="en-US" sz="1800" spc="-1" strike="noStrike">
                <a:latin typeface="Arial"/>
              </a:endParaRPr>
            </a:p>
          </p:txBody>
        </p:sp>
      </p:grpSp>
      <p:pic>
        <p:nvPicPr>
          <p:cNvPr id="2600" name="" descr=""/>
          <p:cNvPicPr/>
          <p:nvPr/>
        </p:nvPicPr>
        <p:blipFill>
          <a:blip r:embed="rId4"/>
          <a:stretch/>
        </p:blipFill>
        <p:spPr>
          <a:xfrm>
            <a:off x="6372000" y="1161720"/>
            <a:ext cx="1126080" cy="112608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S</a:t>
            </a:r>
            <a:r>
              <a:rPr b="1" lang="en-US" sz="3600" spc="-1" strike="noStrike">
                <a:solidFill>
                  <a:srgbClr val="0066ff"/>
                </a:solidFill>
                <a:latin typeface="Arial"/>
              </a:rPr>
              <a:t>c</a:t>
            </a:r>
            <a:r>
              <a:rPr b="1" lang="en-US" sz="3600" spc="-1" strike="noStrike">
                <a:solidFill>
                  <a:srgbClr val="0066ff"/>
                </a:solidFill>
                <a:latin typeface="Arial"/>
              </a:rPr>
              <a:t>o</a:t>
            </a:r>
            <a:r>
              <a:rPr b="1" lang="en-US" sz="3600" spc="-1" strike="noStrike">
                <a:solidFill>
                  <a:srgbClr val="0066ff"/>
                </a:solidFill>
                <a:latin typeface="Arial"/>
              </a:rPr>
              <a:t>p</a:t>
            </a:r>
            <a:r>
              <a:rPr b="1" lang="en-US" sz="3600" spc="-1" strike="noStrike">
                <a:solidFill>
                  <a:srgbClr val="0066ff"/>
                </a:solidFill>
                <a:latin typeface="Arial"/>
              </a:rPr>
              <a:t>e</a:t>
            </a:r>
            <a:endParaRPr b="1" lang="en-US" sz="3600" spc="-1" strike="noStrike">
              <a:solidFill>
                <a:srgbClr val="0066ff"/>
              </a:solidFill>
              <a:latin typeface="Arial"/>
            </a:endParaRPr>
          </a:p>
        </p:txBody>
      </p:sp>
      <p:sp>
        <p:nvSpPr>
          <p:cNvPr id="145" name="TextShape 2"/>
          <p:cNvSpPr txBox="1"/>
          <p:nvPr/>
        </p:nvSpPr>
        <p:spPr>
          <a:xfrm>
            <a:off x="438120" y="1005840"/>
            <a:ext cx="46825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p:txBody>
      </p:sp>
      <p:pic>
        <p:nvPicPr>
          <p:cNvPr id="146" name="" descr=""/>
          <p:cNvPicPr/>
          <p:nvPr/>
        </p:nvPicPr>
        <p:blipFill>
          <a:blip r:embed="rId1"/>
          <a:srcRect l="7500" t="0" r="4370" b="7059"/>
          <a:stretch/>
        </p:blipFill>
        <p:spPr>
          <a:xfrm>
            <a:off x="182880" y="4937760"/>
            <a:ext cx="2194560" cy="1726920"/>
          </a:xfrm>
          <a:prstGeom prst="rect">
            <a:avLst/>
          </a:prstGeom>
          <a:ln>
            <a:noFill/>
          </a:ln>
        </p:spPr>
      </p:pic>
      <p:pic>
        <p:nvPicPr>
          <p:cNvPr id="147" name="" descr=""/>
          <p:cNvPicPr/>
          <p:nvPr/>
        </p:nvPicPr>
        <p:blipFill>
          <a:blip r:embed="rId2"/>
          <a:stretch/>
        </p:blipFill>
        <p:spPr>
          <a:xfrm>
            <a:off x="4663440" y="5486400"/>
            <a:ext cx="5943600" cy="182880"/>
          </a:xfrm>
          <a:prstGeom prst="rect">
            <a:avLst/>
          </a:prstGeom>
          <a:ln>
            <a:noFill/>
          </a:ln>
        </p:spPr>
      </p:pic>
      <p:pic>
        <p:nvPicPr>
          <p:cNvPr id="148" name="" descr=""/>
          <p:cNvPicPr/>
          <p:nvPr/>
        </p:nvPicPr>
        <p:blipFill>
          <a:blip r:embed="rId3"/>
          <a:stretch/>
        </p:blipFill>
        <p:spPr>
          <a:xfrm>
            <a:off x="182880" y="822960"/>
            <a:ext cx="5212080" cy="3952800"/>
          </a:xfrm>
          <a:prstGeom prst="rect">
            <a:avLst/>
          </a:prstGeom>
          <a:ln>
            <a:noFill/>
          </a:ln>
        </p:spPr>
      </p:pic>
      <p:sp>
        <p:nvSpPr>
          <p:cNvPr id="149" name="TextShape 3"/>
          <p:cNvSpPr txBox="1"/>
          <p:nvPr/>
        </p:nvSpPr>
        <p:spPr>
          <a:xfrm>
            <a:off x="365760" y="6694560"/>
            <a:ext cx="7223760" cy="204840"/>
          </a:xfrm>
          <a:prstGeom prst="rect">
            <a:avLst/>
          </a:prstGeom>
          <a:noFill/>
          <a:ln>
            <a:noFill/>
          </a:ln>
        </p:spPr>
        <p:txBody>
          <a:bodyPr lIns="90000" rIns="90000" tIns="45000" bIns="45000"/>
          <a:p>
            <a:r>
              <a:rPr b="0" lang="en-US" sz="800" spc="-1" strike="noStrike">
                <a:latin typeface="Arial"/>
              </a:rPr>
              <a:t>https://</a:t>
            </a:r>
            <a:r>
              <a:rPr b="0" lang="en-US" sz="800" spc="-1" strike="noStrike">
                <a:latin typeface="Arial"/>
              </a:rPr>
              <a:t>medium.c</a:t>
            </a:r>
            <a:r>
              <a:rPr b="0" lang="en-US" sz="800" spc="-1" strike="noStrike">
                <a:latin typeface="Arial"/>
              </a:rPr>
              <a:t>om/</a:t>
            </a:r>
            <a:r>
              <a:rPr b="0" lang="en-US" sz="800" spc="-1" strike="noStrike">
                <a:latin typeface="Arial"/>
              </a:rPr>
              <a:t>@pedroro</a:t>
            </a:r>
            <a:r>
              <a:rPr b="0" lang="en-US" sz="800" spc="-1" strike="noStrike">
                <a:latin typeface="Arial"/>
              </a:rPr>
              <a:t>bledobpm/</a:t>
            </a:r>
            <a:r>
              <a:rPr b="0" lang="en-US" sz="800" spc="-1" strike="noStrike">
                <a:latin typeface="Arial"/>
              </a:rPr>
              <a:t>process-</a:t>
            </a:r>
            <a:r>
              <a:rPr b="0" lang="en-US" sz="800" spc="-1" strike="noStrike">
                <a:latin typeface="Arial"/>
              </a:rPr>
              <a:t>mining-</a:t>
            </a:r>
            <a:r>
              <a:rPr b="0" lang="en-US" sz="800" spc="-1" strike="noStrike">
                <a:latin typeface="Arial"/>
              </a:rPr>
              <a:t>plays-an-</a:t>
            </a:r>
            <a:r>
              <a:rPr b="0" lang="en-US" sz="800" spc="-1" strike="noStrike">
                <a:latin typeface="Arial"/>
              </a:rPr>
              <a:t>essential-</a:t>
            </a:r>
            <a:r>
              <a:rPr b="0" lang="en-US" sz="800" spc="-1" strike="noStrike">
                <a:latin typeface="Arial"/>
              </a:rPr>
              <a:t>role-in-</a:t>
            </a:r>
            <a:r>
              <a:rPr b="0" lang="en-US" sz="800" spc="-1" strike="noStrike">
                <a:latin typeface="Arial"/>
              </a:rPr>
              <a:t>digital-</a:t>
            </a:r>
            <a:r>
              <a:rPr b="0" lang="en-US" sz="800" spc="-1" strike="noStrike">
                <a:latin typeface="Arial"/>
              </a:rPr>
              <a:t>transform</a:t>
            </a:r>
            <a:r>
              <a:rPr b="0" lang="en-US" sz="800" spc="-1" strike="noStrike">
                <a:latin typeface="Arial"/>
              </a:rPr>
              <a:t>ation-</a:t>
            </a:r>
            <a:r>
              <a:rPr b="0" lang="en-US" sz="800" spc="-1" strike="noStrike">
                <a:latin typeface="Arial"/>
              </a:rPr>
              <a:t>38483923</a:t>
            </a:r>
            <a:r>
              <a:rPr b="0" lang="en-US" sz="800" spc="-1" strike="noStrike">
                <a:latin typeface="Arial"/>
              </a:rPr>
              <a:t>6bbe</a:t>
            </a:r>
            <a:endParaRPr b="0" lang="en-US" sz="800" spc="-1" strike="noStrike">
              <a:latin typeface="Arial"/>
            </a:endParaRPr>
          </a:p>
        </p:txBody>
      </p:sp>
      <p:grpSp>
        <p:nvGrpSpPr>
          <p:cNvPr id="150" name="Group 4"/>
          <p:cNvGrpSpPr/>
          <p:nvPr/>
        </p:nvGrpSpPr>
        <p:grpSpPr>
          <a:xfrm>
            <a:off x="5101200" y="2169720"/>
            <a:ext cx="4408560" cy="4231080"/>
            <a:chOff x="5101200" y="2169720"/>
            <a:chExt cx="4408560" cy="4231080"/>
          </a:xfrm>
        </p:grpSpPr>
        <p:pic>
          <p:nvPicPr>
            <p:cNvPr id="151" name="" descr=""/>
            <p:cNvPicPr/>
            <p:nvPr/>
          </p:nvPicPr>
          <p:blipFill>
            <a:blip r:embed="rId4"/>
            <a:stretch/>
          </p:blipFill>
          <p:spPr>
            <a:xfrm rot="21594600">
              <a:off x="5878440" y="2172600"/>
              <a:ext cx="3613320" cy="3566160"/>
            </a:xfrm>
            <a:prstGeom prst="rect">
              <a:avLst/>
            </a:prstGeom>
            <a:ln>
              <a:noFill/>
            </a:ln>
          </p:spPr>
        </p:pic>
        <p:sp>
          <p:nvSpPr>
            <p:cNvPr id="152" name="TextShape 5"/>
            <p:cNvSpPr txBox="1"/>
            <p:nvPr/>
          </p:nvSpPr>
          <p:spPr>
            <a:xfrm>
              <a:off x="6747120" y="3017520"/>
              <a:ext cx="2103120" cy="602280"/>
            </a:xfrm>
            <a:prstGeom prst="rect">
              <a:avLst/>
            </a:prstGeom>
            <a:noFill/>
            <a:ln>
              <a:noFill/>
            </a:ln>
          </p:spPr>
          <p:txBody>
            <a:bodyPr lIns="90000" rIns="90000" tIns="45000" bIns="45000"/>
            <a:p>
              <a:r>
                <a:rPr b="0" lang="en-US" sz="1600" spc="-1" strike="noStrike">
                  <a:latin typeface="Arial"/>
                </a:rPr>
                <a:t>Proc</a:t>
              </a:r>
              <a:r>
                <a:rPr b="0" lang="en-US" sz="1600" spc="-1" strike="noStrike">
                  <a:latin typeface="Arial"/>
                </a:rPr>
                <a:t>ess </a:t>
              </a:r>
              <a:r>
                <a:rPr b="0" lang="en-US" sz="1600" spc="-1" strike="noStrike">
                  <a:latin typeface="Arial"/>
                </a:rPr>
                <a:t>Minin</a:t>
              </a:r>
              <a:r>
                <a:rPr b="0" lang="en-US" sz="1600" spc="-1" strike="noStrike">
                  <a:latin typeface="Arial"/>
                </a:rPr>
                <a:t>g</a:t>
              </a:r>
              <a:endParaRPr b="0" lang="en-US" sz="1600" spc="-1" strike="noStrike">
                <a:latin typeface="Arial"/>
              </a:endParaRPr>
            </a:p>
          </p:txBody>
        </p:sp>
        <p:sp>
          <p:nvSpPr>
            <p:cNvPr id="153" name="TextShape 6"/>
            <p:cNvSpPr txBox="1"/>
            <p:nvPr/>
          </p:nvSpPr>
          <p:spPr>
            <a:xfrm>
              <a:off x="7112880" y="3749040"/>
              <a:ext cx="1645920" cy="858240"/>
            </a:xfrm>
            <a:prstGeom prst="rect">
              <a:avLst/>
            </a:prstGeom>
            <a:noFill/>
            <a:ln>
              <a:noFill/>
            </a:ln>
          </p:spPr>
          <p:txBody>
            <a:bodyPr lIns="90000" rIns="90000" tIns="45000" bIns="45000"/>
            <a:p>
              <a:r>
                <a:rPr b="0" lang="en-US" sz="1600" spc="-1" strike="noStrike">
                  <a:latin typeface="Arial"/>
                </a:rPr>
                <a:t>Proc</a:t>
              </a:r>
              <a:r>
                <a:rPr b="0" lang="en-US" sz="1600" spc="-1" strike="noStrike">
                  <a:latin typeface="Arial"/>
                </a:rPr>
                <a:t>ess </a:t>
              </a:r>
              <a:r>
                <a:rPr b="0" lang="en-US" sz="1600" spc="-1" strike="noStrike">
                  <a:latin typeface="Arial"/>
                </a:rPr>
                <a:t>Enha</a:t>
              </a:r>
              <a:r>
                <a:rPr b="0" lang="en-US" sz="1600" spc="-1" strike="noStrike">
                  <a:latin typeface="Arial"/>
                </a:rPr>
                <a:t>nce</a:t>
              </a:r>
              <a:r>
                <a:rPr b="0" lang="en-US" sz="1600" spc="-1" strike="noStrike">
                  <a:latin typeface="Arial"/>
                </a:rPr>
                <a:t>ment</a:t>
              </a:r>
              <a:endParaRPr b="0" lang="en-US" sz="1600" spc="-1" strike="noStrike">
                <a:latin typeface="Arial"/>
              </a:endParaRPr>
            </a:p>
          </p:txBody>
        </p:sp>
        <p:sp>
          <p:nvSpPr>
            <p:cNvPr id="154" name="TextShape 7"/>
            <p:cNvSpPr txBox="1"/>
            <p:nvPr/>
          </p:nvSpPr>
          <p:spPr>
            <a:xfrm>
              <a:off x="7387200" y="4572000"/>
              <a:ext cx="1188720" cy="640080"/>
            </a:xfrm>
            <a:prstGeom prst="rect">
              <a:avLst/>
            </a:prstGeom>
            <a:noFill/>
            <a:ln>
              <a:noFill/>
            </a:ln>
          </p:spPr>
          <p:txBody>
            <a:bodyPr lIns="90000" rIns="90000" tIns="45000" bIns="45000"/>
            <a:p>
              <a:r>
                <a:rPr b="0" lang="en-US" sz="1400" spc="-1" strike="noStrike">
                  <a:solidFill>
                    <a:srgbClr val="ffffff"/>
                  </a:solidFill>
                  <a:latin typeface="Arial"/>
                </a:rPr>
                <a:t>Mode</a:t>
              </a:r>
              <a:r>
                <a:rPr b="0" lang="en-US" sz="1400" spc="-1" strike="noStrike">
                  <a:solidFill>
                    <a:srgbClr val="ffffff"/>
                  </a:solidFill>
                  <a:latin typeface="Arial"/>
                </a:rPr>
                <a:t>l </a:t>
              </a:r>
              <a:r>
                <a:rPr b="0" lang="en-US" sz="1400" spc="-1" strike="noStrike">
                  <a:solidFill>
                    <a:srgbClr val="ffffff"/>
                  </a:solidFill>
                  <a:latin typeface="Arial"/>
                </a:rPr>
                <a:t>Repai</a:t>
              </a:r>
              <a:r>
                <a:rPr b="0" lang="en-US" sz="1400" spc="-1" strike="noStrike">
                  <a:solidFill>
                    <a:srgbClr val="ffffff"/>
                  </a:solidFill>
                  <a:latin typeface="Arial"/>
                </a:rPr>
                <a:t>r</a:t>
              </a:r>
              <a:endParaRPr b="0" lang="en-US" sz="1400" spc="-1" strike="noStrike">
                <a:latin typeface="Arial"/>
              </a:endParaRPr>
            </a:p>
          </p:txBody>
        </p:sp>
        <p:sp>
          <p:nvSpPr>
            <p:cNvPr id="155" name="TextShape 8"/>
            <p:cNvSpPr txBox="1"/>
            <p:nvPr/>
          </p:nvSpPr>
          <p:spPr>
            <a:xfrm>
              <a:off x="5101200" y="4663440"/>
              <a:ext cx="1554480" cy="640080"/>
            </a:xfrm>
            <a:prstGeom prst="rect">
              <a:avLst/>
            </a:prstGeom>
            <a:noFill/>
            <a:ln>
              <a:noFill/>
            </a:ln>
          </p:spPr>
          <p:txBody>
            <a:bodyPr lIns="90000" rIns="90000" tIns="45000" bIns="45000"/>
            <a:p>
              <a:r>
                <a:rPr b="0" lang="en-US" sz="1800" spc="-1" strike="noStrike">
                  <a:latin typeface="Arial"/>
                </a:rPr>
                <a:t>Posi</a:t>
              </a:r>
              <a:r>
                <a:rPr b="0" lang="en-US" sz="1800" spc="-1" strike="noStrike">
                  <a:latin typeface="Arial"/>
                </a:rPr>
                <a:t>tive </a:t>
              </a:r>
              <a:endParaRPr b="0" lang="en-US" sz="1800" spc="-1" strike="noStrike">
                <a:latin typeface="Arial"/>
              </a:endParaRPr>
            </a:p>
            <a:p>
              <a:r>
                <a:rPr b="0" lang="en-US" sz="1800" spc="-1" strike="noStrike">
                  <a:latin typeface="Arial"/>
                </a:rPr>
                <a:t>insta</a:t>
              </a:r>
              <a:r>
                <a:rPr b="0" lang="en-US" sz="1800" spc="-1" strike="noStrike">
                  <a:latin typeface="Arial"/>
                </a:rPr>
                <a:t>nces</a:t>
              </a:r>
              <a:endParaRPr b="0" lang="en-US" sz="1800" spc="-1" strike="noStrike">
                <a:latin typeface="Arial"/>
              </a:endParaRPr>
            </a:p>
          </p:txBody>
        </p:sp>
        <p:sp>
          <p:nvSpPr>
            <p:cNvPr id="156" name="TextShape 9"/>
            <p:cNvSpPr txBox="1"/>
            <p:nvPr/>
          </p:nvSpPr>
          <p:spPr>
            <a:xfrm>
              <a:off x="5375520" y="5760720"/>
              <a:ext cx="1554480" cy="640080"/>
            </a:xfrm>
            <a:prstGeom prst="rect">
              <a:avLst/>
            </a:prstGeom>
            <a:noFill/>
            <a:ln>
              <a:noFill/>
            </a:ln>
          </p:spPr>
          <p:txBody>
            <a:bodyPr lIns="90000" rIns="90000" tIns="45000" bIns="45000"/>
            <a:p>
              <a:r>
                <a:rPr b="0" lang="en-US" sz="1800" spc="-1" strike="noStrike">
                  <a:latin typeface="Arial"/>
                </a:rPr>
                <a:t>Neg</a:t>
              </a:r>
              <a:r>
                <a:rPr b="0" lang="en-US" sz="1800" spc="-1" strike="noStrike">
                  <a:latin typeface="Arial"/>
                </a:rPr>
                <a:t>ative </a:t>
              </a:r>
              <a:r>
                <a:rPr b="0" lang="en-US" sz="1800" spc="-1" strike="noStrike">
                  <a:latin typeface="Arial"/>
                </a:rPr>
                <a:t>insta</a:t>
              </a:r>
              <a:r>
                <a:rPr b="0" lang="en-US" sz="1800" spc="-1" strike="noStrike">
                  <a:latin typeface="Arial"/>
                </a:rPr>
                <a:t>nces</a:t>
              </a:r>
              <a:endParaRPr b="0" lang="en-US" sz="1800" spc="-1" strike="noStrike">
                <a:latin typeface="Arial"/>
              </a:endParaRPr>
            </a:p>
          </p:txBody>
        </p:sp>
        <p:sp>
          <p:nvSpPr>
            <p:cNvPr id="157" name="TextShape 10"/>
            <p:cNvSpPr txBox="1"/>
            <p:nvPr/>
          </p:nvSpPr>
          <p:spPr>
            <a:xfrm>
              <a:off x="7204320" y="5029200"/>
              <a:ext cx="1005840" cy="952200"/>
            </a:xfrm>
            <a:prstGeom prst="rect">
              <a:avLst/>
            </a:prstGeom>
            <a:blipFill rotWithShape="0">
              <a:blip r:embed="rId5"/>
              <a:stretch>
                <a:fillRect/>
              </a:stretch>
            </a:blipFill>
            <a:ln>
              <a:noFill/>
            </a:ln>
          </p:spPr>
          <p:txBody>
            <a:bodyPr lIns="90000" rIns="90000" tIns="45000" bIns="45000" anchor="ctr"/>
            <a:p>
              <a:pPr algn="just"/>
              <a:r>
                <a:rPr b="0" lang="en-US" sz="1800" spc="-1" strike="noStrike">
                  <a:solidFill>
                    <a:srgbClr val="333333"/>
                  </a:solidFill>
                  <a:latin typeface="Arial"/>
                </a:rPr>
                <a:t>  </a:t>
              </a:r>
              <a:r>
                <a:rPr b="0" lang="en-US" sz="1800" spc="-1" strike="noStrike">
                  <a:solidFill>
                    <a:srgbClr val="333333"/>
                  </a:solidFill>
                  <a:latin typeface="Arial"/>
                </a:rPr>
                <a:t>focu</a:t>
              </a:r>
              <a:r>
                <a:rPr b="0" lang="en-US" sz="1800" spc="-1" strike="noStrike">
                  <a:solidFill>
                    <a:srgbClr val="333333"/>
                  </a:solidFill>
                  <a:latin typeface="Arial"/>
                </a:rPr>
                <a:t>s</a:t>
              </a:r>
              <a:endParaRPr b="0" lang="en-US" sz="1800" spc="-1" strike="noStrike">
                <a:solidFill>
                  <a:srgbClr val="333333"/>
                </a:solidFill>
                <a:latin typeface="Arial"/>
              </a:endParaRPr>
            </a:p>
          </p:txBody>
        </p:sp>
      </p:grpSp>
      <p:sp>
        <p:nvSpPr>
          <p:cNvPr id="158" name="CustomShape 11"/>
          <p:cNvSpPr/>
          <p:nvPr/>
        </p:nvSpPr>
        <p:spPr>
          <a:xfrm>
            <a:off x="2834640" y="5212080"/>
            <a:ext cx="1097280" cy="640080"/>
          </a:xfrm>
          <a:custGeom>
            <a:avLst/>
            <a:gdLst/>
            <a:ahLst/>
            <a:rect l="l" t="t" r="r" b="b"/>
            <a:pathLst>
              <a:path w="21600" h="21600">
                <a:moveTo>
                  <a:pt x="1930" y="7160"/>
                </a:moveTo>
                <a:cubicBezTo>
                  <a:pt x="1530" y="4490"/>
                  <a:pt x="3400" y="1970"/>
                  <a:pt x="5270" y="1970"/>
                </a:cubicBezTo>
                <a:cubicBezTo>
                  <a:pt x="5860" y="1950"/>
                  <a:pt x="6470" y="2210"/>
                  <a:pt x="6970" y="2600"/>
                </a:cubicBezTo>
                <a:cubicBezTo>
                  <a:pt x="7450" y="1390"/>
                  <a:pt x="8340" y="650"/>
                  <a:pt x="9340" y="650"/>
                </a:cubicBezTo>
                <a:cubicBezTo>
                  <a:pt x="10004" y="690"/>
                  <a:pt x="10710" y="1050"/>
                  <a:pt x="11210" y="1700"/>
                </a:cubicBezTo>
                <a:cubicBezTo>
                  <a:pt x="11570" y="630"/>
                  <a:pt x="12330" y="0"/>
                  <a:pt x="13150" y="0"/>
                </a:cubicBezTo>
                <a:cubicBezTo>
                  <a:pt x="13840" y="0"/>
                  <a:pt x="14470" y="460"/>
                  <a:pt x="14870" y="1160"/>
                </a:cubicBezTo>
                <a:cubicBezTo>
                  <a:pt x="15330" y="440"/>
                  <a:pt x="16020" y="0"/>
                  <a:pt x="16740" y="0"/>
                </a:cubicBezTo>
                <a:cubicBezTo>
                  <a:pt x="17910" y="0"/>
                  <a:pt x="18900" y="1130"/>
                  <a:pt x="19110" y="2710"/>
                </a:cubicBezTo>
                <a:cubicBezTo>
                  <a:pt x="20240" y="3150"/>
                  <a:pt x="21060" y="4580"/>
                  <a:pt x="21060" y="6220"/>
                </a:cubicBezTo>
                <a:cubicBezTo>
                  <a:pt x="21060" y="6720"/>
                  <a:pt x="21000" y="7200"/>
                  <a:pt x="20830" y="7660"/>
                </a:cubicBezTo>
                <a:cubicBezTo>
                  <a:pt x="21310" y="8460"/>
                  <a:pt x="21600" y="9450"/>
                  <a:pt x="21600" y="10460"/>
                </a:cubicBezTo>
                <a:cubicBezTo>
                  <a:pt x="21600" y="12750"/>
                  <a:pt x="20310" y="14680"/>
                  <a:pt x="18650" y="15010"/>
                </a:cubicBezTo>
                <a:cubicBezTo>
                  <a:pt x="18650" y="17200"/>
                  <a:pt x="17370" y="18920"/>
                  <a:pt x="15770" y="18920"/>
                </a:cubicBezTo>
                <a:cubicBezTo>
                  <a:pt x="15220" y="18920"/>
                  <a:pt x="14700" y="18710"/>
                  <a:pt x="14240" y="18310"/>
                </a:cubicBezTo>
                <a:cubicBezTo>
                  <a:pt x="13820" y="20240"/>
                  <a:pt x="12490" y="21600"/>
                  <a:pt x="11000" y="21600"/>
                </a:cubicBezTo>
                <a:cubicBezTo>
                  <a:pt x="9890" y="21600"/>
                  <a:pt x="8840" y="20790"/>
                  <a:pt x="8210" y="19510"/>
                </a:cubicBezTo>
                <a:cubicBezTo>
                  <a:pt x="7620" y="20000"/>
                  <a:pt x="7930" y="20290"/>
                  <a:pt x="6240" y="20290"/>
                </a:cubicBezTo>
                <a:cubicBezTo>
                  <a:pt x="4850" y="20290"/>
                  <a:pt x="3570" y="19280"/>
                  <a:pt x="2900" y="17640"/>
                </a:cubicBezTo>
                <a:cubicBezTo>
                  <a:pt x="1300" y="17600"/>
                  <a:pt x="480" y="16300"/>
                  <a:pt x="480" y="14660"/>
                </a:cubicBezTo>
                <a:cubicBezTo>
                  <a:pt x="480" y="13900"/>
                  <a:pt x="690" y="13210"/>
                  <a:pt x="1070" y="12640"/>
                </a:cubicBezTo>
                <a:cubicBezTo>
                  <a:pt x="380" y="12160"/>
                  <a:pt x="0" y="11210"/>
                  <a:pt x="0" y="10120"/>
                </a:cubicBezTo>
                <a:cubicBezTo>
                  <a:pt x="0" y="8590"/>
                  <a:pt x="840" y="7330"/>
                  <a:pt x="1930" y="7160"/>
                </a:cubicBezTo>
                <a:close/>
                <a:moveTo>
                  <a:pt x="1930" y="7160"/>
                </a:moveTo>
                <a:cubicBezTo>
                  <a:pt x="1950" y="7410"/>
                  <a:pt x="2040" y="7690"/>
                  <a:pt x="2090" y="7920"/>
                </a:cubicBezTo>
                <a:moveTo>
                  <a:pt x="6970" y="2600"/>
                </a:moveTo>
                <a:cubicBezTo>
                  <a:pt x="7200" y="2790"/>
                  <a:pt x="7480" y="3050"/>
                  <a:pt x="7670" y="3310"/>
                </a:cubicBezTo>
                <a:moveTo>
                  <a:pt x="11210" y="1700"/>
                </a:moveTo>
                <a:cubicBezTo>
                  <a:pt x="11130" y="1910"/>
                  <a:pt x="11080" y="2160"/>
                  <a:pt x="11030" y="2400"/>
                </a:cubicBezTo>
                <a:moveTo>
                  <a:pt x="14870" y="1160"/>
                </a:moveTo>
                <a:cubicBezTo>
                  <a:pt x="14720" y="1400"/>
                  <a:pt x="14640" y="1720"/>
                  <a:pt x="14540" y="2010"/>
                </a:cubicBezTo>
                <a:moveTo>
                  <a:pt x="19110" y="2710"/>
                </a:moveTo>
                <a:cubicBezTo>
                  <a:pt x="19130" y="2890"/>
                  <a:pt x="19230" y="3290"/>
                  <a:pt x="19190" y="3380"/>
                </a:cubicBezTo>
                <a:moveTo>
                  <a:pt x="20830" y="7660"/>
                </a:moveTo>
                <a:cubicBezTo>
                  <a:pt x="20660" y="8170"/>
                  <a:pt x="20430" y="8620"/>
                  <a:pt x="20110" y="8990"/>
                </a:cubicBezTo>
                <a:moveTo>
                  <a:pt x="18660" y="15010"/>
                </a:moveTo>
                <a:cubicBezTo>
                  <a:pt x="18740" y="14200"/>
                  <a:pt x="18280" y="12200"/>
                  <a:pt x="17000" y="11450"/>
                </a:cubicBezTo>
                <a:moveTo>
                  <a:pt x="14240" y="18310"/>
                </a:moveTo>
                <a:cubicBezTo>
                  <a:pt x="14320" y="17980"/>
                  <a:pt x="14350" y="17680"/>
                  <a:pt x="14370" y="17360"/>
                </a:cubicBezTo>
                <a:moveTo>
                  <a:pt x="8220" y="19510"/>
                </a:moveTo>
                <a:cubicBezTo>
                  <a:pt x="8060" y="19250"/>
                  <a:pt x="7960" y="18950"/>
                  <a:pt x="7860" y="18640"/>
                </a:cubicBezTo>
                <a:moveTo>
                  <a:pt x="2900" y="17640"/>
                </a:moveTo>
                <a:cubicBezTo>
                  <a:pt x="3090" y="17600"/>
                  <a:pt x="3280" y="17540"/>
                  <a:pt x="3460" y="17450"/>
                </a:cubicBezTo>
                <a:moveTo>
                  <a:pt x="1070" y="12640"/>
                </a:moveTo>
                <a:cubicBezTo>
                  <a:pt x="1400" y="12900"/>
                  <a:pt x="1780" y="13130"/>
                  <a:pt x="2330" y="13040"/>
                </a:cubicBezTo>
              </a:path>
            </a:pathLst>
          </a:cu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KPIs</a:t>
            </a:r>
            <a:endParaRPr b="0" lang="en-US" sz="1800" spc="-1" strike="noStrike">
              <a:latin typeface="Arial"/>
            </a:endParaRPr>
          </a:p>
        </p:txBody>
      </p:sp>
      <p:sp>
        <p:nvSpPr>
          <p:cNvPr id="159" name="CustomShape 12"/>
          <p:cNvSpPr/>
          <p:nvPr/>
        </p:nvSpPr>
        <p:spPr>
          <a:xfrm rot="20574000">
            <a:off x="3897720" y="5189760"/>
            <a:ext cx="1243800" cy="182880"/>
          </a:xfrm>
          <a:custGeom>
            <a:avLst/>
            <a:gdLst/>
            <a:ahLst/>
            <a:rect l="0" t="0" r="r" b="b"/>
            <a:pathLst>
              <a:path w="3457" h="510">
                <a:moveTo>
                  <a:pt x="0" y="127"/>
                </a:moveTo>
                <a:lnTo>
                  <a:pt x="2592" y="127"/>
                </a:lnTo>
                <a:lnTo>
                  <a:pt x="2592" y="0"/>
                </a:lnTo>
                <a:lnTo>
                  <a:pt x="3456" y="254"/>
                </a:lnTo>
                <a:lnTo>
                  <a:pt x="2592" y="509"/>
                </a:lnTo>
                <a:lnTo>
                  <a:pt x="2592" y="381"/>
                </a:lnTo>
                <a:lnTo>
                  <a:pt x="1" y="381"/>
                </a:lnTo>
                <a:lnTo>
                  <a:pt x="0" y="127"/>
                </a:lnTo>
              </a:path>
            </a:pathLst>
          </a:custGeom>
          <a:solidFill>
            <a:srgbClr val="729fcf"/>
          </a:solidFill>
          <a:ln>
            <a:solidFill>
              <a:srgbClr val="3465a4"/>
            </a:solidFill>
          </a:ln>
        </p:spPr>
        <p:style>
          <a:lnRef idx="0"/>
          <a:fillRef idx="0"/>
          <a:effectRef idx="0"/>
          <a:fontRef idx="minor"/>
        </p:style>
      </p:sp>
      <p:sp>
        <p:nvSpPr>
          <p:cNvPr id="160" name="CustomShape 13"/>
          <p:cNvSpPr/>
          <p:nvPr/>
        </p:nvSpPr>
        <p:spPr>
          <a:xfrm rot="1261800">
            <a:off x="3834000" y="5772960"/>
            <a:ext cx="1494720" cy="245880"/>
          </a:xfrm>
          <a:custGeom>
            <a:avLst/>
            <a:gdLst/>
            <a:ahLst/>
            <a:rect l="0" t="0" r="r" b="b"/>
            <a:pathLst>
              <a:path w="4155" h="686">
                <a:moveTo>
                  <a:pt x="0" y="175"/>
                </a:moveTo>
                <a:lnTo>
                  <a:pt x="3114" y="172"/>
                </a:lnTo>
                <a:lnTo>
                  <a:pt x="3114" y="0"/>
                </a:lnTo>
                <a:lnTo>
                  <a:pt x="4154" y="341"/>
                </a:lnTo>
                <a:lnTo>
                  <a:pt x="3115" y="685"/>
                </a:lnTo>
                <a:lnTo>
                  <a:pt x="3114" y="513"/>
                </a:lnTo>
                <a:lnTo>
                  <a:pt x="1" y="518"/>
                </a:lnTo>
                <a:lnTo>
                  <a:pt x="0" y="175"/>
                </a:lnTo>
              </a:path>
            </a:pathLst>
          </a:custGeom>
          <a:solidFill>
            <a:srgbClr val="729fcf"/>
          </a:solidFill>
          <a:ln>
            <a:solidFill>
              <a:srgbClr val="3465a4"/>
            </a:solidFill>
          </a:ln>
        </p:spPr>
        <p:style>
          <a:lnRef idx="0"/>
          <a:fillRef idx="0"/>
          <a:effectRef idx="0"/>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2602" name="TextShape 2"/>
          <p:cNvSpPr txBox="1"/>
          <p:nvPr/>
        </p:nvSpPr>
        <p:spPr>
          <a:xfrm>
            <a:off x="457200" y="1005840"/>
            <a:ext cx="5029200" cy="5303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Express on Petri net</a:t>
            </a:r>
            <a:endParaRPr b="1"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2" marL="1296000" indent="-288000">
              <a:spcBef>
                <a:spcPts val="850"/>
              </a:spcBef>
              <a:buClr>
                <a:srgbClr val="000000"/>
              </a:buClr>
              <a:buSzPct val="45000"/>
              <a:buFont typeface="Wingdings"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2603" name="Group 3"/>
          <p:cNvGrpSpPr/>
          <p:nvPr/>
        </p:nvGrpSpPr>
        <p:grpSpPr>
          <a:xfrm>
            <a:off x="786960" y="1485360"/>
            <a:ext cx="3145680" cy="2043000"/>
            <a:chOff x="786960" y="1485360"/>
            <a:chExt cx="3145680" cy="2043000"/>
          </a:xfrm>
        </p:grpSpPr>
        <p:sp>
          <p:nvSpPr>
            <p:cNvPr id="2604" name="Freeform 4"/>
            <p:cNvSpPr/>
            <p:nvPr/>
          </p:nvSpPr>
          <p:spPr>
            <a:xfrm>
              <a:off x="786960" y="1485360"/>
              <a:ext cx="3146040" cy="2034000"/>
            </a:xfrm>
            <a:custGeom>
              <a:avLst/>
              <a:gdLst/>
              <a:ahLst/>
              <a:rect l="0" t="0" r="r" b="b"/>
              <a:pathLst>
                <a:path w="8739" h="5650">
                  <a:moveTo>
                    <a:pt x="4368" y="5649"/>
                  </a:moveTo>
                  <a:lnTo>
                    <a:pt x="0" y="5649"/>
                  </a:lnTo>
                  <a:lnTo>
                    <a:pt x="0" y="0"/>
                  </a:lnTo>
                  <a:lnTo>
                    <a:pt x="8738" y="0"/>
                  </a:lnTo>
                  <a:lnTo>
                    <a:pt x="8738" y="5649"/>
                  </a:lnTo>
                  <a:lnTo>
                    <a:pt x="4368" y="5649"/>
                  </a:lnTo>
                </a:path>
              </a:pathLst>
            </a:custGeom>
            <a:solidFill>
              <a:srgbClr val="ffffff"/>
            </a:solidFill>
            <a:ln w="15840">
              <a:noFill/>
            </a:ln>
          </p:spPr>
        </p:sp>
        <p:sp>
          <p:nvSpPr>
            <p:cNvPr id="2605" name="Freeform 5"/>
            <p:cNvSpPr/>
            <p:nvPr/>
          </p:nvSpPr>
          <p:spPr>
            <a:xfrm>
              <a:off x="794160" y="1502640"/>
              <a:ext cx="116280" cy="161640"/>
            </a:xfrm>
            <a:custGeom>
              <a:avLst/>
              <a:gdLst/>
              <a:ahLst/>
              <a:rect l="0" t="0" r="r" b="b"/>
              <a:pathLst>
                <a:path w="323" h="449">
                  <a:moveTo>
                    <a:pt x="192" y="340"/>
                  </a:moveTo>
                  <a:lnTo>
                    <a:pt x="192" y="397"/>
                  </a:lnTo>
                  <a:cubicBezTo>
                    <a:pt x="192" y="421"/>
                    <a:pt x="192" y="429"/>
                    <a:pt x="138" y="429"/>
                  </a:cubicBezTo>
                  <a:lnTo>
                    <a:pt x="123" y="429"/>
                  </a:lnTo>
                  <a:lnTo>
                    <a:pt x="123" y="448"/>
                  </a:lnTo>
                  <a:cubicBezTo>
                    <a:pt x="153" y="447"/>
                    <a:pt x="190" y="447"/>
                    <a:pt x="220" y="447"/>
                  </a:cubicBezTo>
                  <a:cubicBezTo>
                    <a:pt x="251" y="447"/>
                    <a:pt x="289" y="447"/>
                    <a:pt x="318" y="448"/>
                  </a:cubicBezTo>
                  <a:lnTo>
                    <a:pt x="318" y="429"/>
                  </a:lnTo>
                  <a:lnTo>
                    <a:pt x="304" y="429"/>
                  </a:lnTo>
                  <a:cubicBezTo>
                    <a:pt x="249" y="429"/>
                    <a:pt x="248" y="421"/>
                    <a:pt x="248" y="397"/>
                  </a:cubicBezTo>
                  <a:lnTo>
                    <a:pt x="248" y="340"/>
                  </a:lnTo>
                  <a:lnTo>
                    <a:pt x="322" y="340"/>
                  </a:lnTo>
                  <a:lnTo>
                    <a:pt x="322" y="319"/>
                  </a:lnTo>
                  <a:lnTo>
                    <a:pt x="248" y="319"/>
                  </a:lnTo>
                  <a:lnTo>
                    <a:pt x="248" y="17"/>
                  </a:lnTo>
                  <a:cubicBezTo>
                    <a:pt x="248" y="5"/>
                    <a:pt x="248" y="0"/>
                    <a:pt x="236" y="0"/>
                  </a:cubicBezTo>
                  <a:cubicBezTo>
                    <a:pt x="230" y="0"/>
                    <a:pt x="228" y="0"/>
                    <a:pt x="223" y="8"/>
                  </a:cubicBezTo>
                  <a:lnTo>
                    <a:pt x="0" y="319"/>
                  </a:lnTo>
                  <a:lnTo>
                    <a:pt x="0" y="340"/>
                  </a:lnTo>
                  <a:lnTo>
                    <a:pt x="192" y="340"/>
                  </a:lnTo>
                  <a:moveTo>
                    <a:pt x="197" y="319"/>
                  </a:moveTo>
                  <a:lnTo>
                    <a:pt x="20" y="319"/>
                  </a:lnTo>
                  <a:lnTo>
                    <a:pt x="197" y="72"/>
                  </a:lnTo>
                  <a:lnTo>
                    <a:pt x="197" y="319"/>
                  </a:lnTo>
                </a:path>
              </a:pathLst>
            </a:custGeom>
            <a:solidFill>
              <a:srgbClr val="000000"/>
            </a:solidFill>
            <a:ln w="15840">
              <a:noFill/>
            </a:ln>
          </p:spPr>
        </p:sp>
        <p:sp>
          <p:nvSpPr>
            <p:cNvPr id="2606" name="Freeform 6"/>
            <p:cNvSpPr/>
            <p:nvPr/>
          </p:nvSpPr>
          <p:spPr>
            <a:xfrm>
              <a:off x="938880" y="16387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07" name="Freeform 7"/>
            <p:cNvSpPr/>
            <p:nvPr/>
          </p:nvSpPr>
          <p:spPr>
            <a:xfrm>
              <a:off x="1128240" y="150120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08" name="Freeform 8"/>
            <p:cNvSpPr/>
            <p:nvPr/>
          </p:nvSpPr>
          <p:spPr>
            <a:xfrm>
              <a:off x="1301400" y="150264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09" name="Freeform 9"/>
            <p:cNvSpPr/>
            <p:nvPr/>
          </p:nvSpPr>
          <p:spPr>
            <a:xfrm>
              <a:off x="1569600" y="15764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610" name="Freeform 10"/>
            <p:cNvSpPr/>
            <p:nvPr/>
          </p:nvSpPr>
          <p:spPr>
            <a:xfrm>
              <a:off x="1847880" y="148536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8"/>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611" name="Freeform 11"/>
            <p:cNvSpPr/>
            <p:nvPr/>
          </p:nvSpPr>
          <p:spPr>
            <a:xfrm>
              <a:off x="1967760" y="14936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612" name="Freeform 12"/>
            <p:cNvSpPr/>
            <p:nvPr/>
          </p:nvSpPr>
          <p:spPr>
            <a:xfrm>
              <a:off x="2239560" y="15645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613" name="Freeform 13"/>
            <p:cNvSpPr/>
            <p:nvPr/>
          </p:nvSpPr>
          <p:spPr>
            <a:xfrm>
              <a:off x="2567520" y="15012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614" name="Freeform 14"/>
            <p:cNvSpPr/>
            <p:nvPr/>
          </p:nvSpPr>
          <p:spPr>
            <a:xfrm>
              <a:off x="2801520" y="163872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615" name="Freeform 15"/>
            <p:cNvSpPr/>
            <p:nvPr/>
          </p:nvSpPr>
          <p:spPr>
            <a:xfrm>
              <a:off x="2905200" y="1501200"/>
              <a:ext cx="186480" cy="163440"/>
            </a:xfrm>
            <a:custGeom>
              <a:avLst/>
              <a:gdLst/>
              <a:ahLst/>
              <a:rect l="0" t="0" r="r" b="b"/>
              <a:pathLst>
                <a:path w="518" h="454">
                  <a:moveTo>
                    <a:pt x="85" y="402"/>
                  </a:moveTo>
                  <a:cubicBezTo>
                    <a:pt x="79" y="427"/>
                    <a:pt x="77" y="432"/>
                    <a:pt x="20" y="432"/>
                  </a:cubicBezTo>
                  <a:cubicBezTo>
                    <a:pt x="7" y="432"/>
                    <a:pt x="0" y="432"/>
                    <a:pt x="0" y="445"/>
                  </a:cubicBezTo>
                  <a:cubicBezTo>
                    <a:pt x="0" y="453"/>
                    <a:pt x="7" y="453"/>
                    <a:pt x="20" y="453"/>
                  </a:cubicBezTo>
                  <a:lnTo>
                    <a:pt x="277" y="453"/>
                  </a:lnTo>
                  <a:cubicBezTo>
                    <a:pt x="392" y="453"/>
                    <a:pt x="478" y="375"/>
                    <a:pt x="478" y="310"/>
                  </a:cubicBezTo>
                  <a:cubicBezTo>
                    <a:pt x="478" y="262"/>
                    <a:pt x="435" y="224"/>
                    <a:pt x="366" y="217"/>
                  </a:cubicBezTo>
                  <a:cubicBezTo>
                    <a:pt x="440" y="203"/>
                    <a:pt x="517" y="155"/>
                    <a:pt x="517" y="92"/>
                  </a:cubicBezTo>
                  <a:cubicBezTo>
                    <a:pt x="517" y="42"/>
                    <a:pt x="469" y="0"/>
                    <a:pt x="382" y="0"/>
                  </a:cubicBezTo>
                  <a:lnTo>
                    <a:pt x="139" y="0"/>
                  </a:lnTo>
                  <a:cubicBezTo>
                    <a:pt x="125"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moveTo>
                    <a:pt x="195" y="211"/>
                  </a:moveTo>
                  <a:lnTo>
                    <a:pt x="240" y="45"/>
                  </a:lnTo>
                  <a:cubicBezTo>
                    <a:pt x="246" y="23"/>
                    <a:pt x="248" y="21"/>
                    <a:pt x="279" y="21"/>
                  </a:cubicBezTo>
                  <a:lnTo>
                    <a:pt x="372" y="21"/>
                  </a:lnTo>
                  <a:cubicBezTo>
                    <a:pt x="435" y="21"/>
                    <a:pt x="451" y="60"/>
                    <a:pt x="451" y="89"/>
                  </a:cubicBezTo>
                  <a:cubicBezTo>
                    <a:pt x="451" y="147"/>
                    <a:pt x="389" y="211"/>
                    <a:pt x="300" y="211"/>
                  </a:cubicBezTo>
                  <a:lnTo>
                    <a:pt x="195" y="211"/>
                  </a:lnTo>
                  <a:moveTo>
                    <a:pt x="162" y="432"/>
                  </a:moveTo>
                  <a:cubicBezTo>
                    <a:pt x="153" y="432"/>
                    <a:pt x="151" y="432"/>
                    <a:pt x="146" y="432"/>
                  </a:cubicBezTo>
                  <a:cubicBezTo>
                    <a:pt x="139" y="432"/>
                    <a:pt x="136" y="430"/>
                    <a:pt x="136" y="426"/>
                  </a:cubicBezTo>
                  <a:cubicBezTo>
                    <a:pt x="136" y="423"/>
                    <a:pt x="136" y="421"/>
                    <a:pt x="141" y="409"/>
                  </a:cubicBezTo>
                  <a:lnTo>
                    <a:pt x="190" y="224"/>
                  </a:lnTo>
                  <a:lnTo>
                    <a:pt x="327" y="224"/>
                  </a:lnTo>
                  <a:cubicBezTo>
                    <a:pt x="397" y="224"/>
                    <a:pt x="410" y="274"/>
                    <a:pt x="410" y="302"/>
                  </a:cubicBezTo>
                  <a:cubicBezTo>
                    <a:pt x="410" y="369"/>
                    <a:pt x="346" y="432"/>
                    <a:pt x="261" y="432"/>
                  </a:cubicBezTo>
                  <a:lnTo>
                    <a:pt x="162" y="432"/>
                  </a:lnTo>
                </a:path>
              </a:pathLst>
            </a:custGeom>
            <a:solidFill>
              <a:srgbClr val="000000"/>
            </a:solidFill>
            <a:ln w="15840">
              <a:noFill/>
            </a:ln>
          </p:spPr>
        </p:sp>
        <p:sp>
          <p:nvSpPr>
            <p:cNvPr id="2616" name="Freeform 16"/>
            <p:cNvSpPr/>
            <p:nvPr/>
          </p:nvSpPr>
          <p:spPr>
            <a:xfrm>
              <a:off x="3190680" y="15645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617" name="Freeform 17"/>
            <p:cNvSpPr/>
            <p:nvPr/>
          </p:nvSpPr>
          <p:spPr>
            <a:xfrm>
              <a:off x="3518640" y="15012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618" name="Freeform 18"/>
            <p:cNvSpPr/>
            <p:nvPr/>
          </p:nvSpPr>
          <p:spPr>
            <a:xfrm>
              <a:off x="3749040" y="148536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619" name="Freeform 19"/>
            <p:cNvSpPr/>
            <p:nvPr/>
          </p:nvSpPr>
          <p:spPr>
            <a:xfrm>
              <a:off x="3882600" y="16387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20" name="Freeform 20"/>
            <p:cNvSpPr/>
            <p:nvPr/>
          </p:nvSpPr>
          <p:spPr>
            <a:xfrm>
              <a:off x="1128240" y="178704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21" name="Freeform 21"/>
            <p:cNvSpPr/>
            <p:nvPr/>
          </p:nvSpPr>
          <p:spPr>
            <a:xfrm>
              <a:off x="1301400" y="17881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22" name="Freeform 22"/>
            <p:cNvSpPr/>
            <p:nvPr/>
          </p:nvSpPr>
          <p:spPr>
            <a:xfrm>
              <a:off x="1460520" y="186768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2"/>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7"/>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623" name="Freeform 23"/>
            <p:cNvSpPr/>
            <p:nvPr/>
          </p:nvSpPr>
          <p:spPr>
            <a:xfrm>
              <a:off x="1683720" y="186192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624" name="Freeform 24"/>
            <p:cNvSpPr/>
            <p:nvPr/>
          </p:nvSpPr>
          <p:spPr>
            <a:xfrm>
              <a:off x="1956600" y="178164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5"/>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8"/>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625" name="Freeform 25"/>
            <p:cNvSpPr/>
            <p:nvPr/>
          </p:nvSpPr>
          <p:spPr>
            <a:xfrm>
              <a:off x="2125080" y="19242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626" name="Freeform 26"/>
            <p:cNvSpPr/>
            <p:nvPr/>
          </p:nvSpPr>
          <p:spPr>
            <a:xfrm>
              <a:off x="2228400" y="178704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27" name="Freeform 27"/>
            <p:cNvSpPr/>
            <p:nvPr/>
          </p:nvSpPr>
          <p:spPr>
            <a:xfrm>
              <a:off x="2400840" y="17881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28" name="Freeform 28"/>
            <p:cNvSpPr/>
            <p:nvPr/>
          </p:nvSpPr>
          <p:spPr>
            <a:xfrm>
              <a:off x="2554560" y="187272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9"/>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08"/>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629" name="Freeform 29"/>
            <p:cNvSpPr/>
            <p:nvPr/>
          </p:nvSpPr>
          <p:spPr>
            <a:xfrm>
              <a:off x="2803680" y="179784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2"/>
                  </a:moveTo>
                  <a:cubicBezTo>
                    <a:pt x="428" y="512"/>
                    <a:pt x="441" y="512"/>
                    <a:pt x="441" y="499"/>
                  </a:cubicBezTo>
                  <a:cubicBezTo>
                    <a:pt x="441" y="486"/>
                    <a:pt x="428" y="486"/>
                    <a:pt x="417" y="486"/>
                  </a:cubicBezTo>
                  <a:lnTo>
                    <a:pt x="259" y="486"/>
                  </a:lnTo>
                  <a:cubicBezTo>
                    <a:pt x="274" y="474"/>
                    <a:pt x="300" y="451"/>
                    <a:pt x="302" y="450"/>
                  </a:cubicBezTo>
                  <a:cubicBezTo>
                    <a:pt x="312" y="442"/>
                    <a:pt x="313" y="439"/>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2"/>
                    <a:pt x="39" y="512"/>
                  </a:cubicBezTo>
                  <a:lnTo>
                    <a:pt x="184" y="512"/>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2"/>
                  </a:lnTo>
                  <a:lnTo>
                    <a:pt x="417" y="512"/>
                  </a:lnTo>
                </a:path>
              </a:pathLst>
            </a:custGeom>
            <a:solidFill>
              <a:srgbClr val="000000"/>
            </a:solidFill>
            <a:ln w="15840">
              <a:noFill/>
            </a:ln>
          </p:spPr>
        </p:sp>
        <p:sp>
          <p:nvSpPr>
            <p:cNvPr id="2630" name="Freeform 30"/>
            <p:cNvSpPr/>
            <p:nvPr/>
          </p:nvSpPr>
          <p:spPr>
            <a:xfrm>
              <a:off x="3062520" y="1788120"/>
              <a:ext cx="177480" cy="161640"/>
            </a:xfrm>
            <a:custGeom>
              <a:avLst/>
              <a:gdLst/>
              <a:ahLst/>
              <a:rect l="0" t="0" r="r" b="b"/>
              <a:pathLst>
                <a:path w="493" h="449">
                  <a:moveTo>
                    <a:pt x="292" y="47"/>
                  </a:moveTo>
                  <a:cubicBezTo>
                    <a:pt x="297" y="29"/>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31" name="Freeform 31"/>
            <p:cNvSpPr/>
            <p:nvPr/>
          </p:nvSpPr>
          <p:spPr>
            <a:xfrm>
              <a:off x="3266280" y="19242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32" name="Freeform 32"/>
            <p:cNvSpPr/>
            <p:nvPr/>
          </p:nvSpPr>
          <p:spPr>
            <a:xfrm>
              <a:off x="799920" y="2266920"/>
              <a:ext cx="104400" cy="164520"/>
            </a:xfrm>
            <a:custGeom>
              <a:avLst/>
              <a:gdLst/>
              <a:ahLst/>
              <a:rect l="0" t="0" r="r" b="b"/>
              <a:pathLst>
                <a:path w="290" h="457">
                  <a:moveTo>
                    <a:pt x="289" y="308"/>
                  </a:moveTo>
                  <a:cubicBezTo>
                    <a:pt x="289" y="230"/>
                    <a:pt x="230" y="162"/>
                    <a:pt x="151" y="162"/>
                  </a:cubicBezTo>
                  <a:cubicBezTo>
                    <a:pt x="117" y="162"/>
                    <a:pt x="85" y="173"/>
                    <a:pt x="59" y="197"/>
                  </a:cubicBezTo>
                  <a:lnTo>
                    <a:pt x="59" y="68"/>
                  </a:lnTo>
                  <a:cubicBezTo>
                    <a:pt x="74" y="72"/>
                    <a:pt x="98" y="77"/>
                    <a:pt x="121" y="77"/>
                  </a:cubicBezTo>
                  <a:cubicBezTo>
                    <a:pt x="210" y="77"/>
                    <a:pt x="261" y="17"/>
                    <a:pt x="261" y="8"/>
                  </a:cubicBezTo>
                  <a:cubicBezTo>
                    <a:pt x="261" y="3"/>
                    <a:pt x="259" y="0"/>
                    <a:pt x="254" y="0"/>
                  </a:cubicBezTo>
                  <a:cubicBezTo>
                    <a:pt x="253" y="0"/>
                    <a:pt x="251" y="0"/>
                    <a:pt x="248" y="2"/>
                  </a:cubicBezTo>
                  <a:cubicBezTo>
                    <a:pt x="233" y="8"/>
                    <a:pt x="199" y="21"/>
                    <a:pt x="149" y="21"/>
                  </a:cubicBezTo>
                  <a:cubicBezTo>
                    <a:pt x="120" y="21"/>
                    <a:pt x="87" y="17"/>
                    <a:pt x="53" y="3"/>
                  </a:cubicBezTo>
                  <a:cubicBezTo>
                    <a:pt x="48" y="0"/>
                    <a:pt x="46" y="0"/>
                    <a:pt x="44" y="0"/>
                  </a:cubicBezTo>
                  <a:cubicBezTo>
                    <a:pt x="38" y="0"/>
                    <a:pt x="38" y="6"/>
                    <a:pt x="38" y="17"/>
                  </a:cubicBezTo>
                  <a:lnTo>
                    <a:pt x="38" y="212"/>
                  </a:lnTo>
                  <a:cubicBezTo>
                    <a:pt x="38" y="224"/>
                    <a:pt x="38" y="230"/>
                    <a:pt x="48" y="230"/>
                  </a:cubicBezTo>
                  <a:cubicBezTo>
                    <a:pt x="53" y="230"/>
                    <a:pt x="54" y="229"/>
                    <a:pt x="56" y="224"/>
                  </a:cubicBezTo>
                  <a:cubicBezTo>
                    <a:pt x="64" y="214"/>
                    <a:pt x="92" y="178"/>
                    <a:pt x="149" y="178"/>
                  </a:cubicBezTo>
                  <a:cubicBezTo>
                    <a:pt x="187" y="178"/>
                    <a:pt x="205" y="208"/>
                    <a:pt x="212" y="220"/>
                  </a:cubicBezTo>
                  <a:cubicBezTo>
                    <a:pt x="223" y="245"/>
                    <a:pt x="225" y="271"/>
                    <a:pt x="225" y="304"/>
                  </a:cubicBezTo>
                  <a:cubicBezTo>
                    <a:pt x="225" y="326"/>
                    <a:pt x="225" y="367"/>
                    <a:pt x="207" y="394"/>
                  </a:cubicBezTo>
                  <a:cubicBezTo>
                    <a:pt x="190" y="420"/>
                    <a:pt x="162" y="438"/>
                    <a:pt x="130" y="438"/>
                  </a:cubicBezTo>
                  <a:cubicBezTo>
                    <a:pt x="77" y="438"/>
                    <a:pt x="36" y="403"/>
                    <a:pt x="23" y="364"/>
                  </a:cubicBezTo>
                  <a:cubicBezTo>
                    <a:pt x="25" y="364"/>
                    <a:pt x="28" y="364"/>
                    <a:pt x="36" y="364"/>
                  </a:cubicBezTo>
                  <a:cubicBezTo>
                    <a:pt x="59" y="364"/>
                    <a:pt x="72" y="348"/>
                    <a:pt x="72" y="332"/>
                  </a:cubicBezTo>
                  <a:cubicBezTo>
                    <a:pt x="72" y="316"/>
                    <a:pt x="59" y="299"/>
                    <a:pt x="36" y="299"/>
                  </a:cubicBezTo>
                  <a:cubicBezTo>
                    <a:pt x="25" y="299"/>
                    <a:pt x="0" y="304"/>
                    <a:pt x="0" y="336"/>
                  </a:cubicBezTo>
                  <a:cubicBezTo>
                    <a:pt x="0" y="391"/>
                    <a:pt x="49" y="456"/>
                    <a:pt x="131" y="456"/>
                  </a:cubicBezTo>
                  <a:cubicBezTo>
                    <a:pt x="215" y="456"/>
                    <a:pt x="289" y="393"/>
                    <a:pt x="289" y="308"/>
                  </a:cubicBezTo>
                </a:path>
              </a:pathLst>
            </a:custGeom>
            <a:solidFill>
              <a:srgbClr val="000000"/>
            </a:solidFill>
            <a:ln w="15840">
              <a:noFill/>
            </a:ln>
          </p:spPr>
        </p:sp>
        <p:sp>
          <p:nvSpPr>
            <p:cNvPr id="2633" name="Freeform 33"/>
            <p:cNvSpPr/>
            <p:nvPr/>
          </p:nvSpPr>
          <p:spPr>
            <a:xfrm>
              <a:off x="938880" y="24001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34" name="Freeform 34"/>
            <p:cNvSpPr/>
            <p:nvPr/>
          </p:nvSpPr>
          <p:spPr>
            <a:xfrm>
              <a:off x="1128240" y="226260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35" name="Freeform 35"/>
            <p:cNvSpPr/>
            <p:nvPr/>
          </p:nvSpPr>
          <p:spPr>
            <a:xfrm>
              <a:off x="1301400" y="226404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36" name="Freeform 36"/>
            <p:cNvSpPr/>
            <p:nvPr/>
          </p:nvSpPr>
          <p:spPr>
            <a:xfrm>
              <a:off x="1569600" y="23378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637" name="Freeform 37"/>
            <p:cNvSpPr/>
            <p:nvPr/>
          </p:nvSpPr>
          <p:spPr>
            <a:xfrm>
              <a:off x="1847880" y="224676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8"/>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638" name="Freeform 38"/>
            <p:cNvSpPr/>
            <p:nvPr/>
          </p:nvSpPr>
          <p:spPr>
            <a:xfrm>
              <a:off x="1967760" y="22550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639" name="Freeform 39"/>
            <p:cNvSpPr/>
            <p:nvPr/>
          </p:nvSpPr>
          <p:spPr>
            <a:xfrm>
              <a:off x="2239560" y="23259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640" name="Freeform 40"/>
            <p:cNvSpPr/>
            <p:nvPr/>
          </p:nvSpPr>
          <p:spPr>
            <a:xfrm>
              <a:off x="2567520" y="2262600"/>
              <a:ext cx="199440" cy="163440"/>
            </a:xfrm>
            <a:custGeom>
              <a:avLst/>
              <a:gdLst/>
              <a:ahLst/>
              <a:rect l="0" t="0" r="r" b="b"/>
              <a:pathLst>
                <a:path w="554" h="454">
                  <a:moveTo>
                    <a:pt x="85" y="402"/>
                  </a:moveTo>
                  <a:cubicBezTo>
                    <a:pt x="79" y="427"/>
                    <a:pt x="77" y="432"/>
                    <a:pt x="20" y="432"/>
                  </a:cubicBezTo>
                  <a:cubicBezTo>
                    <a:pt x="8" y="432"/>
                    <a:pt x="0" y="432"/>
                    <a:pt x="0" y="445"/>
                  </a:cubicBezTo>
                  <a:cubicBezTo>
                    <a:pt x="0" y="453"/>
                    <a:pt x="7" y="453"/>
                    <a:pt x="20" y="453"/>
                  </a:cubicBezTo>
                  <a:lnTo>
                    <a:pt x="259" y="453"/>
                  </a:lnTo>
                  <a:cubicBezTo>
                    <a:pt x="410" y="453"/>
                    <a:pt x="553" y="313"/>
                    <a:pt x="553" y="169"/>
                  </a:cubicBezTo>
                  <a:cubicBezTo>
                    <a:pt x="553" y="74"/>
                    <a:pt x="491" y="0"/>
                    <a:pt x="382" y="0"/>
                  </a:cubicBezTo>
                  <a:lnTo>
                    <a:pt x="139" y="0"/>
                  </a:lnTo>
                  <a:cubicBezTo>
                    <a:pt x="126" y="0"/>
                    <a:pt x="118" y="0"/>
                    <a:pt x="118" y="12"/>
                  </a:cubicBezTo>
                  <a:cubicBezTo>
                    <a:pt x="118" y="21"/>
                    <a:pt x="125" y="21"/>
                    <a:pt x="139" y="21"/>
                  </a:cubicBezTo>
                  <a:cubicBezTo>
                    <a:pt x="148" y="21"/>
                    <a:pt x="161" y="21"/>
                    <a:pt x="171" y="23"/>
                  </a:cubicBezTo>
                  <a:cubicBezTo>
                    <a:pt x="182" y="23"/>
                    <a:pt x="185" y="26"/>
                    <a:pt x="185" y="33"/>
                  </a:cubicBezTo>
                  <a:cubicBezTo>
                    <a:pt x="185" y="35"/>
                    <a:pt x="185" y="38"/>
                    <a:pt x="182" y="45"/>
                  </a:cubicBezTo>
                  <a:lnTo>
                    <a:pt x="85" y="402"/>
                  </a:lnTo>
                  <a:moveTo>
                    <a:pt x="243" y="45"/>
                  </a:moveTo>
                  <a:cubicBezTo>
                    <a:pt x="249" y="23"/>
                    <a:pt x="249" y="21"/>
                    <a:pt x="281" y="21"/>
                  </a:cubicBezTo>
                  <a:lnTo>
                    <a:pt x="359" y="21"/>
                  </a:lnTo>
                  <a:cubicBezTo>
                    <a:pt x="430" y="21"/>
                    <a:pt x="489" y="56"/>
                    <a:pt x="489" y="143"/>
                  </a:cubicBezTo>
                  <a:cubicBezTo>
                    <a:pt x="489" y="176"/>
                    <a:pt x="476" y="284"/>
                    <a:pt x="414" y="358"/>
                  </a:cubicBezTo>
                  <a:cubicBezTo>
                    <a:pt x="392" y="382"/>
                    <a:pt x="335" y="432"/>
                    <a:pt x="246" y="432"/>
                  </a:cubicBezTo>
                  <a:lnTo>
                    <a:pt x="164" y="432"/>
                  </a:lnTo>
                  <a:cubicBezTo>
                    <a:pt x="154" y="432"/>
                    <a:pt x="153" y="432"/>
                    <a:pt x="149" y="432"/>
                  </a:cubicBezTo>
                  <a:cubicBezTo>
                    <a:pt x="141" y="432"/>
                    <a:pt x="139" y="430"/>
                    <a:pt x="139" y="426"/>
                  </a:cubicBezTo>
                  <a:cubicBezTo>
                    <a:pt x="139" y="423"/>
                    <a:pt x="139" y="421"/>
                    <a:pt x="143" y="409"/>
                  </a:cubicBezTo>
                  <a:lnTo>
                    <a:pt x="243" y="45"/>
                  </a:lnTo>
                </a:path>
              </a:pathLst>
            </a:custGeom>
            <a:solidFill>
              <a:srgbClr val="000000"/>
            </a:solidFill>
            <a:ln w="15840">
              <a:noFill/>
            </a:ln>
          </p:spPr>
        </p:sp>
        <p:sp>
          <p:nvSpPr>
            <p:cNvPr id="2641" name="Freeform 41"/>
            <p:cNvSpPr/>
            <p:nvPr/>
          </p:nvSpPr>
          <p:spPr>
            <a:xfrm>
              <a:off x="2801520" y="240012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642" name="Freeform 42"/>
            <p:cNvSpPr/>
            <p:nvPr/>
          </p:nvSpPr>
          <p:spPr>
            <a:xfrm>
              <a:off x="2903400" y="22550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1"/>
                  </a:cubicBezTo>
                  <a:lnTo>
                    <a:pt x="103" y="399"/>
                  </a:lnTo>
                  <a:moveTo>
                    <a:pt x="190" y="301"/>
                  </a:moveTo>
                  <a:lnTo>
                    <a:pt x="333" y="83"/>
                  </a:lnTo>
                  <a:lnTo>
                    <a:pt x="356" y="301"/>
                  </a:lnTo>
                  <a:lnTo>
                    <a:pt x="190" y="301"/>
                  </a:lnTo>
                </a:path>
              </a:pathLst>
            </a:custGeom>
            <a:solidFill>
              <a:srgbClr val="000000"/>
            </a:solidFill>
            <a:ln w="15840">
              <a:noFill/>
            </a:ln>
          </p:spPr>
        </p:sp>
        <p:sp>
          <p:nvSpPr>
            <p:cNvPr id="2643" name="Freeform 43"/>
            <p:cNvSpPr/>
            <p:nvPr/>
          </p:nvSpPr>
          <p:spPr>
            <a:xfrm>
              <a:off x="3175200" y="23259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644" name="Freeform 44"/>
            <p:cNvSpPr/>
            <p:nvPr/>
          </p:nvSpPr>
          <p:spPr>
            <a:xfrm>
              <a:off x="3502440" y="2263680"/>
              <a:ext cx="190080" cy="162720"/>
            </a:xfrm>
            <a:custGeom>
              <a:avLst/>
              <a:gdLst/>
              <a:ahLst/>
              <a:rect l="0" t="0" r="r" b="b"/>
              <a:pathLst>
                <a:path w="528" h="452">
                  <a:moveTo>
                    <a:pt x="484" y="296"/>
                  </a:moveTo>
                  <a:cubicBezTo>
                    <a:pt x="486" y="293"/>
                    <a:pt x="487" y="289"/>
                    <a:pt x="487" y="287"/>
                  </a:cubicBezTo>
                  <a:cubicBezTo>
                    <a:pt x="487" y="286"/>
                    <a:pt x="487" y="280"/>
                    <a:pt x="479" y="280"/>
                  </a:cubicBezTo>
                  <a:cubicBezTo>
                    <a:pt x="473" y="280"/>
                    <a:pt x="471" y="284"/>
                    <a:pt x="469" y="287"/>
                  </a:cubicBezTo>
                  <a:cubicBezTo>
                    <a:pt x="423" y="387"/>
                    <a:pt x="395" y="430"/>
                    <a:pt x="272" y="430"/>
                  </a:cubicBezTo>
                  <a:lnTo>
                    <a:pt x="167" y="430"/>
                  </a:lnTo>
                  <a:cubicBezTo>
                    <a:pt x="158" y="430"/>
                    <a:pt x="156" y="430"/>
                    <a:pt x="151" y="430"/>
                  </a:cubicBezTo>
                  <a:cubicBezTo>
                    <a:pt x="144" y="429"/>
                    <a:pt x="141" y="429"/>
                    <a:pt x="141" y="423"/>
                  </a:cubicBezTo>
                  <a:cubicBezTo>
                    <a:pt x="141" y="421"/>
                    <a:pt x="141" y="420"/>
                    <a:pt x="146" y="408"/>
                  </a:cubicBezTo>
                  <a:lnTo>
                    <a:pt x="195" y="227"/>
                  </a:lnTo>
                  <a:lnTo>
                    <a:pt x="266" y="227"/>
                  </a:lnTo>
                  <a:cubicBezTo>
                    <a:pt x="328" y="227"/>
                    <a:pt x="328" y="241"/>
                    <a:pt x="328" y="257"/>
                  </a:cubicBezTo>
                  <a:cubicBezTo>
                    <a:pt x="328" y="262"/>
                    <a:pt x="328" y="269"/>
                    <a:pt x="323" y="290"/>
                  </a:cubicBezTo>
                  <a:cubicBezTo>
                    <a:pt x="322" y="293"/>
                    <a:pt x="320" y="295"/>
                    <a:pt x="320" y="296"/>
                  </a:cubicBezTo>
                  <a:cubicBezTo>
                    <a:pt x="320" y="301"/>
                    <a:pt x="323" y="304"/>
                    <a:pt x="330" y="304"/>
                  </a:cubicBezTo>
                  <a:cubicBezTo>
                    <a:pt x="335" y="304"/>
                    <a:pt x="338" y="301"/>
                    <a:pt x="341" y="292"/>
                  </a:cubicBezTo>
                  <a:lnTo>
                    <a:pt x="382" y="135"/>
                  </a:lnTo>
                  <a:cubicBezTo>
                    <a:pt x="382" y="132"/>
                    <a:pt x="377" y="129"/>
                    <a:pt x="372" y="129"/>
                  </a:cubicBezTo>
                  <a:cubicBezTo>
                    <a:pt x="366" y="129"/>
                    <a:pt x="366" y="132"/>
                    <a:pt x="363" y="140"/>
                  </a:cubicBezTo>
                  <a:cubicBezTo>
                    <a:pt x="348" y="191"/>
                    <a:pt x="335" y="206"/>
                    <a:pt x="267" y="206"/>
                  </a:cubicBezTo>
                  <a:lnTo>
                    <a:pt x="200" y="206"/>
                  </a:lnTo>
                  <a:lnTo>
                    <a:pt x="243" y="47"/>
                  </a:lnTo>
                  <a:cubicBezTo>
                    <a:pt x="249" y="23"/>
                    <a:pt x="251" y="21"/>
                    <a:pt x="282" y="21"/>
                  </a:cubicBezTo>
                  <a:lnTo>
                    <a:pt x="384" y="21"/>
                  </a:lnTo>
                  <a:cubicBezTo>
                    <a:pt x="473" y="21"/>
                    <a:pt x="494" y="39"/>
                    <a:pt x="494" y="95"/>
                  </a:cubicBezTo>
                  <a:cubicBezTo>
                    <a:pt x="494" y="110"/>
                    <a:pt x="494" y="111"/>
                    <a:pt x="492" y="129"/>
                  </a:cubicBezTo>
                  <a:cubicBezTo>
                    <a:pt x="492" y="134"/>
                    <a:pt x="491" y="138"/>
                    <a:pt x="491" y="141"/>
                  </a:cubicBezTo>
                  <a:cubicBezTo>
                    <a:pt x="491" y="144"/>
                    <a:pt x="494" y="149"/>
                    <a:pt x="500" y="149"/>
                  </a:cubicBezTo>
                  <a:cubicBezTo>
                    <a:pt x="507" y="149"/>
                    <a:pt x="509" y="146"/>
                    <a:pt x="510" y="132"/>
                  </a:cubicBezTo>
                  <a:lnTo>
                    <a:pt x="523" y="18"/>
                  </a:lnTo>
                  <a:cubicBezTo>
                    <a:pt x="527" y="0"/>
                    <a:pt x="523" y="0"/>
                    <a:pt x="505" y="0"/>
                  </a:cubicBezTo>
                  <a:lnTo>
                    <a:pt x="139" y="0"/>
                  </a:lnTo>
                  <a:cubicBezTo>
                    <a:pt x="125" y="0"/>
                    <a:pt x="118" y="0"/>
                    <a:pt x="118" y="14"/>
                  </a:cubicBezTo>
                  <a:cubicBezTo>
                    <a:pt x="118" y="21"/>
                    <a:pt x="125" y="21"/>
                    <a:pt x="138" y="21"/>
                  </a:cubicBezTo>
                  <a:cubicBezTo>
                    <a:pt x="164" y="21"/>
                    <a:pt x="185" y="21"/>
                    <a:pt x="185" y="33"/>
                  </a:cubicBezTo>
                  <a:cubicBezTo>
                    <a:pt x="185" y="35"/>
                    <a:pt x="185" y="36"/>
                    <a:pt x="182" y="48"/>
                  </a:cubicBezTo>
                  <a:lnTo>
                    <a:pt x="85" y="399"/>
                  </a:lnTo>
                  <a:cubicBezTo>
                    <a:pt x="79" y="426"/>
                    <a:pt x="77" y="430"/>
                    <a:pt x="20" y="430"/>
                  </a:cubicBezTo>
                  <a:cubicBezTo>
                    <a:pt x="8" y="430"/>
                    <a:pt x="0" y="430"/>
                    <a:pt x="0" y="442"/>
                  </a:cubicBezTo>
                  <a:cubicBezTo>
                    <a:pt x="0" y="451"/>
                    <a:pt x="7" y="451"/>
                    <a:pt x="20" y="451"/>
                  </a:cubicBezTo>
                  <a:lnTo>
                    <a:pt x="395" y="451"/>
                  </a:lnTo>
                  <a:cubicBezTo>
                    <a:pt x="412" y="451"/>
                    <a:pt x="414" y="450"/>
                    <a:pt x="418" y="439"/>
                  </a:cubicBezTo>
                  <a:lnTo>
                    <a:pt x="484" y="296"/>
                  </a:lnTo>
                </a:path>
              </a:pathLst>
            </a:custGeom>
            <a:solidFill>
              <a:srgbClr val="000000"/>
            </a:solidFill>
            <a:ln w="15840">
              <a:noFill/>
            </a:ln>
          </p:spPr>
        </p:sp>
        <p:sp>
          <p:nvSpPr>
            <p:cNvPr id="2645" name="Freeform 45"/>
            <p:cNvSpPr/>
            <p:nvPr/>
          </p:nvSpPr>
          <p:spPr>
            <a:xfrm>
              <a:off x="3718080" y="224676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646" name="Freeform 46"/>
            <p:cNvSpPr/>
            <p:nvPr/>
          </p:nvSpPr>
          <p:spPr>
            <a:xfrm>
              <a:off x="3851640" y="24001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47" name="Freeform 47"/>
            <p:cNvSpPr/>
            <p:nvPr/>
          </p:nvSpPr>
          <p:spPr>
            <a:xfrm>
              <a:off x="1128240" y="25480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0"/>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0"/>
                    <a:pt x="141" y="430"/>
                    <a:pt x="141" y="426"/>
                  </a:cubicBezTo>
                  <a:cubicBezTo>
                    <a:pt x="141" y="423"/>
                    <a:pt x="141" y="421"/>
                    <a:pt x="144" y="409"/>
                  </a:cubicBezTo>
                  <a:lnTo>
                    <a:pt x="243" y="51"/>
                  </a:lnTo>
                </a:path>
              </a:pathLst>
            </a:custGeom>
            <a:solidFill>
              <a:srgbClr val="000000"/>
            </a:solidFill>
            <a:ln w="15840">
              <a:noFill/>
            </a:ln>
          </p:spPr>
        </p:sp>
        <p:sp>
          <p:nvSpPr>
            <p:cNvPr id="2648" name="Freeform 48"/>
            <p:cNvSpPr/>
            <p:nvPr/>
          </p:nvSpPr>
          <p:spPr>
            <a:xfrm>
              <a:off x="1301400" y="25495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49" name="Freeform 49"/>
            <p:cNvSpPr/>
            <p:nvPr/>
          </p:nvSpPr>
          <p:spPr>
            <a:xfrm>
              <a:off x="1460520" y="262944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2"/>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5"/>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650" name="Freeform 50"/>
            <p:cNvSpPr/>
            <p:nvPr/>
          </p:nvSpPr>
          <p:spPr>
            <a:xfrm>
              <a:off x="1690920" y="255924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2"/>
                  </a:moveTo>
                  <a:cubicBezTo>
                    <a:pt x="428" y="512"/>
                    <a:pt x="441" y="512"/>
                    <a:pt x="441" y="499"/>
                  </a:cubicBezTo>
                  <a:cubicBezTo>
                    <a:pt x="441" y="486"/>
                    <a:pt x="428" y="486"/>
                    <a:pt x="417" y="486"/>
                  </a:cubicBezTo>
                  <a:lnTo>
                    <a:pt x="259" y="486"/>
                  </a:lnTo>
                  <a:cubicBezTo>
                    <a:pt x="274" y="474"/>
                    <a:pt x="300" y="451"/>
                    <a:pt x="302" y="450"/>
                  </a:cubicBezTo>
                  <a:cubicBezTo>
                    <a:pt x="312" y="442"/>
                    <a:pt x="313" y="439"/>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2"/>
                    <a:pt x="39" y="512"/>
                  </a:cubicBezTo>
                  <a:lnTo>
                    <a:pt x="184" y="512"/>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2"/>
                  </a:lnTo>
                  <a:lnTo>
                    <a:pt x="417" y="512"/>
                  </a:lnTo>
                </a:path>
              </a:pathLst>
            </a:custGeom>
            <a:solidFill>
              <a:srgbClr val="000000"/>
            </a:solidFill>
            <a:ln w="15840">
              <a:noFill/>
            </a:ln>
          </p:spPr>
        </p:sp>
        <p:sp>
          <p:nvSpPr>
            <p:cNvPr id="2651" name="Freeform 51"/>
            <p:cNvSpPr/>
            <p:nvPr/>
          </p:nvSpPr>
          <p:spPr>
            <a:xfrm>
              <a:off x="1956600" y="254304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3"/>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8"/>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652" name="Freeform 52"/>
            <p:cNvSpPr/>
            <p:nvPr/>
          </p:nvSpPr>
          <p:spPr>
            <a:xfrm>
              <a:off x="2125080" y="26856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653" name="Freeform 53"/>
            <p:cNvSpPr/>
            <p:nvPr/>
          </p:nvSpPr>
          <p:spPr>
            <a:xfrm>
              <a:off x="2228400" y="25480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0"/>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0"/>
                    <a:pt x="141" y="430"/>
                    <a:pt x="141" y="426"/>
                  </a:cubicBezTo>
                  <a:cubicBezTo>
                    <a:pt x="141" y="423"/>
                    <a:pt x="141" y="421"/>
                    <a:pt x="144" y="409"/>
                  </a:cubicBezTo>
                  <a:lnTo>
                    <a:pt x="243" y="51"/>
                  </a:lnTo>
                </a:path>
              </a:pathLst>
            </a:custGeom>
            <a:solidFill>
              <a:srgbClr val="000000"/>
            </a:solidFill>
            <a:ln w="15840">
              <a:noFill/>
            </a:ln>
          </p:spPr>
        </p:sp>
        <p:sp>
          <p:nvSpPr>
            <p:cNvPr id="2654" name="Freeform 54"/>
            <p:cNvSpPr/>
            <p:nvPr/>
          </p:nvSpPr>
          <p:spPr>
            <a:xfrm>
              <a:off x="2400840" y="2549520"/>
              <a:ext cx="177480" cy="161640"/>
            </a:xfrm>
            <a:custGeom>
              <a:avLst/>
              <a:gdLst/>
              <a:ahLst/>
              <a:rect l="0" t="0" r="r" b="b"/>
              <a:pathLst>
                <a:path w="493" h="449">
                  <a:moveTo>
                    <a:pt x="292" y="47"/>
                  </a:moveTo>
                  <a:cubicBezTo>
                    <a:pt x="297" y="29"/>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55" name="Freeform 55"/>
            <p:cNvSpPr/>
            <p:nvPr/>
          </p:nvSpPr>
          <p:spPr>
            <a:xfrm>
              <a:off x="2554560" y="263412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11"/>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10"/>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656" name="Freeform 56"/>
            <p:cNvSpPr/>
            <p:nvPr/>
          </p:nvSpPr>
          <p:spPr>
            <a:xfrm>
              <a:off x="2796480" y="262332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657" name="Freeform 57"/>
            <p:cNvSpPr/>
            <p:nvPr/>
          </p:nvSpPr>
          <p:spPr>
            <a:xfrm>
              <a:off x="3062520" y="2549520"/>
              <a:ext cx="177480" cy="161640"/>
            </a:xfrm>
            <a:custGeom>
              <a:avLst/>
              <a:gdLst/>
              <a:ahLst/>
              <a:rect l="0" t="0" r="r" b="b"/>
              <a:pathLst>
                <a:path w="493" h="449">
                  <a:moveTo>
                    <a:pt x="292" y="47"/>
                  </a:moveTo>
                  <a:cubicBezTo>
                    <a:pt x="297" y="29"/>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58" name="Freeform 58"/>
            <p:cNvSpPr/>
            <p:nvPr/>
          </p:nvSpPr>
          <p:spPr>
            <a:xfrm>
              <a:off x="3266280" y="26856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59" name="Freeform 59"/>
            <p:cNvSpPr/>
            <p:nvPr/>
          </p:nvSpPr>
          <p:spPr>
            <a:xfrm>
              <a:off x="797760" y="3028320"/>
              <a:ext cx="108360" cy="164520"/>
            </a:xfrm>
            <a:custGeom>
              <a:avLst/>
              <a:gdLst/>
              <a:ahLst/>
              <a:rect l="0" t="0" r="r" b="b"/>
              <a:pathLst>
                <a:path w="301" h="457">
                  <a:moveTo>
                    <a:pt x="66" y="224"/>
                  </a:moveTo>
                  <a:lnTo>
                    <a:pt x="66" y="208"/>
                  </a:lnTo>
                  <a:cubicBezTo>
                    <a:pt x="66" y="41"/>
                    <a:pt x="156" y="17"/>
                    <a:pt x="192" y="17"/>
                  </a:cubicBezTo>
                  <a:cubicBezTo>
                    <a:pt x="210" y="17"/>
                    <a:pt x="240" y="21"/>
                    <a:pt x="256" y="44"/>
                  </a:cubicBezTo>
                  <a:cubicBezTo>
                    <a:pt x="244" y="44"/>
                    <a:pt x="217" y="44"/>
                    <a:pt x="217" y="72"/>
                  </a:cubicBezTo>
                  <a:cubicBezTo>
                    <a:pt x="217" y="93"/>
                    <a:pt x="233" y="104"/>
                    <a:pt x="249" y="104"/>
                  </a:cubicBezTo>
                  <a:cubicBezTo>
                    <a:pt x="261" y="104"/>
                    <a:pt x="282" y="98"/>
                    <a:pt x="282" y="72"/>
                  </a:cubicBezTo>
                  <a:cubicBezTo>
                    <a:pt x="282" y="32"/>
                    <a:pt x="251" y="0"/>
                    <a:pt x="190" y="0"/>
                  </a:cubicBezTo>
                  <a:cubicBezTo>
                    <a:pt x="98" y="0"/>
                    <a:pt x="0" y="86"/>
                    <a:pt x="0" y="232"/>
                  </a:cubicBezTo>
                  <a:cubicBezTo>
                    <a:pt x="0" y="409"/>
                    <a:pt x="84" y="456"/>
                    <a:pt x="151" y="456"/>
                  </a:cubicBezTo>
                  <a:cubicBezTo>
                    <a:pt x="231" y="456"/>
                    <a:pt x="300" y="394"/>
                    <a:pt x="300" y="307"/>
                  </a:cubicBezTo>
                  <a:cubicBezTo>
                    <a:pt x="300" y="223"/>
                    <a:pt x="236" y="158"/>
                    <a:pt x="156" y="158"/>
                  </a:cubicBezTo>
                  <a:cubicBezTo>
                    <a:pt x="107" y="158"/>
                    <a:pt x="80" y="193"/>
                    <a:pt x="66" y="224"/>
                  </a:cubicBezTo>
                  <a:moveTo>
                    <a:pt x="151" y="438"/>
                  </a:moveTo>
                  <a:cubicBezTo>
                    <a:pt x="105" y="438"/>
                    <a:pt x="84" y="397"/>
                    <a:pt x="80" y="388"/>
                  </a:cubicBezTo>
                  <a:cubicBezTo>
                    <a:pt x="67" y="357"/>
                    <a:pt x="67" y="304"/>
                    <a:pt x="67" y="292"/>
                  </a:cubicBezTo>
                  <a:cubicBezTo>
                    <a:pt x="67" y="241"/>
                    <a:pt x="90" y="175"/>
                    <a:pt x="156" y="175"/>
                  </a:cubicBezTo>
                  <a:cubicBezTo>
                    <a:pt x="167" y="175"/>
                    <a:pt x="200" y="175"/>
                    <a:pt x="223" y="215"/>
                  </a:cubicBezTo>
                  <a:cubicBezTo>
                    <a:pt x="236" y="239"/>
                    <a:pt x="236" y="274"/>
                    <a:pt x="236" y="305"/>
                  </a:cubicBezTo>
                  <a:cubicBezTo>
                    <a:pt x="236" y="337"/>
                    <a:pt x="236" y="370"/>
                    <a:pt x="223" y="394"/>
                  </a:cubicBezTo>
                  <a:cubicBezTo>
                    <a:pt x="202" y="435"/>
                    <a:pt x="167" y="438"/>
                    <a:pt x="151" y="438"/>
                  </a:cubicBezTo>
                </a:path>
              </a:pathLst>
            </a:custGeom>
            <a:solidFill>
              <a:srgbClr val="000000"/>
            </a:solidFill>
            <a:ln w="15840">
              <a:noFill/>
            </a:ln>
          </p:spPr>
        </p:sp>
        <p:sp>
          <p:nvSpPr>
            <p:cNvPr id="2660" name="Freeform 60"/>
            <p:cNvSpPr/>
            <p:nvPr/>
          </p:nvSpPr>
          <p:spPr>
            <a:xfrm>
              <a:off x="938880" y="31615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61" name="Freeform 61"/>
            <p:cNvSpPr/>
            <p:nvPr/>
          </p:nvSpPr>
          <p:spPr>
            <a:xfrm>
              <a:off x="1128240" y="3024000"/>
              <a:ext cx="157320" cy="163440"/>
            </a:xfrm>
            <a:custGeom>
              <a:avLst/>
              <a:gdLst/>
              <a:ahLst/>
              <a:rect l="0" t="0" r="r" b="b"/>
              <a:pathLst>
                <a:path w="437" h="454">
                  <a:moveTo>
                    <a:pt x="243" y="51"/>
                  </a:moveTo>
                  <a:cubicBezTo>
                    <a:pt x="249" y="27"/>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62" name="Freeform 62"/>
            <p:cNvSpPr/>
            <p:nvPr/>
          </p:nvSpPr>
          <p:spPr>
            <a:xfrm>
              <a:off x="1301400" y="302580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63" name="Freeform 63"/>
            <p:cNvSpPr/>
            <p:nvPr/>
          </p:nvSpPr>
          <p:spPr>
            <a:xfrm>
              <a:off x="1569600" y="3099240"/>
              <a:ext cx="173520" cy="56520"/>
            </a:xfrm>
            <a:custGeom>
              <a:avLst/>
              <a:gdLst/>
              <a:ahLst/>
              <a:rect l="0" t="0" r="r" b="b"/>
              <a:pathLst>
                <a:path w="482" h="157">
                  <a:moveTo>
                    <a:pt x="456" y="27"/>
                  </a:moveTo>
                  <a:cubicBezTo>
                    <a:pt x="468" y="27"/>
                    <a:pt x="481" y="27"/>
                    <a:pt x="481" y="14"/>
                  </a:cubicBezTo>
                  <a:cubicBezTo>
                    <a:pt x="481" y="0"/>
                    <a:pt x="468" y="0"/>
                    <a:pt x="458" y="0"/>
                  </a:cubicBezTo>
                  <a:lnTo>
                    <a:pt x="25" y="0"/>
                  </a:lnTo>
                  <a:cubicBezTo>
                    <a:pt x="13" y="0"/>
                    <a:pt x="0" y="0"/>
                    <a:pt x="0" y="14"/>
                  </a:cubicBezTo>
                  <a:cubicBezTo>
                    <a:pt x="0" y="27"/>
                    <a:pt x="13" y="27"/>
                    <a:pt x="25" y="27"/>
                  </a:cubicBezTo>
                  <a:lnTo>
                    <a:pt x="456" y="27"/>
                  </a:lnTo>
                  <a:moveTo>
                    <a:pt x="458" y="156"/>
                  </a:moveTo>
                  <a:cubicBezTo>
                    <a:pt x="468" y="156"/>
                    <a:pt x="481" y="156"/>
                    <a:pt x="481" y="143"/>
                  </a:cubicBezTo>
                  <a:cubicBezTo>
                    <a:pt x="481" y="129"/>
                    <a:pt x="468" y="129"/>
                    <a:pt x="456" y="129"/>
                  </a:cubicBezTo>
                  <a:lnTo>
                    <a:pt x="25" y="129"/>
                  </a:lnTo>
                  <a:cubicBezTo>
                    <a:pt x="13" y="129"/>
                    <a:pt x="0" y="129"/>
                    <a:pt x="0" y="143"/>
                  </a:cubicBezTo>
                  <a:cubicBezTo>
                    <a:pt x="0" y="156"/>
                    <a:pt x="13" y="156"/>
                    <a:pt x="25" y="156"/>
                  </a:cubicBezTo>
                  <a:lnTo>
                    <a:pt x="458" y="156"/>
                  </a:lnTo>
                </a:path>
              </a:pathLst>
            </a:custGeom>
            <a:solidFill>
              <a:srgbClr val="000000"/>
            </a:solidFill>
            <a:ln w="15840">
              <a:noFill/>
            </a:ln>
          </p:spPr>
        </p:sp>
        <p:sp>
          <p:nvSpPr>
            <p:cNvPr id="2664" name="Freeform 64"/>
            <p:cNvSpPr/>
            <p:nvPr/>
          </p:nvSpPr>
          <p:spPr>
            <a:xfrm>
              <a:off x="1847880" y="3008520"/>
              <a:ext cx="93240" cy="238680"/>
            </a:xfrm>
            <a:custGeom>
              <a:avLst/>
              <a:gdLst/>
              <a:ahLst/>
              <a:rect l="0" t="0" r="r" b="b"/>
              <a:pathLst>
                <a:path w="259" h="663">
                  <a:moveTo>
                    <a:pt x="153" y="89"/>
                  </a:moveTo>
                  <a:cubicBezTo>
                    <a:pt x="153" y="62"/>
                    <a:pt x="172" y="20"/>
                    <a:pt x="251" y="15"/>
                  </a:cubicBezTo>
                  <a:cubicBezTo>
                    <a:pt x="254" y="14"/>
                    <a:pt x="258" y="11"/>
                    <a:pt x="258" y="8"/>
                  </a:cubicBezTo>
                  <a:cubicBezTo>
                    <a:pt x="258" y="0"/>
                    <a:pt x="251" y="0"/>
                    <a:pt x="244" y="0"/>
                  </a:cubicBezTo>
                  <a:cubicBezTo>
                    <a:pt x="171" y="0"/>
                    <a:pt x="105" y="33"/>
                    <a:pt x="105" y="83"/>
                  </a:cubicBezTo>
                  <a:lnTo>
                    <a:pt x="105" y="233"/>
                  </a:lnTo>
                  <a:cubicBezTo>
                    <a:pt x="105" y="260"/>
                    <a:pt x="105" y="281"/>
                    <a:pt x="75" y="302"/>
                  </a:cubicBezTo>
                  <a:cubicBezTo>
                    <a:pt x="49" y="322"/>
                    <a:pt x="23" y="323"/>
                    <a:pt x="7" y="323"/>
                  </a:cubicBezTo>
                  <a:cubicBezTo>
                    <a:pt x="3" y="325"/>
                    <a:pt x="0" y="326"/>
                    <a:pt x="0" y="331"/>
                  </a:cubicBezTo>
                  <a:cubicBezTo>
                    <a:pt x="0" y="339"/>
                    <a:pt x="5" y="339"/>
                    <a:pt x="11" y="339"/>
                  </a:cubicBezTo>
                  <a:cubicBezTo>
                    <a:pt x="59" y="342"/>
                    <a:pt x="94" y="366"/>
                    <a:pt x="102" y="397"/>
                  </a:cubicBezTo>
                  <a:cubicBezTo>
                    <a:pt x="105" y="405"/>
                    <a:pt x="105" y="406"/>
                    <a:pt x="105" y="430"/>
                  </a:cubicBezTo>
                  <a:lnTo>
                    <a:pt x="105" y="561"/>
                  </a:lnTo>
                  <a:cubicBezTo>
                    <a:pt x="105" y="588"/>
                    <a:pt x="105" y="611"/>
                    <a:pt x="139" y="635"/>
                  </a:cubicBezTo>
                  <a:cubicBezTo>
                    <a:pt x="167" y="654"/>
                    <a:pt x="215" y="662"/>
                    <a:pt x="244" y="662"/>
                  </a:cubicBezTo>
                  <a:cubicBezTo>
                    <a:pt x="251" y="662"/>
                    <a:pt x="258" y="662"/>
                    <a:pt x="258" y="654"/>
                  </a:cubicBezTo>
                  <a:cubicBezTo>
                    <a:pt x="258" y="648"/>
                    <a:pt x="253" y="648"/>
                    <a:pt x="246" y="648"/>
                  </a:cubicBezTo>
                  <a:cubicBezTo>
                    <a:pt x="200" y="645"/>
                    <a:pt x="164" y="624"/>
                    <a:pt x="156" y="590"/>
                  </a:cubicBezTo>
                  <a:cubicBezTo>
                    <a:pt x="153" y="584"/>
                    <a:pt x="153" y="582"/>
                    <a:pt x="153" y="560"/>
                  </a:cubicBezTo>
                  <a:lnTo>
                    <a:pt x="153" y="420"/>
                  </a:lnTo>
                  <a:cubicBezTo>
                    <a:pt x="153" y="390"/>
                    <a:pt x="148" y="378"/>
                    <a:pt x="125" y="357"/>
                  </a:cubicBezTo>
                  <a:cubicBezTo>
                    <a:pt x="108" y="343"/>
                    <a:pt x="87" y="337"/>
                    <a:pt x="67" y="331"/>
                  </a:cubicBezTo>
                  <a:cubicBezTo>
                    <a:pt x="126" y="316"/>
                    <a:pt x="153" y="286"/>
                    <a:pt x="153" y="247"/>
                  </a:cubicBezTo>
                  <a:lnTo>
                    <a:pt x="153" y="89"/>
                  </a:lnTo>
                </a:path>
              </a:pathLst>
            </a:custGeom>
            <a:solidFill>
              <a:srgbClr val="000000"/>
            </a:solidFill>
            <a:ln w="15840">
              <a:noFill/>
            </a:ln>
          </p:spPr>
        </p:sp>
        <p:sp>
          <p:nvSpPr>
            <p:cNvPr id="2665" name="Freeform 65"/>
            <p:cNvSpPr/>
            <p:nvPr/>
          </p:nvSpPr>
          <p:spPr>
            <a:xfrm>
              <a:off x="1967760" y="3016440"/>
              <a:ext cx="178920" cy="171360"/>
            </a:xfrm>
            <a:custGeom>
              <a:avLst/>
              <a:gdLst/>
              <a:ahLst/>
              <a:rect l="0" t="0" r="r" b="b"/>
              <a:pathLst>
                <a:path w="497" h="476">
                  <a:moveTo>
                    <a:pt x="103" y="399"/>
                  </a:moveTo>
                  <a:cubicBezTo>
                    <a:pt x="75" y="442"/>
                    <a:pt x="48" y="453"/>
                    <a:pt x="15" y="454"/>
                  </a:cubicBezTo>
                  <a:cubicBezTo>
                    <a:pt x="7" y="454"/>
                    <a:pt x="0" y="454"/>
                    <a:pt x="0" y="468"/>
                  </a:cubicBezTo>
                  <a:cubicBezTo>
                    <a:pt x="0" y="471"/>
                    <a:pt x="3" y="475"/>
                    <a:pt x="10" y="475"/>
                  </a:cubicBezTo>
                  <a:cubicBezTo>
                    <a:pt x="30" y="475"/>
                    <a:pt x="51" y="472"/>
                    <a:pt x="72" y="472"/>
                  </a:cubicBezTo>
                  <a:cubicBezTo>
                    <a:pt x="95" y="472"/>
                    <a:pt x="121" y="475"/>
                    <a:pt x="144" y="475"/>
                  </a:cubicBezTo>
                  <a:cubicBezTo>
                    <a:pt x="148" y="475"/>
                    <a:pt x="158" y="475"/>
                    <a:pt x="158" y="462"/>
                  </a:cubicBezTo>
                  <a:cubicBezTo>
                    <a:pt x="158" y="454"/>
                    <a:pt x="151" y="454"/>
                    <a:pt x="146" y="454"/>
                  </a:cubicBezTo>
                  <a:cubicBezTo>
                    <a:pt x="130" y="453"/>
                    <a:pt x="112" y="447"/>
                    <a:pt x="112" y="430"/>
                  </a:cubicBezTo>
                  <a:cubicBezTo>
                    <a:pt x="112" y="423"/>
                    <a:pt x="117" y="415"/>
                    <a:pt x="123" y="406"/>
                  </a:cubicBezTo>
                  <a:lnTo>
                    <a:pt x="177" y="322"/>
                  </a:lnTo>
                  <a:lnTo>
                    <a:pt x="359" y="322"/>
                  </a:lnTo>
                  <a:cubicBezTo>
                    <a:pt x="361" y="336"/>
                    <a:pt x="371" y="426"/>
                    <a:pt x="371" y="432"/>
                  </a:cubicBezTo>
                  <a:cubicBezTo>
                    <a:pt x="371" y="453"/>
                    <a:pt x="333" y="454"/>
                    <a:pt x="318" y="454"/>
                  </a:cubicBezTo>
                  <a:cubicBezTo>
                    <a:pt x="308" y="454"/>
                    <a:pt x="300" y="454"/>
                    <a:pt x="300" y="468"/>
                  </a:cubicBezTo>
                  <a:cubicBezTo>
                    <a:pt x="300" y="475"/>
                    <a:pt x="310" y="475"/>
                    <a:pt x="312" y="475"/>
                  </a:cubicBezTo>
                  <a:cubicBezTo>
                    <a:pt x="341" y="475"/>
                    <a:pt x="372" y="472"/>
                    <a:pt x="402" y="472"/>
                  </a:cubicBezTo>
                  <a:cubicBezTo>
                    <a:pt x="420" y="472"/>
                    <a:pt x="464" y="475"/>
                    <a:pt x="482" y="475"/>
                  </a:cubicBezTo>
                  <a:cubicBezTo>
                    <a:pt x="487" y="475"/>
                    <a:pt x="496" y="475"/>
                    <a:pt x="496" y="462"/>
                  </a:cubicBezTo>
                  <a:cubicBezTo>
                    <a:pt x="496" y="454"/>
                    <a:pt x="489" y="454"/>
                    <a:pt x="479" y="454"/>
                  </a:cubicBezTo>
                  <a:cubicBezTo>
                    <a:pt x="435" y="454"/>
                    <a:pt x="435" y="450"/>
                    <a:pt x="433" y="430"/>
                  </a:cubicBezTo>
                  <a:lnTo>
                    <a:pt x="389" y="17"/>
                  </a:lnTo>
                  <a:cubicBezTo>
                    <a:pt x="387" y="3"/>
                    <a:pt x="387" y="0"/>
                    <a:pt x="374" y="0"/>
                  </a:cubicBezTo>
                  <a:cubicBezTo>
                    <a:pt x="363" y="0"/>
                    <a:pt x="361" y="5"/>
                    <a:pt x="356" y="12"/>
                  </a:cubicBezTo>
                  <a:lnTo>
                    <a:pt x="103" y="399"/>
                  </a:lnTo>
                  <a:moveTo>
                    <a:pt x="190" y="301"/>
                  </a:moveTo>
                  <a:lnTo>
                    <a:pt x="333" y="83"/>
                  </a:lnTo>
                  <a:lnTo>
                    <a:pt x="356" y="301"/>
                  </a:lnTo>
                  <a:lnTo>
                    <a:pt x="190" y="301"/>
                  </a:lnTo>
                </a:path>
              </a:pathLst>
            </a:custGeom>
            <a:solidFill>
              <a:srgbClr val="000000"/>
            </a:solidFill>
            <a:ln w="15840">
              <a:noFill/>
            </a:ln>
          </p:spPr>
        </p:sp>
        <p:sp>
          <p:nvSpPr>
            <p:cNvPr id="2666" name="Freeform 66"/>
            <p:cNvSpPr/>
            <p:nvPr/>
          </p:nvSpPr>
          <p:spPr>
            <a:xfrm>
              <a:off x="2239560" y="3087360"/>
              <a:ext cx="231480" cy="80640"/>
            </a:xfrm>
            <a:custGeom>
              <a:avLst/>
              <a:gdLst/>
              <a:ahLst/>
              <a:rect l="0" t="0" r="r" b="b"/>
              <a:pathLst>
                <a:path w="643" h="224">
                  <a:moveTo>
                    <a:pt x="97" y="50"/>
                  </a:moveTo>
                  <a:cubicBezTo>
                    <a:pt x="89" y="42"/>
                    <a:pt x="84" y="42"/>
                    <a:pt x="82" y="42"/>
                  </a:cubicBezTo>
                  <a:cubicBezTo>
                    <a:pt x="77" y="42"/>
                    <a:pt x="75" y="42"/>
                    <a:pt x="61" y="56"/>
                  </a:cubicBezTo>
                  <a:lnTo>
                    <a:pt x="11" y="95"/>
                  </a:lnTo>
                  <a:cubicBezTo>
                    <a:pt x="3" y="102"/>
                    <a:pt x="0" y="105"/>
                    <a:pt x="0" y="111"/>
                  </a:cubicBezTo>
                  <a:cubicBezTo>
                    <a:pt x="0" y="119"/>
                    <a:pt x="7" y="125"/>
                    <a:pt x="15" y="125"/>
                  </a:cubicBezTo>
                  <a:cubicBezTo>
                    <a:pt x="18" y="125"/>
                    <a:pt x="20" y="125"/>
                    <a:pt x="33" y="114"/>
                  </a:cubicBezTo>
                  <a:cubicBezTo>
                    <a:pt x="48" y="102"/>
                    <a:pt x="62" y="89"/>
                    <a:pt x="82" y="74"/>
                  </a:cubicBezTo>
                  <a:lnTo>
                    <a:pt x="181" y="156"/>
                  </a:lnTo>
                  <a:cubicBezTo>
                    <a:pt x="182" y="156"/>
                    <a:pt x="195" y="167"/>
                    <a:pt x="199" y="170"/>
                  </a:cubicBezTo>
                  <a:cubicBezTo>
                    <a:pt x="208" y="179"/>
                    <a:pt x="210" y="179"/>
                    <a:pt x="215" y="179"/>
                  </a:cubicBezTo>
                  <a:cubicBezTo>
                    <a:pt x="220" y="179"/>
                    <a:pt x="222" y="179"/>
                    <a:pt x="238" y="167"/>
                  </a:cubicBezTo>
                  <a:lnTo>
                    <a:pt x="295" y="119"/>
                  </a:lnTo>
                  <a:lnTo>
                    <a:pt x="350" y="74"/>
                  </a:lnTo>
                  <a:lnTo>
                    <a:pt x="402" y="117"/>
                  </a:lnTo>
                  <a:cubicBezTo>
                    <a:pt x="410" y="125"/>
                    <a:pt x="412" y="125"/>
                    <a:pt x="427" y="125"/>
                  </a:cubicBezTo>
                  <a:lnTo>
                    <a:pt x="583" y="125"/>
                  </a:lnTo>
                  <a:cubicBezTo>
                    <a:pt x="576" y="129"/>
                    <a:pt x="535" y="162"/>
                    <a:pt x="510" y="223"/>
                  </a:cubicBezTo>
                  <a:lnTo>
                    <a:pt x="533" y="223"/>
                  </a:lnTo>
                  <a:cubicBezTo>
                    <a:pt x="545" y="191"/>
                    <a:pt x="573" y="144"/>
                    <a:pt x="642" y="111"/>
                  </a:cubicBezTo>
                  <a:cubicBezTo>
                    <a:pt x="573" y="77"/>
                    <a:pt x="545" y="30"/>
                    <a:pt x="533" y="0"/>
                  </a:cubicBezTo>
                  <a:lnTo>
                    <a:pt x="510" y="0"/>
                  </a:lnTo>
                  <a:cubicBezTo>
                    <a:pt x="535" y="60"/>
                    <a:pt x="576" y="92"/>
                    <a:pt x="583" y="98"/>
                  </a:cubicBezTo>
                  <a:lnTo>
                    <a:pt x="422" y="98"/>
                  </a:lnTo>
                  <a:cubicBezTo>
                    <a:pt x="394" y="74"/>
                    <a:pt x="386" y="66"/>
                    <a:pt x="369" y="53"/>
                  </a:cubicBezTo>
                  <a:cubicBezTo>
                    <a:pt x="356" y="42"/>
                    <a:pt x="354" y="42"/>
                    <a:pt x="350" y="42"/>
                  </a:cubicBezTo>
                  <a:cubicBezTo>
                    <a:pt x="345" y="42"/>
                    <a:pt x="343" y="44"/>
                    <a:pt x="335" y="50"/>
                  </a:cubicBezTo>
                  <a:cubicBezTo>
                    <a:pt x="333" y="51"/>
                    <a:pt x="231" y="135"/>
                    <a:pt x="215" y="149"/>
                  </a:cubicBezTo>
                  <a:lnTo>
                    <a:pt x="97" y="50"/>
                  </a:lnTo>
                </a:path>
              </a:pathLst>
            </a:custGeom>
            <a:solidFill>
              <a:srgbClr val="000000"/>
            </a:solidFill>
            <a:ln w="15840">
              <a:noFill/>
            </a:ln>
          </p:spPr>
        </p:sp>
        <p:sp>
          <p:nvSpPr>
            <p:cNvPr id="2667" name="Freeform 67"/>
            <p:cNvSpPr/>
            <p:nvPr/>
          </p:nvSpPr>
          <p:spPr>
            <a:xfrm>
              <a:off x="2566800" y="3024720"/>
              <a:ext cx="190080" cy="162720"/>
            </a:xfrm>
            <a:custGeom>
              <a:avLst/>
              <a:gdLst/>
              <a:ahLst/>
              <a:rect l="0" t="0" r="r" b="b"/>
              <a:pathLst>
                <a:path w="528" h="452">
                  <a:moveTo>
                    <a:pt x="484" y="296"/>
                  </a:moveTo>
                  <a:cubicBezTo>
                    <a:pt x="486" y="293"/>
                    <a:pt x="487" y="289"/>
                    <a:pt x="487" y="287"/>
                  </a:cubicBezTo>
                  <a:cubicBezTo>
                    <a:pt x="487" y="286"/>
                    <a:pt x="487" y="280"/>
                    <a:pt x="479" y="280"/>
                  </a:cubicBezTo>
                  <a:cubicBezTo>
                    <a:pt x="473" y="280"/>
                    <a:pt x="471" y="284"/>
                    <a:pt x="469" y="287"/>
                  </a:cubicBezTo>
                  <a:cubicBezTo>
                    <a:pt x="423" y="387"/>
                    <a:pt x="397" y="430"/>
                    <a:pt x="272" y="430"/>
                  </a:cubicBezTo>
                  <a:lnTo>
                    <a:pt x="167" y="430"/>
                  </a:lnTo>
                  <a:cubicBezTo>
                    <a:pt x="158" y="430"/>
                    <a:pt x="156" y="430"/>
                    <a:pt x="151" y="430"/>
                  </a:cubicBezTo>
                  <a:cubicBezTo>
                    <a:pt x="144" y="429"/>
                    <a:pt x="141" y="429"/>
                    <a:pt x="141" y="423"/>
                  </a:cubicBezTo>
                  <a:cubicBezTo>
                    <a:pt x="141" y="421"/>
                    <a:pt x="141" y="420"/>
                    <a:pt x="146" y="408"/>
                  </a:cubicBezTo>
                  <a:lnTo>
                    <a:pt x="195" y="227"/>
                  </a:lnTo>
                  <a:lnTo>
                    <a:pt x="266" y="227"/>
                  </a:lnTo>
                  <a:cubicBezTo>
                    <a:pt x="328" y="227"/>
                    <a:pt x="328" y="241"/>
                    <a:pt x="328" y="257"/>
                  </a:cubicBezTo>
                  <a:cubicBezTo>
                    <a:pt x="328" y="262"/>
                    <a:pt x="328" y="269"/>
                    <a:pt x="323" y="290"/>
                  </a:cubicBezTo>
                  <a:cubicBezTo>
                    <a:pt x="322" y="293"/>
                    <a:pt x="320" y="295"/>
                    <a:pt x="320" y="296"/>
                  </a:cubicBezTo>
                  <a:cubicBezTo>
                    <a:pt x="320" y="301"/>
                    <a:pt x="323" y="304"/>
                    <a:pt x="330" y="304"/>
                  </a:cubicBezTo>
                  <a:cubicBezTo>
                    <a:pt x="336" y="304"/>
                    <a:pt x="338" y="301"/>
                    <a:pt x="341" y="292"/>
                  </a:cubicBezTo>
                  <a:lnTo>
                    <a:pt x="382" y="135"/>
                  </a:lnTo>
                  <a:cubicBezTo>
                    <a:pt x="382" y="132"/>
                    <a:pt x="379" y="129"/>
                    <a:pt x="372" y="129"/>
                  </a:cubicBezTo>
                  <a:cubicBezTo>
                    <a:pt x="366" y="129"/>
                    <a:pt x="366" y="132"/>
                    <a:pt x="363" y="140"/>
                  </a:cubicBezTo>
                  <a:cubicBezTo>
                    <a:pt x="348" y="191"/>
                    <a:pt x="335" y="206"/>
                    <a:pt x="269" y="206"/>
                  </a:cubicBezTo>
                  <a:lnTo>
                    <a:pt x="200" y="206"/>
                  </a:lnTo>
                  <a:lnTo>
                    <a:pt x="244" y="47"/>
                  </a:lnTo>
                  <a:cubicBezTo>
                    <a:pt x="251" y="23"/>
                    <a:pt x="251" y="21"/>
                    <a:pt x="282" y="21"/>
                  </a:cubicBezTo>
                  <a:lnTo>
                    <a:pt x="384" y="21"/>
                  </a:lnTo>
                  <a:cubicBezTo>
                    <a:pt x="473" y="21"/>
                    <a:pt x="494" y="39"/>
                    <a:pt x="494" y="95"/>
                  </a:cubicBezTo>
                  <a:cubicBezTo>
                    <a:pt x="494" y="110"/>
                    <a:pt x="494" y="111"/>
                    <a:pt x="492" y="129"/>
                  </a:cubicBezTo>
                  <a:cubicBezTo>
                    <a:pt x="492" y="134"/>
                    <a:pt x="491" y="138"/>
                    <a:pt x="491" y="141"/>
                  </a:cubicBezTo>
                  <a:cubicBezTo>
                    <a:pt x="491" y="144"/>
                    <a:pt x="494" y="149"/>
                    <a:pt x="500" y="149"/>
                  </a:cubicBezTo>
                  <a:cubicBezTo>
                    <a:pt x="507" y="149"/>
                    <a:pt x="509" y="146"/>
                    <a:pt x="510" y="132"/>
                  </a:cubicBezTo>
                  <a:lnTo>
                    <a:pt x="525" y="18"/>
                  </a:lnTo>
                  <a:cubicBezTo>
                    <a:pt x="527" y="0"/>
                    <a:pt x="523" y="0"/>
                    <a:pt x="505" y="0"/>
                  </a:cubicBezTo>
                  <a:lnTo>
                    <a:pt x="139" y="0"/>
                  </a:lnTo>
                  <a:cubicBezTo>
                    <a:pt x="125" y="0"/>
                    <a:pt x="118" y="0"/>
                    <a:pt x="118" y="14"/>
                  </a:cubicBezTo>
                  <a:cubicBezTo>
                    <a:pt x="118" y="21"/>
                    <a:pt x="125" y="21"/>
                    <a:pt x="138" y="21"/>
                  </a:cubicBezTo>
                  <a:cubicBezTo>
                    <a:pt x="166" y="21"/>
                    <a:pt x="185" y="21"/>
                    <a:pt x="185" y="33"/>
                  </a:cubicBezTo>
                  <a:cubicBezTo>
                    <a:pt x="185" y="35"/>
                    <a:pt x="185" y="36"/>
                    <a:pt x="182" y="48"/>
                  </a:cubicBezTo>
                  <a:lnTo>
                    <a:pt x="85" y="399"/>
                  </a:lnTo>
                  <a:cubicBezTo>
                    <a:pt x="79" y="426"/>
                    <a:pt x="77" y="430"/>
                    <a:pt x="20" y="430"/>
                  </a:cubicBezTo>
                  <a:cubicBezTo>
                    <a:pt x="8" y="430"/>
                    <a:pt x="0" y="430"/>
                    <a:pt x="0" y="442"/>
                  </a:cubicBezTo>
                  <a:cubicBezTo>
                    <a:pt x="0" y="451"/>
                    <a:pt x="7" y="451"/>
                    <a:pt x="20" y="451"/>
                  </a:cubicBezTo>
                  <a:lnTo>
                    <a:pt x="395" y="451"/>
                  </a:lnTo>
                  <a:cubicBezTo>
                    <a:pt x="412" y="451"/>
                    <a:pt x="414" y="450"/>
                    <a:pt x="418" y="439"/>
                  </a:cubicBezTo>
                  <a:lnTo>
                    <a:pt x="484" y="296"/>
                  </a:lnTo>
                </a:path>
              </a:pathLst>
            </a:custGeom>
            <a:solidFill>
              <a:srgbClr val="000000"/>
            </a:solidFill>
            <a:ln w="15840">
              <a:noFill/>
            </a:ln>
          </p:spPr>
        </p:sp>
        <p:sp>
          <p:nvSpPr>
            <p:cNvPr id="2668" name="Freeform 68"/>
            <p:cNvSpPr/>
            <p:nvPr/>
          </p:nvSpPr>
          <p:spPr>
            <a:xfrm>
              <a:off x="2782440" y="3008520"/>
              <a:ext cx="93240" cy="238680"/>
            </a:xfrm>
            <a:custGeom>
              <a:avLst/>
              <a:gdLst/>
              <a:ahLst/>
              <a:rect l="0" t="0" r="r" b="b"/>
              <a:pathLst>
                <a:path w="259" h="663">
                  <a:moveTo>
                    <a:pt x="105" y="575"/>
                  </a:moveTo>
                  <a:cubicBezTo>
                    <a:pt x="105" y="600"/>
                    <a:pt x="85" y="644"/>
                    <a:pt x="7" y="648"/>
                  </a:cubicBezTo>
                  <a:cubicBezTo>
                    <a:pt x="3" y="648"/>
                    <a:pt x="0" y="651"/>
                    <a:pt x="0" y="654"/>
                  </a:cubicBezTo>
                  <a:cubicBezTo>
                    <a:pt x="0" y="662"/>
                    <a:pt x="8" y="662"/>
                    <a:pt x="15" y="662"/>
                  </a:cubicBezTo>
                  <a:cubicBezTo>
                    <a:pt x="85" y="662"/>
                    <a:pt x="153" y="630"/>
                    <a:pt x="153" y="579"/>
                  </a:cubicBezTo>
                  <a:lnTo>
                    <a:pt x="153" y="429"/>
                  </a:lnTo>
                  <a:cubicBezTo>
                    <a:pt x="153" y="403"/>
                    <a:pt x="153" y="382"/>
                    <a:pt x="182" y="360"/>
                  </a:cubicBezTo>
                  <a:cubicBezTo>
                    <a:pt x="207" y="340"/>
                    <a:pt x="235" y="339"/>
                    <a:pt x="251" y="339"/>
                  </a:cubicBezTo>
                  <a:cubicBezTo>
                    <a:pt x="254" y="339"/>
                    <a:pt x="258" y="336"/>
                    <a:pt x="258" y="331"/>
                  </a:cubicBezTo>
                  <a:cubicBezTo>
                    <a:pt x="258" y="325"/>
                    <a:pt x="253" y="325"/>
                    <a:pt x="246" y="323"/>
                  </a:cubicBezTo>
                  <a:cubicBezTo>
                    <a:pt x="199" y="322"/>
                    <a:pt x="162" y="298"/>
                    <a:pt x="156" y="265"/>
                  </a:cubicBezTo>
                  <a:cubicBezTo>
                    <a:pt x="153" y="257"/>
                    <a:pt x="153" y="256"/>
                    <a:pt x="153" y="233"/>
                  </a:cubicBezTo>
                  <a:lnTo>
                    <a:pt x="153" y="101"/>
                  </a:lnTo>
                  <a:cubicBezTo>
                    <a:pt x="153" y="74"/>
                    <a:pt x="153" y="53"/>
                    <a:pt x="118" y="27"/>
                  </a:cubicBezTo>
                  <a:cubicBezTo>
                    <a:pt x="89" y="6"/>
                    <a:pt x="39" y="0"/>
                    <a:pt x="15" y="0"/>
                  </a:cubicBezTo>
                  <a:cubicBezTo>
                    <a:pt x="8" y="0"/>
                    <a:pt x="0" y="0"/>
                    <a:pt x="0" y="8"/>
                  </a:cubicBezTo>
                  <a:cubicBezTo>
                    <a:pt x="0" y="14"/>
                    <a:pt x="5" y="14"/>
                    <a:pt x="11" y="15"/>
                  </a:cubicBezTo>
                  <a:cubicBezTo>
                    <a:pt x="57" y="17"/>
                    <a:pt x="94" y="39"/>
                    <a:pt x="102" y="72"/>
                  </a:cubicBezTo>
                  <a:cubicBezTo>
                    <a:pt x="105" y="78"/>
                    <a:pt x="105" y="80"/>
                    <a:pt x="105" y="104"/>
                  </a:cubicBezTo>
                  <a:lnTo>
                    <a:pt x="105" y="242"/>
                  </a:lnTo>
                  <a:cubicBezTo>
                    <a:pt x="105" y="272"/>
                    <a:pt x="110" y="284"/>
                    <a:pt x="133" y="305"/>
                  </a:cubicBezTo>
                  <a:cubicBezTo>
                    <a:pt x="149" y="319"/>
                    <a:pt x="169" y="326"/>
                    <a:pt x="190" y="331"/>
                  </a:cubicBezTo>
                  <a:cubicBezTo>
                    <a:pt x="131" y="346"/>
                    <a:pt x="105" y="378"/>
                    <a:pt x="105" y="415"/>
                  </a:cubicBezTo>
                  <a:lnTo>
                    <a:pt x="105" y="575"/>
                  </a:lnTo>
                </a:path>
              </a:pathLst>
            </a:custGeom>
            <a:solidFill>
              <a:srgbClr val="000000"/>
            </a:solidFill>
            <a:ln w="15840">
              <a:noFill/>
            </a:ln>
          </p:spPr>
        </p:sp>
        <p:sp>
          <p:nvSpPr>
            <p:cNvPr id="2669" name="Freeform 69"/>
            <p:cNvSpPr/>
            <p:nvPr/>
          </p:nvSpPr>
          <p:spPr>
            <a:xfrm>
              <a:off x="2915280" y="316152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sp>
          <p:nvSpPr>
            <p:cNvPr id="2670" name="Freeform 70"/>
            <p:cNvSpPr/>
            <p:nvPr/>
          </p:nvSpPr>
          <p:spPr>
            <a:xfrm>
              <a:off x="1128240" y="33094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71" name="Freeform 71"/>
            <p:cNvSpPr/>
            <p:nvPr/>
          </p:nvSpPr>
          <p:spPr>
            <a:xfrm>
              <a:off x="1301400" y="331128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72" name="Freeform 72"/>
            <p:cNvSpPr/>
            <p:nvPr/>
          </p:nvSpPr>
          <p:spPr>
            <a:xfrm>
              <a:off x="1460520" y="3390840"/>
              <a:ext cx="116280" cy="121320"/>
            </a:xfrm>
            <a:custGeom>
              <a:avLst/>
              <a:gdLst/>
              <a:ahLst/>
              <a:rect l="0" t="0" r="r" b="b"/>
              <a:pathLst>
                <a:path w="323" h="337">
                  <a:moveTo>
                    <a:pt x="322" y="6"/>
                  </a:moveTo>
                  <a:cubicBezTo>
                    <a:pt x="322" y="3"/>
                    <a:pt x="320" y="0"/>
                    <a:pt x="315" y="0"/>
                  </a:cubicBezTo>
                  <a:cubicBezTo>
                    <a:pt x="312" y="0"/>
                    <a:pt x="312" y="0"/>
                    <a:pt x="305" y="6"/>
                  </a:cubicBezTo>
                  <a:lnTo>
                    <a:pt x="281" y="33"/>
                  </a:lnTo>
                  <a:cubicBezTo>
                    <a:pt x="261" y="9"/>
                    <a:pt x="230" y="0"/>
                    <a:pt x="199" y="0"/>
                  </a:cubicBezTo>
                  <a:cubicBezTo>
                    <a:pt x="126" y="0"/>
                    <a:pt x="64" y="53"/>
                    <a:pt x="64" y="107"/>
                  </a:cubicBezTo>
                  <a:cubicBezTo>
                    <a:pt x="64" y="113"/>
                    <a:pt x="66" y="132"/>
                    <a:pt x="80" y="149"/>
                  </a:cubicBezTo>
                  <a:cubicBezTo>
                    <a:pt x="97" y="169"/>
                    <a:pt x="117" y="172"/>
                    <a:pt x="151" y="179"/>
                  </a:cubicBezTo>
                  <a:cubicBezTo>
                    <a:pt x="161" y="182"/>
                    <a:pt x="185" y="187"/>
                    <a:pt x="194" y="188"/>
                  </a:cubicBezTo>
                  <a:cubicBezTo>
                    <a:pt x="210" y="193"/>
                    <a:pt x="241" y="203"/>
                    <a:pt x="241" y="238"/>
                  </a:cubicBezTo>
                  <a:cubicBezTo>
                    <a:pt x="241" y="275"/>
                    <a:pt x="199" y="319"/>
                    <a:pt x="139" y="319"/>
                  </a:cubicBezTo>
                  <a:cubicBezTo>
                    <a:pt x="95" y="319"/>
                    <a:pt x="41" y="305"/>
                    <a:pt x="41" y="253"/>
                  </a:cubicBezTo>
                  <a:cubicBezTo>
                    <a:pt x="41" y="248"/>
                    <a:pt x="43" y="238"/>
                    <a:pt x="44" y="230"/>
                  </a:cubicBezTo>
                  <a:cubicBezTo>
                    <a:pt x="46" y="229"/>
                    <a:pt x="46" y="227"/>
                    <a:pt x="46" y="227"/>
                  </a:cubicBezTo>
                  <a:cubicBezTo>
                    <a:pt x="46" y="221"/>
                    <a:pt x="39" y="221"/>
                    <a:pt x="38" y="221"/>
                  </a:cubicBezTo>
                  <a:cubicBezTo>
                    <a:pt x="30" y="221"/>
                    <a:pt x="30" y="223"/>
                    <a:pt x="28" y="230"/>
                  </a:cubicBezTo>
                  <a:lnTo>
                    <a:pt x="2" y="323"/>
                  </a:lnTo>
                  <a:cubicBezTo>
                    <a:pt x="2" y="325"/>
                    <a:pt x="0" y="328"/>
                    <a:pt x="0" y="331"/>
                  </a:cubicBezTo>
                  <a:cubicBezTo>
                    <a:pt x="0" y="334"/>
                    <a:pt x="2" y="336"/>
                    <a:pt x="7" y="336"/>
                  </a:cubicBezTo>
                  <a:cubicBezTo>
                    <a:pt x="10" y="336"/>
                    <a:pt x="10" y="336"/>
                    <a:pt x="18" y="329"/>
                  </a:cubicBezTo>
                  <a:cubicBezTo>
                    <a:pt x="23" y="323"/>
                    <a:pt x="36" y="308"/>
                    <a:pt x="41" y="304"/>
                  </a:cubicBezTo>
                  <a:cubicBezTo>
                    <a:pt x="69" y="331"/>
                    <a:pt x="108" y="336"/>
                    <a:pt x="138" y="336"/>
                  </a:cubicBezTo>
                  <a:cubicBezTo>
                    <a:pt x="215" y="336"/>
                    <a:pt x="277" y="275"/>
                    <a:pt x="277" y="221"/>
                  </a:cubicBezTo>
                  <a:cubicBezTo>
                    <a:pt x="277" y="200"/>
                    <a:pt x="267" y="182"/>
                    <a:pt x="256" y="172"/>
                  </a:cubicBezTo>
                  <a:cubicBezTo>
                    <a:pt x="240" y="155"/>
                    <a:pt x="231" y="152"/>
                    <a:pt x="166" y="138"/>
                  </a:cubicBezTo>
                  <a:cubicBezTo>
                    <a:pt x="156" y="137"/>
                    <a:pt x="138" y="132"/>
                    <a:pt x="135" y="131"/>
                  </a:cubicBezTo>
                  <a:cubicBezTo>
                    <a:pt x="121" y="126"/>
                    <a:pt x="100" y="116"/>
                    <a:pt x="100" y="89"/>
                  </a:cubicBezTo>
                  <a:cubicBezTo>
                    <a:pt x="100" y="53"/>
                    <a:pt x="144" y="15"/>
                    <a:pt x="199" y="15"/>
                  </a:cubicBezTo>
                  <a:cubicBezTo>
                    <a:pt x="253" y="15"/>
                    <a:pt x="279" y="44"/>
                    <a:pt x="279" y="87"/>
                  </a:cubicBezTo>
                  <a:cubicBezTo>
                    <a:pt x="279" y="93"/>
                    <a:pt x="277" y="104"/>
                    <a:pt x="277" y="108"/>
                  </a:cubicBezTo>
                  <a:cubicBezTo>
                    <a:pt x="277" y="114"/>
                    <a:pt x="284" y="114"/>
                    <a:pt x="286" y="114"/>
                  </a:cubicBezTo>
                  <a:cubicBezTo>
                    <a:pt x="294" y="114"/>
                    <a:pt x="294" y="113"/>
                    <a:pt x="295" y="105"/>
                  </a:cubicBezTo>
                  <a:lnTo>
                    <a:pt x="322" y="6"/>
                  </a:lnTo>
                </a:path>
              </a:pathLst>
            </a:custGeom>
            <a:solidFill>
              <a:srgbClr val="000000"/>
            </a:solidFill>
            <a:ln w="15840">
              <a:noFill/>
            </a:ln>
          </p:spPr>
        </p:sp>
        <p:sp>
          <p:nvSpPr>
            <p:cNvPr id="2673" name="Freeform 73"/>
            <p:cNvSpPr/>
            <p:nvPr/>
          </p:nvSpPr>
          <p:spPr>
            <a:xfrm>
              <a:off x="1690920" y="332100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3"/>
                  </a:moveTo>
                  <a:cubicBezTo>
                    <a:pt x="428" y="513"/>
                    <a:pt x="441" y="513"/>
                    <a:pt x="441" y="499"/>
                  </a:cubicBezTo>
                  <a:cubicBezTo>
                    <a:pt x="441" y="486"/>
                    <a:pt x="428" y="486"/>
                    <a:pt x="417" y="486"/>
                  </a:cubicBezTo>
                  <a:lnTo>
                    <a:pt x="259" y="486"/>
                  </a:lnTo>
                  <a:cubicBezTo>
                    <a:pt x="274" y="474"/>
                    <a:pt x="300" y="451"/>
                    <a:pt x="302" y="450"/>
                  </a:cubicBezTo>
                  <a:cubicBezTo>
                    <a:pt x="312" y="442"/>
                    <a:pt x="313" y="441"/>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3"/>
                    <a:pt x="39" y="513"/>
                  </a:cubicBezTo>
                  <a:lnTo>
                    <a:pt x="184" y="513"/>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3"/>
                  </a:lnTo>
                  <a:lnTo>
                    <a:pt x="417" y="513"/>
                  </a:lnTo>
                </a:path>
              </a:pathLst>
            </a:custGeom>
            <a:solidFill>
              <a:srgbClr val="000000"/>
            </a:solidFill>
            <a:ln w="15840">
              <a:noFill/>
            </a:ln>
          </p:spPr>
        </p:sp>
        <p:sp>
          <p:nvSpPr>
            <p:cNvPr id="2674" name="Freeform 74"/>
            <p:cNvSpPr/>
            <p:nvPr/>
          </p:nvSpPr>
          <p:spPr>
            <a:xfrm>
              <a:off x="1956600" y="3304800"/>
              <a:ext cx="155160" cy="173520"/>
            </a:xfrm>
            <a:custGeom>
              <a:avLst/>
              <a:gdLst/>
              <a:ahLst/>
              <a:rect l="0" t="0" r="r" b="b"/>
              <a:pathLst>
                <a:path w="431" h="482">
                  <a:moveTo>
                    <a:pt x="430" y="6"/>
                  </a:moveTo>
                  <a:cubicBezTo>
                    <a:pt x="430" y="5"/>
                    <a:pt x="428" y="0"/>
                    <a:pt x="422" y="0"/>
                  </a:cubicBezTo>
                  <a:cubicBezTo>
                    <a:pt x="417" y="0"/>
                    <a:pt x="417" y="0"/>
                    <a:pt x="409" y="11"/>
                  </a:cubicBezTo>
                  <a:lnTo>
                    <a:pt x="374" y="48"/>
                  </a:lnTo>
                  <a:cubicBezTo>
                    <a:pt x="354" y="17"/>
                    <a:pt x="317" y="0"/>
                    <a:pt x="269" y="0"/>
                  </a:cubicBezTo>
                  <a:cubicBezTo>
                    <a:pt x="177" y="0"/>
                    <a:pt x="92" y="77"/>
                    <a:pt x="92" y="156"/>
                  </a:cubicBezTo>
                  <a:cubicBezTo>
                    <a:pt x="92" y="211"/>
                    <a:pt x="130" y="241"/>
                    <a:pt x="166" y="251"/>
                  </a:cubicBezTo>
                  <a:lnTo>
                    <a:pt x="244" y="269"/>
                  </a:lnTo>
                  <a:cubicBezTo>
                    <a:pt x="271" y="275"/>
                    <a:pt x="310" y="286"/>
                    <a:pt x="310" y="340"/>
                  </a:cubicBezTo>
                  <a:cubicBezTo>
                    <a:pt x="310" y="399"/>
                    <a:pt x="251" y="462"/>
                    <a:pt x="181" y="462"/>
                  </a:cubicBezTo>
                  <a:cubicBezTo>
                    <a:pt x="135" y="462"/>
                    <a:pt x="54" y="447"/>
                    <a:pt x="54" y="364"/>
                  </a:cubicBezTo>
                  <a:cubicBezTo>
                    <a:pt x="54" y="349"/>
                    <a:pt x="57" y="332"/>
                    <a:pt x="57" y="329"/>
                  </a:cubicBezTo>
                  <a:cubicBezTo>
                    <a:pt x="59" y="326"/>
                    <a:pt x="59" y="325"/>
                    <a:pt x="59" y="325"/>
                  </a:cubicBezTo>
                  <a:cubicBezTo>
                    <a:pt x="59" y="317"/>
                    <a:pt x="54" y="317"/>
                    <a:pt x="51" y="317"/>
                  </a:cubicBezTo>
                  <a:cubicBezTo>
                    <a:pt x="48" y="317"/>
                    <a:pt x="46" y="317"/>
                    <a:pt x="43" y="319"/>
                  </a:cubicBezTo>
                  <a:cubicBezTo>
                    <a:pt x="41" y="322"/>
                    <a:pt x="0" y="474"/>
                    <a:pt x="0" y="475"/>
                  </a:cubicBezTo>
                  <a:cubicBezTo>
                    <a:pt x="0" y="480"/>
                    <a:pt x="3" y="481"/>
                    <a:pt x="8" y="481"/>
                  </a:cubicBezTo>
                  <a:cubicBezTo>
                    <a:pt x="11" y="481"/>
                    <a:pt x="11" y="481"/>
                    <a:pt x="21" y="472"/>
                  </a:cubicBezTo>
                  <a:lnTo>
                    <a:pt x="56" y="435"/>
                  </a:lnTo>
                  <a:cubicBezTo>
                    <a:pt x="87" y="472"/>
                    <a:pt x="136" y="481"/>
                    <a:pt x="179" y="481"/>
                  </a:cubicBezTo>
                  <a:cubicBezTo>
                    <a:pt x="277" y="481"/>
                    <a:pt x="363" y="394"/>
                    <a:pt x="363" y="311"/>
                  </a:cubicBezTo>
                  <a:cubicBezTo>
                    <a:pt x="363" y="266"/>
                    <a:pt x="338" y="244"/>
                    <a:pt x="327" y="235"/>
                  </a:cubicBezTo>
                  <a:cubicBezTo>
                    <a:pt x="310" y="218"/>
                    <a:pt x="300" y="217"/>
                    <a:pt x="235" y="202"/>
                  </a:cubicBezTo>
                  <a:cubicBezTo>
                    <a:pt x="220" y="197"/>
                    <a:pt x="194" y="190"/>
                    <a:pt x="187" y="190"/>
                  </a:cubicBezTo>
                  <a:cubicBezTo>
                    <a:pt x="167" y="184"/>
                    <a:pt x="143" y="164"/>
                    <a:pt x="143" y="129"/>
                  </a:cubicBezTo>
                  <a:cubicBezTo>
                    <a:pt x="143" y="75"/>
                    <a:pt x="200" y="18"/>
                    <a:pt x="269" y="18"/>
                  </a:cubicBezTo>
                  <a:cubicBezTo>
                    <a:pt x="330" y="18"/>
                    <a:pt x="374" y="47"/>
                    <a:pt x="374" y="122"/>
                  </a:cubicBezTo>
                  <a:cubicBezTo>
                    <a:pt x="374" y="143"/>
                    <a:pt x="371" y="155"/>
                    <a:pt x="371" y="158"/>
                  </a:cubicBezTo>
                  <a:cubicBezTo>
                    <a:pt x="371" y="159"/>
                    <a:pt x="371" y="165"/>
                    <a:pt x="379" y="165"/>
                  </a:cubicBezTo>
                  <a:cubicBezTo>
                    <a:pt x="386" y="165"/>
                    <a:pt x="387" y="162"/>
                    <a:pt x="391" y="152"/>
                  </a:cubicBezTo>
                  <a:lnTo>
                    <a:pt x="430" y="6"/>
                  </a:lnTo>
                </a:path>
              </a:pathLst>
            </a:custGeom>
            <a:solidFill>
              <a:srgbClr val="000000"/>
            </a:solidFill>
            <a:ln w="15840">
              <a:noFill/>
            </a:ln>
          </p:spPr>
        </p:sp>
        <p:sp>
          <p:nvSpPr>
            <p:cNvPr id="2675" name="Freeform 75"/>
            <p:cNvSpPr/>
            <p:nvPr/>
          </p:nvSpPr>
          <p:spPr>
            <a:xfrm>
              <a:off x="2125080" y="3447000"/>
              <a:ext cx="30960" cy="72000"/>
            </a:xfrm>
            <a:custGeom>
              <a:avLst/>
              <a:gdLst/>
              <a:ahLst/>
              <a:rect l="0" t="0" r="r" b="b"/>
              <a:pathLst>
                <a:path w="86" h="200">
                  <a:moveTo>
                    <a:pt x="85" y="69"/>
                  </a:moveTo>
                  <a:cubicBezTo>
                    <a:pt x="85" y="26"/>
                    <a:pt x="67" y="0"/>
                    <a:pt x="39" y="0"/>
                  </a:cubicBezTo>
                  <a:cubicBezTo>
                    <a:pt x="15" y="0"/>
                    <a:pt x="0" y="17"/>
                    <a:pt x="0" y="35"/>
                  </a:cubicBezTo>
                  <a:cubicBezTo>
                    <a:pt x="0" y="53"/>
                    <a:pt x="15" y="71"/>
                    <a:pt x="39" y="71"/>
                  </a:cubicBezTo>
                  <a:cubicBezTo>
                    <a:pt x="48" y="71"/>
                    <a:pt x="57" y="68"/>
                    <a:pt x="64" y="62"/>
                  </a:cubicBezTo>
                  <a:cubicBezTo>
                    <a:pt x="67" y="60"/>
                    <a:pt x="67" y="60"/>
                    <a:pt x="69" y="60"/>
                  </a:cubicBezTo>
                  <a:cubicBezTo>
                    <a:pt x="69" y="60"/>
                    <a:pt x="71" y="60"/>
                    <a:pt x="71" y="69"/>
                  </a:cubicBezTo>
                  <a:cubicBezTo>
                    <a:pt x="71" y="119"/>
                    <a:pt x="44" y="159"/>
                    <a:pt x="20" y="181"/>
                  </a:cubicBezTo>
                  <a:cubicBezTo>
                    <a:pt x="11" y="188"/>
                    <a:pt x="11" y="190"/>
                    <a:pt x="11" y="191"/>
                  </a:cubicBezTo>
                  <a:cubicBezTo>
                    <a:pt x="11" y="197"/>
                    <a:pt x="15" y="199"/>
                    <a:pt x="20" y="199"/>
                  </a:cubicBezTo>
                  <a:cubicBezTo>
                    <a:pt x="28" y="199"/>
                    <a:pt x="85" y="147"/>
                    <a:pt x="85" y="69"/>
                  </a:cubicBezTo>
                </a:path>
              </a:pathLst>
            </a:custGeom>
            <a:solidFill>
              <a:srgbClr val="000000"/>
            </a:solidFill>
            <a:ln w="15840">
              <a:noFill/>
            </a:ln>
          </p:spPr>
        </p:sp>
        <p:sp>
          <p:nvSpPr>
            <p:cNvPr id="2676" name="Freeform 76"/>
            <p:cNvSpPr/>
            <p:nvPr/>
          </p:nvSpPr>
          <p:spPr>
            <a:xfrm>
              <a:off x="2228400" y="3309480"/>
              <a:ext cx="157320" cy="163440"/>
            </a:xfrm>
            <a:custGeom>
              <a:avLst/>
              <a:gdLst/>
              <a:ahLst/>
              <a:rect l="0" t="0" r="r" b="b"/>
              <a:pathLst>
                <a:path w="437" h="454">
                  <a:moveTo>
                    <a:pt x="243" y="51"/>
                  </a:moveTo>
                  <a:cubicBezTo>
                    <a:pt x="249" y="29"/>
                    <a:pt x="251" y="21"/>
                    <a:pt x="318" y="21"/>
                  </a:cubicBezTo>
                  <a:cubicBezTo>
                    <a:pt x="341" y="21"/>
                    <a:pt x="346" y="21"/>
                    <a:pt x="346" y="8"/>
                  </a:cubicBezTo>
                  <a:cubicBezTo>
                    <a:pt x="346" y="0"/>
                    <a:pt x="338" y="0"/>
                    <a:pt x="335" y="0"/>
                  </a:cubicBezTo>
                  <a:cubicBezTo>
                    <a:pt x="312" y="0"/>
                    <a:pt x="251" y="2"/>
                    <a:pt x="228" y="2"/>
                  </a:cubicBezTo>
                  <a:cubicBezTo>
                    <a:pt x="207" y="2"/>
                    <a:pt x="153" y="0"/>
                    <a:pt x="131" y="0"/>
                  </a:cubicBezTo>
                  <a:cubicBezTo>
                    <a:pt x="126" y="0"/>
                    <a:pt x="118" y="0"/>
                    <a:pt x="118" y="14"/>
                  </a:cubicBezTo>
                  <a:cubicBezTo>
                    <a:pt x="118" y="21"/>
                    <a:pt x="125" y="21"/>
                    <a:pt x="138" y="21"/>
                  </a:cubicBezTo>
                  <a:cubicBezTo>
                    <a:pt x="139" y="21"/>
                    <a:pt x="153" y="21"/>
                    <a:pt x="166" y="23"/>
                  </a:cubicBezTo>
                  <a:cubicBezTo>
                    <a:pt x="179" y="23"/>
                    <a:pt x="185" y="24"/>
                    <a:pt x="185" y="33"/>
                  </a:cubicBezTo>
                  <a:cubicBezTo>
                    <a:pt x="185" y="35"/>
                    <a:pt x="184" y="38"/>
                    <a:pt x="182" y="45"/>
                  </a:cubicBezTo>
                  <a:lnTo>
                    <a:pt x="85" y="402"/>
                  </a:lnTo>
                  <a:cubicBezTo>
                    <a:pt x="79" y="427"/>
                    <a:pt x="77" y="432"/>
                    <a:pt x="20" y="432"/>
                  </a:cubicBezTo>
                  <a:cubicBezTo>
                    <a:pt x="7" y="432"/>
                    <a:pt x="0" y="432"/>
                    <a:pt x="0" y="445"/>
                  </a:cubicBezTo>
                  <a:cubicBezTo>
                    <a:pt x="0" y="453"/>
                    <a:pt x="7" y="453"/>
                    <a:pt x="20" y="453"/>
                  </a:cubicBezTo>
                  <a:lnTo>
                    <a:pt x="354" y="453"/>
                  </a:lnTo>
                  <a:cubicBezTo>
                    <a:pt x="372" y="453"/>
                    <a:pt x="372" y="453"/>
                    <a:pt x="377" y="442"/>
                  </a:cubicBezTo>
                  <a:lnTo>
                    <a:pt x="435" y="298"/>
                  </a:lnTo>
                  <a:cubicBezTo>
                    <a:pt x="436" y="292"/>
                    <a:pt x="436" y="290"/>
                    <a:pt x="436" y="289"/>
                  </a:cubicBezTo>
                  <a:cubicBezTo>
                    <a:pt x="436" y="286"/>
                    <a:pt x="435" y="281"/>
                    <a:pt x="428" y="281"/>
                  </a:cubicBezTo>
                  <a:cubicBezTo>
                    <a:pt x="422" y="281"/>
                    <a:pt x="422" y="286"/>
                    <a:pt x="417" y="296"/>
                  </a:cubicBezTo>
                  <a:cubicBezTo>
                    <a:pt x="392" y="357"/>
                    <a:pt x="359" y="432"/>
                    <a:pt x="235" y="432"/>
                  </a:cubicBezTo>
                  <a:lnTo>
                    <a:pt x="166" y="432"/>
                  </a:lnTo>
                  <a:cubicBezTo>
                    <a:pt x="156" y="432"/>
                    <a:pt x="154" y="432"/>
                    <a:pt x="151" y="432"/>
                  </a:cubicBezTo>
                  <a:cubicBezTo>
                    <a:pt x="143" y="432"/>
                    <a:pt x="141" y="430"/>
                    <a:pt x="141" y="426"/>
                  </a:cubicBezTo>
                  <a:cubicBezTo>
                    <a:pt x="141" y="423"/>
                    <a:pt x="141" y="421"/>
                    <a:pt x="144" y="409"/>
                  </a:cubicBezTo>
                  <a:lnTo>
                    <a:pt x="243" y="51"/>
                  </a:lnTo>
                </a:path>
              </a:pathLst>
            </a:custGeom>
            <a:solidFill>
              <a:srgbClr val="000000"/>
            </a:solidFill>
            <a:ln w="15840">
              <a:noFill/>
            </a:ln>
          </p:spPr>
        </p:sp>
        <p:sp>
          <p:nvSpPr>
            <p:cNvPr id="2677" name="Freeform 77"/>
            <p:cNvSpPr/>
            <p:nvPr/>
          </p:nvSpPr>
          <p:spPr>
            <a:xfrm>
              <a:off x="2400840" y="3311280"/>
              <a:ext cx="177480" cy="161640"/>
            </a:xfrm>
            <a:custGeom>
              <a:avLst/>
              <a:gdLst/>
              <a:ahLst/>
              <a:rect l="0" t="0" r="r" b="b"/>
              <a:pathLst>
                <a:path w="493" h="449">
                  <a:moveTo>
                    <a:pt x="292" y="47"/>
                  </a:moveTo>
                  <a:cubicBezTo>
                    <a:pt x="297" y="27"/>
                    <a:pt x="299"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0"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78" name="Freeform 78"/>
            <p:cNvSpPr/>
            <p:nvPr/>
          </p:nvSpPr>
          <p:spPr>
            <a:xfrm>
              <a:off x="2554560" y="3395160"/>
              <a:ext cx="136800" cy="113400"/>
            </a:xfrm>
            <a:custGeom>
              <a:avLst/>
              <a:gdLst/>
              <a:ahLst/>
              <a:rect l="0" t="0" r="r" b="b"/>
              <a:pathLst>
                <a:path w="380" h="315">
                  <a:moveTo>
                    <a:pt x="225" y="33"/>
                  </a:moveTo>
                  <a:cubicBezTo>
                    <a:pt x="228" y="20"/>
                    <a:pt x="230" y="18"/>
                    <a:pt x="240" y="17"/>
                  </a:cubicBezTo>
                  <a:cubicBezTo>
                    <a:pt x="243" y="17"/>
                    <a:pt x="261" y="17"/>
                    <a:pt x="271" y="17"/>
                  </a:cubicBezTo>
                  <a:cubicBezTo>
                    <a:pt x="302" y="17"/>
                    <a:pt x="315" y="17"/>
                    <a:pt x="328" y="21"/>
                  </a:cubicBezTo>
                  <a:cubicBezTo>
                    <a:pt x="350" y="27"/>
                    <a:pt x="351" y="41"/>
                    <a:pt x="351" y="57"/>
                  </a:cubicBezTo>
                  <a:cubicBezTo>
                    <a:pt x="351" y="65"/>
                    <a:pt x="351" y="71"/>
                    <a:pt x="348" y="95"/>
                  </a:cubicBezTo>
                  <a:lnTo>
                    <a:pt x="346" y="99"/>
                  </a:lnTo>
                  <a:cubicBezTo>
                    <a:pt x="346" y="105"/>
                    <a:pt x="350" y="107"/>
                    <a:pt x="356" y="107"/>
                  </a:cubicBezTo>
                  <a:cubicBezTo>
                    <a:pt x="363" y="107"/>
                    <a:pt x="364" y="102"/>
                    <a:pt x="364" y="95"/>
                  </a:cubicBezTo>
                  <a:lnTo>
                    <a:pt x="379" y="6"/>
                  </a:lnTo>
                  <a:cubicBezTo>
                    <a:pt x="379" y="0"/>
                    <a:pt x="372" y="0"/>
                    <a:pt x="363" y="0"/>
                  </a:cubicBezTo>
                  <a:lnTo>
                    <a:pt x="53" y="0"/>
                  </a:lnTo>
                  <a:cubicBezTo>
                    <a:pt x="39" y="0"/>
                    <a:pt x="38" y="0"/>
                    <a:pt x="34" y="9"/>
                  </a:cubicBezTo>
                  <a:lnTo>
                    <a:pt x="3" y="92"/>
                  </a:lnTo>
                  <a:cubicBezTo>
                    <a:pt x="2" y="93"/>
                    <a:pt x="0" y="98"/>
                    <a:pt x="0" y="101"/>
                  </a:cubicBezTo>
                  <a:cubicBezTo>
                    <a:pt x="0" y="102"/>
                    <a:pt x="2" y="107"/>
                    <a:pt x="8" y="107"/>
                  </a:cubicBezTo>
                  <a:cubicBezTo>
                    <a:pt x="15" y="107"/>
                    <a:pt x="16" y="105"/>
                    <a:pt x="20" y="96"/>
                  </a:cubicBezTo>
                  <a:cubicBezTo>
                    <a:pt x="49" y="21"/>
                    <a:pt x="66" y="17"/>
                    <a:pt x="143" y="17"/>
                  </a:cubicBezTo>
                  <a:lnTo>
                    <a:pt x="164" y="17"/>
                  </a:lnTo>
                  <a:cubicBezTo>
                    <a:pt x="179" y="17"/>
                    <a:pt x="179" y="17"/>
                    <a:pt x="179" y="21"/>
                  </a:cubicBezTo>
                  <a:cubicBezTo>
                    <a:pt x="179" y="23"/>
                    <a:pt x="179" y="24"/>
                    <a:pt x="177" y="32"/>
                  </a:cubicBezTo>
                  <a:lnTo>
                    <a:pt x="110" y="275"/>
                  </a:lnTo>
                  <a:cubicBezTo>
                    <a:pt x="107" y="293"/>
                    <a:pt x="105" y="298"/>
                    <a:pt x="51" y="298"/>
                  </a:cubicBezTo>
                  <a:cubicBezTo>
                    <a:pt x="33" y="298"/>
                    <a:pt x="28" y="298"/>
                    <a:pt x="28" y="308"/>
                  </a:cubicBezTo>
                  <a:cubicBezTo>
                    <a:pt x="28" y="308"/>
                    <a:pt x="30" y="314"/>
                    <a:pt x="38" y="314"/>
                  </a:cubicBezTo>
                  <a:cubicBezTo>
                    <a:pt x="51" y="314"/>
                    <a:pt x="66" y="313"/>
                    <a:pt x="80" y="313"/>
                  </a:cubicBezTo>
                  <a:cubicBezTo>
                    <a:pt x="95" y="313"/>
                    <a:pt x="110" y="313"/>
                    <a:pt x="125" y="313"/>
                  </a:cubicBezTo>
                  <a:cubicBezTo>
                    <a:pt x="138" y="313"/>
                    <a:pt x="156" y="313"/>
                    <a:pt x="171" y="313"/>
                  </a:cubicBezTo>
                  <a:cubicBezTo>
                    <a:pt x="184" y="313"/>
                    <a:pt x="199" y="314"/>
                    <a:pt x="212" y="314"/>
                  </a:cubicBezTo>
                  <a:cubicBezTo>
                    <a:pt x="217" y="314"/>
                    <a:pt x="225" y="314"/>
                    <a:pt x="225" y="304"/>
                  </a:cubicBezTo>
                  <a:cubicBezTo>
                    <a:pt x="225" y="298"/>
                    <a:pt x="218" y="298"/>
                    <a:pt x="203" y="298"/>
                  </a:cubicBezTo>
                  <a:cubicBezTo>
                    <a:pt x="194" y="298"/>
                    <a:pt x="184" y="296"/>
                    <a:pt x="174" y="296"/>
                  </a:cubicBezTo>
                  <a:cubicBezTo>
                    <a:pt x="156" y="295"/>
                    <a:pt x="156" y="293"/>
                    <a:pt x="156" y="287"/>
                  </a:cubicBezTo>
                  <a:cubicBezTo>
                    <a:pt x="156" y="284"/>
                    <a:pt x="156" y="283"/>
                    <a:pt x="158" y="277"/>
                  </a:cubicBezTo>
                  <a:lnTo>
                    <a:pt x="225" y="33"/>
                  </a:lnTo>
                </a:path>
              </a:pathLst>
            </a:custGeom>
            <a:solidFill>
              <a:srgbClr val="000000"/>
            </a:solidFill>
            <a:ln w="15840">
              <a:noFill/>
            </a:ln>
          </p:spPr>
        </p:sp>
        <p:sp>
          <p:nvSpPr>
            <p:cNvPr id="2679" name="Freeform 79"/>
            <p:cNvSpPr/>
            <p:nvPr/>
          </p:nvSpPr>
          <p:spPr>
            <a:xfrm>
              <a:off x="2803680" y="3321000"/>
              <a:ext cx="159120" cy="207720"/>
            </a:xfrm>
            <a:custGeom>
              <a:avLst/>
              <a:gdLst/>
              <a:ahLst/>
              <a:rect l="0" t="0" r="r" b="b"/>
              <a:pathLst>
                <a:path w="442" h="577">
                  <a:moveTo>
                    <a:pt x="417" y="27"/>
                  </a:moveTo>
                  <a:cubicBezTo>
                    <a:pt x="428" y="27"/>
                    <a:pt x="441" y="27"/>
                    <a:pt x="441" y="14"/>
                  </a:cubicBezTo>
                  <a:cubicBezTo>
                    <a:pt x="441" y="0"/>
                    <a:pt x="428" y="0"/>
                    <a:pt x="417" y="0"/>
                  </a:cubicBezTo>
                  <a:lnTo>
                    <a:pt x="222" y="0"/>
                  </a:lnTo>
                  <a:cubicBezTo>
                    <a:pt x="100" y="0"/>
                    <a:pt x="0" y="84"/>
                    <a:pt x="0" y="191"/>
                  </a:cubicBezTo>
                  <a:cubicBezTo>
                    <a:pt x="0" y="299"/>
                    <a:pt x="100" y="384"/>
                    <a:pt x="222" y="384"/>
                  </a:cubicBezTo>
                  <a:lnTo>
                    <a:pt x="417" y="384"/>
                  </a:lnTo>
                  <a:cubicBezTo>
                    <a:pt x="428" y="384"/>
                    <a:pt x="441" y="384"/>
                    <a:pt x="441" y="370"/>
                  </a:cubicBezTo>
                  <a:cubicBezTo>
                    <a:pt x="441" y="357"/>
                    <a:pt x="428" y="357"/>
                    <a:pt x="417" y="357"/>
                  </a:cubicBezTo>
                  <a:lnTo>
                    <a:pt x="225" y="357"/>
                  </a:lnTo>
                  <a:cubicBezTo>
                    <a:pt x="108" y="357"/>
                    <a:pt x="30" y="278"/>
                    <a:pt x="30" y="193"/>
                  </a:cubicBezTo>
                  <a:cubicBezTo>
                    <a:pt x="30" y="102"/>
                    <a:pt x="112" y="27"/>
                    <a:pt x="223" y="27"/>
                  </a:cubicBezTo>
                  <a:lnTo>
                    <a:pt x="417" y="27"/>
                  </a:lnTo>
                  <a:moveTo>
                    <a:pt x="417" y="513"/>
                  </a:moveTo>
                  <a:cubicBezTo>
                    <a:pt x="428" y="513"/>
                    <a:pt x="441" y="513"/>
                    <a:pt x="441" y="499"/>
                  </a:cubicBezTo>
                  <a:cubicBezTo>
                    <a:pt x="441" y="486"/>
                    <a:pt x="428" y="486"/>
                    <a:pt x="417" y="486"/>
                  </a:cubicBezTo>
                  <a:lnTo>
                    <a:pt x="259" y="486"/>
                  </a:lnTo>
                  <a:cubicBezTo>
                    <a:pt x="274" y="474"/>
                    <a:pt x="300" y="451"/>
                    <a:pt x="302" y="450"/>
                  </a:cubicBezTo>
                  <a:cubicBezTo>
                    <a:pt x="312" y="442"/>
                    <a:pt x="313" y="441"/>
                    <a:pt x="313" y="435"/>
                  </a:cubicBezTo>
                  <a:cubicBezTo>
                    <a:pt x="313" y="432"/>
                    <a:pt x="310" y="421"/>
                    <a:pt x="299" y="421"/>
                  </a:cubicBezTo>
                  <a:cubicBezTo>
                    <a:pt x="294" y="421"/>
                    <a:pt x="292" y="421"/>
                    <a:pt x="277" y="435"/>
                  </a:cubicBezTo>
                  <a:lnTo>
                    <a:pt x="215" y="486"/>
                  </a:lnTo>
                  <a:lnTo>
                    <a:pt x="39" y="486"/>
                  </a:lnTo>
                  <a:cubicBezTo>
                    <a:pt x="28" y="486"/>
                    <a:pt x="15" y="486"/>
                    <a:pt x="15" y="499"/>
                  </a:cubicBezTo>
                  <a:cubicBezTo>
                    <a:pt x="15" y="512"/>
                    <a:pt x="28" y="513"/>
                    <a:pt x="39" y="513"/>
                  </a:cubicBezTo>
                  <a:lnTo>
                    <a:pt x="184" y="513"/>
                  </a:lnTo>
                  <a:cubicBezTo>
                    <a:pt x="169" y="524"/>
                    <a:pt x="143" y="546"/>
                    <a:pt x="139" y="548"/>
                  </a:cubicBezTo>
                  <a:cubicBezTo>
                    <a:pt x="133" y="555"/>
                    <a:pt x="130" y="558"/>
                    <a:pt x="130" y="563"/>
                  </a:cubicBezTo>
                  <a:cubicBezTo>
                    <a:pt x="130" y="569"/>
                    <a:pt x="135" y="576"/>
                    <a:pt x="144" y="576"/>
                  </a:cubicBezTo>
                  <a:cubicBezTo>
                    <a:pt x="148" y="576"/>
                    <a:pt x="149" y="576"/>
                    <a:pt x="166" y="564"/>
                  </a:cubicBezTo>
                  <a:lnTo>
                    <a:pt x="226" y="513"/>
                  </a:lnTo>
                  <a:lnTo>
                    <a:pt x="417" y="513"/>
                  </a:lnTo>
                </a:path>
              </a:pathLst>
            </a:custGeom>
            <a:solidFill>
              <a:srgbClr val="000000"/>
            </a:solidFill>
            <a:ln w="15840">
              <a:noFill/>
            </a:ln>
          </p:spPr>
        </p:sp>
        <p:sp>
          <p:nvSpPr>
            <p:cNvPr id="2680" name="Freeform 80"/>
            <p:cNvSpPr/>
            <p:nvPr/>
          </p:nvSpPr>
          <p:spPr>
            <a:xfrm>
              <a:off x="3062520" y="3311280"/>
              <a:ext cx="177480" cy="161640"/>
            </a:xfrm>
            <a:custGeom>
              <a:avLst/>
              <a:gdLst/>
              <a:ahLst/>
              <a:rect l="0" t="0" r="r" b="b"/>
              <a:pathLst>
                <a:path w="493" h="449">
                  <a:moveTo>
                    <a:pt x="292" y="47"/>
                  </a:moveTo>
                  <a:cubicBezTo>
                    <a:pt x="297" y="27"/>
                    <a:pt x="300" y="24"/>
                    <a:pt x="308" y="23"/>
                  </a:cubicBezTo>
                  <a:cubicBezTo>
                    <a:pt x="315" y="21"/>
                    <a:pt x="338" y="21"/>
                    <a:pt x="354" y="21"/>
                  </a:cubicBezTo>
                  <a:cubicBezTo>
                    <a:pt x="427" y="21"/>
                    <a:pt x="459" y="23"/>
                    <a:pt x="459" y="75"/>
                  </a:cubicBezTo>
                  <a:cubicBezTo>
                    <a:pt x="459" y="84"/>
                    <a:pt x="456" y="111"/>
                    <a:pt x="453" y="128"/>
                  </a:cubicBezTo>
                  <a:cubicBezTo>
                    <a:pt x="453" y="131"/>
                    <a:pt x="451" y="138"/>
                    <a:pt x="451" y="140"/>
                  </a:cubicBezTo>
                  <a:cubicBezTo>
                    <a:pt x="451" y="144"/>
                    <a:pt x="453" y="149"/>
                    <a:pt x="459" y="149"/>
                  </a:cubicBezTo>
                  <a:cubicBezTo>
                    <a:pt x="468" y="149"/>
                    <a:pt x="469" y="144"/>
                    <a:pt x="471" y="134"/>
                  </a:cubicBezTo>
                  <a:lnTo>
                    <a:pt x="491" y="18"/>
                  </a:lnTo>
                  <a:cubicBezTo>
                    <a:pt x="491" y="17"/>
                    <a:pt x="492" y="9"/>
                    <a:pt x="492" y="8"/>
                  </a:cubicBezTo>
                  <a:cubicBezTo>
                    <a:pt x="492" y="0"/>
                    <a:pt x="484" y="0"/>
                    <a:pt x="473" y="0"/>
                  </a:cubicBezTo>
                  <a:lnTo>
                    <a:pt x="71" y="0"/>
                  </a:lnTo>
                  <a:cubicBezTo>
                    <a:pt x="54" y="0"/>
                    <a:pt x="53" y="0"/>
                    <a:pt x="48" y="14"/>
                  </a:cubicBezTo>
                  <a:lnTo>
                    <a:pt x="5" y="129"/>
                  </a:lnTo>
                  <a:cubicBezTo>
                    <a:pt x="3" y="131"/>
                    <a:pt x="0" y="140"/>
                    <a:pt x="0" y="141"/>
                  </a:cubicBezTo>
                  <a:cubicBezTo>
                    <a:pt x="0" y="146"/>
                    <a:pt x="3" y="149"/>
                    <a:pt x="8" y="149"/>
                  </a:cubicBezTo>
                  <a:cubicBezTo>
                    <a:pt x="16" y="149"/>
                    <a:pt x="16" y="146"/>
                    <a:pt x="21" y="135"/>
                  </a:cubicBezTo>
                  <a:cubicBezTo>
                    <a:pt x="61" y="33"/>
                    <a:pt x="79" y="21"/>
                    <a:pt x="185" y="21"/>
                  </a:cubicBezTo>
                  <a:lnTo>
                    <a:pt x="213" y="21"/>
                  </a:lnTo>
                  <a:cubicBezTo>
                    <a:pt x="235" y="21"/>
                    <a:pt x="235" y="23"/>
                    <a:pt x="235" y="29"/>
                  </a:cubicBezTo>
                  <a:cubicBezTo>
                    <a:pt x="235" y="33"/>
                    <a:pt x="231" y="41"/>
                    <a:pt x="231" y="42"/>
                  </a:cubicBezTo>
                  <a:lnTo>
                    <a:pt x="135" y="397"/>
                  </a:lnTo>
                  <a:cubicBezTo>
                    <a:pt x="128" y="421"/>
                    <a:pt x="126" y="429"/>
                    <a:pt x="49" y="429"/>
                  </a:cubicBezTo>
                  <a:cubicBezTo>
                    <a:pt x="23" y="429"/>
                    <a:pt x="18" y="429"/>
                    <a:pt x="18" y="441"/>
                  </a:cubicBezTo>
                  <a:cubicBezTo>
                    <a:pt x="18" y="448"/>
                    <a:pt x="26" y="448"/>
                    <a:pt x="31" y="448"/>
                  </a:cubicBezTo>
                  <a:cubicBezTo>
                    <a:pt x="49" y="448"/>
                    <a:pt x="71" y="448"/>
                    <a:pt x="90" y="448"/>
                  </a:cubicBezTo>
                  <a:cubicBezTo>
                    <a:pt x="110" y="448"/>
                    <a:pt x="131" y="447"/>
                    <a:pt x="151" y="447"/>
                  </a:cubicBezTo>
                  <a:cubicBezTo>
                    <a:pt x="171" y="447"/>
                    <a:pt x="192" y="448"/>
                    <a:pt x="212" y="448"/>
                  </a:cubicBezTo>
                  <a:cubicBezTo>
                    <a:pt x="231" y="448"/>
                    <a:pt x="254" y="448"/>
                    <a:pt x="274" y="448"/>
                  </a:cubicBezTo>
                  <a:cubicBezTo>
                    <a:pt x="281" y="448"/>
                    <a:pt x="290" y="448"/>
                    <a:pt x="290" y="436"/>
                  </a:cubicBezTo>
                  <a:cubicBezTo>
                    <a:pt x="290" y="429"/>
                    <a:pt x="284" y="429"/>
                    <a:pt x="266" y="429"/>
                  </a:cubicBezTo>
                  <a:cubicBezTo>
                    <a:pt x="248" y="429"/>
                    <a:pt x="238" y="429"/>
                    <a:pt x="220" y="427"/>
                  </a:cubicBezTo>
                  <a:cubicBezTo>
                    <a:pt x="199" y="426"/>
                    <a:pt x="192" y="423"/>
                    <a:pt x="192" y="412"/>
                  </a:cubicBezTo>
                  <a:cubicBezTo>
                    <a:pt x="192" y="412"/>
                    <a:pt x="192" y="409"/>
                    <a:pt x="195" y="399"/>
                  </a:cubicBezTo>
                  <a:lnTo>
                    <a:pt x="292" y="47"/>
                  </a:lnTo>
                </a:path>
              </a:pathLst>
            </a:custGeom>
            <a:solidFill>
              <a:srgbClr val="000000"/>
            </a:solidFill>
            <a:ln w="15840">
              <a:noFill/>
            </a:ln>
          </p:spPr>
        </p:sp>
        <p:sp>
          <p:nvSpPr>
            <p:cNvPr id="2681" name="Freeform 81"/>
            <p:cNvSpPr/>
            <p:nvPr/>
          </p:nvSpPr>
          <p:spPr>
            <a:xfrm>
              <a:off x="3251520" y="3447000"/>
              <a:ext cx="28800" cy="26280"/>
            </a:xfrm>
            <a:custGeom>
              <a:avLst/>
              <a:gdLst/>
              <a:ahLst/>
              <a:rect l="0" t="0" r="r" b="b"/>
              <a:pathLst>
                <a:path w="80" h="73">
                  <a:moveTo>
                    <a:pt x="79" y="36"/>
                  </a:moveTo>
                  <a:cubicBezTo>
                    <a:pt x="79" y="17"/>
                    <a:pt x="61" y="0"/>
                    <a:pt x="39" y="0"/>
                  </a:cubicBezTo>
                  <a:cubicBezTo>
                    <a:pt x="18" y="0"/>
                    <a:pt x="0" y="17"/>
                    <a:pt x="0" y="36"/>
                  </a:cubicBezTo>
                  <a:cubicBezTo>
                    <a:pt x="0" y="56"/>
                    <a:pt x="18" y="72"/>
                    <a:pt x="39" y="72"/>
                  </a:cubicBezTo>
                  <a:cubicBezTo>
                    <a:pt x="61" y="72"/>
                    <a:pt x="79" y="56"/>
                    <a:pt x="79" y="36"/>
                  </a:cubicBezTo>
                </a:path>
              </a:pathLst>
            </a:custGeom>
            <a:solidFill>
              <a:srgbClr val="000000"/>
            </a:solidFill>
            <a:ln w="15840">
              <a:noFill/>
            </a:ln>
          </p:spPr>
        </p:sp>
      </p:grpSp>
      <p:pic>
        <p:nvPicPr>
          <p:cNvPr id="2682" name="" descr=""/>
          <p:cNvPicPr/>
          <p:nvPr/>
        </p:nvPicPr>
        <p:blipFill>
          <a:blip r:embed="rId1"/>
          <a:stretch/>
        </p:blipFill>
        <p:spPr>
          <a:xfrm>
            <a:off x="5214240" y="2560320"/>
            <a:ext cx="3838320" cy="1638000"/>
          </a:xfrm>
          <a:prstGeom prst="rect">
            <a:avLst/>
          </a:prstGeom>
          <a:ln>
            <a:noFill/>
          </a:ln>
        </p:spPr>
      </p:pic>
      <p:pic>
        <p:nvPicPr>
          <p:cNvPr id="2683" name="" descr=""/>
          <p:cNvPicPr/>
          <p:nvPr/>
        </p:nvPicPr>
        <p:blipFill>
          <a:blip r:embed="rId2"/>
          <a:stretch/>
        </p:blipFill>
        <p:spPr>
          <a:xfrm>
            <a:off x="5212080" y="1005840"/>
            <a:ext cx="3838320" cy="1247400"/>
          </a:xfrm>
          <a:prstGeom prst="rect">
            <a:avLst/>
          </a:prstGeom>
          <a:ln>
            <a:noFill/>
          </a:ln>
        </p:spPr>
      </p:pic>
      <p:grpSp>
        <p:nvGrpSpPr>
          <p:cNvPr id="2684" name="Group 82"/>
          <p:cNvGrpSpPr/>
          <p:nvPr/>
        </p:nvGrpSpPr>
        <p:grpSpPr>
          <a:xfrm>
            <a:off x="-91440" y="3931920"/>
            <a:ext cx="5303520" cy="2696040"/>
            <a:chOff x="-91440" y="3931920"/>
            <a:chExt cx="5303520" cy="2696040"/>
          </a:xfrm>
        </p:grpSpPr>
        <p:pic>
          <p:nvPicPr>
            <p:cNvPr id="2685" name="" descr=""/>
            <p:cNvPicPr/>
            <p:nvPr/>
          </p:nvPicPr>
          <p:blipFill>
            <a:blip r:embed="rId3"/>
            <a:stretch/>
          </p:blipFill>
          <p:spPr>
            <a:xfrm>
              <a:off x="-91440" y="3931920"/>
              <a:ext cx="5303520" cy="2696040"/>
            </a:xfrm>
            <a:prstGeom prst="rect">
              <a:avLst/>
            </a:prstGeom>
            <a:ln>
              <a:noFill/>
            </a:ln>
          </p:spPr>
        </p:pic>
        <p:sp>
          <p:nvSpPr>
            <p:cNvPr id="2686" name="TextShape 83"/>
            <p:cNvSpPr txBox="1"/>
            <p:nvPr/>
          </p:nvSpPr>
          <p:spPr>
            <a:xfrm>
              <a:off x="1188720" y="4663440"/>
              <a:ext cx="2651760" cy="1882080"/>
            </a:xfrm>
            <a:prstGeom prst="rect">
              <a:avLst/>
            </a:prstGeom>
            <a:noFill/>
            <a:ln>
              <a:noFill/>
            </a:ln>
          </p:spPr>
          <p:txBody>
            <a:bodyPr lIns="90000" rIns="90000" tIns="45000" bIns="45000"/>
            <a:p>
              <a:r>
                <a:rPr b="0" lang="en-US" sz="1800" spc="-1" strike="noStrike">
                  <a:latin typeface="Arial"/>
                </a:rPr>
                <a:t>Sound: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Safeness.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Proper completion.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Option to complete.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No dead parts.</a:t>
              </a:r>
              <a:endParaRPr b="0" lang="en-US" sz="1800" spc="-1" strike="noStrike">
                <a:latin typeface="Arial"/>
              </a:endParaRPr>
            </a:p>
            <a:p>
              <a:pPr lvl="1" marL="432000" indent="-216000">
                <a:buClr>
                  <a:srgbClr val="000000"/>
                </a:buClr>
                <a:buSzPct val="45000"/>
                <a:buFont typeface="Wingdings" charset="2"/>
                <a:buChar char=""/>
              </a:pPr>
              <a:endParaRPr b="0" lang="en-US" sz="1800" spc="-1" strike="noStrike">
                <a:latin typeface="Arial"/>
              </a:endParaRPr>
            </a:p>
            <a:p>
              <a:endParaRPr b="0" lang="en-US" sz="1800" spc="-1" strike="noStrike">
                <a:latin typeface="Arial"/>
              </a:endParaRPr>
            </a:p>
          </p:txBody>
        </p:sp>
      </p:grpSp>
      <p:pic>
        <p:nvPicPr>
          <p:cNvPr id="2687" name="" descr=""/>
          <p:cNvPicPr/>
          <p:nvPr/>
        </p:nvPicPr>
        <p:blipFill>
          <a:blip r:embed="rId4"/>
          <a:stretch/>
        </p:blipFill>
        <p:spPr>
          <a:xfrm>
            <a:off x="6492240" y="2954880"/>
            <a:ext cx="1280160" cy="1280160"/>
          </a:xfrm>
          <a:prstGeom prst="rect">
            <a:avLst/>
          </a:prstGeom>
          <a:ln>
            <a:noFill/>
          </a:ln>
        </p:spPr>
      </p:pic>
      <p:pic>
        <p:nvPicPr>
          <p:cNvPr id="2688" name="" descr=""/>
          <p:cNvPicPr/>
          <p:nvPr/>
        </p:nvPicPr>
        <p:blipFill>
          <a:blip r:embed="rId5"/>
          <a:stretch/>
        </p:blipFill>
        <p:spPr>
          <a:xfrm>
            <a:off x="6372000" y="1161720"/>
            <a:ext cx="1126080" cy="112608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9" name="" descr=""/>
          <p:cNvPicPr/>
          <p:nvPr/>
        </p:nvPicPr>
        <p:blipFill>
          <a:blip r:embed="rId1"/>
          <a:stretch/>
        </p:blipFill>
        <p:spPr>
          <a:xfrm>
            <a:off x="-1371600" y="457200"/>
            <a:ext cx="12344400" cy="6309360"/>
          </a:xfrm>
          <a:prstGeom prst="rect">
            <a:avLst/>
          </a:prstGeom>
          <a:ln>
            <a:noFill/>
          </a:ln>
        </p:spPr>
      </p:pic>
      <p:sp>
        <p:nvSpPr>
          <p:cNvPr id="2690"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Petri net – soundnes</a:t>
            </a:r>
            <a:endParaRPr b="1" lang="en-US" sz="3600" spc="-1" strike="noStrike">
              <a:solidFill>
                <a:srgbClr val="0066ff"/>
              </a:solidFill>
              <a:latin typeface="Arial"/>
            </a:endParaRPr>
          </a:p>
        </p:txBody>
      </p:sp>
      <p:sp>
        <p:nvSpPr>
          <p:cNvPr id="2691" name="TextShape 2"/>
          <p:cNvSpPr txBox="1"/>
          <p:nvPr/>
        </p:nvSpPr>
        <p:spPr>
          <a:xfrm>
            <a:off x="1737360" y="2324520"/>
            <a:ext cx="6583680" cy="3161880"/>
          </a:xfrm>
          <a:prstGeom prst="rect">
            <a:avLst/>
          </a:prstGeom>
          <a:noFill/>
          <a:ln>
            <a:noFill/>
          </a:ln>
        </p:spPr>
        <p:txBody>
          <a:bodyPr lIns="90000" rIns="90000" tIns="45000" bIns="45000"/>
          <a:p>
            <a:r>
              <a:rPr b="0" lang="en-US" sz="1800" spc="-1" strike="noStrike">
                <a:latin typeface="Arial"/>
              </a:rPr>
              <a:t>Sound: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Safeness.</a:t>
            </a:r>
            <a:endParaRPr b="0" lang="en-US" sz="1800" spc="-1" strike="noStrike">
              <a:latin typeface="Arial"/>
            </a:endParaRPr>
          </a:p>
          <a:p>
            <a:pPr lvl="1" marL="432000" indent="-216000">
              <a:buClr>
                <a:srgbClr val="000000"/>
              </a:buClr>
              <a:buSzPct val="45000"/>
              <a:buFont typeface="Wingdings" charset="2"/>
              <a:buChar char=""/>
            </a:pPr>
            <a:r>
              <a:rPr b="0" lang="en-US" sz="1800" spc="-1" strike="noStrike">
                <a:latin typeface="Arial"/>
              </a:rPr>
              <a:t>Places cannot hold multiple tokens at the same time.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Proper completion.</a:t>
            </a:r>
            <a:endParaRPr b="0" lang="en-US" sz="1800" spc="-1" strike="noStrike">
              <a:latin typeface="Arial"/>
            </a:endParaRPr>
          </a:p>
          <a:p>
            <a:pPr lvl="1" marL="432000" indent="-216000">
              <a:buClr>
                <a:srgbClr val="000000"/>
              </a:buClr>
              <a:buSzPct val="45000"/>
              <a:buFont typeface="Wingdings" charset="2"/>
              <a:buChar char=""/>
            </a:pPr>
            <a:r>
              <a:rPr b="0" lang="en-US" sz="1800" spc="-1" strike="noStrike">
                <a:latin typeface="Arial"/>
              </a:rPr>
              <a:t>If the sink place is marked, all other places are empty.</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Option to complete.</a:t>
            </a:r>
            <a:endParaRPr b="0" lang="en-US" sz="1800" spc="-1" strike="noStrike">
              <a:latin typeface="Arial"/>
            </a:endParaRPr>
          </a:p>
          <a:p>
            <a:pPr lvl="1" marL="432000" indent="-216000">
              <a:buClr>
                <a:srgbClr val="000000"/>
              </a:buClr>
              <a:buSzPct val="45000"/>
              <a:buFont typeface="Wingdings" charset="2"/>
              <a:buChar char=""/>
            </a:pPr>
            <a:r>
              <a:rPr b="0" lang="en-US" sz="1800" spc="-1" strike="noStrike">
                <a:latin typeface="Arial"/>
              </a:rPr>
              <a:t>It is always possible to reach the final marking from any reachable marking.</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No dead parts.</a:t>
            </a:r>
            <a:endParaRPr b="0" lang="en-US" sz="1800" spc="-1" strike="noStrike">
              <a:latin typeface="Arial"/>
            </a:endParaRPr>
          </a:p>
          <a:p>
            <a:pPr lvl="1" marL="432000" indent="-216000">
              <a:buClr>
                <a:srgbClr val="000000"/>
              </a:buClr>
              <a:buSzPct val="45000"/>
              <a:buFont typeface="Wingdings" charset="2"/>
              <a:buChar char=""/>
            </a:pPr>
            <a:r>
              <a:rPr b="0" lang="en-US" sz="1800" spc="-1" strike="noStrike">
                <a:latin typeface="Arial"/>
              </a:rPr>
              <a:t>For any transition, there exists a path from source to sink place through it.</a:t>
            </a:r>
            <a:endParaRPr b="0" lang="en-US" sz="1800" spc="-1" strike="noStrike">
              <a:latin typeface="Arial"/>
            </a:endParaRPr>
          </a:p>
          <a:p>
            <a:endParaRPr b="0" lang="en-US"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2"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Soundness proof</a:t>
            </a:r>
            <a:endParaRPr b="1" lang="en-US" sz="3600" spc="-1" strike="noStrike">
              <a:solidFill>
                <a:srgbClr val="0066ff"/>
              </a:solidFill>
              <a:latin typeface="Arial"/>
            </a:endParaRPr>
          </a:p>
        </p:txBody>
      </p:sp>
      <p:pic>
        <p:nvPicPr>
          <p:cNvPr id="2693" name="" descr=""/>
          <p:cNvPicPr/>
          <p:nvPr/>
        </p:nvPicPr>
        <p:blipFill>
          <a:blip r:embed="rId1"/>
          <a:stretch/>
        </p:blipFill>
        <p:spPr>
          <a:xfrm>
            <a:off x="6217920" y="914400"/>
            <a:ext cx="3838320" cy="1676160"/>
          </a:xfrm>
          <a:prstGeom prst="rect">
            <a:avLst/>
          </a:prstGeom>
          <a:ln>
            <a:noFill/>
          </a:ln>
        </p:spPr>
      </p:pic>
      <p:grpSp>
        <p:nvGrpSpPr>
          <p:cNvPr id="2694" name="Group 2"/>
          <p:cNvGrpSpPr/>
          <p:nvPr/>
        </p:nvGrpSpPr>
        <p:grpSpPr>
          <a:xfrm>
            <a:off x="478080" y="1033920"/>
            <a:ext cx="5391000" cy="608040"/>
            <a:chOff x="478080" y="1033920"/>
            <a:chExt cx="5391000" cy="608040"/>
          </a:xfrm>
        </p:grpSpPr>
        <p:sp>
          <p:nvSpPr>
            <p:cNvPr id="2695" name="Freeform 3"/>
            <p:cNvSpPr/>
            <p:nvPr/>
          </p:nvSpPr>
          <p:spPr>
            <a:xfrm>
              <a:off x="478080" y="1033920"/>
              <a:ext cx="5391360" cy="605880"/>
            </a:xfrm>
            <a:custGeom>
              <a:avLst/>
              <a:gdLst/>
              <a:ahLst/>
              <a:rect l="0" t="0" r="r" b="b"/>
              <a:pathLst>
                <a:path w="14976" h="1683">
                  <a:moveTo>
                    <a:pt x="7488" y="1682"/>
                  </a:moveTo>
                  <a:lnTo>
                    <a:pt x="0" y="1682"/>
                  </a:lnTo>
                  <a:lnTo>
                    <a:pt x="0" y="0"/>
                  </a:lnTo>
                  <a:lnTo>
                    <a:pt x="14975" y="0"/>
                  </a:lnTo>
                  <a:lnTo>
                    <a:pt x="14975" y="1682"/>
                  </a:lnTo>
                  <a:lnTo>
                    <a:pt x="7488" y="1682"/>
                  </a:lnTo>
                </a:path>
              </a:pathLst>
            </a:custGeom>
            <a:solidFill>
              <a:srgbClr val="ffffff"/>
            </a:solidFill>
            <a:ln w="15840">
              <a:noFill/>
            </a:ln>
          </p:spPr>
        </p:sp>
        <p:sp>
          <p:nvSpPr>
            <p:cNvPr id="2696" name="Freeform 4"/>
            <p:cNvSpPr/>
            <p:nvPr/>
          </p:nvSpPr>
          <p:spPr>
            <a:xfrm>
              <a:off x="798480" y="1046160"/>
              <a:ext cx="140400" cy="197640"/>
            </a:xfrm>
            <a:custGeom>
              <a:avLst/>
              <a:gdLst/>
              <a:ahLst/>
              <a:rect l="0" t="0" r="r" b="b"/>
              <a:pathLst>
                <a:path w="390" h="549">
                  <a:moveTo>
                    <a:pt x="308" y="484"/>
                  </a:moveTo>
                  <a:cubicBezTo>
                    <a:pt x="315" y="501"/>
                    <a:pt x="338" y="530"/>
                    <a:pt x="345" y="530"/>
                  </a:cubicBezTo>
                  <a:cubicBezTo>
                    <a:pt x="350" y="530"/>
                    <a:pt x="350" y="525"/>
                    <a:pt x="350" y="513"/>
                  </a:cubicBezTo>
                  <a:lnTo>
                    <a:pt x="350" y="382"/>
                  </a:lnTo>
                  <a:cubicBezTo>
                    <a:pt x="350" y="353"/>
                    <a:pt x="353" y="349"/>
                    <a:pt x="389" y="349"/>
                  </a:cubicBezTo>
                  <a:lnTo>
                    <a:pt x="389" y="325"/>
                  </a:lnTo>
                  <a:cubicBezTo>
                    <a:pt x="368" y="327"/>
                    <a:pt x="337" y="329"/>
                    <a:pt x="320" y="329"/>
                  </a:cubicBezTo>
                  <a:cubicBezTo>
                    <a:pt x="297" y="329"/>
                    <a:pt x="247" y="329"/>
                    <a:pt x="228" y="325"/>
                  </a:cubicBezTo>
                  <a:lnTo>
                    <a:pt x="228" y="349"/>
                  </a:lnTo>
                  <a:lnTo>
                    <a:pt x="246" y="349"/>
                  </a:lnTo>
                  <a:cubicBezTo>
                    <a:pt x="297" y="349"/>
                    <a:pt x="299" y="358"/>
                    <a:pt x="299" y="385"/>
                  </a:cubicBezTo>
                  <a:lnTo>
                    <a:pt x="299" y="433"/>
                  </a:lnTo>
                  <a:cubicBezTo>
                    <a:pt x="299" y="519"/>
                    <a:pt x="226" y="525"/>
                    <a:pt x="209" y="525"/>
                  </a:cubicBezTo>
                  <a:cubicBezTo>
                    <a:pt x="173" y="525"/>
                    <a:pt x="59" y="498"/>
                    <a:pt x="59" y="274"/>
                  </a:cubicBezTo>
                  <a:cubicBezTo>
                    <a:pt x="59" y="48"/>
                    <a:pt x="172" y="24"/>
                    <a:pt x="207" y="24"/>
                  </a:cubicBezTo>
                  <a:cubicBezTo>
                    <a:pt x="268" y="24"/>
                    <a:pt x="320" y="91"/>
                    <a:pt x="332" y="202"/>
                  </a:cubicBezTo>
                  <a:cubicBezTo>
                    <a:pt x="333" y="212"/>
                    <a:pt x="333" y="216"/>
                    <a:pt x="341" y="216"/>
                  </a:cubicBezTo>
                  <a:cubicBezTo>
                    <a:pt x="350" y="216"/>
                    <a:pt x="350" y="212"/>
                    <a:pt x="350" y="197"/>
                  </a:cubicBezTo>
                  <a:lnTo>
                    <a:pt x="350" y="19"/>
                  </a:lnTo>
                  <a:cubicBezTo>
                    <a:pt x="350" y="5"/>
                    <a:pt x="350" y="0"/>
                    <a:pt x="343" y="0"/>
                  </a:cubicBezTo>
                  <a:cubicBezTo>
                    <a:pt x="341" y="0"/>
                    <a:pt x="340" y="0"/>
                    <a:pt x="334" y="9"/>
                  </a:cubicBezTo>
                  <a:lnTo>
                    <a:pt x="306" y="65"/>
                  </a:lnTo>
                  <a:cubicBezTo>
                    <a:pt x="288" y="41"/>
                    <a:pt x="256" y="0"/>
                    <a:pt x="199" y="0"/>
                  </a:cubicBezTo>
                  <a:cubicBezTo>
                    <a:pt x="92" y="0"/>
                    <a:pt x="0" y="120"/>
                    <a:pt x="0" y="274"/>
                  </a:cubicBezTo>
                  <a:cubicBezTo>
                    <a:pt x="0" y="428"/>
                    <a:pt x="92" y="548"/>
                    <a:pt x="200" y="548"/>
                  </a:cubicBezTo>
                  <a:cubicBezTo>
                    <a:pt x="242" y="548"/>
                    <a:pt x="289" y="529"/>
                    <a:pt x="308" y="484"/>
                  </a:cubicBezTo>
                </a:path>
              </a:pathLst>
            </a:custGeom>
            <a:solidFill>
              <a:srgbClr val="000000"/>
            </a:solidFill>
            <a:ln w="15840">
              <a:noFill/>
            </a:ln>
          </p:spPr>
        </p:sp>
        <p:sp>
          <p:nvSpPr>
            <p:cNvPr id="2697" name="Freeform 5"/>
            <p:cNvSpPr/>
            <p:nvPr/>
          </p:nvSpPr>
          <p:spPr>
            <a:xfrm>
              <a:off x="954720" y="1056240"/>
              <a:ext cx="45000" cy="182160"/>
            </a:xfrm>
            <a:custGeom>
              <a:avLst/>
              <a:gdLst/>
              <a:ahLst/>
              <a:rect l="0" t="0" r="r" b="b"/>
              <a:pathLst>
                <a:path w="125" h="506">
                  <a:moveTo>
                    <a:pt x="83" y="171"/>
                  </a:moveTo>
                  <a:lnTo>
                    <a:pt x="3" y="180"/>
                  </a:lnTo>
                  <a:lnTo>
                    <a:pt x="3" y="204"/>
                  </a:lnTo>
                  <a:cubicBezTo>
                    <a:pt x="40" y="204"/>
                    <a:pt x="46" y="207"/>
                    <a:pt x="46" y="245"/>
                  </a:cubicBezTo>
                  <a:lnTo>
                    <a:pt x="46" y="447"/>
                  </a:lnTo>
                  <a:cubicBezTo>
                    <a:pt x="46" y="481"/>
                    <a:pt x="39" y="481"/>
                    <a:pt x="0" y="481"/>
                  </a:cubicBezTo>
                  <a:lnTo>
                    <a:pt x="0" y="505"/>
                  </a:lnTo>
                  <a:cubicBezTo>
                    <a:pt x="18" y="503"/>
                    <a:pt x="49" y="503"/>
                    <a:pt x="64" y="503"/>
                  </a:cubicBezTo>
                  <a:cubicBezTo>
                    <a:pt x="83" y="503"/>
                    <a:pt x="104" y="503"/>
                    <a:pt x="124" y="505"/>
                  </a:cubicBezTo>
                  <a:lnTo>
                    <a:pt x="124" y="481"/>
                  </a:lnTo>
                  <a:cubicBezTo>
                    <a:pt x="86" y="481"/>
                    <a:pt x="83" y="477"/>
                    <a:pt x="83" y="448"/>
                  </a:cubicBezTo>
                  <a:lnTo>
                    <a:pt x="83" y="171"/>
                  </a:lnTo>
                  <a:moveTo>
                    <a:pt x="86" y="39"/>
                  </a:moveTo>
                  <a:cubicBezTo>
                    <a:pt x="86" y="15"/>
                    <a:pt x="72" y="0"/>
                    <a:pt x="55" y="0"/>
                  </a:cubicBezTo>
                  <a:cubicBezTo>
                    <a:pt x="36" y="0"/>
                    <a:pt x="25" y="21"/>
                    <a:pt x="25" y="39"/>
                  </a:cubicBezTo>
                  <a:cubicBezTo>
                    <a:pt x="25" y="60"/>
                    <a:pt x="36" y="80"/>
                    <a:pt x="55" y="80"/>
                  </a:cubicBezTo>
                  <a:cubicBezTo>
                    <a:pt x="72" y="80"/>
                    <a:pt x="86" y="63"/>
                    <a:pt x="86" y="39"/>
                  </a:cubicBezTo>
                </a:path>
              </a:pathLst>
            </a:custGeom>
            <a:solidFill>
              <a:srgbClr val="000000"/>
            </a:solidFill>
            <a:ln w="15840">
              <a:noFill/>
            </a:ln>
          </p:spPr>
        </p:sp>
        <p:sp>
          <p:nvSpPr>
            <p:cNvPr id="2698" name="Freeform 6"/>
            <p:cNvSpPr/>
            <p:nvPr/>
          </p:nvSpPr>
          <p:spPr>
            <a:xfrm>
              <a:off x="1009080" y="1120320"/>
              <a:ext cx="101520" cy="120600"/>
            </a:xfrm>
            <a:custGeom>
              <a:avLst/>
              <a:gdLst/>
              <a:ahLst/>
              <a:rect l="0" t="0" r="r" b="b"/>
              <a:pathLst>
                <a:path w="282" h="335">
                  <a:moveTo>
                    <a:pt x="228" y="74"/>
                  </a:moveTo>
                  <a:cubicBezTo>
                    <a:pt x="233" y="56"/>
                    <a:pt x="243" y="24"/>
                    <a:pt x="281" y="24"/>
                  </a:cubicBezTo>
                  <a:lnTo>
                    <a:pt x="281" y="0"/>
                  </a:lnTo>
                  <a:cubicBezTo>
                    <a:pt x="268" y="2"/>
                    <a:pt x="251" y="2"/>
                    <a:pt x="238" y="2"/>
                  </a:cubicBezTo>
                  <a:cubicBezTo>
                    <a:pt x="224" y="2"/>
                    <a:pt x="198" y="0"/>
                    <a:pt x="187" y="0"/>
                  </a:cubicBezTo>
                  <a:lnTo>
                    <a:pt x="187" y="24"/>
                  </a:lnTo>
                  <a:cubicBezTo>
                    <a:pt x="209" y="24"/>
                    <a:pt x="216" y="41"/>
                    <a:pt x="216" y="56"/>
                  </a:cubicBezTo>
                  <a:cubicBezTo>
                    <a:pt x="216" y="63"/>
                    <a:pt x="215" y="65"/>
                    <a:pt x="212" y="74"/>
                  </a:cubicBezTo>
                  <a:lnTo>
                    <a:pt x="154" y="267"/>
                  </a:lnTo>
                  <a:lnTo>
                    <a:pt x="88" y="56"/>
                  </a:lnTo>
                  <a:cubicBezTo>
                    <a:pt x="86" y="46"/>
                    <a:pt x="86" y="44"/>
                    <a:pt x="86" y="43"/>
                  </a:cubicBezTo>
                  <a:cubicBezTo>
                    <a:pt x="86" y="24"/>
                    <a:pt x="108" y="24"/>
                    <a:pt x="118" y="24"/>
                  </a:cubicBezTo>
                  <a:lnTo>
                    <a:pt x="118" y="0"/>
                  </a:lnTo>
                  <a:cubicBezTo>
                    <a:pt x="101" y="0"/>
                    <a:pt x="69" y="2"/>
                    <a:pt x="56" y="2"/>
                  </a:cubicBezTo>
                  <a:cubicBezTo>
                    <a:pt x="40" y="2"/>
                    <a:pt x="17" y="2"/>
                    <a:pt x="0" y="0"/>
                  </a:cubicBezTo>
                  <a:lnTo>
                    <a:pt x="0" y="24"/>
                  </a:lnTo>
                  <a:cubicBezTo>
                    <a:pt x="36" y="24"/>
                    <a:pt x="39" y="27"/>
                    <a:pt x="46" y="51"/>
                  </a:cubicBezTo>
                  <a:lnTo>
                    <a:pt x="129" y="320"/>
                  </a:lnTo>
                  <a:cubicBezTo>
                    <a:pt x="133" y="330"/>
                    <a:pt x="133" y="334"/>
                    <a:pt x="141" y="334"/>
                  </a:cubicBezTo>
                  <a:cubicBezTo>
                    <a:pt x="148" y="334"/>
                    <a:pt x="151" y="327"/>
                    <a:pt x="152" y="320"/>
                  </a:cubicBezTo>
                  <a:lnTo>
                    <a:pt x="228" y="74"/>
                  </a:lnTo>
                </a:path>
              </a:pathLst>
            </a:custGeom>
            <a:solidFill>
              <a:srgbClr val="000000"/>
            </a:solidFill>
            <a:ln w="15840">
              <a:noFill/>
            </a:ln>
          </p:spPr>
        </p:sp>
        <p:sp>
          <p:nvSpPr>
            <p:cNvPr id="2699" name="Freeform 7"/>
            <p:cNvSpPr/>
            <p:nvPr/>
          </p:nvSpPr>
          <p:spPr>
            <a:xfrm>
              <a:off x="1114200" y="1116000"/>
              <a:ext cx="80280" cy="125280"/>
            </a:xfrm>
            <a:custGeom>
              <a:avLst/>
              <a:gdLst/>
              <a:ahLst/>
              <a:rect l="0" t="0" r="r" b="b"/>
              <a:pathLst>
                <a:path w="223" h="348">
                  <a:moveTo>
                    <a:pt x="48" y="149"/>
                  </a:moveTo>
                  <a:cubicBezTo>
                    <a:pt x="52" y="36"/>
                    <a:pt x="100" y="17"/>
                    <a:pt x="120" y="17"/>
                  </a:cubicBezTo>
                  <a:cubicBezTo>
                    <a:pt x="178" y="17"/>
                    <a:pt x="185" y="118"/>
                    <a:pt x="185" y="149"/>
                  </a:cubicBezTo>
                  <a:lnTo>
                    <a:pt x="48" y="149"/>
                  </a:lnTo>
                  <a:moveTo>
                    <a:pt x="48" y="164"/>
                  </a:moveTo>
                  <a:lnTo>
                    <a:pt x="208" y="164"/>
                  </a:lnTo>
                  <a:cubicBezTo>
                    <a:pt x="221" y="164"/>
                    <a:pt x="222" y="164"/>
                    <a:pt x="222" y="149"/>
                  </a:cubicBezTo>
                  <a:cubicBezTo>
                    <a:pt x="222" y="74"/>
                    <a:pt x="191" y="0"/>
                    <a:pt x="120" y="0"/>
                  </a:cubicBezTo>
                  <a:cubicBezTo>
                    <a:pt x="53" y="0"/>
                    <a:pt x="0" y="77"/>
                    <a:pt x="0" y="173"/>
                  </a:cubicBezTo>
                  <a:cubicBezTo>
                    <a:pt x="0" y="274"/>
                    <a:pt x="60" y="347"/>
                    <a:pt x="126" y="347"/>
                  </a:cubicBezTo>
                  <a:cubicBezTo>
                    <a:pt x="196" y="347"/>
                    <a:pt x="222" y="264"/>
                    <a:pt x="222" y="248"/>
                  </a:cubicBezTo>
                  <a:cubicBezTo>
                    <a:pt x="222" y="241"/>
                    <a:pt x="217" y="240"/>
                    <a:pt x="215" y="240"/>
                  </a:cubicBezTo>
                  <a:cubicBezTo>
                    <a:pt x="209" y="240"/>
                    <a:pt x="208" y="245"/>
                    <a:pt x="208" y="250"/>
                  </a:cubicBezTo>
                  <a:cubicBezTo>
                    <a:pt x="187" y="329"/>
                    <a:pt x="135" y="329"/>
                    <a:pt x="130" y="329"/>
                  </a:cubicBezTo>
                  <a:cubicBezTo>
                    <a:pt x="101" y="329"/>
                    <a:pt x="78" y="305"/>
                    <a:pt x="65" y="277"/>
                  </a:cubicBezTo>
                  <a:cubicBezTo>
                    <a:pt x="48" y="241"/>
                    <a:pt x="48" y="192"/>
                    <a:pt x="48" y="164"/>
                  </a:cubicBezTo>
                </a:path>
              </a:pathLst>
            </a:custGeom>
            <a:solidFill>
              <a:srgbClr val="000000"/>
            </a:solidFill>
            <a:ln w="15840">
              <a:noFill/>
            </a:ln>
          </p:spPr>
        </p:sp>
        <p:sp>
          <p:nvSpPr>
            <p:cNvPr id="2700" name="Freeform 8"/>
            <p:cNvSpPr/>
            <p:nvPr/>
          </p:nvSpPr>
          <p:spPr>
            <a:xfrm>
              <a:off x="1206360" y="1117080"/>
              <a:ext cx="104400" cy="120600"/>
            </a:xfrm>
            <a:custGeom>
              <a:avLst/>
              <a:gdLst/>
              <a:ahLst/>
              <a:rect l="0" t="0" r="r" b="b"/>
              <a:pathLst>
                <a:path w="290" h="335">
                  <a:moveTo>
                    <a:pt x="44" y="74"/>
                  </a:moveTo>
                  <a:lnTo>
                    <a:pt x="44" y="277"/>
                  </a:lnTo>
                  <a:cubicBezTo>
                    <a:pt x="44" y="310"/>
                    <a:pt x="39" y="310"/>
                    <a:pt x="0" y="310"/>
                  </a:cubicBezTo>
                  <a:lnTo>
                    <a:pt x="0" y="334"/>
                  </a:lnTo>
                  <a:cubicBezTo>
                    <a:pt x="20" y="334"/>
                    <a:pt x="49" y="332"/>
                    <a:pt x="65" y="332"/>
                  </a:cubicBezTo>
                  <a:cubicBezTo>
                    <a:pt x="79" y="332"/>
                    <a:pt x="109" y="334"/>
                    <a:pt x="129" y="334"/>
                  </a:cubicBezTo>
                  <a:lnTo>
                    <a:pt x="129" y="310"/>
                  </a:lnTo>
                  <a:cubicBezTo>
                    <a:pt x="91" y="310"/>
                    <a:pt x="85" y="310"/>
                    <a:pt x="85" y="277"/>
                  </a:cubicBezTo>
                  <a:lnTo>
                    <a:pt x="85" y="137"/>
                  </a:lnTo>
                  <a:cubicBezTo>
                    <a:pt x="85" y="58"/>
                    <a:pt x="125" y="17"/>
                    <a:pt x="161" y="17"/>
                  </a:cubicBezTo>
                  <a:cubicBezTo>
                    <a:pt x="198" y="17"/>
                    <a:pt x="204" y="58"/>
                    <a:pt x="204" y="101"/>
                  </a:cubicBezTo>
                  <a:lnTo>
                    <a:pt x="204" y="277"/>
                  </a:lnTo>
                  <a:cubicBezTo>
                    <a:pt x="204" y="310"/>
                    <a:pt x="198" y="310"/>
                    <a:pt x="160" y="310"/>
                  </a:cubicBezTo>
                  <a:lnTo>
                    <a:pt x="160" y="334"/>
                  </a:lnTo>
                  <a:cubicBezTo>
                    <a:pt x="180" y="334"/>
                    <a:pt x="209" y="332"/>
                    <a:pt x="225" y="332"/>
                  </a:cubicBezTo>
                  <a:cubicBezTo>
                    <a:pt x="239" y="332"/>
                    <a:pt x="269" y="334"/>
                    <a:pt x="289" y="334"/>
                  </a:cubicBezTo>
                  <a:lnTo>
                    <a:pt x="289" y="310"/>
                  </a:lnTo>
                  <a:cubicBezTo>
                    <a:pt x="259" y="310"/>
                    <a:pt x="245" y="310"/>
                    <a:pt x="245" y="287"/>
                  </a:cubicBezTo>
                  <a:lnTo>
                    <a:pt x="245" y="144"/>
                  </a:lnTo>
                  <a:cubicBezTo>
                    <a:pt x="245" y="79"/>
                    <a:pt x="245" y="55"/>
                    <a:pt x="226" y="27"/>
                  </a:cubicBezTo>
                  <a:cubicBezTo>
                    <a:pt x="219" y="15"/>
                    <a:pt x="199" y="0"/>
                    <a:pt x="167" y="0"/>
                  </a:cubicBezTo>
                  <a:cubicBezTo>
                    <a:pt x="124" y="0"/>
                    <a:pt x="98" y="33"/>
                    <a:pt x="81" y="79"/>
                  </a:cubicBezTo>
                  <a:lnTo>
                    <a:pt x="81" y="0"/>
                  </a:lnTo>
                  <a:lnTo>
                    <a:pt x="0" y="9"/>
                  </a:lnTo>
                  <a:lnTo>
                    <a:pt x="0" y="33"/>
                  </a:lnTo>
                  <a:cubicBezTo>
                    <a:pt x="40" y="33"/>
                    <a:pt x="44" y="38"/>
                    <a:pt x="44" y="74"/>
                  </a:cubicBezTo>
                </a:path>
              </a:pathLst>
            </a:custGeom>
            <a:solidFill>
              <a:srgbClr val="000000"/>
            </a:solidFill>
            <a:ln w="15840">
              <a:noFill/>
            </a:ln>
          </p:spPr>
        </p:sp>
        <p:sp>
          <p:nvSpPr>
            <p:cNvPr id="2701" name="Freeform 9"/>
            <p:cNvSpPr/>
            <p:nvPr/>
          </p:nvSpPr>
          <p:spPr>
            <a:xfrm>
              <a:off x="1393200" y="1046160"/>
              <a:ext cx="122760" cy="197640"/>
            </a:xfrm>
            <a:custGeom>
              <a:avLst/>
              <a:gdLst/>
              <a:ahLst/>
              <a:rect l="0" t="0" r="r" b="b"/>
              <a:pathLst>
                <a:path w="341" h="549">
                  <a:moveTo>
                    <a:pt x="340" y="7"/>
                  </a:moveTo>
                  <a:cubicBezTo>
                    <a:pt x="340" y="5"/>
                    <a:pt x="340" y="0"/>
                    <a:pt x="334" y="0"/>
                  </a:cubicBezTo>
                  <a:cubicBezTo>
                    <a:pt x="330" y="0"/>
                    <a:pt x="330" y="0"/>
                    <a:pt x="324" y="12"/>
                  </a:cubicBezTo>
                  <a:lnTo>
                    <a:pt x="297" y="55"/>
                  </a:lnTo>
                  <a:cubicBezTo>
                    <a:pt x="281" y="19"/>
                    <a:pt x="251" y="0"/>
                    <a:pt x="213" y="0"/>
                  </a:cubicBezTo>
                  <a:cubicBezTo>
                    <a:pt x="141" y="0"/>
                    <a:pt x="73" y="87"/>
                    <a:pt x="73" y="178"/>
                  </a:cubicBezTo>
                  <a:cubicBezTo>
                    <a:pt x="73" y="240"/>
                    <a:pt x="103" y="274"/>
                    <a:pt x="131" y="286"/>
                  </a:cubicBezTo>
                  <a:lnTo>
                    <a:pt x="194" y="306"/>
                  </a:lnTo>
                  <a:cubicBezTo>
                    <a:pt x="215" y="313"/>
                    <a:pt x="246" y="325"/>
                    <a:pt x="246" y="387"/>
                  </a:cubicBezTo>
                  <a:cubicBezTo>
                    <a:pt x="246" y="453"/>
                    <a:pt x="199" y="525"/>
                    <a:pt x="143" y="525"/>
                  </a:cubicBezTo>
                  <a:cubicBezTo>
                    <a:pt x="107" y="525"/>
                    <a:pt x="43" y="508"/>
                    <a:pt x="43" y="414"/>
                  </a:cubicBezTo>
                  <a:cubicBezTo>
                    <a:pt x="43" y="397"/>
                    <a:pt x="46" y="378"/>
                    <a:pt x="46" y="375"/>
                  </a:cubicBezTo>
                  <a:cubicBezTo>
                    <a:pt x="47" y="371"/>
                    <a:pt x="47" y="370"/>
                    <a:pt x="47" y="370"/>
                  </a:cubicBezTo>
                  <a:cubicBezTo>
                    <a:pt x="47" y="361"/>
                    <a:pt x="43" y="361"/>
                    <a:pt x="40" y="361"/>
                  </a:cubicBezTo>
                  <a:cubicBezTo>
                    <a:pt x="38" y="361"/>
                    <a:pt x="36" y="361"/>
                    <a:pt x="34" y="363"/>
                  </a:cubicBezTo>
                  <a:cubicBezTo>
                    <a:pt x="33" y="366"/>
                    <a:pt x="0" y="539"/>
                    <a:pt x="0" y="541"/>
                  </a:cubicBezTo>
                  <a:cubicBezTo>
                    <a:pt x="0" y="546"/>
                    <a:pt x="3" y="548"/>
                    <a:pt x="7" y="548"/>
                  </a:cubicBezTo>
                  <a:cubicBezTo>
                    <a:pt x="9" y="548"/>
                    <a:pt x="9" y="548"/>
                    <a:pt x="17" y="537"/>
                  </a:cubicBezTo>
                  <a:lnTo>
                    <a:pt x="44" y="495"/>
                  </a:lnTo>
                  <a:cubicBezTo>
                    <a:pt x="69" y="537"/>
                    <a:pt x="108" y="548"/>
                    <a:pt x="142" y="548"/>
                  </a:cubicBezTo>
                  <a:cubicBezTo>
                    <a:pt x="220" y="548"/>
                    <a:pt x="288" y="448"/>
                    <a:pt x="288" y="354"/>
                  </a:cubicBezTo>
                  <a:cubicBezTo>
                    <a:pt x="288" y="303"/>
                    <a:pt x="268" y="277"/>
                    <a:pt x="259" y="267"/>
                  </a:cubicBezTo>
                  <a:cubicBezTo>
                    <a:pt x="246" y="248"/>
                    <a:pt x="238" y="246"/>
                    <a:pt x="186" y="229"/>
                  </a:cubicBezTo>
                  <a:cubicBezTo>
                    <a:pt x="174" y="224"/>
                    <a:pt x="154" y="216"/>
                    <a:pt x="148" y="216"/>
                  </a:cubicBezTo>
                  <a:cubicBezTo>
                    <a:pt x="133" y="209"/>
                    <a:pt x="113" y="187"/>
                    <a:pt x="113" y="145"/>
                  </a:cubicBezTo>
                  <a:cubicBezTo>
                    <a:pt x="113" y="86"/>
                    <a:pt x="159" y="21"/>
                    <a:pt x="213" y="21"/>
                  </a:cubicBezTo>
                  <a:cubicBezTo>
                    <a:pt x="261" y="21"/>
                    <a:pt x="297" y="53"/>
                    <a:pt x="297" y="139"/>
                  </a:cubicBezTo>
                  <a:cubicBezTo>
                    <a:pt x="297" y="163"/>
                    <a:pt x="294" y="176"/>
                    <a:pt x="294" y="180"/>
                  </a:cubicBezTo>
                  <a:cubicBezTo>
                    <a:pt x="294" y="181"/>
                    <a:pt x="294" y="188"/>
                    <a:pt x="301" y="188"/>
                  </a:cubicBezTo>
                  <a:cubicBezTo>
                    <a:pt x="306" y="188"/>
                    <a:pt x="307" y="185"/>
                    <a:pt x="310" y="173"/>
                  </a:cubicBezTo>
                  <a:lnTo>
                    <a:pt x="340" y="7"/>
                  </a:lnTo>
                </a:path>
              </a:pathLst>
            </a:custGeom>
            <a:solidFill>
              <a:srgbClr val="000000"/>
            </a:solidFill>
            <a:ln w="15840">
              <a:noFill/>
            </a:ln>
          </p:spPr>
        </p:sp>
        <p:sp>
          <p:nvSpPr>
            <p:cNvPr id="2702" name="Freeform 10"/>
            <p:cNvSpPr/>
            <p:nvPr/>
          </p:nvSpPr>
          <p:spPr>
            <a:xfrm>
              <a:off x="1589400" y="1137240"/>
              <a:ext cx="137520" cy="64440"/>
            </a:xfrm>
            <a:custGeom>
              <a:avLst/>
              <a:gdLst/>
              <a:ahLst/>
              <a:rect l="0" t="0" r="r" b="b"/>
              <a:pathLst>
                <a:path w="382" h="179">
                  <a:moveTo>
                    <a:pt x="362" y="31"/>
                  </a:moveTo>
                  <a:cubicBezTo>
                    <a:pt x="371" y="31"/>
                    <a:pt x="381" y="31"/>
                    <a:pt x="381" y="15"/>
                  </a:cubicBezTo>
                  <a:cubicBezTo>
                    <a:pt x="381" y="0"/>
                    <a:pt x="371" y="0"/>
                    <a:pt x="363" y="0"/>
                  </a:cubicBezTo>
                  <a:lnTo>
                    <a:pt x="20" y="0"/>
                  </a:lnTo>
                  <a:cubicBezTo>
                    <a:pt x="10" y="0"/>
                    <a:pt x="0" y="0"/>
                    <a:pt x="0" y="15"/>
                  </a:cubicBezTo>
                  <a:cubicBezTo>
                    <a:pt x="0" y="31"/>
                    <a:pt x="10" y="31"/>
                    <a:pt x="20" y="31"/>
                  </a:cubicBezTo>
                  <a:lnTo>
                    <a:pt x="362" y="31"/>
                  </a:lnTo>
                  <a:moveTo>
                    <a:pt x="363" y="178"/>
                  </a:moveTo>
                  <a:cubicBezTo>
                    <a:pt x="371" y="178"/>
                    <a:pt x="381" y="178"/>
                    <a:pt x="381" y="163"/>
                  </a:cubicBezTo>
                  <a:cubicBezTo>
                    <a:pt x="381" y="147"/>
                    <a:pt x="371" y="147"/>
                    <a:pt x="362" y="147"/>
                  </a:cubicBezTo>
                  <a:lnTo>
                    <a:pt x="20" y="147"/>
                  </a:lnTo>
                  <a:cubicBezTo>
                    <a:pt x="10" y="147"/>
                    <a:pt x="0" y="147"/>
                    <a:pt x="0" y="163"/>
                  </a:cubicBezTo>
                  <a:cubicBezTo>
                    <a:pt x="0" y="178"/>
                    <a:pt x="10" y="178"/>
                    <a:pt x="20" y="178"/>
                  </a:cubicBezTo>
                  <a:lnTo>
                    <a:pt x="363" y="178"/>
                  </a:lnTo>
                </a:path>
              </a:pathLst>
            </a:custGeom>
            <a:solidFill>
              <a:srgbClr val="000000"/>
            </a:solidFill>
            <a:ln w="15840">
              <a:noFill/>
            </a:ln>
          </p:spPr>
        </p:sp>
        <p:sp>
          <p:nvSpPr>
            <p:cNvPr id="2703" name="Freeform 11"/>
            <p:cNvSpPr/>
            <p:nvPr/>
          </p:nvSpPr>
          <p:spPr>
            <a:xfrm>
              <a:off x="1809720" y="1033920"/>
              <a:ext cx="73800" cy="271440"/>
            </a:xfrm>
            <a:custGeom>
              <a:avLst/>
              <a:gdLst/>
              <a:ahLst/>
              <a:rect l="0" t="0" r="r" b="b"/>
              <a:pathLst>
                <a:path w="205" h="754">
                  <a:moveTo>
                    <a:pt x="121" y="101"/>
                  </a:moveTo>
                  <a:cubicBezTo>
                    <a:pt x="121" y="70"/>
                    <a:pt x="137" y="22"/>
                    <a:pt x="199" y="17"/>
                  </a:cubicBezTo>
                  <a:cubicBezTo>
                    <a:pt x="202" y="15"/>
                    <a:pt x="204" y="12"/>
                    <a:pt x="204" y="9"/>
                  </a:cubicBezTo>
                  <a:cubicBezTo>
                    <a:pt x="204" y="0"/>
                    <a:pt x="199" y="0"/>
                    <a:pt x="194" y="0"/>
                  </a:cubicBezTo>
                  <a:cubicBezTo>
                    <a:pt x="135" y="0"/>
                    <a:pt x="83" y="38"/>
                    <a:pt x="83" y="94"/>
                  </a:cubicBezTo>
                  <a:lnTo>
                    <a:pt x="83" y="265"/>
                  </a:lnTo>
                  <a:cubicBezTo>
                    <a:pt x="83" y="296"/>
                    <a:pt x="83" y="320"/>
                    <a:pt x="60" y="344"/>
                  </a:cubicBezTo>
                  <a:cubicBezTo>
                    <a:pt x="40" y="366"/>
                    <a:pt x="18" y="368"/>
                    <a:pt x="5" y="368"/>
                  </a:cubicBezTo>
                  <a:cubicBezTo>
                    <a:pt x="3" y="370"/>
                    <a:pt x="0" y="373"/>
                    <a:pt x="0" y="376"/>
                  </a:cubicBezTo>
                  <a:cubicBezTo>
                    <a:pt x="0" y="385"/>
                    <a:pt x="4" y="385"/>
                    <a:pt x="9" y="385"/>
                  </a:cubicBezTo>
                  <a:cubicBezTo>
                    <a:pt x="47" y="388"/>
                    <a:pt x="75" y="416"/>
                    <a:pt x="81" y="452"/>
                  </a:cubicBezTo>
                  <a:cubicBezTo>
                    <a:pt x="83" y="460"/>
                    <a:pt x="83" y="462"/>
                    <a:pt x="83" y="489"/>
                  </a:cubicBezTo>
                  <a:lnTo>
                    <a:pt x="83" y="638"/>
                  </a:lnTo>
                  <a:cubicBezTo>
                    <a:pt x="83" y="669"/>
                    <a:pt x="83" y="695"/>
                    <a:pt x="111" y="722"/>
                  </a:cubicBezTo>
                  <a:cubicBezTo>
                    <a:pt x="133" y="744"/>
                    <a:pt x="170" y="753"/>
                    <a:pt x="194" y="753"/>
                  </a:cubicBezTo>
                  <a:cubicBezTo>
                    <a:pt x="199" y="753"/>
                    <a:pt x="204" y="753"/>
                    <a:pt x="204" y="744"/>
                  </a:cubicBezTo>
                  <a:cubicBezTo>
                    <a:pt x="204" y="738"/>
                    <a:pt x="200" y="738"/>
                    <a:pt x="195" y="738"/>
                  </a:cubicBezTo>
                  <a:cubicBezTo>
                    <a:pt x="159" y="734"/>
                    <a:pt x="130" y="710"/>
                    <a:pt x="124" y="671"/>
                  </a:cubicBezTo>
                  <a:cubicBezTo>
                    <a:pt x="121" y="664"/>
                    <a:pt x="121" y="662"/>
                    <a:pt x="121" y="637"/>
                  </a:cubicBezTo>
                  <a:lnTo>
                    <a:pt x="121" y="477"/>
                  </a:lnTo>
                  <a:cubicBezTo>
                    <a:pt x="121" y="443"/>
                    <a:pt x="117" y="430"/>
                    <a:pt x="99" y="406"/>
                  </a:cubicBezTo>
                  <a:cubicBezTo>
                    <a:pt x="86" y="390"/>
                    <a:pt x="70" y="383"/>
                    <a:pt x="53" y="376"/>
                  </a:cubicBezTo>
                  <a:cubicBezTo>
                    <a:pt x="100" y="359"/>
                    <a:pt x="121" y="325"/>
                    <a:pt x="121" y="281"/>
                  </a:cubicBezTo>
                  <a:lnTo>
                    <a:pt x="121" y="101"/>
                  </a:lnTo>
                </a:path>
              </a:pathLst>
            </a:custGeom>
            <a:solidFill>
              <a:srgbClr val="000000"/>
            </a:solidFill>
            <a:ln w="15840">
              <a:noFill/>
            </a:ln>
          </p:spPr>
        </p:sp>
        <p:sp>
          <p:nvSpPr>
            <p:cNvPr id="2704" name="Freeform 12"/>
            <p:cNvSpPr/>
            <p:nvPr/>
          </p:nvSpPr>
          <p:spPr>
            <a:xfrm>
              <a:off x="1903320" y="105192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3" y="513"/>
                    <a:pt x="61" y="513"/>
                  </a:cubicBezTo>
                  <a:cubicBezTo>
                    <a:pt x="82" y="513"/>
                    <a:pt x="105" y="515"/>
                    <a:pt x="125" y="515"/>
                  </a:cubicBezTo>
                  <a:cubicBezTo>
                    <a:pt x="129" y="515"/>
                    <a:pt x="135" y="515"/>
                    <a:pt x="135" y="500"/>
                  </a:cubicBezTo>
                  <a:cubicBezTo>
                    <a:pt x="135" y="493"/>
                    <a:pt x="130" y="491"/>
                    <a:pt x="129" y="491"/>
                  </a:cubicBezTo>
                  <a:cubicBezTo>
                    <a:pt x="124" y="491"/>
                    <a:pt x="105" y="489"/>
                    <a:pt x="105" y="469"/>
                  </a:cubicBezTo>
                  <a:cubicBezTo>
                    <a:pt x="105" y="457"/>
                    <a:pt x="114" y="445"/>
                    <a:pt x="121" y="435"/>
                  </a:cubicBezTo>
                  <a:lnTo>
                    <a:pt x="180" y="353"/>
                  </a:lnTo>
                  <a:lnTo>
                    <a:pt x="232" y="279"/>
                  </a:lnTo>
                  <a:lnTo>
                    <a:pt x="289"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6" y="26"/>
                    <a:pt x="366" y="46"/>
                  </a:cubicBezTo>
                  <a:cubicBezTo>
                    <a:pt x="366" y="58"/>
                    <a:pt x="360" y="67"/>
                    <a:pt x="355" y="74"/>
                  </a:cubicBezTo>
                  <a:lnTo>
                    <a:pt x="263" y="205"/>
                  </a:lnTo>
                </a:path>
              </a:pathLst>
            </a:custGeom>
            <a:solidFill>
              <a:srgbClr val="000000"/>
            </a:solidFill>
            <a:ln w="15840">
              <a:noFill/>
            </a:ln>
          </p:spPr>
        </p:sp>
        <p:sp>
          <p:nvSpPr>
            <p:cNvPr id="2705" name="Freeform 13"/>
            <p:cNvSpPr/>
            <p:nvPr/>
          </p:nvSpPr>
          <p:spPr>
            <a:xfrm>
              <a:off x="2084040" y="1151640"/>
              <a:ext cx="53280" cy="126720"/>
            </a:xfrm>
            <a:custGeom>
              <a:avLst/>
              <a:gdLst/>
              <a:ahLst/>
              <a:rect l="0" t="0" r="r" b="b"/>
              <a:pathLst>
                <a:path w="148" h="352">
                  <a:moveTo>
                    <a:pt x="91" y="15"/>
                  </a:moveTo>
                  <a:cubicBezTo>
                    <a:pt x="91" y="0"/>
                    <a:pt x="91" y="0"/>
                    <a:pt x="79" y="0"/>
                  </a:cubicBezTo>
                  <a:cubicBezTo>
                    <a:pt x="53" y="33"/>
                    <a:pt x="17" y="34"/>
                    <a:pt x="0" y="34"/>
                  </a:cubicBezTo>
                  <a:lnTo>
                    <a:pt x="0" y="53"/>
                  </a:lnTo>
                  <a:cubicBezTo>
                    <a:pt x="9" y="53"/>
                    <a:pt x="36" y="53"/>
                    <a:pt x="59" y="38"/>
                  </a:cubicBezTo>
                  <a:lnTo>
                    <a:pt x="59" y="308"/>
                  </a:lnTo>
                  <a:cubicBezTo>
                    <a:pt x="59" y="325"/>
                    <a:pt x="59" y="332"/>
                    <a:pt x="18" y="332"/>
                  </a:cubicBezTo>
                  <a:lnTo>
                    <a:pt x="3" y="332"/>
                  </a:lnTo>
                  <a:lnTo>
                    <a:pt x="3" y="351"/>
                  </a:lnTo>
                  <a:cubicBezTo>
                    <a:pt x="10" y="351"/>
                    <a:pt x="60" y="349"/>
                    <a:pt x="74" y="349"/>
                  </a:cubicBezTo>
                  <a:cubicBezTo>
                    <a:pt x="87" y="349"/>
                    <a:pt x="138" y="351"/>
                    <a:pt x="147" y="351"/>
                  </a:cubicBezTo>
                  <a:lnTo>
                    <a:pt x="147" y="332"/>
                  </a:lnTo>
                  <a:lnTo>
                    <a:pt x="131" y="332"/>
                  </a:lnTo>
                  <a:cubicBezTo>
                    <a:pt x="91" y="332"/>
                    <a:pt x="91" y="325"/>
                    <a:pt x="91" y="308"/>
                  </a:cubicBezTo>
                  <a:lnTo>
                    <a:pt x="91" y="15"/>
                  </a:lnTo>
                </a:path>
              </a:pathLst>
            </a:custGeom>
            <a:solidFill>
              <a:srgbClr val="000000"/>
            </a:solidFill>
            <a:ln w="15840">
              <a:noFill/>
            </a:ln>
          </p:spPr>
        </p:sp>
        <p:sp>
          <p:nvSpPr>
            <p:cNvPr id="2706" name="Freeform 14"/>
            <p:cNvSpPr/>
            <p:nvPr/>
          </p:nvSpPr>
          <p:spPr>
            <a:xfrm>
              <a:off x="217800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2707" name="Freeform 15"/>
            <p:cNvSpPr/>
            <p:nvPr/>
          </p:nvSpPr>
          <p:spPr>
            <a:xfrm>
              <a:off x="2257200" y="105192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4" y="513"/>
                    <a:pt x="61" y="513"/>
                  </a:cubicBezTo>
                  <a:cubicBezTo>
                    <a:pt x="82" y="513"/>
                    <a:pt x="105" y="515"/>
                    <a:pt x="125" y="515"/>
                  </a:cubicBezTo>
                  <a:cubicBezTo>
                    <a:pt x="129" y="515"/>
                    <a:pt x="135" y="515"/>
                    <a:pt x="135" y="500"/>
                  </a:cubicBezTo>
                  <a:cubicBezTo>
                    <a:pt x="135" y="493"/>
                    <a:pt x="130" y="491"/>
                    <a:pt x="129" y="491"/>
                  </a:cubicBezTo>
                  <a:cubicBezTo>
                    <a:pt x="124" y="491"/>
                    <a:pt x="107" y="489"/>
                    <a:pt x="107" y="469"/>
                  </a:cubicBezTo>
                  <a:cubicBezTo>
                    <a:pt x="107" y="457"/>
                    <a:pt x="114" y="445"/>
                    <a:pt x="121" y="435"/>
                  </a:cubicBezTo>
                  <a:lnTo>
                    <a:pt x="180" y="353"/>
                  </a:lnTo>
                  <a:lnTo>
                    <a:pt x="232" y="279"/>
                  </a:lnTo>
                  <a:lnTo>
                    <a:pt x="290"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7" y="26"/>
                    <a:pt x="367" y="46"/>
                  </a:cubicBezTo>
                  <a:cubicBezTo>
                    <a:pt x="367" y="58"/>
                    <a:pt x="360" y="67"/>
                    <a:pt x="355" y="74"/>
                  </a:cubicBezTo>
                  <a:lnTo>
                    <a:pt x="263" y="205"/>
                  </a:lnTo>
                </a:path>
              </a:pathLst>
            </a:custGeom>
            <a:solidFill>
              <a:srgbClr val="000000"/>
            </a:solidFill>
            <a:ln w="15840">
              <a:noFill/>
            </a:ln>
          </p:spPr>
        </p:sp>
        <p:sp>
          <p:nvSpPr>
            <p:cNvPr id="2708" name="Freeform 16"/>
            <p:cNvSpPr/>
            <p:nvPr/>
          </p:nvSpPr>
          <p:spPr>
            <a:xfrm>
              <a:off x="2431440" y="1151640"/>
              <a:ext cx="64440" cy="126720"/>
            </a:xfrm>
            <a:custGeom>
              <a:avLst/>
              <a:gdLst/>
              <a:ahLst/>
              <a:rect l="0" t="0" r="r" b="b"/>
              <a:pathLst>
                <a:path w="179" h="352">
                  <a:moveTo>
                    <a:pt x="178" y="255"/>
                  </a:moveTo>
                  <a:lnTo>
                    <a:pt x="164" y="255"/>
                  </a:lnTo>
                  <a:cubicBezTo>
                    <a:pt x="163" y="267"/>
                    <a:pt x="159" y="298"/>
                    <a:pt x="154" y="303"/>
                  </a:cubicBezTo>
                  <a:cubicBezTo>
                    <a:pt x="151" y="306"/>
                    <a:pt x="120" y="306"/>
                    <a:pt x="114" y="306"/>
                  </a:cubicBezTo>
                  <a:lnTo>
                    <a:pt x="40" y="306"/>
                  </a:lnTo>
                  <a:cubicBezTo>
                    <a:pt x="82" y="257"/>
                    <a:pt x="96" y="243"/>
                    <a:pt x="121" y="217"/>
                  </a:cubicBezTo>
                  <a:cubicBezTo>
                    <a:pt x="151" y="187"/>
                    <a:pt x="178" y="154"/>
                    <a:pt x="178" y="103"/>
                  </a:cubicBezTo>
                  <a:cubicBezTo>
                    <a:pt x="178" y="39"/>
                    <a:pt x="135" y="0"/>
                    <a:pt x="83" y="0"/>
                  </a:cubicBezTo>
                  <a:cubicBezTo>
                    <a:pt x="34" y="0"/>
                    <a:pt x="0" y="46"/>
                    <a:pt x="0" y="94"/>
                  </a:cubicBezTo>
                  <a:cubicBezTo>
                    <a:pt x="0" y="121"/>
                    <a:pt x="17" y="125"/>
                    <a:pt x="21" y="125"/>
                  </a:cubicBezTo>
                  <a:cubicBezTo>
                    <a:pt x="31" y="125"/>
                    <a:pt x="43" y="115"/>
                    <a:pt x="43" y="96"/>
                  </a:cubicBezTo>
                  <a:cubicBezTo>
                    <a:pt x="43" y="87"/>
                    <a:pt x="40" y="68"/>
                    <a:pt x="20" y="68"/>
                  </a:cubicBezTo>
                  <a:cubicBezTo>
                    <a:pt x="31" y="31"/>
                    <a:pt x="59" y="19"/>
                    <a:pt x="78" y="19"/>
                  </a:cubicBezTo>
                  <a:cubicBezTo>
                    <a:pt x="118" y="19"/>
                    <a:pt x="139" y="60"/>
                    <a:pt x="139" y="103"/>
                  </a:cubicBezTo>
                  <a:cubicBezTo>
                    <a:pt x="139" y="149"/>
                    <a:pt x="114" y="185"/>
                    <a:pt x="101" y="205"/>
                  </a:cubicBezTo>
                  <a:lnTo>
                    <a:pt x="4" y="330"/>
                  </a:lnTo>
                  <a:cubicBezTo>
                    <a:pt x="0" y="335"/>
                    <a:pt x="0" y="337"/>
                    <a:pt x="0" y="351"/>
                  </a:cubicBezTo>
                  <a:lnTo>
                    <a:pt x="167" y="351"/>
                  </a:lnTo>
                  <a:lnTo>
                    <a:pt x="178" y="255"/>
                  </a:lnTo>
                </a:path>
              </a:pathLst>
            </a:custGeom>
            <a:solidFill>
              <a:srgbClr val="000000"/>
            </a:solidFill>
            <a:ln w="15840">
              <a:noFill/>
            </a:ln>
          </p:spPr>
        </p:sp>
        <p:sp>
          <p:nvSpPr>
            <p:cNvPr id="2709" name="Freeform 17"/>
            <p:cNvSpPr/>
            <p:nvPr/>
          </p:nvSpPr>
          <p:spPr>
            <a:xfrm>
              <a:off x="253224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2710" name="Freeform 18"/>
            <p:cNvSpPr/>
            <p:nvPr/>
          </p:nvSpPr>
          <p:spPr>
            <a:xfrm>
              <a:off x="262404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11" name="Freeform 19"/>
            <p:cNvSpPr/>
            <p:nvPr/>
          </p:nvSpPr>
          <p:spPr>
            <a:xfrm>
              <a:off x="268128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12" name="Freeform 20"/>
            <p:cNvSpPr/>
            <p:nvPr/>
          </p:nvSpPr>
          <p:spPr>
            <a:xfrm>
              <a:off x="273816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13" name="Freeform 21"/>
            <p:cNvSpPr/>
            <p:nvPr/>
          </p:nvSpPr>
          <p:spPr>
            <a:xfrm>
              <a:off x="2783160" y="105192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3" y="513"/>
                    <a:pt x="61" y="513"/>
                  </a:cubicBezTo>
                  <a:cubicBezTo>
                    <a:pt x="82" y="513"/>
                    <a:pt x="105" y="515"/>
                    <a:pt x="125" y="515"/>
                  </a:cubicBezTo>
                  <a:cubicBezTo>
                    <a:pt x="129" y="515"/>
                    <a:pt x="135" y="515"/>
                    <a:pt x="135" y="500"/>
                  </a:cubicBezTo>
                  <a:cubicBezTo>
                    <a:pt x="135" y="493"/>
                    <a:pt x="130" y="491"/>
                    <a:pt x="129" y="491"/>
                  </a:cubicBezTo>
                  <a:cubicBezTo>
                    <a:pt x="124" y="491"/>
                    <a:pt x="105" y="489"/>
                    <a:pt x="105" y="469"/>
                  </a:cubicBezTo>
                  <a:cubicBezTo>
                    <a:pt x="105" y="457"/>
                    <a:pt x="114" y="445"/>
                    <a:pt x="121" y="435"/>
                  </a:cubicBezTo>
                  <a:lnTo>
                    <a:pt x="180" y="353"/>
                  </a:lnTo>
                  <a:lnTo>
                    <a:pt x="232" y="279"/>
                  </a:lnTo>
                  <a:lnTo>
                    <a:pt x="289"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6" y="26"/>
                    <a:pt x="366" y="46"/>
                  </a:cubicBezTo>
                  <a:cubicBezTo>
                    <a:pt x="366" y="58"/>
                    <a:pt x="360" y="67"/>
                    <a:pt x="355" y="74"/>
                  </a:cubicBezTo>
                  <a:lnTo>
                    <a:pt x="263" y="205"/>
                  </a:lnTo>
                </a:path>
              </a:pathLst>
            </a:custGeom>
            <a:solidFill>
              <a:srgbClr val="000000"/>
            </a:solidFill>
            <a:ln w="15840">
              <a:noFill/>
            </a:ln>
          </p:spPr>
        </p:sp>
        <p:sp>
          <p:nvSpPr>
            <p:cNvPr id="2714" name="Freeform 22"/>
            <p:cNvSpPr/>
            <p:nvPr/>
          </p:nvSpPr>
          <p:spPr>
            <a:xfrm>
              <a:off x="2954520" y="1194120"/>
              <a:ext cx="132840" cy="86760"/>
            </a:xfrm>
            <a:custGeom>
              <a:avLst/>
              <a:gdLst/>
              <a:ahLst/>
              <a:rect l="0" t="0" r="r" b="b"/>
              <a:pathLst>
                <a:path w="369" h="241">
                  <a:moveTo>
                    <a:pt x="155" y="192"/>
                  </a:moveTo>
                  <a:cubicBezTo>
                    <a:pt x="154" y="202"/>
                    <a:pt x="150" y="219"/>
                    <a:pt x="150" y="222"/>
                  </a:cubicBezTo>
                  <a:cubicBezTo>
                    <a:pt x="150" y="234"/>
                    <a:pt x="157" y="240"/>
                    <a:pt x="164" y="240"/>
                  </a:cubicBezTo>
                  <a:cubicBezTo>
                    <a:pt x="170" y="240"/>
                    <a:pt x="177" y="233"/>
                    <a:pt x="180" y="228"/>
                  </a:cubicBezTo>
                  <a:cubicBezTo>
                    <a:pt x="181" y="222"/>
                    <a:pt x="185" y="205"/>
                    <a:pt x="186" y="195"/>
                  </a:cubicBezTo>
                  <a:cubicBezTo>
                    <a:pt x="189" y="185"/>
                    <a:pt x="193" y="161"/>
                    <a:pt x="195" y="147"/>
                  </a:cubicBezTo>
                  <a:cubicBezTo>
                    <a:pt x="198" y="135"/>
                    <a:pt x="200" y="123"/>
                    <a:pt x="202" y="111"/>
                  </a:cubicBezTo>
                  <a:cubicBezTo>
                    <a:pt x="207" y="89"/>
                    <a:pt x="207" y="87"/>
                    <a:pt x="215" y="72"/>
                  </a:cubicBezTo>
                  <a:cubicBezTo>
                    <a:pt x="228" y="44"/>
                    <a:pt x="247" y="15"/>
                    <a:pt x="278" y="15"/>
                  </a:cubicBezTo>
                  <a:cubicBezTo>
                    <a:pt x="301" y="15"/>
                    <a:pt x="302" y="39"/>
                    <a:pt x="302" y="51"/>
                  </a:cubicBezTo>
                  <a:cubicBezTo>
                    <a:pt x="302" y="84"/>
                    <a:pt x="285" y="142"/>
                    <a:pt x="278" y="164"/>
                  </a:cubicBezTo>
                  <a:cubicBezTo>
                    <a:pt x="274" y="180"/>
                    <a:pt x="273" y="185"/>
                    <a:pt x="273" y="193"/>
                  </a:cubicBezTo>
                  <a:cubicBezTo>
                    <a:pt x="273" y="221"/>
                    <a:pt x="290" y="240"/>
                    <a:pt x="311" y="240"/>
                  </a:cubicBezTo>
                  <a:cubicBezTo>
                    <a:pt x="351" y="240"/>
                    <a:pt x="368" y="166"/>
                    <a:pt x="368" y="157"/>
                  </a:cubicBezTo>
                  <a:cubicBezTo>
                    <a:pt x="368" y="151"/>
                    <a:pt x="363" y="151"/>
                    <a:pt x="362" y="151"/>
                  </a:cubicBezTo>
                  <a:cubicBezTo>
                    <a:pt x="356" y="151"/>
                    <a:pt x="356" y="154"/>
                    <a:pt x="355" y="161"/>
                  </a:cubicBezTo>
                  <a:cubicBezTo>
                    <a:pt x="345" y="202"/>
                    <a:pt x="328" y="224"/>
                    <a:pt x="312" y="224"/>
                  </a:cubicBezTo>
                  <a:cubicBezTo>
                    <a:pt x="303" y="224"/>
                    <a:pt x="302" y="217"/>
                    <a:pt x="302" y="205"/>
                  </a:cubicBezTo>
                  <a:cubicBezTo>
                    <a:pt x="302" y="193"/>
                    <a:pt x="304" y="187"/>
                    <a:pt x="311" y="163"/>
                  </a:cubicBezTo>
                  <a:cubicBezTo>
                    <a:pt x="316" y="145"/>
                    <a:pt x="333" y="91"/>
                    <a:pt x="333" y="60"/>
                  </a:cubicBezTo>
                  <a:cubicBezTo>
                    <a:pt x="333" y="51"/>
                    <a:pt x="333" y="29"/>
                    <a:pt x="317" y="14"/>
                  </a:cubicBezTo>
                  <a:cubicBezTo>
                    <a:pt x="311" y="7"/>
                    <a:pt x="299" y="0"/>
                    <a:pt x="280" y="0"/>
                  </a:cubicBezTo>
                  <a:cubicBezTo>
                    <a:pt x="245" y="0"/>
                    <a:pt x="222" y="31"/>
                    <a:pt x="209" y="53"/>
                  </a:cubicBezTo>
                  <a:cubicBezTo>
                    <a:pt x="206" y="9"/>
                    <a:pt x="177" y="0"/>
                    <a:pt x="157" y="0"/>
                  </a:cubicBezTo>
                  <a:cubicBezTo>
                    <a:pt x="124" y="0"/>
                    <a:pt x="101" y="27"/>
                    <a:pt x="90" y="48"/>
                  </a:cubicBezTo>
                  <a:cubicBezTo>
                    <a:pt x="86" y="12"/>
                    <a:pt x="62" y="0"/>
                    <a:pt x="46" y="0"/>
                  </a:cubicBezTo>
                  <a:cubicBezTo>
                    <a:pt x="29" y="0"/>
                    <a:pt x="20" y="17"/>
                    <a:pt x="14" y="29"/>
                  </a:cubicBezTo>
                  <a:cubicBezTo>
                    <a:pt x="5" y="48"/>
                    <a:pt x="0" y="79"/>
                    <a:pt x="0" y="80"/>
                  </a:cubicBezTo>
                  <a:cubicBezTo>
                    <a:pt x="0" y="87"/>
                    <a:pt x="5" y="87"/>
                    <a:pt x="7" y="87"/>
                  </a:cubicBezTo>
                  <a:cubicBezTo>
                    <a:pt x="13" y="87"/>
                    <a:pt x="13" y="86"/>
                    <a:pt x="16" y="72"/>
                  </a:cubicBezTo>
                  <a:cubicBezTo>
                    <a:pt x="22" y="41"/>
                    <a:pt x="30" y="15"/>
                    <a:pt x="46" y="15"/>
                  </a:cubicBezTo>
                  <a:cubicBezTo>
                    <a:pt x="56" y="15"/>
                    <a:pt x="59" y="26"/>
                    <a:pt x="59" y="41"/>
                  </a:cubicBezTo>
                  <a:cubicBezTo>
                    <a:pt x="59" y="51"/>
                    <a:pt x="55" y="70"/>
                    <a:pt x="52" y="86"/>
                  </a:cubicBezTo>
                  <a:cubicBezTo>
                    <a:pt x="49" y="99"/>
                    <a:pt x="46" y="121"/>
                    <a:pt x="43" y="132"/>
                  </a:cubicBezTo>
                  <a:lnTo>
                    <a:pt x="30" y="200"/>
                  </a:lnTo>
                  <a:cubicBezTo>
                    <a:pt x="29" y="207"/>
                    <a:pt x="26" y="221"/>
                    <a:pt x="26" y="222"/>
                  </a:cubicBezTo>
                  <a:cubicBezTo>
                    <a:pt x="26" y="234"/>
                    <a:pt x="34" y="240"/>
                    <a:pt x="40" y="240"/>
                  </a:cubicBezTo>
                  <a:cubicBezTo>
                    <a:pt x="47" y="240"/>
                    <a:pt x="53" y="233"/>
                    <a:pt x="56" y="228"/>
                  </a:cubicBezTo>
                  <a:cubicBezTo>
                    <a:pt x="57" y="222"/>
                    <a:pt x="61" y="205"/>
                    <a:pt x="62" y="195"/>
                  </a:cubicBezTo>
                  <a:cubicBezTo>
                    <a:pt x="65" y="185"/>
                    <a:pt x="69" y="161"/>
                    <a:pt x="72" y="147"/>
                  </a:cubicBezTo>
                  <a:cubicBezTo>
                    <a:pt x="74" y="135"/>
                    <a:pt x="77" y="123"/>
                    <a:pt x="78" y="111"/>
                  </a:cubicBezTo>
                  <a:cubicBezTo>
                    <a:pt x="83" y="89"/>
                    <a:pt x="83" y="86"/>
                    <a:pt x="95" y="63"/>
                  </a:cubicBezTo>
                  <a:cubicBezTo>
                    <a:pt x="107" y="43"/>
                    <a:pt x="125" y="15"/>
                    <a:pt x="155" y="15"/>
                  </a:cubicBezTo>
                  <a:cubicBezTo>
                    <a:pt x="178" y="15"/>
                    <a:pt x="180" y="41"/>
                    <a:pt x="180" y="51"/>
                  </a:cubicBezTo>
                  <a:cubicBezTo>
                    <a:pt x="180" y="65"/>
                    <a:pt x="178" y="72"/>
                    <a:pt x="172" y="101"/>
                  </a:cubicBezTo>
                  <a:lnTo>
                    <a:pt x="155" y="192"/>
                  </a:lnTo>
                </a:path>
              </a:pathLst>
            </a:custGeom>
            <a:solidFill>
              <a:srgbClr val="000000"/>
            </a:solidFill>
            <a:ln w="15840">
              <a:noFill/>
            </a:ln>
          </p:spPr>
        </p:sp>
        <p:sp>
          <p:nvSpPr>
            <p:cNvPr id="2715" name="Freeform 23"/>
            <p:cNvSpPr/>
            <p:nvPr/>
          </p:nvSpPr>
          <p:spPr>
            <a:xfrm>
              <a:off x="3119040" y="1033920"/>
              <a:ext cx="73800" cy="271440"/>
            </a:xfrm>
            <a:custGeom>
              <a:avLst/>
              <a:gdLst/>
              <a:ahLst/>
              <a:rect l="0" t="0" r="r" b="b"/>
              <a:pathLst>
                <a:path w="205" h="754">
                  <a:moveTo>
                    <a:pt x="83" y="654"/>
                  </a:moveTo>
                  <a:cubicBezTo>
                    <a:pt x="83" y="683"/>
                    <a:pt x="68" y="732"/>
                    <a:pt x="5" y="738"/>
                  </a:cubicBezTo>
                  <a:cubicBezTo>
                    <a:pt x="3" y="738"/>
                    <a:pt x="0" y="741"/>
                    <a:pt x="0" y="744"/>
                  </a:cubicBezTo>
                  <a:cubicBezTo>
                    <a:pt x="0" y="753"/>
                    <a:pt x="7" y="753"/>
                    <a:pt x="12" y="753"/>
                  </a:cubicBezTo>
                  <a:cubicBezTo>
                    <a:pt x="68" y="753"/>
                    <a:pt x="121" y="717"/>
                    <a:pt x="121" y="659"/>
                  </a:cubicBezTo>
                  <a:lnTo>
                    <a:pt x="121" y="488"/>
                  </a:lnTo>
                  <a:cubicBezTo>
                    <a:pt x="121" y="459"/>
                    <a:pt x="121" y="435"/>
                    <a:pt x="144" y="409"/>
                  </a:cubicBezTo>
                  <a:cubicBezTo>
                    <a:pt x="164" y="387"/>
                    <a:pt x="186" y="385"/>
                    <a:pt x="199" y="385"/>
                  </a:cubicBezTo>
                  <a:cubicBezTo>
                    <a:pt x="202" y="385"/>
                    <a:pt x="204" y="382"/>
                    <a:pt x="204" y="376"/>
                  </a:cubicBezTo>
                  <a:cubicBezTo>
                    <a:pt x="204" y="370"/>
                    <a:pt x="200" y="370"/>
                    <a:pt x="195" y="368"/>
                  </a:cubicBezTo>
                  <a:cubicBezTo>
                    <a:pt x="157" y="366"/>
                    <a:pt x="129" y="339"/>
                    <a:pt x="124" y="301"/>
                  </a:cubicBezTo>
                  <a:cubicBezTo>
                    <a:pt x="121" y="293"/>
                    <a:pt x="121" y="291"/>
                    <a:pt x="121" y="265"/>
                  </a:cubicBezTo>
                  <a:lnTo>
                    <a:pt x="121" y="115"/>
                  </a:lnTo>
                  <a:cubicBezTo>
                    <a:pt x="121" y="84"/>
                    <a:pt x="121" y="60"/>
                    <a:pt x="94" y="31"/>
                  </a:cubicBezTo>
                  <a:cubicBezTo>
                    <a:pt x="70" y="7"/>
                    <a:pt x="31" y="0"/>
                    <a:pt x="12" y="0"/>
                  </a:cubicBezTo>
                  <a:cubicBezTo>
                    <a:pt x="7" y="0"/>
                    <a:pt x="0" y="0"/>
                    <a:pt x="0" y="9"/>
                  </a:cubicBezTo>
                  <a:cubicBezTo>
                    <a:pt x="0" y="15"/>
                    <a:pt x="4" y="15"/>
                    <a:pt x="9" y="17"/>
                  </a:cubicBezTo>
                  <a:cubicBezTo>
                    <a:pt x="46" y="19"/>
                    <a:pt x="74" y="44"/>
                    <a:pt x="81" y="82"/>
                  </a:cubicBezTo>
                  <a:cubicBezTo>
                    <a:pt x="83" y="89"/>
                    <a:pt x="83" y="91"/>
                    <a:pt x="83" y="118"/>
                  </a:cubicBezTo>
                  <a:lnTo>
                    <a:pt x="83" y="276"/>
                  </a:lnTo>
                  <a:cubicBezTo>
                    <a:pt x="83" y="310"/>
                    <a:pt x="87" y="323"/>
                    <a:pt x="105" y="347"/>
                  </a:cubicBezTo>
                  <a:cubicBezTo>
                    <a:pt x="118" y="363"/>
                    <a:pt x="134" y="371"/>
                    <a:pt x="151" y="376"/>
                  </a:cubicBezTo>
                  <a:cubicBezTo>
                    <a:pt x="104" y="394"/>
                    <a:pt x="83" y="430"/>
                    <a:pt x="83" y="472"/>
                  </a:cubicBezTo>
                  <a:lnTo>
                    <a:pt x="83" y="654"/>
                  </a:lnTo>
                </a:path>
              </a:pathLst>
            </a:custGeom>
            <a:solidFill>
              <a:srgbClr val="000000"/>
            </a:solidFill>
            <a:ln w="15840">
              <a:noFill/>
            </a:ln>
          </p:spPr>
        </p:sp>
        <p:sp>
          <p:nvSpPr>
            <p:cNvPr id="2716" name="Freeform 24"/>
            <p:cNvSpPr/>
            <p:nvPr/>
          </p:nvSpPr>
          <p:spPr>
            <a:xfrm>
              <a:off x="3284280" y="1116000"/>
              <a:ext cx="93600" cy="125280"/>
            </a:xfrm>
            <a:custGeom>
              <a:avLst/>
              <a:gdLst/>
              <a:ahLst/>
              <a:rect l="0" t="0" r="r" b="b"/>
              <a:pathLst>
                <a:path w="260" h="348">
                  <a:moveTo>
                    <a:pt x="167" y="281"/>
                  </a:moveTo>
                  <a:cubicBezTo>
                    <a:pt x="169" y="311"/>
                    <a:pt x="185" y="342"/>
                    <a:pt x="212" y="342"/>
                  </a:cubicBezTo>
                  <a:cubicBezTo>
                    <a:pt x="224" y="342"/>
                    <a:pt x="259" y="332"/>
                    <a:pt x="259" y="270"/>
                  </a:cubicBezTo>
                  <a:lnTo>
                    <a:pt x="259" y="229"/>
                  </a:lnTo>
                  <a:lnTo>
                    <a:pt x="245" y="229"/>
                  </a:lnTo>
                  <a:lnTo>
                    <a:pt x="245" y="270"/>
                  </a:lnTo>
                  <a:cubicBezTo>
                    <a:pt x="245" y="315"/>
                    <a:pt x="230" y="320"/>
                    <a:pt x="224" y="320"/>
                  </a:cubicBezTo>
                  <a:cubicBezTo>
                    <a:pt x="206" y="320"/>
                    <a:pt x="203" y="286"/>
                    <a:pt x="203" y="282"/>
                  </a:cubicBezTo>
                  <a:lnTo>
                    <a:pt x="203" y="130"/>
                  </a:lnTo>
                  <a:cubicBezTo>
                    <a:pt x="203" y="99"/>
                    <a:pt x="203" y="70"/>
                    <a:pt x="182" y="41"/>
                  </a:cubicBezTo>
                  <a:cubicBezTo>
                    <a:pt x="160" y="12"/>
                    <a:pt x="131" y="0"/>
                    <a:pt x="103" y="0"/>
                  </a:cubicBezTo>
                  <a:cubicBezTo>
                    <a:pt x="56" y="0"/>
                    <a:pt x="17" y="36"/>
                    <a:pt x="17" y="86"/>
                  </a:cubicBezTo>
                  <a:cubicBezTo>
                    <a:pt x="17" y="108"/>
                    <a:pt x="29" y="121"/>
                    <a:pt x="43" y="121"/>
                  </a:cubicBezTo>
                  <a:cubicBezTo>
                    <a:pt x="59" y="121"/>
                    <a:pt x="69" y="106"/>
                    <a:pt x="69" y="86"/>
                  </a:cubicBezTo>
                  <a:cubicBezTo>
                    <a:pt x="69" y="77"/>
                    <a:pt x="66" y="51"/>
                    <a:pt x="40" y="51"/>
                  </a:cubicBezTo>
                  <a:cubicBezTo>
                    <a:pt x="56" y="26"/>
                    <a:pt x="83" y="17"/>
                    <a:pt x="103" y="17"/>
                  </a:cubicBezTo>
                  <a:cubicBezTo>
                    <a:pt x="130" y="17"/>
                    <a:pt x="163" y="46"/>
                    <a:pt x="163" y="113"/>
                  </a:cubicBezTo>
                  <a:lnTo>
                    <a:pt x="163" y="142"/>
                  </a:lnTo>
                  <a:cubicBezTo>
                    <a:pt x="134" y="144"/>
                    <a:pt x="94" y="145"/>
                    <a:pt x="57" y="168"/>
                  </a:cubicBezTo>
                  <a:cubicBezTo>
                    <a:pt x="14" y="193"/>
                    <a:pt x="0" y="233"/>
                    <a:pt x="0" y="267"/>
                  </a:cubicBezTo>
                  <a:cubicBezTo>
                    <a:pt x="0" y="329"/>
                    <a:pt x="56" y="347"/>
                    <a:pt x="92" y="347"/>
                  </a:cubicBezTo>
                  <a:cubicBezTo>
                    <a:pt x="130" y="347"/>
                    <a:pt x="156" y="317"/>
                    <a:pt x="167" y="281"/>
                  </a:cubicBezTo>
                  <a:moveTo>
                    <a:pt x="163" y="157"/>
                  </a:moveTo>
                  <a:lnTo>
                    <a:pt x="163" y="233"/>
                  </a:lnTo>
                  <a:cubicBezTo>
                    <a:pt x="163" y="305"/>
                    <a:pt x="122" y="330"/>
                    <a:pt x="96" y="330"/>
                  </a:cubicBezTo>
                  <a:cubicBezTo>
                    <a:pt x="68" y="330"/>
                    <a:pt x="44" y="303"/>
                    <a:pt x="44" y="265"/>
                  </a:cubicBezTo>
                  <a:cubicBezTo>
                    <a:pt x="44" y="224"/>
                    <a:pt x="69" y="161"/>
                    <a:pt x="163" y="157"/>
                  </a:cubicBezTo>
                </a:path>
              </a:pathLst>
            </a:custGeom>
            <a:solidFill>
              <a:srgbClr val="000000"/>
            </a:solidFill>
            <a:ln w="15840">
              <a:noFill/>
            </a:ln>
          </p:spPr>
        </p:sp>
        <p:sp>
          <p:nvSpPr>
            <p:cNvPr id="2717" name="Freeform 25"/>
            <p:cNvSpPr/>
            <p:nvPr/>
          </p:nvSpPr>
          <p:spPr>
            <a:xfrm>
              <a:off x="3385440" y="1117080"/>
              <a:ext cx="104400" cy="120600"/>
            </a:xfrm>
            <a:custGeom>
              <a:avLst/>
              <a:gdLst/>
              <a:ahLst/>
              <a:rect l="0" t="0" r="r" b="b"/>
              <a:pathLst>
                <a:path w="290" h="335">
                  <a:moveTo>
                    <a:pt x="44" y="74"/>
                  </a:moveTo>
                  <a:lnTo>
                    <a:pt x="44" y="277"/>
                  </a:lnTo>
                  <a:cubicBezTo>
                    <a:pt x="44" y="310"/>
                    <a:pt x="39" y="310"/>
                    <a:pt x="0" y="310"/>
                  </a:cubicBezTo>
                  <a:lnTo>
                    <a:pt x="0" y="334"/>
                  </a:lnTo>
                  <a:cubicBezTo>
                    <a:pt x="20" y="334"/>
                    <a:pt x="49" y="332"/>
                    <a:pt x="65" y="332"/>
                  </a:cubicBezTo>
                  <a:cubicBezTo>
                    <a:pt x="79" y="332"/>
                    <a:pt x="109" y="334"/>
                    <a:pt x="129" y="334"/>
                  </a:cubicBezTo>
                  <a:lnTo>
                    <a:pt x="129" y="310"/>
                  </a:lnTo>
                  <a:cubicBezTo>
                    <a:pt x="91" y="310"/>
                    <a:pt x="85" y="310"/>
                    <a:pt x="85" y="277"/>
                  </a:cubicBezTo>
                  <a:lnTo>
                    <a:pt x="85" y="137"/>
                  </a:lnTo>
                  <a:cubicBezTo>
                    <a:pt x="85" y="58"/>
                    <a:pt x="125" y="17"/>
                    <a:pt x="161" y="17"/>
                  </a:cubicBezTo>
                  <a:cubicBezTo>
                    <a:pt x="198" y="17"/>
                    <a:pt x="204" y="58"/>
                    <a:pt x="204" y="101"/>
                  </a:cubicBezTo>
                  <a:lnTo>
                    <a:pt x="204" y="277"/>
                  </a:lnTo>
                  <a:cubicBezTo>
                    <a:pt x="204" y="310"/>
                    <a:pt x="198" y="310"/>
                    <a:pt x="160" y="310"/>
                  </a:cubicBezTo>
                  <a:lnTo>
                    <a:pt x="160" y="334"/>
                  </a:lnTo>
                  <a:cubicBezTo>
                    <a:pt x="180" y="334"/>
                    <a:pt x="209" y="332"/>
                    <a:pt x="225" y="332"/>
                  </a:cubicBezTo>
                  <a:cubicBezTo>
                    <a:pt x="239" y="332"/>
                    <a:pt x="269" y="334"/>
                    <a:pt x="289" y="334"/>
                  </a:cubicBezTo>
                  <a:lnTo>
                    <a:pt x="289" y="310"/>
                  </a:lnTo>
                  <a:cubicBezTo>
                    <a:pt x="259" y="310"/>
                    <a:pt x="245" y="310"/>
                    <a:pt x="245" y="287"/>
                  </a:cubicBezTo>
                  <a:lnTo>
                    <a:pt x="245" y="144"/>
                  </a:lnTo>
                  <a:cubicBezTo>
                    <a:pt x="245" y="79"/>
                    <a:pt x="245" y="55"/>
                    <a:pt x="226" y="27"/>
                  </a:cubicBezTo>
                  <a:cubicBezTo>
                    <a:pt x="219" y="15"/>
                    <a:pt x="199" y="0"/>
                    <a:pt x="167" y="0"/>
                  </a:cubicBezTo>
                  <a:cubicBezTo>
                    <a:pt x="124" y="0"/>
                    <a:pt x="98" y="33"/>
                    <a:pt x="81" y="79"/>
                  </a:cubicBezTo>
                  <a:lnTo>
                    <a:pt x="81" y="0"/>
                  </a:lnTo>
                  <a:lnTo>
                    <a:pt x="0" y="9"/>
                  </a:lnTo>
                  <a:lnTo>
                    <a:pt x="0" y="33"/>
                  </a:lnTo>
                  <a:cubicBezTo>
                    <a:pt x="40" y="33"/>
                    <a:pt x="44" y="38"/>
                    <a:pt x="44" y="74"/>
                  </a:cubicBezTo>
                </a:path>
              </a:pathLst>
            </a:custGeom>
            <a:solidFill>
              <a:srgbClr val="000000"/>
            </a:solidFill>
            <a:ln w="15840">
              <a:noFill/>
            </a:ln>
          </p:spPr>
        </p:sp>
        <p:sp>
          <p:nvSpPr>
            <p:cNvPr id="2718" name="Freeform 26"/>
            <p:cNvSpPr/>
            <p:nvPr/>
          </p:nvSpPr>
          <p:spPr>
            <a:xfrm>
              <a:off x="3500280" y="1049400"/>
              <a:ext cx="102600" cy="191880"/>
            </a:xfrm>
            <a:custGeom>
              <a:avLst/>
              <a:gdLst/>
              <a:ahLst/>
              <a:rect l="0" t="0" r="r" b="b"/>
              <a:pathLst>
                <a:path w="285" h="533">
                  <a:moveTo>
                    <a:pt x="199" y="483"/>
                  </a:moveTo>
                  <a:lnTo>
                    <a:pt x="199" y="532"/>
                  </a:lnTo>
                  <a:lnTo>
                    <a:pt x="284" y="524"/>
                  </a:lnTo>
                  <a:lnTo>
                    <a:pt x="284" y="500"/>
                  </a:lnTo>
                  <a:cubicBezTo>
                    <a:pt x="243" y="500"/>
                    <a:pt x="238" y="495"/>
                    <a:pt x="238" y="459"/>
                  </a:cubicBezTo>
                  <a:lnTo>
                    <a:pt x="238" y="0"/>
                  </a:lnTo>
                  <a:lnTo>
                    <a:pt x="156" y="9"/>
                  </a:lnTo>
                  <a:lnTo>
                    <a:pt x="156" y="33"/>
                  </a:lnTo>
                  <a:cubicBezTo>
                    <a:pt x="196" y="33"/>
                    <a:pt x="200" y="38"/>
                    <a:pt x="200" y="74"/>
                  </a:cubicBezTo>
                  <a:lnTo>
                    <a:pt x="200" y="236"/>
                  </a:lnTo>
                  <a:cubicBezTo>
                    <a:pt x="183" y="210"/>
                    <a:pt x="159" y="190"/>
                    <a:pt x="127" y="190"/>
                  </a:cubicBezTo>
                  <a:cubicBezTo>
                    <a:pt x="60" y="190"/>
                    <a:pt x="0" y="264"/>
                    <a:pt x="0" y="361"/>
                  </a:cubicBezTo>
                  <a:cubicBezTo>
                    <a:pt x="0" y="457"/>
                    <a:pt x="56" y="532"/>
                    <a:pt x="122" y="532"/>
                  </a:cubicBezTo>
                  <a:cubicBezTo>
                    <a:pt x="159" y="532"/>
                    <a:pt x="185" y="507"/>
                    <a:pt x="199" y="483"/>
                  </a:cubicBezTo>
                  <a:moveTo>
                    <a:pt x="199" y="281"/>
                  </a:moveTo>
                  <a:lnTo>
                    <a:pt x="199" y="435"/>
                  </a:lnTo>
                  <a:cubicBezTo>
                    <a:pt x="199" y="448"/>
                    <a:pt x="199" y="450"/>
                    <a:pt x="193" y="462"/>
                  </a:cubicBezTo>
                  <a:cubicBezTo>
                    <a:pt x="176" y="498"/>
                    <a:pt x="150" y="515"/>
                    <a:pt x="125" y="515"/>
                  </a:cubicBezTo>
                  <a:cubicBezTo>
                    <a:pt x="99" y="515"/>
                    <a:pt x="78" y="496"/>
                    <a:pt x="64" y="467"/>
                  </a:cubicBezTo>
                  <a:cubicBezTo>
                    <a:pt x="49" y="436"/>
                    <a:pt x="48" y="394"/>
                    <a:pt x="48" y="363"/>
                  </a:cubicBezTo>
                  <a:cubicBezTo>
                    <a:pt x="48" y="334"/>
                    <a:pt x="49" y="289"/>
                    <a:pt x="65" y="255"/>
                  </a:cubicBezTo>
                  <a:cubicBezTo>
                    <a:pt x="78" y="231"/>
                    <a:pt x="99" y="207"/>
                    <a:pt x="130" y="207"/>
                  </a:cubicBezTo>
                  <a:cubicBezTo>
                    <a:pt x="151" y="207"/>
                    <a:pt x="174" y="217"/>
                    <a:pt x="193" y="252"/>
                  </a:cubicBezTo>
                  <a:cubicBezTo>
                    <a:pt x="199" y="265"/>
                    <a:pt x="199" y="267"/>
                    <a:pt x="199" y="281"/>
                  </a:cubicBezTo>
                </a:path>
              </a:pathLst>
            </a:custGeom>
            <a:solidFill>
              <a:srgbClr val="000000"/>
            </a:solidFill>
            <a:ln w="15840">
              <a:noFill/>
            </a:ln>
          </p:spPr>
        </p:sp>
        <p:sp>
          <p:nvSpPr>
            <p:cNvPr id="2719" name="Freeform 27"/>
            <p:cNvSpPr/>
            <p:nvPr/>
          </p:nvSpPr>
          <p:spPr>
            <a:xfrm>
              <a:off x="3681000" y="1053720"/>
              <a:ext cx="140760" cy="183960"/>
            </a:xfrm>
            <a:custGeom>
              <a:avLst/>
              <a:gdLst/>
              <a:ahLst/>
              <a:rect l="0" t="0" r="r" b="b"/>
              <a:pathLst>
                <a:path w="391" h="511">
                  <a:moveTo>
                    <a:pt x="232" y="53"/>
                  </a:moveTo>
                  <a:cubicBezTo>
                    <a:pt x="235" y="33"/>
                    <a:pt x="238" y="27"/>
                    <a:pt x="245" y="26"/>
                  </a:cubicBezTo>
                  <a:cubicBezTo>
                    <a:pt x="250" y="24"/>
                    <a:pt x="268" y="24"/>
                    <a:pt x="281" y="24"/>
                  </a:cubicBezTo>
                  <a:cubicBezTo>
                    <a:pt x="338" y="24"/>
                    <a:pt x="364" y="26"/>
                    <a:pt x="364" y="86"/>
                  </a:cubicBezTo>
                  <a:cubicBezTo>
                    <a:pt x="364" y="96"/>
                    <a:pt x="362" y="127"/>
                    <a:pt x="359" y="145"/>
                  </a:cubicBezTo>
                  <a:cubicBezTo>
                    <a:pt x="359" y="149"/>
                    <a:pt x="358" y="157"/>
                    <a:pt x="358" y="159"/>
                  </a:cubicBezTo>
                  <a:cubicBezTo>
                    <a:pt x="358" y="164"/>
                    <a:pt x="359" y="169"/>
                    <a:pt x="364" y="169"/>
                  </a:cubicBezTo>
                  <a:cubicBezTo>
                    <a:pt x="371" y="169"/>
                    <a:pt x="372" y="164"/>
                    <a:pt x="373" y="152"/>
                  </a:cubicBezTo>
                  <a:lnTo>
                    <a:pt x="389" y="21"/>
                  </a:lnTo>
                  <a:cubicBezTo>
                    <a:pt x="389" y="19"/>
                    <a:pt x="390" y="10"/>
                    <a:pt x="390" y="9"/>
                  </a:cubicBezTo>
                  <a:cubicBezTo>
                    <a:pt x="390" y="0"/>
                    <a:pt x="384" y="0"/>
                    <a:pt x="375" y="0"/>
                  </a:cubicBezTo>
                  <a:lnTo>
                    <a:pt x="56" y="0"/>
                  </a:lnTo>
                  <a:cubicBezTo>
                    <a:pt x="43" y="0"/>
                    <a:pt x="42" y="0"/>
                    <a:pt x="38" y="15"/>
                  </a:cubicBezTo>
                  <a:lnTo>
                    <a:pt x="4" y="147"/>
                  </a:lnTo>
                  <a:cubicBezTo>
                    <a:pt x="3" y="149"/>
                    <a:pt x="0" y="159"/>
                    <a:pt x="0" y="161"/>
                  </a:cubicBezTo>
                  <a:cubicBezTo>
                    <a:pt x="0" y="166"/>
                    <a:pt x="3" y="169"/>
                    <a:pt x="7" y="169"/>
                  </a:cubicBezTo>
                  <a:cubicBezTo>
                    <a:pt x="13" y="169"/>
                    <a:pt x="13" y="166"/>
                    <a:pt x="17" y="154"/>
                  </a:cubicBezTo>
                  <a:cubicBezTo>
                    <a:pt x="48" y="38"/>
                    <a:pt x="62" y="24"/>
                    <a:pt x="147" y="24"/>
                  </a:cubicBezTo>
                  <a:lnTo>
                    <a:pt x="169" y="24"/>
                  </a:lnTo>
                  <a:cubicBezTo>
                    <a:pt x="186" y="24"/>
                    <a:pt x="186" y="26"/>
                    <a:pt x="186" y="33"/>
                  </a:cubicBezTo>
                  <a:cubicBezTo>
                    <a:pt x="186" y="38"/>
                    <a:pt x="183" y="46"/>
                    <a:pt x="183" y="48"/>
                  </a:cubicBezTo>
                  <a:lnTo>
                    <a:pt x="107" y="452"/>
                  </a:lnTo>
                  <a:cubicBezTo>
                    <a:pt x="101" y="479"/>
                    <a:pt x="100" y="488"/>
                    <a:pt x="39" y="488"/>
                  </a:cubicBezTo>
                  <a:cubicBezTo>
                    <a:pt x="18" y="488"/>
                    <a:pt x="14" y="488"/>
                    <a:pt x="14" y="501"/>
                  </a:cubicBezTo>
                  <a:cubicBezTo>
                    <a:pt x="14" y="510"/>
                    <a:pt x="21" y="510"/>
                    <a:pt x="25" y="510"/>
                  </a:cubicBezTo>
                  <a:cubicBezTo>
                    <a:pt x="39" y="510"/>
                    <a:pt x="56" y="510"/>
                    <a:pt x="72" y="510"/>
                  </a:cubicBezTo>
                  <a:cubicBezTo>
                    <a:pt x="87" y="510"/>
                    <a:pt x="104" y="508"/>
                    <a:pt x="120" y="508"/>
                  </a:cubicBezTo>
                  <a:cubicBezTo>
                    <a:pt x="137" y="508"/>
                    <a:pt x="152" y="510"/>
                    <a:pt x="168" y="510"/>
                  </a:cubicBezTo>
                  <a:cubicBezTo>
                    <a:pt x="183" y="510"/>
                    <a:pt x="202" y="510"/>
                    <a:pt x="217" y="510"/>
                  </a:cubicBezTo>
                  <a:cubicBezTo>
                    <a:pt x="222" y="510"/>
                    <a:pt x="230" y="510"/>
                    <a:pt x="230" y="496"/>
                  </a:cubicBezTo>
                  <a:cubicBezTo>
                    <a:pt x="230" y="488"/>
                    <a:pt x="225" y="488"/>
                    <a:pt x="211" y="488"/>
                  </a:cubicBezTo>
                  <a:cubicBezTo>
                    <a:pt x="196" y="488"/>
                    <a:pt x="189" y="488"/>
                    <a:pt x="174" y="486"/>
                  </a:cubicBezTo>
                  <a:cubicBezTo>
                    <a:pt x="157" y="484"/>
                    <a:pt x="152" y="481"/>
                    <a:pt x="152" y="469"/>
                  </a:cubicBezTo>
                  <a:cubicBezTo>
                    <a:pt x="152" y="469"/>
                    <a:pt x="152" y="465"/>
                    <a:pt x="155" y="453"/>
                  </a:cubicBezTo>
                  <a:lnTo>
                    <a:pt x="232" y="53"/>
                  </a:lnTo>
                </a:path>
              </a:pathLst>
            </a:custGeom>
            <a:solidFill>
              <a:srgbClr val="000000"/>
            </a:solidFill>
            <a:ln w="15840">
              <a:noFill/>
            </a:ln>
          </p:spPr>
        </p:sp>
        <p:sp>
          <p:nvSpPr>
            <p:cNvPr id="2720" name="Freeform 28"/>
            <p:cNvSpPr/>
            <p:nvPr/>
          </p:nvSpPr>
          <p:spPr>
            <a:xfrm>
              <a:off x="3893040" y="1137240"/>
              <a:ext cx="137520" cy="64440"/>
            </a:xfrm>
            <a:custGeom>
              <a:avLst/>
              <a:gdLst/>
              <a:ahLst/>
              <a:rect l="0" t="0" r="r" b="b"/>
              <a:pathLst>
                <a:path w="382" h="179">
                  <a:moveTo>
                    <a:pt x="362" y="31"/>
                  </a:moveTo>
                  <a:cubicBezTo>
                    <a:pt x="371" y="31"/>
                    <a:pt x="381" y="31"/>
                    <a:pt x="381" y="15"/>
                  </a:cubicBezTo>
                  <a:cubicBezTo>
                    <a:pt x="381" y="0"/>
                    <a:pt x="371" y="0"/>
                    <a:pt x="363" y="0"/>
                  </a:cubicBezTo>
                  <a:lnTo>
                    <a:pt x="20" y="0"/>
                  </a:lnTo>
                  <a:cubicBezTo>
                    <a:pt x="10" y="0"/>
                    <a:pt x="0" y="0"/>
                    <a:pt x="0" y="15"/>
                  </a:cubicBezTo>
                  <a:cubicBezTo>
                    <a:pt x="0" y="31"/>
                    <a:pt x="10" y="31"/>
                    <a:pt x="20" y="31"/>
                  </a:cubicBezTo>
                  <a:lnTo>
                    <a:pt x="362" y="31"/>
                  </a:lnTo>
                  <a:moveTo>
                    <a:pt x="363" y="178"/>
                  </a:moveTo>
                  <a:cubicBezTo>
                    <a:pt x="371" y="178"/>
                    <a:pt x="381" y="178"/>
                    <a:pt x="381" y="163"/>
                  </a:cubicBezTo>
                  <a:cubicBezTo>
                    <a:pt x="381" y="147"/>
                    <a:pt x="371" y="147"/>
                    <a:pt x="362" y="147"/>
                  </a:cubicBezTo>
                  <a:lnTo>
                    <a:pt x="20" y="147"/>
                  </a:lnTo>
                  <a:cubicBezTo>
                    <a:pt x="10" y="147"/>
                    <a:pt x="0" y="147"/>
                    <a:pt x="0" y="163"/>
                  </a:cubicBezTo>
                  <a:cubicBezTo>
                    <a:pt x="0" y="178"/>
                    <a:pt x="10" y="178"/>
                    <a:pt x="20" y="178"/>
                  </a:cubicBezTo>
                  <a:lnTo>
                    <a:pt x="363" y="178"/>
                  </a:lnTo>
                </a:path>
              </a:pathLst>
            </a:custGeom>
            <a:solidFill>
              <a:srgbClr val="000000"/>
            </a:solidFill>
            <a:ln w="15840">
              <a:noFill/>
            </a:ln>
          </p:spPr>
        </p:sp>
        <p:sp>
          <p:nvSpPr>
            <p:cNvPr id="2721" name="Freeform 29"/>
            <p:cNvSpPr/>
            <p:nvPr/>
          </p:nvSpPr>
          <p:spPr>
            <a:xfrm>
              <a:off x="4113720" y="1033920"/>
              <a:ext cx="73800" cy="271440"/>
            </a:xfrm>
            <a:custGeom>
              <a:avLst/>
              <a:gdLst/>
              <a:ahLst/>
              <a:rect l="0" t="0" r="r" b="b"/>
              <a:pathLst>
                <a:path w="205" h="754">
                  <a:moveTo>
                    <a:pt x="121" y="101"/>
                  </a:moveTo>
                  <a:cubicBezTo>
                    <a:pt x="121" y="70"/>
                    <a:pt x="137" y="22"/>
                    <a:pt x="199" y="17"/>
                  </a:cubicBezTo>
                  <a:cubicBezTo>
                    <a:pt x="202" y="15"/>
                    <a:pt x="204" y="12"/>
                    <a:pt x="204" y="9"/>
                  </a:cubicBezTo>
                  <a:cubicBezTo>
                    <a:pt x="204" y="0"/>
                    <a:pt x="199" y="0"/>
                    <a:pt x="194" y="0"/>
                  </a:cubicBezTo>
                  <a:cubicBezTo>
                    <a:pt x="135" y="0"/>
                    <a:pt x="83" y="38"/>
                    <a:pt x="83" y="94"/>
                  </a:cubicBezTo>
                  <a:lnTo>
                    <a:pt x="83" y="265"/>
                  </a:lnTo>
                  <a:cubicBezTo>
                    <a:pt x="83" y="296"/>
                    <a:pt x="83" y="320"/>
                    <a:pt x="60" y="344"/>
                  </a:cubicBezTo>
                  <a:cubicBezTo>
                    <a:pt x="39" y="366"/>
                    <a:pt x="18" y="368"/>
                    <a:pt x="5" y="368"/>
                  </a:cubicBezTo>
                  <a:cubicBezTo>
                    <a:pt x="3" y="370"/>
                    <a:pt x="0" y="373"/>
                    <a:pt x="0" y="376"/>
                  </a:cubicBezTo>
                  <a:cubicBezTo>
                    <a:pt x="0" y="385"/>
                    <a:pt x="4" y="385"/>
                    <a:pt x="9" y="385"/>
                  </a:cubicBezTo>
                  <a:cubicBezTo>
                    <a:pt x="47" y="388"/>
                    <a:pt x="74" y="416"/>
                    <a:pt x="81" y="452"/>
                  </a:cubicBezTo>
                  <a:cubicBezTo>
                    <a:pt x="83" y="460"/>
                    <a:pt x="83" y="462"/>
                    <a:pt x="83" y="489"/>
                  </a:cubicBezTo>
                  <a:lnTo>
                    <a:pt x="83" y="638"/>
                  </a:lnTo>
                  <a:cubicBezTo>
                    <a:pt x="83" y="669"/>
                    <a:pt x="83" y="695"/>
                    <a:pt x="111" y="722"/>
                  </a:cubicBezTo>
                  <a:cubicBezTo>
                    <a:pt x="133" y="744"/>
                    <a:pt x="170" y="753"/>
                    <a:pt x="194" y="753"/>
                  </a:cubicBezTo>
                  <a:cubicBezTo>
                    <a:pt x="199" y="753"/>
                    <a:pt x="204" y="753"/>
                    <a:pt x="204" y="744"/>
                  </a:cubicBezTo>
                  <a:cubicBezTo>
                    <a:pt x="204" y="738"/>
                    <a:pt x="200" y="738"/>
                    <a:pt x="195" y="738"/>
                  </a:cubicBezTo>
                  <a:cubicBezTo>
                    <a:pt x="159" y="734"/>
                    <a:pt x="130" y="710"/>
                    <a:pt x="124" y="671"/>
                  </a:cubicBezTo>
                  <a:cubicBezTo>
                    <a:pt x="121" y="664"/>
                    <a:pt x="121" y="662"/>
                    <a:pt x="121" y="637"/>
                  </a:cubicBezTo>
                  <a:lnTo>
                    <a:pt x="121" y="477"/>
                  </a:lnTo>
                  <a:cubicBezTo>
                    <a:pt x="121" y="443"/>
                    <a:pt x="117" y="430"/>
                    <a:pt x="99" y="406"/>
                  </a:cubicBezTo>
                  <a:cubicBezTo>
                    <a:pt x="86" y="390"/>
                    <a:pt x="69" y="383"/>
                    <a:pt x="53" y="376"/>
                  </a:cubicBezTo>
                  <a:cubicBezTo>
                    <a:pt x="100" y="359"/>
                    <a:pt x="121" y="325"/>
                    <a:pt x="121" y="281"/>
                  </a:cubicBezTo>
                  <a:lnTo>
                    <a:pt x="121" y="101"/>
                  </a:lnTo>
                </a:path>
              </a:pathLst>
            </a:custGeom>
            <a:solidFill>
              <a:srgbClr val="000000"/>
            </a:solidFill>
            <a:ln w="15840">
              <a:noFill/>
            </a:ln>
          </p:spPr>
        </p:sp>
        <p:sp>
          <p:nvSpPr>
            <p:cNvPr id="2722" name="Freeform 30"/>
            <p:cNvSpPr/>
            <p:nvPr/>
          </p:nvSpPr>
          <p:spPr>
            <a:xfrm>
              <a:off x="4209480" y="105192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301"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6"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60"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2723" name="Freeform 31"/>
            <p:cNvSpPr/>
            <p:nvPr/>
          </p:nvSpPr>
          <p:spPr>
            <a:xfrm>
              <a:off x="4337280" y="1151640"/>
              <a:ext cx="53280" cy="126720"/>
            </a:xfrm>
            <a:custGeom>
              <a:avLst/>
              <a:gdLst/>
              <a:ahLst/>
              <a:rect l="0" t="0" r="r" b="b"/>
              <a:pathLst>
                <a:path w="148" h="352">
                  <a:moveTo>
                    <a:pt x="91" y="15"/>
                  </a:moveTo>
                  <a:cubicBezTo>
                    <a:pt x="91" y="0"/>
                    <a:pt x="90" y="0"/>
                    <a:pt x="79" y="0"/>
                  </a:cubicBezTo>
                  <a:cubicBezTo>
                    <a:pt x="53" y="33"/>
                    <a:pt x="17" y="34"/>
                    <a:pt x="0" y="34"/>
                  </a:cubicBezTo>
                  <a:lnTo>
                    <a:pt x="0" y="53"/>
                  </a:lnTo>
                  <a:cubicBezTo>
                    <a:pt x="9" y="53"/>
                    <a:pt x="36" y="53"/>
                    <a:pt x="59" y="38"/>
                  </a:cubicBezTo>
                  <a:lnTo>
                    <a:pt x="59" y="308"/>
                  </a:lnTo>
                  <a:cubicBezTo>
                    <a:pt x="59" y="325"/>
                    <a:pt x="59" y="332"/>
                    <a:pt x="18" y="332"/>
                  </a:cubicBezTo>
                  <a:lnTo>
                    <a:pt x="3" y="332"/>
                  </a:lnTo>
                  <a:lnTo>
                    <a:pt x="3" y="351"/>
                  </a:lnTo>
                  <a:cubicBezTo>
                    <a:pt x="10" y="351"/>
                    <a:pt x="60" y="349"/>
                    <a:pt x="74" y="349"/>
                  </a:cubicBezTo>
                  <a:cubicBezTo>
                    <a:pt x="87" y="349"/>
                    <a:pt x="138" y="351"/>
                    <a:pt x="147" y="351"/>
                  </a:cubicBezTo>
                  <a:lnTo>
                    <a:pt x="147" y="332"/>
                  </a:lnTo>
                  <a:lnTo>
                    <a:pt x="131" y="332"/>
                  </a:lnTo>
                  <a:cubicBezTo>
                    <a:pt x="91" y="332"/>
                    <a:pt x="91" y="325"/>
                    <a:pt x="91" y="308"/>
                  </a:cubicBezTo>
                  <a:lnTo>
                    <a:pt x="91" y="15"/>
                  </a:lnTo>
                </a:path>
              </a:pathLst>
            </a:custGeom>
            <a:solidFill>
              <a:srgbClr val="000000"/>
            </a:solidFill>
            <a:ln w="15840">
              <a:noFill/>
            </a:ln>
          </p:spPr>
        </p:sp>
        <p:sp>
          <p:nvSpPr>
            <p:cNvPr id="2724" name="Freeform 32"/>
            <p:cNvSpPr/>
            <p:nvPr/>
          </p:nvSpPr>
          <p:spPr>
            <a:xfrm>
              <a:off x="443124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2725" name="Freeform 33"/>
            <p:cNvSpPr/>
            <p:nvPr/>
          </p:nvSpPr>
          <p:spPr>
            <a:xfrm>
              <a:off x="4512240" y="105192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301"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6"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60"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2726" name="Freeform 34"/>
            <p:cNvSpPr/>
            <p:nvPr/>
          </p:nvSpPr>
          <p:spPr>
            <a:xfrm>
              <a:off x="4633560" y="1151640"/>
              <a:ext cx="64440" cy="126720"/>
            </a:xfrm>
            <a:custGeom>
              <a:avLst/>
              <a:gdLst/>
              <a:ahLst/>
              <a:rect l="0" t="0" r="r" b="b"/>
              <a:pathLst>
                <a:path w="179" h="352">
                  <a:moveTo>
                    <a:pt x="178" y="255"/>
                  </a:moveTo>
                  <a:lnTo>
                    <a:pt x="164" y="255"/>
                  </a:lnTo>
                  <a:cubicBezTo>
                    <a:pt x="163" y="267"/>
                    <a:pt x="159" y="298"/>
                    <a:pt x="154" y="303"/>
                  </a:cubicBezTo>
                  <a:cubicBezTo>
                    <a:pt x="151" y="306"/>
                    <a:pt x="120" y="306"/>
                    <a:pt x="114" y="306"/>
                  </a:cubicBezTo>
                  <a:lnTo>
                    <a:pt x="40" y="306"/>
                  </a:lnTo>
                  <a:cubicBezTo>
                    <a:pt x="82" y="257"/>
                    <a:pt x="96" y="243"/>
                    <a:pt x="121" y="217"/>
                  </a:cubicBezTo>
                  <a:cubicBezTo>
                    <a:pt x="151" y="187"/>
                    <a:pt x="178" y="154"/>
                    <a:pt x="178" y="103"/>
                  </a:cubicBezTo>
                  <a:cubicBezTo>
                    <a:pt x="178" y="39"/>
                    <a:pt x="135" y="0"/>
                    <a:pt x="83" y="0"/>
                  </a:cubicBezTo>
                  <a:cubicBezTo>
                    <a:pt x="34" y="0"/>
                    <a:pt x="0" y="46"/>
                    <a:pt x="0" y="94"/>
                  </a:cubicBezTo>
                  <a:cubicBezTo>
                    <a:pt x="0" y="121"/>
                    <a:pt x="17" y="125"/>
                    <a:pt x="21" y="125"/>
                  </a:cubicBezTo>
                  <a:cubicBezTo>
                    <a:pt x="31" y="125"/>
                    <a:pt x="43" y="115"/>
                    <a:pt x="43" y="96"/>
                  </a:cubicBezTo>
                  <a:cubicBezTo>
                    <a:pt x="43" y="87"/>
                    <a:pt x="40" y="68"/>
                    <a:pt x="20" y="68"/>
                  </a:cubicBezTo>
                  <a:cubicBezTo>
                    <a:pt x="31" y="31"/>
                    <a:pt x="59" y="19"/>
                    <a:pt x="78" y="19"/>
                  </a:cubicBezTo>
                  <a:cubicBezTo>
                    <a:pt x="118" y="19"/>
                    <a:pt x="139" y="60"/>
                    <a:pt x="139" y="103"/>
                  </a:cubicBezTo>
                  <a:cubicBezTo>
                    <a:pt x="139" y="149"/>
                    <a:pt x="114" y="185"/>
                    <a:pt x="101" y="205"/>
                  </a:cubicBezTo>
                  <a:lnTo>
                    <a:pt x="4" y="330"/>
                  </a:lnTo>
                  <a:cubicBezTo>
                    <a:pt x="0" y="335"/>
                    <a:pt x="0" y="337"/>
                    <a:pt x="0" y="351"/>
                  </a:cubicBezTo>
                  <a:lnTo>
                    <a:pt x="167" y="351"/>
                  </a:lnTo>
                  <a:lnTo>
                    <a:pt x="178" y="255"/>
                  </a:lnTo>
                </a:path>
              </a:pathLst>
            </a:custGeom>
            <a:solidFill>
              <a:srgbClr val="000000"/>
            </a:solidFill>
            <a:ln w="15840">
              <a:noFill/>
            </a:ln>
          </p:spPr>
        </p:sp>
        <p:sp>
          <p:nvSpPr>
            <p:cNvPr id="2727" name="Freeform 35"/>
            <p:cNvSpPr/>
            <p:nvPr/>
          </p:nvSpPr>
          <p:spPr>
            <a:xfrm>
              <a:off x="473472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2728" name="Freeform 36"/>
            <p:cNvSpPr/>
            <p:nvPr/>
          </p:nvSpPr>
          <p:spPr>
            <a:xfrm>
              <a:off x="482616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29" name="Freeform 37"/>
            <p:cNvSpPr/>
            <p:nvPr/>
          </p:nvSpPr>
          <p:spPr>
            <a:xfrm>
              <a:off x="488340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30" name="Freeform 38"/>
            <p:cNvSpPr/>
            <p:nvPr/>
          </p:nvSpPr>
          <p:spPr>
            <a:xfrm>
              <a:off x="494028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31" name="Freeform 39"/>
            <p:cNvSpPr/>
            <p:nvPr/>
          </p:nvSpPr>
          <p:spPr>
            <a:xfrm>
              <a:off x="4987080" y="105192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299"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6"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59"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2732" name="Freeform 40"/>
            <p:cNvSpPr/>
            <p:nvPr/>
          </p:nvSpPr>
          <p:spPr>
            <a:xfrm>
              <a:off x="5106240" y="1194120"/>
              <a:ext cx="88920" cy="86760"/>
            </a:xfrm>
            <a:custGeom>
              <a:avLst/>
              <a:gdLst/>
              <a:ahLst/>
              <a:rect l="0" t="0" r="r" b="b"/>
              <a:pathLst>
                <a:path w="247" h="241">
                  <a:moveTo>
                    <a:pt x="30" y="200"/>
                  </a:moveTo>
                  <a:cubicBezTo>
                    <a:pt x="29" y="207"/>
                    <a:pt x="26" y="221"/>
                    <a:pt x="26" y="222"/>
                  </a:cubicBezTo>
                  <a:cubicBezTo>
                    <a:pt x="26" y="234"/>
                    <a:pt x="34" y="240"/>
                    <a:pt x="40" y="240"/>
                  </a:cubicBezTo>
                  <a:cubicBezTo>
                    <a:pt x="47" y="240"/>
                    <a:pt x="53" y="233"/>
                    <a:pt x="56" y="228"/>
                  </a:cubicBezTo>
                  <a:cubicBezTo>
                    <a:pt x="57" y="222"/>
                    <a:pt x="61" y="205"/>
                    <a:pt x="62" y="195"/>
                  </a:cubicBezTo>
                  <a:cubicBezTo>
                    <a:pt x="65" y="185"/>
                    <a:pt x="69" y="161"/>
                    <a:pt x="72" y="147"/>
                  </a:cubicBezTo>
                  <a:cubicBezTo>
                    <a:pt x="74" y="135"/>
                    <a:pt x="77" y="123"/>
                    <a:pt x="78" y="111"/>
                  </a:cubicBezTo>
                  <a:cubicBezTo>
                    <a:pt x="83" y="89"/>
                    <a:pt x="83" y="86"/>
                    <a:pt x="95" y="63"/>
                  </a:cubicBezTo>
                  <a:cubicBezTo>
                    <a:pt x="107" y="43"/>
                    <a:pt x="125" y="15"/>
                    <a:pt x="156" y="15"/>
                  </a:cubicBezTo>
                  <a:cubicBezTo>
                    <a:pt x="180" y="15"/>
                    <a:pt x="180" y="41"/>
                    <a:pt x="180" y="51"/>
                  </a:cubicBezTo>
                  <a:cubicBezTo>
                    <a:pt x="180" y="84"/>
                    <a:pt x="163" y="142"/>
                    <a:pt x="156" y="164"/>
                  </a:cubicBezTo>
                  <a:cubicBezTo>
                    <a:pt x="151" y="180"/>
                    <a:pt x="150" y="185"/>
                    <a:pt x="150" y="193"/>
                  </a:cubicBezTo>
                  <a:cubicBezTo>
                    <a:pt x="150" y="221"/>
                    <a:pt x="168" y="240"/>
                    <a:pt x="187" y="240"/>
                  </a:cubicBezTo>
                  <a:cubicBezTo>
                    <a:pt x="228" y="240"/>
                    <a:pt x="246" y="166"/>
                    <a:pt x="246" y="157"/>
                  </a:cubicBezTo>
                  <a:cubicBezTo>
                    <a:pt x="246" y="151"/>
                    <a:pt x="241" y="151"/>
                    <a:pt x="239" y="151"/>
                  </a:cubicBezTo>
                  <a:cubicBezTo>
                    <a:pt x="234" y="151"/>
                    <a:pt x="233" y="154"/>
                    <a:pt x="232" y="161"/>
                  </a:cubicBezTo>
                  <a:cubicBezTo>
                    <a:pt x="222" y="202"/>
                    <a:pt x="206" y="224"/>
                    <a:pt x="189" y="224"/>
                  </a:cubicBezTo>
                  <a:cubicBezTo>
                    <a:pt x="181" y="224"/>
                    <a:pt x="180" y="217"/>
                    <a:pt x="180" y="205"/>
                  </a:cubicBezTo>
                  <a:cubicBezTo>
                    <a:pt x="180" y="193"/>
                    <a:pt x="181" y="187"/>
                    <a:pt x="189" y="163"/>
                  </a:cubicBezTo>
                  <a:cubicBezTo>
                    <a:pt x="193" y="145"/>
                    <a:pt x="209" y="91"/>
                    <a:pt x="209" y="60"/>
                  </a:cubicBezTo>
                  <a:cubicBezTo>
                    <a:pt x="209" y="9"/>
                    <a:pt x="178" y="0"/>
                    <a:pt x="157" y="0"/>
                  </a:cubicBezTo>
                  <a:cubicBezTo>
                    <a:pt x="124" y="0"/>
                    <a:pt x="101" y="27"/>
                    <a:pt x="90" y="48"/>
                  </a:cubicBezTo>
                  <a:cubicBezTo>
                    <a:pt x="86" y="12"/>
                    <a:pt x="62" y="0"/>
                    <a:pt x="47" y="0"/>
                  </a:cubicBezTo>
                  <a:cubicBezTo>
                    <a:pt x="29" y="0"/>
                    <a:pt x="20" y="17"/>
                    <a:pt x="14" y="29"/>
                  </a:cubicBezTo>
                  <a:cubicBezTo>
                    <a:pt x="5" y="48"/>
                    <a:pt x="0" y="79"/>
                    <a:pt x="0" y="80"/>
                  </a:cubicBezTo>
                  <a:cubicBezTo>
                    <a:pt x="0" y="87"/>
                    <a:pt x="5" y="87"/>
                    <a:pt x="7" y="87"/>
                  </a:cubicBezTo>
                  <a:cubicBezTo>
                    <a:pt x="13" y="87"/>
                    <a:pt x="13" y="86"/>
                    <a:pt x="16" y="72"/>
                  </a:cubicBezTo>
                  <a:cubicBezTo>
                    <a:pt x="22" y="41"/>
                    <a:pt x="30" y="15"/>
                    <a:pt x="46" y="15"/>
                  </a:cubicBezTo>
                  <a:cubicBezTo>
                    <a:pt x="56" y="15"/>
                    <a:pt x="59" y="26"/>
                    <a:pt x="59" y="41"/>
                  </a:cubicBezTo>
                  <a:cubicBezTo>
                    <a:pt x="59" y="51"/>
                    <a:pt x="55" y="70"/>
                    <a:pt x="52" y="86"/>
                  </a:cubicBezTo>
                  <a:cubicBezTo>
                    <a:pt x="49" y="99"/>
                    <a:pt x="46" y="121"/>
                    <a:pt x="43" y="132"/>
                  </a:cubicBezTo>
                  <a:lnTo>
                    <a:pt x="30" y="200"/>
                  </a:lnTo>
                </a:path>
              </a:pathLst>
            </a:custGeom>
            <a:solidFill>
              <a:srgbClr val="000000"/>
            </a:solidFill>
            <a:ln w="15840">
              <a:noFill/>
            </a:ln>
          </p:spPr>
        </p:sp>
        <p:sp>
          <p:nvSpPr>
            <p:cNvPr id="2733" name="Freeform 41"/>
            <p:cNvSpPr/>
            <p:nvPr/>
          </p:nvSpPr>
          <p:spPr>
            <a:xfrm>
              <a:off x="5226120" y="1033920"/>
              <a:ext cx="73800" cy="271440"/>
            </a:xfrm>
            <a:custGeom>
              <a:avLst/>
              <a:gdLst/>
              <a:ahLst/>
              <a:rect l="0" t="0" r="r" b="b"/>
              <a:pathLst>
                <a:path w="205" h="754">
                  <a:moveTo>
                    <a:pt x="83" y="654"/>
                  </a:moveTo>
                  <a:cubicBezTo>
                    <a:pt x="83" y="683"/>
                    <a:pt x="68" y="732"/>
                    <a:pt x="5" y="738"/>
                  </a:cubicBezTo>
                  <a:cubicBezTo>
                    <a:pt x="3" y="738"/>
                    <a:pt x="0" y="741"/>
                    <a:pt x="0" y="744"/>
                  </a:cubicBezTo>
                  <a:cubicBezTo>
                    <a:pt x="0" y="753"/>
                    <a:pt x="7" y="753"/>
                    <a:pt x="12" y="753"/>
                  </a:cubicBezTo>
                  <a:cubicBezTo>
                    <a:pt x="68" y="753"/>
                    <a:pt x="121" y="717"/>
                    <a:pt x="121" y="659"/>
                  </a:cubicBezTo>
                  <a:lnTo>
                    <a:pt x="121" y="488"/>
                  </a:lnTo>
                  <a:cubicBezTo>
                    <a:pt x="121" y="459"/>
                    <a:pt x="121" y="435"/>
                    <a:pt x="144" y="409"/>
                  </a:cubicBezTo>
                  <a:cubicBezTo>
                    <a:pt x="164" y="387"/>
                    <a:pt x="186" y="385"/>
                    <a:pt x="199" y="385"/>
                  </a:cubicBezTo>
                  <a:cubicBezTo>
                    <a:pt x="202" y="385"/>
                    <a:pt x="204" y="382"/>
                    <a:pt x="204" y="376"/>
                  </a:cubicBezTo>
                  <a:cubicBezTo>
                    <a:pt x="204" y="370"/>
                    <a:pt x="200" y="370"/>
                    <a:pt x="195" y="368"/>
                  </a:cubicBezTo>
                  <a:cubicBezTo>
                    <a:pt x="157" y="366"/>
                    <a:pt x="129" y="339"/>
                    <a:pt x="124" y="301"/>
                  </a:cubicBezTo>
                  <a:cubicBezTo>
                    <a:pt x="121" y="293"/>
                    <a:pt x="121" y="291"/>
                    <a:pt x="121" y="265"/>
                  </a:cubicBezTo>
                  <a:lnTo>
                    <a:pt x="121" y="115"/>
                  </a:lnTo>
                  <a:cubicBezTo>
                    <a:pt x="121" y="84"/>
                    <a:pt x="121" y="60"/>
                    <a:pt x="94" y="31"/>
                  </a:cubicBezTo>
                  <a:cubicBezTo>
                    <a:pt x="70" y="7"/>
                    <a:pt x="31" y="0"/>
                    <a:pt x="12" y="0"/>
                  </a:cubicBezTo>
                  <a:cubicBezTo>
                    <a:pt x="7" y="0"/>
                    <a:pt x="0" y="0"/>
                    <a:pt x="0" y="9"/>
                  </a:cubicBezTo>
                  <a:cubicBezTo>
                    <a:pt x="0" y="15"/>
                    <a:pt x="4" y="15"/>
                    <a:pt x="9" y="17"/>
                  </a:cubicBezTo>
                  <a:cubicBezTo>
                    <a:pt x="46" y="19"/>
                    <a:pt x="74" y="44"/>
                    <a:pt x="81" y="82"/>
                  </a:cubicBezTo>
                  <a:cubicBezTo>
                    <a:pt x="83" y="89"/>
                    <a:pt x="83" y="91"/>
                    <a:pt x="83" y="118"/>
                  </a:cubicBezTo>
                  <a:lnTo>
                    <a:pt x="83" y="276"/>
                  </a:lnTo>
                  <a:cubicBezTo>
                    <a:pt x="83" y="310"/>
                    <a:pt x="87" y="323"/>
                    <a:pt x="105" y="347"/>
                  </a:cubicBezTo>
                  <a:cubicBezTo>
                    <a:pt x="118" y="363"/>
                    <a:pt x="134" y="371"/>
                    <a:pt x="151" y="376"/>
                  </a:cubicBezTo>
                  <a:cubicBezTo>
                    <a:pt x="104" y="394"/>
                    <a:pt x="83" y="430"/>
                    <a:pt x="83" y="472"/>
                  </a:cubicBezTo>
                  <a:lnTo>
                    <a:pt x="83" y="654"/>
                  </a:lnTo>
                </a:path>
              </a:pathLst>
            </a:custGeom>
            <a:solidFill>
              <a:srgbClr val="000000"/>
            </a:solidFill>
            <a:ln w="15840">
              <a:noFill/>
            </a:ln>
          </p:spPr>
        </p:sp>
        <p:sp>
          <p:nvSpPr>
            <p:cNvPr id="2734" name="Freeform 42"/>
            <p:cNvSpPr/>
            <p:nvPr/>
          </p:nvSpPr>
          <p:spPr>
            <a:xfrm>
              <a:off x="5455080" y="1120320"/>
              <a:ext cx="141840" cy="120600"/>
            </a:xfrm>
            <a:custGeom>
              <a:avLst/>
              <a:gdLst/>
              <a:ahLst/>
              <a:rect l="0" t="0" r="r" b="b"/>
              <a:pathLst>
                <a:path w="394" h="335">
                  <a:moveTo>
                    <a:pt x="345" y="72"/>
                  </a:moveTo>
                  <a:cubicBezTo>
                    <a:pt x="355" y="34"/>
                    <a:pt x="373" y="24"/>
                    <a:pt x="393" y="24"/>
                  </a:cubicBezTo>
                  <a:lnTo>
                    <a:pt x="393" y="0"/>
                  </a:lnTo>
                  <a:cubicBezTo>
                    <a:pt x="380" y="2"/>
                    <a:pt x="363" y="2"/>
                    <a:pt x="351" y="2"/>
                  </a:cubicBezTo>
                  <a:cubicBezTo>
                    <a:pt x="334" y="2"/>
                    <a:pt x="308" y="0"/>
                    <a:pt x="298" y="0"/>
                  </a:cubicBezTo>
                  <a:lnTo>
                    <a:pt x="298" y="24"/>
                  </a:lnTo>
                  <a:cubicBezTo>
                    <a:pt x="319" y="24"/>
                    <a:pt x="330" y="38"/>
                    <a:pt x="330" y="60"/>
                  </a:cubicBezTo>
                  <a:cubicBezTo>
                    <a:pt x="330" y="65"/>
                    <a:pt x="330" y="65"/>
                    <a:pt x="328" y="75"/>
                  </a:cubicBezTo>
                  <a:lnTo>
                    <a:pt x="276" y="269"/>
                  </a:lnTo>
                  <a:lnTo>
                    <a:pt x="219" y="58"/>
                  </a:lnTo>
                  <a:cubicBezTo>
                    <a:pt x="217" y="50"/>
                    <a:pt x="216" y="48"/>
                    <a:pt x="216" y="44"/>
                  </a:cubicBezTo>
                  <a:cubicBezTo>
                    <a:pt x="216" y="24"/>
                    <a:pt x="238" y="24"/>
                    <a:pt x="250" y="24"/>
                  </a:cubicBezTo>
                  <a:lnTo>
                    <a:pt x="250" y="0"/>
                  </a:lnTo>
                  <a:cubicBezTo>
                    <a:pt x="233" y="0"/>
                    <a:pt x="204" y="2"/>
                    <a:pt x="190" y="2"/>
                  </a:cubicBezTo>
                  <a:cubicBezTo>
                    <a:pt x="173" y="2"/>
                    <a:pt x="156" y="2"/>
                    <a:pt x="139" y="0"/>
                  </a:cubicBezTo>
                  <a:lnTo>
                    <a:pt x="139" y="24"/>
                  </a:lnTo>
                  <a:cubicBezTo>
                    <a:pt x="160" y="24"/>
                    <a:pt x="169" y="26"/>
                    <a:pt x="176" y="34"/>
                  </a:cubicBezTo>
                  <a:cubicBezTo>
                    <a:pt x="178" y="39"/>
                    <a:pt x="185" y="62"/>
                    <a:pt x="189" y="77"/>
                  </a:cubicBezTo>
                  <a:lnTo>
                    <a:pt x="139" y="258"/>
                  </a:lnTo>
                  <a:lnTo>
                    <a:pt x="85" y="58"/>
                  </a:lnTo>
                  <a:cubicBezTo>
                    <a:pt x="82" y="48"/>
                    <a:pt x="82" y="46"/>
                    <a:pt x="82" y="44"/>
                  </a:cubicBezTo>
                  <a:cubicBezTo>
                    <a:pt x="82" y="24"/>
                    <a:pt x="104" y="24"/>
                    <a:pt x="116" y="24"/>
                  </a:cubicBezTo>
                  <a:lnTo>
                    <a:pt x="116" y="0"/>
                  </a:lnTo>
                  <a:cubicBezTo>
                    <a:pt x="99" y="0"/>
                    <a:pt x="66" y="2"/>
                    <a:pt x="53" y="2"/>
                  </a:cubicBezTo>
                  <a:cubicBezTo>
                    <a:pt x="51" y="2"/>
                    <a:pt x="21" y="2"/>
                    <a:pt x="0" y="0"/>
                  </a:cubicBezTo>
                  <a:lnTo>
                    <a:pt x="0" y="24"/>
                  </a:lnTo>
                  <a:cubicBezTo>
                    <a:pt x="29" y="24"/>
                    <a:pt x="35" y="26"/>
                    <a:pt x="43" y="50"/>
                  </a:cubicBezTo>
                  <a:lnTo>
                    <a:pt x="114" y="317"/>
                  </a:lnTo>
                  <a:cubicBezTo>
                    <a:pt x="117" y="329"/>
                    <a:pt x="120" y="334"/>
                    <a:pt x="126" y="334"/>
                  </a:cubicBezTo>
                  <a:cubicBezTo>
                    <a:pt x="134" y="334"/>
                    <a:pt x="135" y="330"/>
                    <a:pt x="138" y="318"/>
                  </a:cubicBezTo>
                  <a:lnTo>
                    <a:pt x="196" y="104"/>
                  </a:lnTo>
                  <a:lnTo>
                    <a:pt x="255" y="320"/>
                  </a:lnTo>
                  <a:cubicBezTo>
                    <a:pt x="258" y="329"/>
                    <a:pt x="259" y="334"/>
                    <a:pt x="267" y="334"/>
                  </a:cubicBezTo>
                  <a:cubicBezTo>
                    <a:pt x="273" y="334"/>
                    <a:pt x="276" y="327"/>
                    <a:pt x="277" y="320"/>
                  </a:cubicBezTo>
                  <a:lnTo>
                    <a:pt x="345" y="72"/>
                  </a:lnTo>
                </a:path>
              </a:pathLst>
            </a:custGeom>
            <a:solidFill>
              <a:srgbClr val="000000"/>
            </a:solidFill>
            <a:ln w="15840">
              <a:noFill/>
            </a:ln>
          </p:spPr>
        </p:sp>
        <p:sp>
          <p:nvSpPr>
            <p:cNvPr id="2735" name="Freeform 43"/>
            <p:cNvSpPr/>
            <p:nvPr/>
          </p:nvSpPr>
          <p:spPr>
            <a:xfrm>
              <a:off x="5606640" y="1056240"/>
              <a:ext cx="45000" cy="182160"/>
            </a:xfrm>
            <a:custGeom>
              <a:avLst/>
              <a:gdLst/>
              <a:ahLst/>
              <a:rect l="0" t="0" r="r" b="b"/>
              <a:pathLst>
                <a:path w="125" h="506">
                  <a:moveTo>
                    <a:pt x="83" y="171"/>
                  </a:moveTo>
                  <a:lnTo>
                    <a:pt x="3" y="180"/>
                  </a:lnTo>
                  <a:lnTo>
                    <a:pt x="3" y="204"/>
                  </a:lnTo>
                  <a:cubicBezTo>
                    <a:pt x="40" y="204"/>
                    <a:pt x="46" y="207"/>
                    <a:pt x="46" y="245"/>
                  </a:cubicBezTo>
                  <a:lnTo>
                    <a:pt x="46" y="447"/>
                  </a:lnTo>
                  <a:cubicBezTo>
                    <a:pt x="46" y="481"/>
                    <a:pt x="39" y="481"/>
                    <a:pt x="0" y="481"/>
                  </a:cubicBezTo>
                  <a:lnTo>
                    <a:pt x="0" y="505"/>
                  </a:lnTo>
                  <a:cubicBezTo>
                    <a:pt x="18" y="503"/>
                    <a:pt x="49" y="503"/>
                    <a:pt x="64" y="503"/>
                  </a:cubicBezTo>
                  <a:cubicBezTo>
                    <a:pt x="83" y="503"/>
                    <a:pt x="104" y="503"/>
                    <a:pt x="124" y="505"/>
                  </a:cubicBezTo>
                  <a:lnTo>
                    <a:pt x="124" y="481"/>
                  </a:lnTo>
                  <a:cubicBezTo>
                    <a:pt x="86" y="481"/>
                    <a:pt x="83" y="477"/>
                    <a:pt x="83" y="448"/>
                  </a:cubicBezTo>
                  <a:lnTo>
                    <a:pt x="83" y="171"/>
                  </a:lnTo>
                  <a:moveTo>
                    <a:pt x="86" y="39"/>
                  </a:moveTo>
                  <a:cubicBezTo>
                    <a:pt x="86" y="15"/>
                    <a:pt x="72" y="0"/>
                    <a:pt x="55" y="0"/>
                  </a:cubicBezTo>
                  <a:cubicBezTo>
                    <a:pt x="36" y="0"/>
                    <a:pt x="25" y="21"/>
                    <a:pt x="25" y="39"/>
                  </a:cubicBezTo>
                  <a:cubicBezTo>
                    <a:pt x="25" y="60"/>
                    <a:pt x="36" y="80"/>
                    <a:pt x="55" y="80"/>
                  </a:cubicBezTo>
                  <a:cubicBezTo>
                    <a:pt x="72" y="80"/>
                    <a:pt x="86" y="63"/>
                    <a:pt x="86" y="39"/>
                  </a:cubicBezTo>
                </a:path>
              </a:pathLst>
            </a:custGeom>
            <a:solidFill>
              <a:srgbClr val="000000"/>
            </a:solidFill>
            <a:ln w="15840">
              <a:noFill/>
            </a:ln>
          </p:spPr>
        </p:sp>
        <p:sp>
          <p:nvSpPr>
            <p:cNvPr id="2736" name="Freeform 44"/>
            <p:cNvSpPr/>
            <p:nvPr/>
          </p:nvSpPr>
          <p:spPr>
            <a:xfrm>
              <a:off x="5661000" y="1070280"/>
              <a:ext cx="65160" cy="170280"/>
            </a:xfrm>
            <a:custGeom>
              <a:avLst/>
              <a:gdLst/>
              <a:ahLst/>
              <a:rect l="0" t="0" r="r" b="b"/>
              <a:pathLst>
                <a:path w="181" h="473">
                  <a:moveTo>
                    <a:pt x="88" y="163"/>
                  </a:moveTo>
                  <a:lnTo>
                    <a:pt x="170" y="163"/>
                  </a:lnTo>
                  <a:lnTo>
                    <a:pt x="170" y="139"/>
                  </a:lnTo>
                  <a:lnTo>
                    <a:pt x="88" y="139"/>
                  </a:lnTo>
                  <a:lnTo>
                    <a:pt x="88" y="0"/>
                  </a:lnTo>
                  <a:lnTo>
                    <a:pt x="74" y="0"/>
                  </a:lnTo>
                  <a:cubicBezTo>
                    <a:pt x="74" y="62"/>
                    <a:pt x="56" y="142"/>
                    <a:pt x="0" y="145"/>
                  </a:cubicBezTo>
                  <a:lnTo>
                    <a:pt x="0" y="163"/>
                  </a:lnTo>
                  <a:lnTo>
                    <a:pt x="49" y="163"/>
                  </a:lnTo>
                  <a:lnTo>
                    <a:pt x="49" y="370"/>
                  </a:lnTo>
                  <a:cubicBezTo>
                    <a:pt x="49" y="464"/>
                    <a:pt x="103" y="472"/>
                    <a:pt x="124" y="472"/>
                  </a:cubicBezTo>
                  <a:cubicBezTo>
                    <a:pt x="164" y="472"/>
                    <a:pt x="180" y="419"/>
                    <a:pt x="180" y="370"/>
                  </a:cubicBezTo>
                  <a:lnTo>
                    <a:pt x="180" y="327"/>
                  </a:lnTo>
                  <a:lnTo>
                    <a:pt x="165" y="327"/>
                  </a:lnTo>
                  <a:lnTo>
                    <a:pt x="165" y="370"/>
                  </a:lnTo>
                  <a:cubicBezTo>
                    <a:pt x="165" y="424"/>
                    <a:pt x="148" y="453"/>
                    <a:pt x="127" y="453"/>
                  </a:cubicBezTo>
                  <a:cubicBezTo>
                    <a:pt x="88" y="453"/>
                    <a:pt x="88" y="385"/>
                    <a:pt x="88" y="371"/>
                  </a:cubicBezTo>
                  <a:lnTo>
                    <a:pt x="88" y="163"/>
                  </a:lnTo>
                </a:path>
              </a:pathLst>
            </a:custGeom>
            <a:solidFill>
              <a:srgbClr val="000000"/>
            </a:solidFill>
            <a:ln w="15840">
              <a:noFill/>
            </a:ln>
          </p:spPr>
        </p:sp>
        <p:sp>
          <p:nvSpPr>
            <p:cNvPr id="2737" name="Freeform 45"/>
            <p:cNvSpPr/>
            <p:nvPr/>
          </p:nvSpPr>
          <p:spPr>
            <a:xfrm>
              <a:off x="5743440" y="1049400"/>
              <a:ext cx="104400" cy="189000"/>
            </a:xfrm>
            <a:custGeom>
              <a:avLst/>
              <a:gdLst/>
              <a:ahLst/>
              <a:rect l="0" t="0" r="r" b="b"/>
              <a:pathLst>
                <a:path w="290" h="525">
                  <a:moveTo>
                    <a:pt x="44" y="465"/>
                  </a:moveTo>
                  <a:cubicBezTo>
                    <a:pt x="44" y="500"/>
                    <a:pt x="39" y="500"/>
                    <a:pt x="0" y="500"/>
                  </a:cubicBezTo>
                  <a:lnTo>
                    <a:pt x="0" y="524"/>
                  </a:lnTo>
                  <a:cubicBezTo>
                    <a:pt x="20" y="522"/>
                    <a:pt x="49" y="522"/>
                    <a:pt x="65" y="522"/>
                  </a:cubicBezTo>
                  <a:cubicBezTo>
                    <a:pt x="79" y="522"/>
                    <a:pt x="109" y="522"/>
                    <a:pt x="129" y="524"/>
                  </a:cubicBezTo>
                  <a:lnTo>
                    <a:pt x="129" y="500"/>
                  </a:lnTo>
                  <a:cubicBezTo>
                    <a:pt x="91" y="500"/>
                    <a:pt x="85" y="500"/>
                    <a:pt x="85" y="465"/>
                  </a:cubicBezTo>
                  <a:lnTo>
                    <a:pt x="85" y="327"/>
                  </a:lnTo>
                  <a:cubicBezTo>
                    <a:pt x="85" y="248"/>
                    <a:pt x="125" y="207"/>
                    <a:pt x="161" y="207"/>
                  </a:cubicBezTo>
                  <a:cubicBezTo>
                    <a:pt x="198" y="207"/>
                    <a:pt x="204" y="248"/>
                    <a:pt x="204" y="291"/>
                  </a:cubicBezTo>
                  <a:lnTo>
                    <a:pt x="204" y="465"/>
                  </a:lnTo>
                  <a:cubicBezTo>
                    <a:pt x="204" y="500"/>
                    <a:pt x="198" y="500"/>
                    <a:pt x="160" y="500"/>
                  </a:cubicBezTo>
                  <a:lnTo>
                    <a:pt x="160" y="524"/>
                  </a:lnTo>
                  <a:cubicBezTo>
                    <a:pt x="180" y="522"/>
                    <a:pt x="209" y="522"/>
                    <a:pt x="225" y="522"/>
                  </a:cubicBezTo>
                  <a:cubicBezTo>
                    <a:pt x="239" y="522"/>
                    <a:pt x="269" y="522"/>
                    <a:pt x="289" y="524"/>
                  </a:cubicBezTo>
                  <a:lnTo>
                    <a:pt x="289" y="500"/>
                  </a:lnTo>
                  <a:cubicBezTo>
                    <a:pt x="259" y="500"/>
                    <a:pt x="245" y="500"/>
                    <a:pt x="245" y="477"/>
                  </a:cubicBezTo>
                  <a:lnTo>
                    <a:pt x="245" y="334"/>
                  </a:lnTo>
                  <a:cubicBezTo>
                    <a:pt x="245" y="269"/>
                    <a:pt x="245" y="245"/>
                    <a:pt x="226" y="217"/>
                  </a:cubicBezTo>
                  <a:cubicBezTo>
                    <a:pt x="219" y="205"/>
                    <a:pt x="199" y="190"/>
                    <a:pt x="167" y="190"/>
                  </a:cubicBezTo>
                  <a:cubicBezTo>
                    <a:pt x="117" y="190"/>
                    <a:pt x="92" y="236"/>
                    <a:pt x="83" y="264"/>
                  </a:cubicBezTo>
                  <a:lnTo>
                    <a:pt x="83" y="0"/>
                  </a:lnTo>
                  <a:lnTo>
                    <a:pt x="0" y="9"/>
                  </a:lnTo>
                  <a:lnTo>
                    <a:pt x="0" y="33"/>
                  </a:lnTo>
                  <a:cubicBezTo>
                    <a:pt x="40" y="33"/>
                    <a:pt x="44" y="38"/>
                    <a:pt x="44" y="74"/>
                  </a:cubicBezTo>
                  <a:lnTo>
                    <a:pt x="44" y="465"/>
                  </a:lnTo>
                </a:path>
              </a:pathLst>
            </a:custGeom>
            <a:solidFill>
              <a:srgbClr val="000000"/>
            </a:solidFill>
            <a:ln w="15840">
              <a:noFill/>
            </a:ln>
          </p:spPr>
        </p:sp>
        <p:sp>
          <p:nvSpPr>
            <p:cNvPr id="2738" name="Freeform 46"/>
            <p:cNvSpPr/>
            <p:nvPr/>
          </p:nvSpPr>
          <p:spPr>
            <a:xfrm>
              <a:off x="486000" y="1377000"/>
              <a:ext cx="124920" cy="185760"/>
            </a:xfrm>
            <a:custGeom>
              <a:avLst/>
              <a:gdLst/>
              <a:ahLst/>
              <a:rect l="0" t="0" r="r" b="b"/>
              <a:pathLst>
                <a:path w="347" h="516">
                  <a:moveTo>
                    <a:pt x="193" y="58"/>
                  </a:moveTo>
                  <a:cubicBezTo>
                    <a:pt x="198" y="33"/>
                    <a:pt x="199" y="24"/>
                    <a:pt x="252" y="24"/>
                  </a:cubicBezTo>
                  <a:cubicBezTo>
                    <a:pt x="271" y="24"/>
                    <a:pt x="274" y="24"/>
                    <a:pt x="274" y="9"/>
                  </a:cubicBezTo>
                  <a:cubicBezTo>
                    <a:pt x="274" y="0"/>
                    <a:pt x="268" y="0"/>
                    <a:pt x="265" y="0"/>
                  </a:cubicBezTo>
                  <a:cubicBezTo>
                    <a:pt x="247" y="0"/>
                    <a:pt x="199" y="2"/>
                    <a:pt x="181" y="2"/>
                  </a:cubicBezTo>
                  <a:cubicBezTo>
                    <a:pt x="164" y="2"/>
                    <a:pt x="121" y="0"/>
                    <a:pt x="104" y="0"/>
                  </a:cubicBezTo>
                  <a:cubicBezTo>
                    <a:pt x="100" y="0"/>
                    <a:pt x="94" y="0"/>
                    <a:pt x="94" y="15"/>
                  </a:cubicBezTo>
                  <a:cubicBezTo>
                    <a:pt x="94" y="24"/>
                    <a:pt x="99" y="24"/>
                    <a:pt x="109" y="24"/>
                  </a:cubicBezTo>
                  <a:cubicBezTo>
                    <a:pt x="111" y="24"/>
                    <a:pt x="121" y="24"/>
                    <a:pt x="131" y="26"/>
                  </a:cubicBezTo>
                  <a:cubicBezTo>
                    <a:pt x="142" y="26"/>
                    <a:pt x="147" y="27"/>
                    <a:pt x="147" y="38"/>
                  </a:cubicBezTo>
                  <a:cubicBezTo>
                    <a:pt x="147" y="39"/>
                    <a:pt x="146" y="43"/>
                    <a:pt x="144" y="51"/>
                  </a:cubicBezTo>
                  <a:lnTo>
                    <a:pt x="68" y="457"/>
                  </a:lnTo>
                  <a:cubicBezTo>
                    <a:pt x="62" y="486"/>
                    <a:pt x="61" y="491"/>
                    <a:pt x="16" y="491"/>
                  </a:cubicBezTo>
                  <a:cubicBezTo>
                    <a:pt x="5" y="491"/>
                    <a:pt x="0" y="491"/>
                    <a:pt x="0" y="507"/>
                  </a:cubicBezTo>
                  <a:cubicBezTo>
                    <a:pt x="0" y="515"/>
                    <a:pt x="5" y="515"/>
                    <a:pt x="16" y="515"/>
                  </a:cubicBezTo>
                  <a:lnTo>
                    <a:pt x="281" y="515"/>
                  </a:lnTo>
                  <a:cubicBezTo>
                    <a:pt x="295" y="515"/>
                    <a:pt x="295" y="515"/>
                    <a:pt x="299" y="503"/>
                  </a:cubicBezTo>
                  <a:lnTo>
                    <a:pt x="345" y="339"/>
                  </a:lnTo>
                  <a:cubicBezTo>
                    <a:pt x="346" y="332"/>
                    <a:pt x="346" y="330"/>
                    <a:pt x="346" y="329"/>
                  </a:cubicBezTo>
                  <a:cubicBezTo>
                    <a:pt x="346" y="325"/>
                    <a:pt x="345" y="320"/>
                    <a:pt x="340" y="320"/>
                  </a:cubicBezTo>
                  <a:cubicBezTo>
                    <a:pt x="334" y="320"/>
                    <a:pt x="334" y="325"/>
                    <a:pt x="330" y="337"/>
                  </a:cubicBezTo>
                  <a:cubicBezTo>
                    <a:pt x="311" y="406"/>
                    <a:pt x="285" y="491"/>
                    <a:pt x="186" y="491"/>
                  </a:cubicBezTo>
                  <a:lnTo>
                    <a:pt x="131" y="491"/>
                  </a:lnTo>
                  <a:cubicBezTo>
                    <a:pt x="124" y="491"/>
                    <a:pt x="122" y="491"/>
                    <a:pt x="120" y="491"/>
                  </a:cubicBezTo>
                  <a:cubicBezTo>
                    <a:pt x="113" y="491"/>
                    <a:pt x="112" y="489"/>
                    <a:pt x="112" y="484"/>
                  </a:cubicBezTo>
                  <a:cubicBezTo>
                    <a:pt x="112" y="481"/>
                    <a:pt x="112" y="479"/>
                    <a:pt x="114" y="465"/>
                  </a:cubicBezTo>
                  <a:lnTo>
                    <a:pt x="193" y="58"/>
                  </a:lnTo>
                </a:path>
              </a:pathLst>
            </a:custGeom>
            <a:solidFill>
              <a:srgbClr val="000000"/>
            </a:solidFill>
            <a:ln w="15840">
              <a:noFill/>
            </a:ln>
          </p:spPr>
        </p:sp>
        <p:sp>
          <p:nvSpPr>
            <p:cNvPr id="2739" name="Freeform 47"/>
            <p:cNvSpPr/>
            <p:nvPr/>
          </p:nvSpPr>
          <p:spPr>
            <a:xfrm>
              <a:off x="623160" y="1378440"/>
              <a:ext cx="140760" cy="183960"/>
            </a:xfrm>
            <a:custGeom>
              <a:avLst/>
              <a:gdLst/>
              <a:ahLst/>
              <a:rect l="0" t="0" r="r" b="b"/>
              <a:pathLst>
                <a:path w="391" h="511">
                  <a:moveTo>
                    <a:pt x="232" y="53"/>
                  </a:moveTo>
                  <a:cubicBezTo>
                    <a:pt x="235" y="33"/>
                    <a:pt x="237" y="27"/>
                    <a:pt x="245" y="26"/>
                  </a:cubicBezTo>
                  <a:cubicBezTo>
                    <a:pt x="250" y="24"/>
                    <a:pt x="268" y="24"/>
                    <a:pt x="281" y="24"/>
                  </a:cubicBezTo>
                  <a:cubicBezTo>
                    <a:pt x="338" y="24"/>
                    <a:pt x="364" y="26"/>
                    <a:pt x="364" y="86"/>
                  </a:cubicBezTo>
                  <a:cubicBezTo>
                    <a:pt x="364" y="96"/>
                    <a:pt x="362" y="127"/>
                    <a:pt x="359" y="145"/>
                  </a:cubicBezTo>
                  <a:cubicBezTo>
                    <a:pt x="359" y="149"/>
                    <a:pt x="358" y="157"/>
                    <a:pt x="358" y="159"/>
                  </a:cubicBezTo>
                  <a:cubicBezTo>
                    <a:pt x="358" y="164"/>
                    <a:pt x="359" y="169"/>
                    <a:pt x="364" y="169"/>
                  </a:cubicBezTo>
                  <a:cubicBezTo>
                    <a:pt x="371" y="169"/>
                    <a:pt x="372" y="164"/>
                    <a:pt x="373" y="152"/>
                  </a:cubicBezTo>
                  <a:lnTo>
                    <a:pt x="389" y="21"/>
                  </a:lnTo>
                  <a:cubicBezTo>
                    <a:pt x="389" y="19"/>
                    <a:pt x="390" y="10"/>
                    <a:pt x="390" y="9"/>
                  </a:cubicBezTo>
                  <a:cubicBezTo>
                    <a:pt x="390" y="0"/>
                    <a:pt x="384" y="0"/>
                    <a:pt x="375" y="0"/>
                  </a:cubicBezTo>
                  <a:lnTo>
                    <a:pt x="56" y="0"/>
                  </a:lnTo>
                  <a:cubicBezTo>
                    <a:pt x="43" y="0"/>
                    <a:pt x="42" y="0"/>
                    <a:pt x="38" y="15"/>
                  </a:cubicBezTo>
                  <a:lnTo>
                    <a:pt x="4" y="147"/>
                  </a:lnTo>
                  <a:cubicBezTo>
                    <a:pt x="3" y="149"/>
                    <a:pt x="0" y="159"/>
                    <a:pt x="0" y="161"/>
                  </a:cubicBezTo>
                  <a:cubicBezTo>
                    <a:pt x="0" y="166"/>
                    <a:pt x="3" y="169"/>
                    <a:pt x="7" y="169"/>
                  </a:cubicBezTo>
                  <a:cubicBezTo>
                    <a:pt x="13" y="169"/>
                    <a:pt x="13" y="166"/>
                    <a:pt x="17" y="154"/>
                  </a:cubicBezTo>
                  <a:cubicBezTo>
                    <a:pt x="48" y="38"/>
                    <a:pt x="62" y="24"/>
                    <a:pt x="147" y="24"/>
                  </a:cubicBezTo>
                  <a:lnTo>
                    <a:pt x="169" y="24"/>
                  </a:lnTo>
                  <a:cubicBezTo>
                    <a:pt x="186" y="24"/>
                    <a:pt x="186" y="26"/>
                    <a:pt x="186" y="33"/>
                  </a:cubicBezTo>
                  <a:cubicBezTo>
                    <a:pt x="186" y="38"/>
                    <a:pt x="183" y="46"/>
                    <a:pt x="183" y="48"/>
                  </a:cubicBezTo>
                  <a:lnTo>
                    <a:pt x="107" y="452"/>
                  </a:lnTo>
                  <a:cubicBezTo>
                    <a:pt x="101" y="479"/>
                    <a:pt x="100" y="488"/>
                    <a:pt x="39" y="488"/>
                  </a:cubicBezTo>
                  <a:cubicBezTo>
                    <a:pt x="18" y="488"/>
                    <a:pt x="14" y="488"/>
                    <a:pt x="14" y="501"/>
                  </a:cubicBezTo>
                  <a:cubicBezTo>
                    <a:pt x="14" y="510"/>
                    <a:pt x="21" y="510"/>
                    <a:pt x="25" y="510"/>
                  </a:cubicBezTo>
                  <a:cubicBezTo>
                    <a:pt x="39" y="510"/>
                    <a:pt x="56" y="510"/>
                    <a:pt x="72" y="510"/>
                  </a:cubicBezTo>
                  <a:cubicBezTo>
                    <a:pt x="87" y="510"/>
                    <a:pt x="104" y="508"/>
                    <a:pt x="120" y="508"/>
                  </a:cubicBezTo>
                  <a:cubicBezTo>
                    <a:pt x="135" y="508"/>
                    <a:pt x="152" y="510"/>
                    <a:pt x="168" y="510"/>
                  </a:cubicBezTo>
                  <a:cubicBezTo>
                    <a:pt x="183" y="510"/>
                    <a:pt x="202" y="510"/>
                    <a:pt x="217" y="510"/>
                  </a:cubicBezTo>
                  <a:cubicBezTo>
                    <a:pt x="222" y="510"/>
                    <a:pt x="230" y="510"/>
                    <a:pt x="230" y="496"/>
                  </a:cubicBezTo>
                  <a:cubicBezTo>
                    <a:pt x="230" y="488"/>
                    <a:pt x="225" y="488"/>
                    <a:pt x="211" y="488"/>
                  </a:cubicBezTo>
                  <a:cubicBezTo>
                    <a:pt x="196" y="488"/>
                    <a:pt x="189" y="488"/>
                    <a:pt x="174" y="486"/>
                  </a:cubicBezTo>
                  <a:cubicBezTo>
                    <a:pt x="157" y="484"/>
                    <a:pt x="152" y="481"/>
                    <a:pt x="152" y="469"/>
                  </a:cubicBezTo>
                  <a:cubicBezTo>
                    <a:pt x="152" y="469"/>
                    <a:pt x="152" y="465"/>
                    <a:pt x="155" y="453"/>
                  </a:cubicBezTo>
                  <a:lnTo>
                    <a:pt x="232" y="53"/>
                  </a:lnTo>
                </a:path>
              </a:pathLst>
            </a:custGeom>
            <a:solidFill>
              <a:srgbClr val="000000"/>
            </a:solidFill>
            <a:ln w="15840">
              <a:noFill/>
            </a:ln>
          </p:spPr>
        </p:sp>
        <p:sp>
          <p:nvSpPr>
            <p:cNvPr id="2740" name="Freeform 48"/>
            <p:cNvSpPr/>
            <p:nvPr/>
          </p:nvSpPr>
          <p:spPr>
            <a:xfrm>
              <a:off x="835560" y="1461960"/>
              <a:ext cx="137520" cy="64440"/>
            </a:xfrm>
            <a:custGeom>
              <a:avLst/>
              <a:gdLst/>
              <a:ahLst/>
              <a:rect l="0" t="0" r="r" b="b"/>
              <a:pathLst>
                <a:path w="382" h="179">
                  <a:moveTo>
                    <a:pt x="362" y="31"/>
                  </a:moveTo>
                  <a:cubicBezTo>
                    <a:pt x="371" y="31"/>
                    <a:pt x="381" y="31"/>
                    <a:pt x="381" y="15"/>
                  </a:cubicBezTo>
                  <a:cubicBezTo>
                    <a:pt x="381" y="0"/>
                    <a:pt x="371" y="0"/>
                    <a:pt x="363" y="0"/>
                  </a:cubicBezTo>
                  <a:lnTo>
                    <a:pt x="20" y="0"/>
                  </a:lnTo>
                  <a:cubicBezTo>
                    <a:pt x="10" y="0"/>
                    <a:pt x="0" y="0"/>
                    <a:pt x="0" y="15"/>
                  </a:cubicBezTo>
                  <a:cubicBezTo>
                    <a:pt x="0" y="31"/>
                    <a:pt x="10" y="31"/>
                    <a:pt x="20" y="31"/>
                  </a:cubicBezTo>
                  <a:lnTo>
                    <a:pt x="362" y="31"/>
                  </a:lnTo>
                  <a:moveTo>
                    <a:pt x="363" y="178"/>
                  </a:moveTo>
                  <a:cubicBezTo>
                    <a:pt x="371" y="178"/>
                    <a:pt x="381" y="178"/>
                    <a:pt x="381" y="163"/>
                  </a:cubicBezTo>
                  <a:cubicBezTo>
                    <a:pt x="381" y="147"/>
                    <a:pt x="371" y="147"/>
                    <a:pt x="362" y="147"/>
                  </a:cubicBezTo>
                  <a:lnTo>
                    <a:pt x="20" y="147"/>
                  </a:lnTo>
                  <a:cubicBezTo>
                    <a:pt x="10" y="147"/>
                    <a:pt x="0" y="147"/>
                    <a:pt x="0" y="163"/>
                  </a:cubicBezTo>
                  <a:cubicBezTo>
                    <a:pt x="0" y="178"/>
                    <a:pt x="10" y="178"/>
                    <a:pt x="20" y="178"/>
                  </a:cubicBezTo>
                  <a:lnTo>
                    <a:pt x="363" y="178"/>
                  </a:lnTo>
                </a:path>
              </a:pathLst>
            </a:custGeom>
            <a:solidFill>
              <a:srgbClr val="000000"/>
            </a:solidFill>
            <a:ln w="15840">
              <a:noFill/>
            </a:ln>
          </p:spPr>
        </p:sp>
        <p:sp>
          <p:nvSpPr>
            <p:cNvPr id="2741" name="Freeform 49"/>
            <p:cNvSpPr/>
            <p:nvPr/>
          </p:nvSpPr>
          <p:spPr>
            <a:xfrm>
              <a:off x="1055880" y="1358640"/>
              <a:ext cx="73800" cy="271440"/>
            </a:xfrm>
            <a:custGeom>
              <a:avLst/>
              <a:gdLst/>
              <a:ahLst/>
              <a:rect l="0" t="0" r="r" b="b"/>
              <a:pathLst>
                <a:path w="205" h="754">
                  <a:moveTo>
                    <a:pt x="121" y="101"/>
                  </a:moveTo>
                  <a:cubicBezTo>
                    <a:pt x="121" y="70"/>
                    <a:pt x="137" y="22"/>
                    <a:pt x="199" y="17"/>
                  </a:cubicBezTo>
                  <a:cubicBezTo>
                    <a:pt x="202" y="15"/>
                    <a:pt x="204" y="12"/>
                    <a:pt x="204" y="9"/>
                  </a:cubicBezTo>
                  <a:cubicBezTo>
                    <a:pt x="204" y="0"/>
                    <a:pt x="199" y="0"/>
                    <a:pt x="194" y="0"/>
                  </a:cubicBezTo>
                  <a:cubicBezTo>
                    <a:pt x="135" y="0"/>
                    <a:pt x="83" y="38"/>
                    <a:pt x="83" y="94"/>
                  </a:cubicBezTo>
                  <a:lnTo>
                    <a:pt x="83" y="265"/>
                  </a:lnTo>
                  <a:cubicBezTo>
                    <a:pt x="83" y="296"/>
                    <a:pt x="83" y="320"/>
                    <a:pt x="60" y="344"/>
                  </a:cubicBezTo>
                  <a:cubicBezTo>
                    <a:pt x="40" y="366"/>
                    <a:pt x="18" y="368"/>
                    <a:pt x="5" y="368"/>
                  </a:cubicBezTo>
                  <a:cubicBezTo>
                    <a:pt x="3" y="370"/>
                    <a:pt x="0" y="373"/>
                    <a:pt x="0" y="376"/>
                  </a:cubicBezTo>
                  <a:cubicBezTo>
                    <a:pt x="0" y="385"/>
                    <a:pt x="4" y="385"/>
                    <a:pt x="9" y="385"/>
                  </a:cubicBezTo>
                  <a:cubicBezTo>
                    <a:pt x="47" y="388"/>
                    <a:pt x="74" y="416"/>
                    <a:pt x="81" y="452"/>
                  </a:cubicBezTo>
                  <a:cubicBezTo>
                    <a:pt x="83" y="460"/>
                    <a:pt x="83" y="462"/>
                    <a:pt x="83" y="489"/>
                  </a:cubicBezTo>
                  <a:lnTo>
                    <a:pt x="83" y="638"/>
                  </a:lnTo>
                  <a:cubicBezTo>
                    <a:pt x="83" y="669"/>
                    <a:pt x="83" y="695"/>
                    <a:pt x="111" y="722"/>
                  </a:cubicBezTo>
                  <a:cubicBezTo>
                    <a:pt x="133" y="744"/>
                    <a:pt x="170" y="753"/>
                    <a:pt x="194" y="753"/>
                  </a:cubicBezTo>
                  <a:cubicBezTo>
                    <a:pt x="199" y="753"/>
                    <a:pt x="204" y="753"/>
                    <a:pt x="204" y="744"/>
                  </a:cubicBezTo>
                  <a:cubicBezTo>
                    <a:pt x="204" y="738"/>
                    <a:pt x="200" y="738"/>
                    <a:pt x="195" y="738"/>
                  </a:cubicBezTo>
                  <a:cubicBezTo>
                    <a:pt x="159" y="734"/>
                    <a:pt x="130" y="710"/>
                    <a:pt x="124" y="671"/>
                  </a:cubicBezTo>
                  <a:cubicBezTo>
                    <a:pt x="121" y="664"/>
                    <a:pt x="121" y="662"/>
                    <a:pt x="121" y="637"/>
                  </a:cubicBezTo>
                  <a:lnTo>
                    <a:pt x="121" y="477"/>
                  </a:lnTo>
                  <a:cubicBezTo>
                    <a:pt x="121" y="443"/>
                    <a:pt x="117" y="430"/>
                    <a:pt x="99" y="406"/>
                  </a:cubicBezTo>
                  <a:cubicBezTo>
                    <a:pt x="86" y="390"/>
                    <a:pt x="69" y="383"/>
                    <a:pt x="53" y="376"/>
                  </a:cubicBezTo>
                  <a:cubicBezTo>
                    <a:pt x="100" y="359"/>
                    <a:pt x="121" y="325"/>
                    <a:pt x="121" y="281"/>
                  </a:cubicBezTo>
                  <a:lnTo>
                    <a:pt x="121" y="101"/>
                  </a:lnTo>
                </a:path>
              </a:pathLst>
            </a:custGeom>
            <a:solidFill>
              <a:srgbClr val="000000"/>
            </a:solidFill>
            <a:ln w="15840">
              <a:noFill/>
            </a:ln>
          </p:spPr>
        </p:sp>
        <p:sp>
          <p:nvSpPr>
            <p:cNvPr id="2742" name="Freeform 50"/>
            <p:cNvSpPr/>
            <p:nvPr/>
          </p:nvSpPr>
          <p:spPr>
            <a:xfrm>
              <a:off x="1149840" y="137700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3" y="513"/>
                    <a:pt x="61" y="513"/>
                  </a:cubicBezTo>
                  <a:cubicBezTo>
                    <a:pt x="82" y="513"/>
                    <a:pt x="105" y="515"/>
                    <a:pt x="125" y="515"/>
                  </a:cubicBezTo>
                  <a:cubicBezTo>
                    <a:pt x="129" y="515"/>
                    <a:pt x="135" y="515"/>
                    <a:pt x="135" y="500"/>
                  </a:cubicBezTo>
                  <a:cubicBezTo>
                    <a:pt x="135" y="493"/>
                    <a:pt x="130" y="491"/>
                    <a:pt x="129" y="491"/>
                  </a:cubicBezTo>
                  <a:cubicBezTo>
                    <a:pt x="124" y="491"/>
                    <a:pt x="107" y="489"/>
                    <a:pt x="107" y="469"/>
                  </a:cubicBezTo>
                  <a:cubicBezTo>
                    <a:pt x="107" y="457"/>
                    <a:pt x="114" y="445"/>
                    <a:pt x="121" y="435"/>
                  </a:cubicBezTo>
                  <a:lnTo>
                    <a:pt x="180" y="353"/>
                  </a:lnTo>
                  <a:lnTo>
                    <a:pt x="232" y="279"/>
                  </a:lnTo>
                  <a:lnTo>
                    <a:pt x="289"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7" y="26"/>
                    <a:pt x="367" y="46"/>
                  </a:cubicBezTo>
                  <a:cubicBezTo>
                    <a:pt x="367" y="58"/>
                    <a:pt x="360" y="67"/>
                    <a:pt x="355" y="74"/>
                  </a:cubicBezTo>
                  <a:lnTo>
                    <a:pt x="263" y="205"/>
                  </a:lnTo>
                </a:path>
              </a:pathLst>
            </a:custGeom>
            <a:solidFill>
              <a:srgbClr val="000000"/>
            </a:solidFill>
            <a:ln w="15840">
              <a:noFill/>
            </a:ln>
          </p:spPr>
        </p:sp>
        <p:sp>
          <p:nvSpPr>
            <p:cNvPr id="2743" name="Freeform 51"/>
            <p:cNvSpPr/>
            <p:nvPr/>
          </p:nvSpPr>
          <p:spPr>
            <a:xfrm>
              <a:off x="1321560" y="1476720"/>
              <a:ext cx="44280" cy="128520"/>
            </a:xfrm>
            <a:custGeom>
              <a:avLst/>
              <a:gdLst/>
              <a:ahLst/>
              <a:rect l="0" t="0" r="r" b="b"/>
              <a:pathLst>
                <a:path w="123" h="357">
                  <a:moveTo>
                    <a:pt x="112" y="21"/>
                  </a:moveTo>
                  <a:cubicBezTo>
                    <a:pt x="112" y="12"/>
                    <a:pt x="107" y="0"/>
                    <a:pt x="96" y="0"/>
                  </a:cubicBezTo>
                  <a:cubicBezTo>
                    <a:pt x="85" y="0"/>
                    <a:pt x="73" y="14"/>
                    <a:pt x="73" y="29"/>
                  </a:cubicBezTo>
                  <a:cubicBezTo>
                    <a:pt x="73" y="38"/>
                    <a:pt x="78" y="50"/>
                    <a:pt x="90" y="50"/>
                  </a:cubicBezTo>
                  <a:cubicBezTo>
                    <a:pt x="101" y="50"/>
                    <a:pt x="112" y="34"/>
                    <a:pt x="112" y="21"/>
                  </a:cubicBezTo>
                  <a:moveTo>
                    <a:pt x="30" y="289"/>
                  </a:moveTo>
                  <a:cubicBezTo>
                    <a:pt x="27" y="296"/>
                    <a:pt x="26" y="301"/>
                    <a:pt x="26" y="311"/>
                  </a:cubicBezTo>
                  <a:cubicBezTo>
                    <a:pt x="26" y="335"/>
                    <a:pt x="42" y="356"/>
                    <a:pt x="64" y="356"/>
                  </a:cubicBezTo>
                  <a:cubicBezTo>
                    <a:pt x="105" y="356"/>
                    <a:pt x="122" y="282"/>
                    <a:pt x="122" y="276"/>
                  </a:cubicBezTo>
                  <a:cubicBezTo>
                    <a:pt x="122" y="269"/>
                    <a:pt x="117" y="269"/>
                    <a:pt x="116" y="269"/>
                  </a:cubicBezTo>
                  <a:cubicBezTo>
                    <a:pt x="111" y="269"/>
                    <a:pt x="111" y="272"/>
                    <a:pt x="108" y="277"/>
                  </a:cubicBezTo>
                  <a:cubicBezTo>
                    <a:pt x="99" y="320"/>
                    <a:pt x="81" y="341"/>
                    <a:pt x="65" y="341"/>
                  </a:cubicBezTo>
                  <a:cubicBezTo>
                    <a:pt x="57" y="341"/>
                    <a:pt x="56" y="334"/>
                    <a:pt x="56" y="323"/>
                  </a:cubicBezTo>
                  <a:cubicBezTo>
                    <a:pt x="56" y="310"/>
                    <a:pt x="59" y="301"/>
                    <a:pt x="62" y="289"/>
                  </a:cubicBezTo>
                  <a:cubicBezTo>
                    <a:pt x="66" y="274"/>
                    <a:pt x="70" y="260"/>
                    <a:pt x="75" y="246"/>
                  </a:cubicBezTo>
                  <a:cubicBezTo>
                    <a:pt x="78" y="234"/>
                    <a:pt x="92" y="185"/>
                    <a:pt x="95" y="180"/>
                  </a:cubicBezTo>
                  <a:cubicBezTo>
                    <a:pt x="96" y="175"/>
                    <a:pt x="98" y="168"/>
                    <a:pt x="98" y="163"/>
                  </a:cubicBezTo>
                  <a:cubicBezTo>
                    <a:pt x="98" y="137"/>
                    <a:pt x="81" y="118"/>
                    <a:pt x="59" y="118"/>
                  </a:cubicBezTo>
                  <a:cubicBezTo>
                    <a:pt x="18" y="118"/>
                    <a:pt x="0" y="190"/>
                    <a:pt x="0" y="199"/>
                  </a:cubicBezTo>
                  <a:cubicBezTo>
                    <a:pt x="0" y="205"/>
                    <a:pt x="5" y="205"/>
                    <a:pt x="7" y="205"/>
                  </a:cubicBezTo>
                  <a:cubicBezTo>
                    <a:pt x="13" y="205"/>
                    <a:pt x="13" y="202"/>
                    <a:pt x="14" y="197"/>
                  </a:cubicBezTo>
                  <a:cubicBezTo>
                    <a:pt x="25" y="151"/>
                    <a:pt x="43" y="132"/>
                    <a:pt x="57" y="132"/>
                  </a:cubicBezTo>
                  <a:cubicBezTo>
                    <a:pt x="64" y="132"/>
                    <a:pt x="68" y="137"/>
                    <a:pt x="68" y="151"/>
                  </a:cubicBezTo>
                  <a:cubicBezTo>
                    <a:pt x="68" y="163"/>
                    <a:pt x="65" y="171"/>
                    <a:pt x="55" y="204"/>
                  </a:cubicBezTo>
                  <a:lnTo>
                    <a:pt x="30" y="289"/>
                  </a:lnTo>
                </a:path>
              </a:pathLst>
            </a:custGeom>
            <a:solidFill>
              <a:srgbClr val="000000"/>
            </a:solidFill>
            <a:ln w="15840">
              <a:noFill/>
            </a:ln>
          </p:spPr>
        </p:sp>
        <p:sp>
          <p:nvSpPr>
            <p:cNvPr id="2744" name="Freeform 52"/>
            <p:cNvSpPr/>
            <p:nvPr/>
          </p:nvSpPr>
          <p:spPr>
            <a:xfrm>
              <a:off x="1451880" y="1448640"/>
              <a:ext cx="183600" cy="91440"/>
            </a:xfrm>
            <a:custGeom>
              <a:avLst/>
              <a:gdLst/>
              <a:ahLst/>
              <a:rect l="0" t="0" r="r" b="b"/>
              <a:pathLst>
                <a:path w="510" h="254">
                  <a:moveTo>
                    <a:pt x="77" y="56"/>
                  </a:moveTo>
                  <a:cubicBezTo>
                    <a:pt x="70" y="48"/>
                    <a:pt x="66" y="48"/>
                    <a:pt x="65" y="48"/>
                  </a:cubicBezTo>
                  <a:cubicBezTo>
                    <a:pt x="61" y="48"/>
                    <a:pt x="60" y="48"/>
                    <a:pt x="48" y="63"/>
                  </a:cubicBezTo>
                  <a:lnTo>
                    <a:pt x="9" y="108"/>
                  </a:lnTo>
                  <a:cubicBezTo>
                    <a:pt x="3" y="116"/>
                    <a:pt x="0" y="120"/>
                    <a:pt x="0" y="127"/>
                  </a:cubicBezTo>
                  <a:cubicBezTo>
                    <a:pt x="0" y="135"/>
                    <a:pt x="5" y="142"/>
                    <a:pt x="12" y="142"/>
                  </a:cubicBezTo>
                  <a:cubicBezTo>
                    <a:pt x="14" y="142"/>
                    <a:pt x="16" y="142"/>
                    <a:pt x="26" y="130"/>
                  </a:cubicBezTo>
                  <a:cubicBezTo>
                    <a:pt x="38" y="116"/>
                    <a:pt x="49" y="101"/>
                    <a:pt x="65" y="84"/>
                  </a:cubicBezTo>
                  <a:lnTo>
                    <a:pt x="143" y="178"/>
                  </a:lnTo>
                  <a:cubicBezTo>
                    <a:pt x="144" y="178"/>
                    <a:pt x="155" y="190"/>
                    <a:pt x="157" y="193"/>
                  </a:cubicBezTo>
                  <a:cubicBezTo>
                    <a:pt x="165" y="204"/>
                    <a:pt x="167" y="204"/>
                    <a:pt x="170" y="204"/>
                  </a:cubicBezTo>
                  <a:cubicBezTo>
                    <a:pt x="174" y="204"/>
                    <a:pt x="176" y="204"/>
                    <a:pt x="189" y="190"/>
                  </a:cubicBezTo>
                  <a:lnTo>
                    <a:pt x="234" y="135"/>
                  </a:lnTo>
                  <a:lnTo>
                    <a:pt x="277" y="84"/>
                  </a:lnTo>
                  <a:lnTo>
                    <a:pt x="319" y="133"/>
                  </a:lnTo>
                  <a:cubicBezTo>
                    <a:pt x="325" y="142"/>
                    <a:pt x="327" y="142"/>
                    <a:pt x="338" y="142"/>
                  </a:cubicBezTo>
                  <a:lnTo>
                    <a:pt x="462" y="142"/>
                  </a:lnTo>
                  <a:cubicBezTo>
                    <a:pt x="457" y="147"/>
                    <a:pt x="424" y="185"/>
                    <a:pt x="405" y="253"/>
                  </a:cubicBezTo>
                  <a:lnTo>
                    <a:pt x="423" y="253"/>
                  </a:lnTo>
                  <a:cubicBezTo>
                    <a:pt x="432" y="217"/>
                    <a:pt x="454" y="164"/>
                    <a:pt x="509" y="127"/>
                  </a:cubicBezTo>
                  <a:cubicBezTo>
                    <a:pt x="454" y="87"/>
                    <a:pt x="432" y="34"/>
                    <a:pt x="423" y="0"/>
                  </a:cubicBezTo>
                  <a:lnTo>
                    <a:pt x="405" y="0"/>
                  </a:lnTo>
                  <a:cubicBezTo>
                    <a:pt x="424" y="68"/>
                    <a:pt x="457" y="104"/>
                    <a:pt x="462" y="111"/>
                  </a:cubicBezTo>
                  <a:lnTo>
                    <a:pt x="334" y="111"/>
                  </a:lnTo>
                  <a:cubicBezTo>
                    <a:pt x="312" y="84"/>
                    <a:pt x="306" y="75"/>
                    <a:pt x="293" y="60"/>
                  </a:cubicBezTo>
                  <a:cubicBezTo>
                    <a:pt x="282" y="48"/>
                    <a:pt x="281" y="48"/>
                    <a:pt x="277" y="48"/>
                  </a:cubicBezTo>
                  <a:cubicBezTo>
                    <a:pt x="273" y="48"/>
                    <a:pt x="272" y="50"/>
                    <a:pt x="265" y="56"/>
                  </a:cubicBezTo>
                  <a:cubicBezTo>
                    <a:pt x="264" y="58"/>
                    <a:pt x="183" y="154"/>
                    <a:pt x="170" y="169"/>
                  </a:cubicBezTo>
                  <a:lnTo>
                    <a:pt x="77" y="56"/>
                  </a:lnTo>
                </a:path>
              </a:pathLst>
            </a:custGeom>
            <a:solidFill>
              <a:srgbClr val="000000"/>
            </a:solidFill>
            <a:ln w="15840">
              <a:noFill/>
            </a:ln>
          </p:spPr>
        </p:sp>
        <p:sp>
          <p:nvSpPr>
            <p:cNvPr id="2745" name="Freeform 53"/>
            <p:cNvSpPr/>
            <p:nvPr/>
          </p:nvSpPr>
          <p:spPr>
            <a:xfrm>
              <a:off x="1710360" y="137700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299"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5"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59"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2746" name="Freeform 54"/>
            <p:cNvSpPr/>
            <p:nvPr/>
          </p:nvSpPr>
          <p:spPr>
            <a:xfrm>
              <a:off x="1822680" y="1476720"/>
              <a:ext cx="64080" cy="165600"/>
            </a:xfrm>
            <a:custGeom>
              <a:avLst/>
              <a:gdLst/>
              <a:ahLst/>
              <a:rect l="0" t="0" r="r" b="b"/>
              <a:pathLst>
                <a:path w="178" h="460">
                  <a:moveTo>
                    <a:pt x="177" y="21"/>
                  </a:moveTo>
                  <a:cubicBezTo>
                    <a:pt x="177" y="10"/>
                    <a:pt x="172" y="0"/>
                    <a:pt x="161" y="0"/>
                  </a:cubicBezTo>
                  <a:cubicBezTo>
                    <a:pt x="150" y="0"/>
                    <a:pt x="138" y="15"/>
                    <a:pt x="138" y="29"/>
                  </a:cubicBezTo>
                  <a:cubicBezTo>
                    <a:pt x="138" y="38"/>
                    <a:pt x="143" y="50"/>
                    <a:pt x="155" y="50"/>
                  </a:cubicBezTo>
                  <a:cubicBezTo>
                    <a:pt x="165" y="50"/>
                    <a:pt x="177" y="36"/>
                    <a:pt x="177" y="21"/>
                  </a:cubicBezTo>
                  <a:moveTo>
                    <a:pt x="91" y="376"/>
                  </a:moveTo>
                  <a:cubicBezTo>
                    <a:pt x="85" y="412"/>
                    <a:pt x="64" y="443"/>
                    <a:pt x="39" y="443"/>
                  </a:cubicBezTo>
                  <a:cubicBezTo>
                    <a:pt x="34" y="443"/>
                    <a:pt x="30" y="442"/>
                    <a:pt x="25" y="440"/>
                  </a:cubicBezTo>
                  <a:cubicBezTo>
                    <a:pt x="35" y="433"/>
                    <a:pt x="39" y="421"/>
                    <a:pt x="39" y="412"/>
                  </a:cubicBezTo>
                  <a:cubicBezTo>
                    <a:pt x="39" y="400"/>
                    <a:pt x="31" y="394"/>
                    <a:pt x="23" y="394"/>
                  </a:cubicBezTo>
                  <a:cubicBezTo>
                    <a:pt x="10" y="394"/>
                    <a:pt x="0" y="407"/>
                    <a:pt x="0" y="424"/>
                  </a:cubicBezTo>
                  <a:cubicBezTo>
                    <a:pt x="0" y="445"/>
                    <a:pt x="16" y="459"/>
                    <a:pt x="40" y="459"/>
                  </a:cubicBezTo>
                  <a:cubicBezTo>
                    <a:pt x="64" y="459"/>
                    <a:pt x="112" y="440"/>
                    <a:pt x="124" y="375"/>
                  </a:cubicBezTo>
                  <a:lnTo>
                    <a:pt x="160" y="185"/>
                  </a:lnTo>
                  <a:cubicBezTo>
                    <a:pt x="161" y="180"/>
                    <a:pt x="163" y="175"/>
                    <a:pt x="163" y="168"/>
                  </a:cubicBezTo>
                  <a:cubicBezTo>
                    <a:pt x="163" y="139"/>
                    <a:pt x="143" y="118"/>
                    <a:pt x="118" y="118"/>
                  </a:cubicBezTo>
                  <a:cubicBezTo>
                    <a:pt x="74" y="118"/>
                    <a:pt x="48" y="190"/>
                    <a:pt x="48" y="199"/>
                  </a:cubicBezTo>
                  <a:cubicBezTo>
                    <a:pt x="48" y="205"/>
                    <a:pt x="53" y="205"/>
                    <a:pt x="55" y="205"/>
                  </a:cubicBezTo>
                  <a:cubicBezTo>
                    <a:pt x="60" y="205"/>
                    <a:pt x="60" y="204"/>
                    <a:pt x="64" y="195"/>
                  </a:cubicBezTo>
                  <a:cubicBezTo>
                    <a:pt x="73" y="164"/>
                    <a:pt x="94" y="132"/>
                    <a:pt x="117" y="132"/>
                  </a:cubicBezTo>
                  <a:cubicBezTo>
                    <a:pt x="127" y="132"/>
                    <a:pt x="131" y="140"/>
                    <a:pt x="131" y="157"/>
                  </a:cubicBezTo>
                  <a:cubicBezTo>
                    <a:pt x="131" y="164"/>
                    <a:pt x="130" y="171"/>
                    <a:pt x="130" y="175"/>
                  </a:cubicBezTo>
                  <a:lnTo>
                    <a:pt x="91" y="376"/>
                  </a:lnTo>
                </a:path>
              </a:pathLst>
            </a:custGeom>
            <a:solidFill>
              <a:srgbClr val="000000"/>
            </a:solidFill>
            <a:ln w="15840">
              <a:noFill/>
            </a:ln>
          </p:spPr>
        </p:sp>
        <p:sp>
          <p:nvSpPr>
            <p:cNvPr id="2747" name="Freeform 55"/>
            <p:cNvSpPr/>
            <p:nvPr/>
          </p:nvSpPr>
          <p:spPr>
            <a:xfrm>
              <a:off x="1933560" y="1358640"/>
              <a:ext cx="9360" cy="271440"/>
            </a:xfrm>
            <a:custGeom>
              <a:avLst/>
              <a:gdLst/>
              <a:ahLst/>
              <a:rect l="0" t="0" r="r" b="b"/>
              <a:pathLst>
                <a:path w="26" h="754">
                  <a:moveTo>
                    <a:pt x="25" y="27"/>
                  </a:moveTo>
                  <a:cubicBezTo>
                    <a:pt x="25" y="14"/>
                    <a:pt x="25" y="0"/>
                    <a:pt x="12" y="0"/>
                  </a:cubicBezTo>
                  <a:cubicBezTo>
                    <a:pt x="0" y="0"/>
                    <a:pt x="0" y="14"/>
                    <a:pt x="0" y="27"/>
                  </a:cubicBezTo>
                  <a:lnTo>
                    <a:pt x="0" y="726"/>
                  </a:lnTo>
                  <a:cubicBezTo>
                    <a:pt x="0" y="739"/>
                    <a:pt x="0" y="753"/>
                    <a:pt x="12" y="753"/>
                  </a:cubicBezTo>
                  <a:cubicBezTo>
                    <a:pt x="25" y="753"/>
                    <a:pt x="25" y="739"/>
                    <a:pt x="25" y="726"/>
                  </a:cubicBezTo>
                  <a:lnTo>
                    <a:pt x="25" y="27"/>
                  </a:lnTo>
                </a:path>
              </a:pathLst>
            </a:custGeom>
            <a:solidFill>
              <a:srgbClr val="000000"/>
            </a:solidFill>
            <a:ln w="15840">
              <a:noFill/>
            </a:ln>
          </p:spPr>
        </p:sp>
        <p:sp>
          <p:nvSpPr>
            <p:cNvPr id="2748" name="Freeform 56"/>
            <p:cNvSpPr/>
            <p:nvPr/>
          </p:nvSpPr>
          <p:spPr>
            <a:xfrm>
              <a:off x="1984680" y="1381320"/>
              <a:ext cx="68760" cy="181440"/>
            </a:xfrm>
            <a:custGeom>
              <a:avLst/>
              <a:gdLst/>
              <a:ahLst/>
              <a:rect l="0" t="0" r="r" b="b"/>
              <a:pathLst>
                <a:path w="191" h="504">
                  <a:moveTo>
                    <a:pt x="118" y="19"/>
                  </a:moveTo>
                  <a:cubicBezTo>
                    <a:pt x="118" y="2"/>
                    <a:pt x="118" y="0"/>
                    <a:pt x="104" y="0"/>
                  </a:cubicBezTo>
                  <a:cubicBezTo>
                    <a:pt x="69" y="48"/>
                    <a:pt x="18" y="48"/>
                    <a:pt x="0" y="48"/>
                  </a:cubicBezTo>
                  <a:lnTo>
                    <a:pt x="0" y="72"/>
                  </a:lnTo>
                  <a:cubicBezTo>
                    <a:pt x="12" y="72"/>
                    <a:pt x="46" y="72"/>
                    <a:pt x="75" y="51"/>
                  </a:cubicBezTo>
                  <a:lnTo>
                    <a:pt x="75" y="443"/>
                  </a:lnTo>
                  <a:cubicBezTo>
                    <a:pt x="75" y="471"/>
                    <a:pt x="74" y="479"/>
                    <a:pt x="22" y="479"/>
                  </a:cubicBezTo>
                  <a:lnTo>
                    <a:pt x="4" y="479"/>
                  </a:lnTo>
                  <a:lnTo>
                    <a:pt x="4" y="503"/>
                  </a:lnTo>
                  <a:cubicBezTo>
                    <a:pt x="23" y="500"/>
                    <a:pt x="74" y="500"/>
                    <a:pt x="96" y="500"/>
                  </a:cubicBezTo>
                  <a:cubicBezTo>
                    <a:pt x="120" y="500"/>
                    <a:pt x="169" y="500"/>
                    <a:pt x="190" y="503"/>
                  </a:cubicBezTo>
                  <a:lnTo>
                    <a:pt x="190" y="479"/>
                  </a:lnTo>
                  <a:lnTo>
                    <a:pt x="172" y="479"/>
                  </a:lnTo>
                  <a:cubicBezTo>
                    <a:pt x="120" y="479"/>
                    <a:pt x="118" y="471"/>
                    <a:pt x="118" y="443"/>
                  </a:cubicBezTo>
                  <a:lnTo>
                    <a:pt x="118" y="19"/>
                  </a:lnTo>
                </a:path>
              </a:pathLst>
            </a:custGeom>
            <a:solidFill>
              <a:srgbClr val="000000"/>
            </a:solidFill>
            <a:ln w="15840">
              <a:noFill/>
            </a:ln>
          </p:spPr>
        </p:sp>
        <p:sp>
          <p:nvSpPr>
            <p:cNvPr id="2749" name="Freeform 57"/>
            <p:cNvSpPr/>
            <p:nvPr/>
          </p:nvSpPr>
          <p:spPr>
            <a:xfrm>
              <a:off x="214344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2750" name="Freeform 58"/>
            <p:cNvSpPr/>
            <p:nvPr/>
          </p:nvSpPr>
          <p:spPr>
            <a:xfrm>
              <a:off x="2349720" y="1382760"/>
              <a:ext cx="55080" cy="182880"/>
            </a:xfrm>
            <a:custGeom>
              <a:avLst/>
              <a:gdLst/>
              <a:ahLst/>
              <a:rect l="0" t="0" r="r" b="b"/>
              <a:pathLst>
                <a:path w="153" h="508">
                  <a:moveTo>
                    <a:pt x="147" y="27"/>
                  </a:moveTo>
                  <a:cubicBezTo>
                    <a:pt x="147" y="12"/>
                    <a:pt x="139" y="0"/>
                    <a:pt x="126" y="0"/>
                  </a:cubicBezTo>
                  <a:cubicBezTo>
                    <a:pt x="111" y="0"/>
                    <a:pt x="95" y="19"/>
                    <a:pt x="95" y="39"/>
                  </a:cubicBezTo>
                  <a:cubicBezTo>
                    <a:pt x="95" y="55"/>
                    <a:pt x="103" y="67"/>
                    <a:pt x="116" y="67"/>
                  </a:cubicBezTo>
                  <a:cubicBezTo>
                    <a:pt x="130" y="67"/>
                    <a:pt x="147" y="50"/>
                    <a:pt x="147" y="27"/>
                  </a:cubicBezTo>
                  <a:moveTo>
                    <a:pt x="103" y="311"/>
                  </a:moveTo>
                  <a:cubicBezTo>
                    <a:pt x="111" y="289"/>
                    <a:pt x="111" y="287"/>
                    <a:pt x="116" y="267"/>
                  </a:cubicBezTo>
                  <a:cubicBezTo>
                    <a:pt x="121" y="252"/>
                    <a:pt x="124" y="241"/>
                    <a:pt x="124" y="228"/>
                  </a:cubicBezTo>
                  <a:cubicBezTo>
                    <a:pt x="124" y="193"/>
                    <a:pt x="105" y="166"/>
                    <a:pt x="75" y="166"/>
                  </a:cubicBezTo>
                  <a:cubicBezTo>
                    <a:pt x="22" y="166"/>
                    <a:pt x="0" y="274"/>
                    <a:pt x="0" y="281"/>
                  </a:cubicBezTo>
                  <a:cubicBezTo>
                    <a:pt x="0" y="289"/>
                    <a:pt x="5" y="289"/>
                    <a:pt x="7" y="289"/>
                  </a:cubicBezTo>
                  <a:cubicBezTo>
                    <a:pt x="13" y="289"/>
                    <a:pt x="13" y="287"/>
                    <a:pt x="16" y="276"/>
                  </a:cubicBezTo>
                  <a:cubicBezTo>
                    <a:pt x="31" y="204"/>
                    <a:pt x="55" y="181"/>
                    <a:pt x="74" y="181"/>
                  </a:cubicBezTo>
                  <a:cubicBezTo>
                    <a:pt x="79" y="181"/>
                    <a:pt x="88" y="181"/>
                    <a:pt x="88" y="205"/>
                  </a:cubicBezTo>
                  <a:cubicBezTo>
                    <a:pt x="88" y="222"/>
                    <a:pt x="85" y="238"/>
                    <a:pt x="82" y="245"/>
                  </a:cubicBezTo>
                  <a:cubicBezTo>
                    <a:pt x="78" y="265"/>
                    <a:pt x="52" y="353"/>
                    <a:pt x="43" y="385"/>
                  </a:cubicBezTo>
                  <a:cubicBezTo>
                    <a:pt x="36" y="404"/>
                    <a:pt x="30" y="430"/>
                    <a:pt x="30" y="445"/>
                  </a:cubicBezTo>
                  <a:cubicBezTo>
                    <a:pt x="30" y="481"/>
                    <a:pt x="49" y="507"/>
                    <a:pt x="77" y="507"/>
                  </a:cubicBezTo>
                  <a:cubicBezTo>
                    <a:pt x="131" y="507"/>
                    <a:pt x="152" y="397"/>
                    <a:pt x="152" y="390"/>
                  </a:cubicBezTo>
                  <a:cubicBezTo>
                    <a:pt x="152" y="383"/>
                    <a:pt x="147" y="383"/>
                    <a:pt x="146" y="383"/>
                  </a:cubicBezTo>
                  <a:cubicBezTo>
                    <a:pt x="139" y="383"/>
                    <a:pt x="139" y="385"/>
                    <a:pt x="137" y="397"/>
                  </a:cubicBezTo>
                  <a:cubicBezTo>
                    <a:pt x="126" y="445"/>
                    <a:pt x="107" y="491"/>
                    <a:pt x="78" y="491"/>
                  </a:cubicBezTo>
                  <a:cubicBezTo>
                    <a:pt x="68" y="491"/>
                    <a:pt x="64" y="483"/>
                    <a:pt x="64" y="465"/>
                  </a:cubicBezTo>
                  <a:cubicBezTo>
                    <a:pt x="64" y="447"/>
                    <a:pt x="68" y="436"/>
                    <a:pt x="81" y="390"/>
                  </a:cubicBezTo>
                  <a:lnTo>
                    <a:pt x="103" y="311"/>
                  </a:lnTo>
                </a:path>
              </a:pathLst>
            </a:custGeom>
            <a:solidFill>
              <a:srgbClr val="000000"/>
            </a:solidFill>
            <a:ln w="15840">
              <a:noFill/>
            </a:ln>
          </p:spPr>
        </p:sp>
        <p:sp>
          <p:nvSpPr>
            <p:cNvPr id="2751" name="Freeform 59"/>
            <p:cNvSpPr/>
            <p:nvPr/>
          </p:nvSpPr>
          <p:spPr>
            <a:xfrm>
              <a:off x="248868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2752" name="Freeform 60"/>
            <p:cNvSpPr/>
            <p:nvPr/>
          </p:nvSpPr>
          <p:spPr>
            <a:xfrm>
              <a:off x="2694600" y="1441800"/>
              <a:ext cx="169560" cy="123480"/>
            </a:xfrm>
            <a:custGeom>
              <a:avLst/>
              <a:gdLst/>
              <a:ahLst/>
              <a:rect l="0" t="0" r="r" b="b"/>
              <a:pathLst>
                <a:path w="471" h="343">
                  <a:moveTo>
                    <a:pt x="34" y="289"/>
                  </a:moveTo>
                  <a:cubicBezTo>
                    <a:pt x="33" y="301"/>
                    <a:pt x="29" y="318"/>
                    <a:pt x="29" y="322"/>
                  </a:cubicBezTo>
                  <a:cubicBezTo>
                    <a:pt x="29" y="335"/>
                    <a:pt x="36" y="342"/>
                    <a:pt x="46" y="342"/>
                  </a:cubicBezTo>
                  <a:cubicBezTo>
                    <a:pt x="52" y="342"/>
                    <a:pt x="62" y="335"/>
                    <a:pt x="66" y="322"/>
                  </a:cubicBezTo>
                  <a:cubicBezTo>
                    <a:pt x="68" y="320"/>
                    <a:pt x="74" y="284"/>
                    <a:pt x="77" y="265"/>
                  </a:cubicBezTo>
                  <a:lnTo>
                    <a:pt x="90" y="197"/>
                  </a:lnTo>
                  <a:cubicBezTo>
                    <a:pt x="94" y="181"/>
                    <a:pt x="96" y="164"/>
                    <a:pt x="100" y="147"/>
                  </a:cubicBezTo>
                  <a:cubicBezTo>
                    <a:pt x="101" y="133"/>
                    <a:pt x="107" y="111"/>
                    <a:pt x="107" y="110"/>
                  </a:cubicBezTo>
                  <a:cubicBezTo>
                    <a:pt x="116" y="86"/>
                    <a:pt x="146" y="17"/>
                    <a:pt x="200" y="17"/>
                  </a:cubicBezTo>
                  <a:cubicBezTo>
                    <a:pt x="226" y="17"/>
                    <a:pt x="232" y="44"/>
                    <a:pt x="232" y="70"/>
                  </a:cubicBezTo>
                  <a:cubicBezTo>
                    <a:pt x="232" y="89"/>
                    <a:pt x="228" y="110"/>
                    <a:pt x="222" y="132"/>
                  </a:cubicBezTo>
                  <a:lnTo>
                    <a:pt x="207" y="219"/>
                  </a:lnTo>
                  <a:lnTo>
                    <a:pt x="195" y="277"/>
                  </a:lnTo>
                  <a:cubicBezTo>
                    <a:pt x="193" y="293"/>
                    <a:pt x="189" y="318"/>
                    <a:pt x="189" y="322"/>
                  </a:cubicBezTo>
                  <a:cubicBezTo>
                    <a:pt x="189" y="335"/>
                    <a:pt x="196" y="342"/>
                    <a:pt x="204" y="342"/>
                  </a:cubicBezTo>
                  <a:cubicBezTo>
                    <a:pt x="222" y="342"/>
                    <a:pt x="226" y="323"/>
                    <a:pt x="230" y="299"/>
                  </a:cubicBezTo>
                  <a:cubicBezTo>
                    <a:pt x="238" y="257"/>
                    <a:pt x="260" y="147"/>
                    <a:pt x="265" y="116"/>
                  </a:cubicBezTo>
                  <a:cubicBezTo>
                    <a:pt x="267" y="108"/>
                    <a:pt x="297" y="17"/>
                    <a:pt x="359" y="17"/>
                  </a:cubicBezTo>
                  <a:cubicBezTo>
                    <a:pt x="384" y="17"/>
                    <a:pt x="390" y="43"/>
                    <a:pt x="390" y="70"/>
                  </a:cubicBezTo>
                  <a:cubicBezTo>
                    <a:pt x="390" y="113"/>
                    <a:pt x="367" y="199"/>
                    <a:pt x="355" y="240"/>
                  </a:cubicBezTo>
                  <a:cubicBezTo>
                    <a:pt x="350" y="257"/>
                    <a:pt x="347" y="265"/>
                    <a:pt x="347" y="281"/>
                  </a:cubicBezTo>
                  <a:cubicBezTo>
                    <a:pt x="347" y="317"/>
                    <a:pt x="367" y="342"/>
                    <a:pt x="394" y="342"/>
                  </a:cubicBezTo>
                  <a:cubicBezTo>
                    <a:pt x="449" y="342"/>
                    <a:pt x="470" y="233"/>
                    <a:pt x="470" y="226"/>
                  </a:cubicBezTo>
                  <a:cubicBezTo>
                    <a:pt x="470" y="219"/>
                    <a:pt x="464" y="219"/>
                    <a:pt x="463" y="219"/>
                  </a:cubicBezTo>
                  <a:cubicBezTo>
                    <a:pt x="457" y="219"/>
                    <a:pt x="457" y="221"/>
                    <a:pt x="454" y="233"/>
                  </a:cubicBezTo>
                  <a:cubicBezTo>
                    <a:pt x="445" y="272"/>
                    <a:pt x="427" y="325"/>
                    <a:pt x="395" y="325"/>
                  </a:cubicBezTo>
                  <a:cubicBezTo>
                    <a:pt x="385" y="325"/>
                    <a:pt x="381" y="318"/>
                    <a:pt x="381" y="301"/>
                  </a:cubicBezTo>
                  <a:cubicBezTo>
                    <a:pt x="381" y="282"/>
                    <a:pt x="386" y="264"/>
                    <a:pt x="392" y="246"/>
                  </a:cubicBezTo>
                  <a:cubicBezTo>
                    <a:pt x="403" y="207"/>
                    <a:pt x="427" y="123"/>
                    <a:pt x="427" y="80"/>
                  </a:cubicBezTo>
                  <a:cubicBezTo>
                    <a:pt x="427" y="33"/>
                    <a:pt x="405" y="0"/>
                    <a:pt x="362" y="0"/>
                  </a:cubicBezTo>
                  <a:cubicBezTo>
                    <a:pt x="319" y="0"/>
                    <a:pt x="289" y="33"/>
                    <a:pt x="268" y="74"/>
                  </a:cubicBezTo>
                  <a:cubicBezTo>
                    <a:pt x="267" y="63"/>
                    <a:pt x="265" y="38"/>
                    <a:pt x="250" y="19"/>
                  </a:cubicBezTo>
                  <a:cubicBezTo>
                    <a:pt x="235" y="3"/>
                    <a:pt x="217" y="0"/>
                    <a:pt x="203" y="0"/>
                  </a:cubicBezTo>
                  <a:cubicBezTo>
                    <a:pt x="151" y="0"/>
                    <a:pt x="122" y="48"/>
                    <a:pt x="113" y="65"/>
                  </a:cubicBezTo>
                  <a:cubicBezTo>
                    <a:pt x="111" y="22"/>
                    <a:pt x="86" y="0"/>
                    <a:pt x="60" y="0"/>
                  </a:cubicBezTo>
                  <a:cubicBezTo>
                    <a:pt x="34" y="0"/>
                    <a:pt x="23" y="29"/>
                    <a:pt x="18" y="43"/>
                  </a:cubicBezTo>
                  <a:cubicBezTo>
                    <a:pt x="8" y="70"/>
                    <a:pt x="0" y="115"/>
                    <a:pt x="0" y="116"/>
                  </a:cubicBezTo>
                  <a:cubicBezTo>
                    <a:pt x="0" y="123"/>
                    <a:pt x="5" y="123"/>
                    <a:pt x="7" y="123"/>
                  </a:cubicBezTo>
                  <a:cubicBezTo>
                    <a:pt x="13" y="123"/>
                    <a:pt x="13" y="123"/>
                    <a:pt x="17" y="106"/>
                  </a:cubicBezTo>
                  <a:cubicBezTo>
                    <a:pt x="26" y="53"/>
                    <a:pt x="38" y="17"/>
                    <a:pt x="59" y="17"/>
                  </a:cubicBezTo>
                  <a:cubicBezTo>
                    <a:pt x="68" y="17"/>
                    <a:pt x="77" y="22"/>
                    <a:pt x="77" y="51"/>
                  </a:cubicBezTo>
                  <a:cubicBezTo>
                    <a:pt x="77" y="67"/>
                    <a:pt x="74" y="75"/>
                    <a:pt x="68" y="115"/>
                  </a:cubicBezTo>
                  <a:lnTo>
                    <a:pt x="34" y="289"/>
                  </a:lnTo>
                </a:path>
              </a:pathLst>
            </a:custGeom>
            <a:solidFill>
              <a:srgbClr val="000000"/>
            </a:solidFill>
            <a:ln w="15840">
              <a:noFill/>
            </a:ln>
          </p:spPr>
        </p:sp>
        <p:sp>
          <p:nvSpPr>
            <p:cNvPr id="2753" name="Freeform 61"/>
            <p:cNvSpPr/>
            <p:nvPr/>
          </p:nvSpPr>
          <p:spPr>
            <a:xfrm>
              <a:off x="2887200" y="153288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2754" name="Freeform 62"/>
            <p:cNvSpPr/>
            <p:nvPr/>
          </p:nvSpPr>
          <p:spPr>
            <a:xfrm>
              <a:off x="2979360" y="1381320"/>
              <a:ext cx="68760" cy="181440"/>
            </a:xfrm>
            <a:custGeom>
              <a:avLst/>
              <a:gdLst/>
              <a:ahLst/>
              <a:rect l="0" t="0" r="r" b="b"/>
              <a:pathLst>
                <a:path w="191" h="504">
                  <a:moveTo>
                    <a:pt x="118" y="19"/>
                  </a:moveTo>
                  <a:cubicBezTo>
                    <a:pt x="118" y="2"/>
                    <a:pt x="118" y="0"/>
                    <a:pt x="104" y="0"/>
                  </a:cubicBezTo>
                  <a:cubicBezTo>
                    <a:pt x="69" y="48"/>
                    <a:pt x="18" y="48"/>
                    <a:pt x="0" y="48"/>
                  </a:cubicBezTo>
                  <a:lnTo>
                    <a:pt x="0" y="72"/>
                  </a:lnTo>
                  <a:cubicBezTo>
                    <a:pt x="12" y="72"/>
                    <a:pt x="46" y="72"/>
                    <a:pt x="75" y="51"/>
                  </a:cubicBezTo>
                  <a:lnTo>
                    <a:pt x="75" y="443"/>
                  </a:lnTo>
                  <a:cubicBezTo>
                    <a:pt x="75" y="471"/>
                    <a:pt x="74" y="479"/>
                    <a:pt x="22" y="479"/>
                  </a:cubicBezTo>
                  <a:lnTo>
                    <a:pt x="4" y="479"/>
                  </a:lnTo>
                  <a:lnTo>
                    <a:pt x="4" y="503"/>
                  </a:lnTo>
                  <a:cubicBezTo>
                    <a:pt x="23" y="500"/>
                    <a:pt x="74" y="500"/>
                    <a:pt x="96" y="500"/>
                  </a:cubicBezTo>
                  <a:cubicBezTo>
                    <a:pt x="120" y="500"/>
                    <a:pt x="169" y="500"/>
                    <a:pt x="190" y="503"/>
                  </a:cubicBezTo>
                  <a:lnTo>
                    <a:pt x="190" y="479"/>
                  </a:lnTo>
                  <a:lnTo>
                    <a:pt x="172" y="479"/>
                  </a:lnTo>
                  <a:cubicBezTo>
                    <a:pt x="120" y="479"/>
                    <a:pt x="118" y="471"/>
                    <a:pt x="118" y="443"/>
                  </a:cubicBezTo>
                  <a:lnTo>
                    <a:pt x="118" y="19"/>
                  </a:lnTo>
                </a:path>
              </a:pathLst>
            </a:custGeom>
            <a:solidFill>
              <a:srgbClr val="000000"/>
            </a:solidFill>
            <a:ln w="15840">
              <a:noFill/>
            </a:ln>
          </p:spPr>
        </p:sp>
        <p:sp>
          <p:nvSpPr>
            <p:cNvPr id="2755" name="Freeform 63"/>
            <p:cNvSpPr/>
            <p:nvPr/>
          </p:nvSpPr>
          <p:spPr>
            <a:xfrm>
              <a:off x="313812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2756" name="Freeform 64"/>
            <p:cNvSpPr/>
            <p:nvPr/>
          </p:nvSpPr>
          <p:spPr>
            <a:xfrm>
              <a:off x="3335400" y="1382760"/>
              <a:ext cx="84960" cy="235080"/>
            </a:xfrm>
            <a:custGeom>
              <a:avLst/>
              <a:gdLst/>
              <a:ahLst/>
              <a:rect l="0" t="0" r="r" b="b"/>
              <a:pathLst>
                <a:path w="236" h="653">
                  <a:moveTo>
                    <a:pt x="235" y="27"/>
                  </a:moveTo>
                  <a:cubicBezTo>
                    <a:pt x="235" y="12"/>
                    <a:pt x="228" y="0"/>
                    <a:pt x="213" y="0"/>
                  </a:cubicBezTo>
                  <a:cubicBezTo>
                    <a:pt x="200" y="0"/>
                    <a:pt x="183" y="17"/>
                    <a:pt x="183" y="39"/>
                  </a:cubicBezTo>
                  <a:cubicBezTo>
                    <a:pt x="183" y="55"/>
                    <a:pt x="191" y="67"/>
                    <a:pt x="204" y="67"/>
                  </a:cubicBezTo>
                  <a:cubicBezTo>
                    <a:pt x="220" y="67"/>
                    <a:pt x="235" y="48"/>
                    <a:pt x="235" y="27"/>
                  </a:cubicBezTo>
                  <a:moveTo>
                    <a:pt x="120" y="536"/>
                  </a:moveTo>
                  <a:cubicBezTo>
                    <a:pt x="109" y="594"/>
                    <a:pt x="82" y="637"/>
                    <a:pt x="49" y="637"/>
                  </a:cubicBezTo>
                  <a:cubicBezTo>
                    <a:pt x="46" y="637"/>
                    <a:pt x="38" y="637"/>
                    <a:pt x="27" y="630"/>
                  </a:cubicBezTo>
                  <a:cubicBezTo>
                    <a:pt x="44" y="625"/>
                    <a:pt x="53" y="604"/>
                    <a:pt x="53" y="589"/>
                  </a:cubicBezTo>
                  <a:cubicBezTo>
                    <a:pt x="53" y="577"/>
                    <a:pt x="47" y="563"/>
                    <a:pt x="31" y="563"/>
                  </a:cubicBezTo>
                  <a:cubicBezTo>
                    <a:pt x="17" y="563"/>
                    <a:pt x="0" y="578"/>
                    <a:pt x="0" y="606"/>
                  </a:cubicBezTo>
                  <a:cubicBezTo>
                    <a:pt x="0" y="637"/>
                    <a:pt x="23" y="652"/>
                    <a:pt x="51" y="652"/>
                  </a:cubicBezTo>
                  <a:cubicBezTo>
                    <a:pt x="91" y="652"/>
                    <a:pt x="144" y="613"/>
                    <a:pt x="159" y="539"/>
                  </a:cubicBezTo>
                  <a:lnTo>
                    <a:pt x="212" y="262"/>
                  </a:lnTo>
                  <a:cubicBezTo>
                    <a:pt x="215" y="246"/>
                    <a:pt x="215" y="236"/>
                    <a:pt x="215" y="234"/>
                  </a:cubicBezTo>
                  <a:cubicBezTo>
                    <a:pt x="215" y="192"/>
                    <a:pt x="190" y="164"/>
                    <a:pt x="161" y="164"/>
                  </a:cubicBezTo>
                  <a:cubicBezTo>
                    <a:pt x="103" y="164"/>
                    <a:pt x="70" y="274"/>
                    <a:pt x="70" y="281"/>
                  </a:cubicBezTo>
                  <a:cubicBezTo>
                    <a:pt x="70" y="289"/>
                    <a:pt x="75" y="289"/>
                    <a:pt x="77" y="289"/>
                  </a:cubicBezTo>
                  <a:cubicBezTo>
                    <a:pt x="82" y="289"/>
                    <a:pt x="83" y="287"/>
                    <a:pt x="87" y="274"/>
                  </a:cubicBezTo>
                  <a:cubicBezTo>
                    <a:pt x="101" y="228"/>
                    <a:pt x="127" y="181"/>
                    <a:pt x="160" y="181"/>
                  </a:cubicBezTo>
                  <a:cubicBezTo>
                    <a:pt x="168" y="181"/>
                    <a:pt x="178" y="185"/>
                    <a:pt x="178" y="216"/>
                  </a:cubicBezTo>
                  <a:cubicBezTo>
                    <a:pt x="178" y="234"/>
                    <a:pt x="177" y="241"/>
                    <a:pt x="174" y="255"/>
                  </a:cubicBezTo>
                  <a:lnTo>
                    <a:pt x="120" y="536"/>
                  </a:lnTo>
                </a:path>
              </a:pathLst>
            </a:custGeom>
            <a:solidFill>
              <a:srgbClr val="000000"/>
            </a:solidFill>
            <a:ln w="15840">
              <a:noFill/>
            </a:ln>
          </p:spPr>
        </p:sp>
        <p:sp>
          <p:nvSpPr>
            <p:cNvPr id="2757" name="Freeform 65"/>
            <p:cNvSpPr/>
            <p:nvPr/>
          </p:nvSpPr>
          <p:spPr>
            <a:xfrm>
              <a:off x="350928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2758" name="Freeform 66"/>
            <p:cNvSpPr/>
            <p:nvPr/>
          </p:nvSpPr>
          <p:spPr>
            <a:xfrm>
              <a:off x="3715200" y="1441800"/>
              <a:ext cx="112320" cy="123480"/>
            </a:xfrm>
            <a:custGeom>
              <a:avLst/>
              <a:gdLst/>
              <a:ahLst/>
              <a:rect l="0" t="0" r="r" b="b"/>
              <a:pathLst>
                <a:path w="312" h="343">
                  <a:moveTo>
                    <a:pt x="34" y="289"/>
                  </a:moveTo>
                  <a:cubicBezTo>
                    <a:pt x="33" y="301"/>
                    <a:pt x="29" y="318"/>
                    <a:pt x="29" y="322"/>
                  </a:cubicBezTo>
                  <a:cubicBezTo>
                    <a:pt x="29" y="335"/>
                    <a:pt x="36" y="342"/>
                    <a:pt x="46" y="342"/>
                  </a:cubicBezTo>
                  <a:cubicBezTo>
                    <a:pt x="52" y="342"/>
                    <a:pt x="62" y="335"/>
                    <a:pt x="66" y="322"/>
                  </a:cubicBezTo>
                  <a:cubicBezTo>
                    <a:pt x="68" y="320"/>
                    <a:pt x="74" y="284"/>
                    <a:pt x="78" y="265"/>
                  </a:cubicBezTo>
                  <a:lnTo>
                    <a:pt x="90" y="197"/>
                  </a:lnTo>
                  <a:cubicBezTo>
                    <a:pt x="94" y="181"/>
                    <a:pt x="98" y="164"/>
                    <a:pt x="100" y="147"/>
                  </a:cubicBezTo>
                  <a:cubicBezTo>
                    <a:pt x="103" y="133"/>
                    <a:pt x="107" y="111"/>
                    <a:pt x="107" y="110"/>
                  </a:cubicBezTo>
                  <a:cubicBezTo>
                    <a:pt x="116" y="86"/>
                    <a:pt x="146" y="17"/>
                    <a:pt x="200" y="17"/>
                  </a:cubicBezTo>
                  <a:cubicBezTo>
                    <a:pt x="226" y="17"/>
                    <a:pt x="232" y="44"/>
                    <a:pt x="232" y="70"/>
                  </a:cubicBezTo>
                  <a:cubicBezTo>
                    <a:pt x="232" y="116"/>
                    <a:pt x="204" y="214"/>
                    <a:pt x="195" y="245"/>
                  </a:cubicBezTo>
                  <a:cubicBezTo>
                    <a:pt x="190" y="264"/>
                    <a:pt x="189" y="272"/>
                    <a:pt x="189" y="281"/>
                  </a:cubicBezTo>
                  <a:cubicBezTo>
                    <a:pt x="189" y="317"/>
                    <a:pt x="209" y="342"/>
                    <a:pt x="235" y="342"/>
                  </a:cubicBezTo>
                  <a:cubicBezTo>
                    <a:pt x="290" y="342"/>
                    <a:pt x="311" y="233"/>
                    <a:pt x="311" y="226"/>
                  </a:cubicBezTo>
                  <a:cubicBezTo>
                    <a:pt x="311" y="219"/>
                    <a:pt x="306" y="219"/>
                    <a:pt x="304" y="219"/>
                  </a:cubicBezTo>
                  <a:cubicBezTo>
                    <a:pt x="298" y="219"/>
                    <a:pt x="298" y="221"/>
                    <a:pt x="295" y="233"/>
                  </a:cubicBezTo>
                  <a:cubicBezTo>
                    <a:pt x="284" y="284"/>
                    <a:pt x="265" y="325"/>
                    <a:pt x="237" y="325"/>
                  </a:cubicBezTo>
                  <a:cubicBezTo>
                    <a:pt x="228" y="325"/>
                    <a:pt x="224" y="318"/>
                    <a:pt x="224" y="301"/>
                  </a:cubicBezTo>
                  <a:cubicBezTo>
                    <a:pt x="224" y="282"/>
                    <a:pt x="229" y="264"/>
                    <a:pt x="234" y="246"/>
                  </a:cubicBezTo>
                  <a:cubicBezTo>
                    <a:pt x="245" y="207"/>
                    <a:pt x="268" y="123"/>
                    <a:pt x="268" y="80"/>
                  </a:cubicBezTo>
                  <a:cubicBezTo>
                    <a:pt x="268" y="31"/>
                    <a:pt x="243" y="0"/>
                    <a:pt x="203" y="0"/>
                  </a:cubicBezTo>
                  <a:cubicBezTo>
                    <a:pt x="151" y="0"/>
                    <a:pt x="122" y="48"/>
                    <a:pt x="113" y="65"/>
                  </a:cubicBezTo>
                  <a:cubicBezTo>
                    <a:pt x="111" y="24"/>
                    <a:pt x="87" y="0"/>
                    <a:pt x="60" y="0"/>
                  </a:cubicBezTo>
                  <a:cubicBezTo>
                    <a:pt x="34" y="0"/>
                    <a:pt x="23" y="29"/>
                    <a:pt x="17" y="43"/>
                  </a:cubicBezTo>
                  <a:cubicBezTo>
                    <a:pt x="8" y="68"/>
                    <a:pt x="0" y="113"/>
                    <a:pt x="0" y="116"/>
                  </a:cubicBezTo>
                  <a:cubicBezTo>
                    <a:pt x="0" y="123"/>
                    <a:pt x="5" y="123"/>
                    <a:pt x="7" y="123"/>
                  </a:cubicBezTo>
                  <a:cubicBezTo>
                    <a:pt x="13" y="123"/>
                    <a:pt x="13" y="123"/>
                    <a:pt x="17" y="106"/>
                  </a:cubicBezTo>
                  <a:cubicBezTo>
                    <a:pt x="26" y="53"/>
                    <a:pt x="38" y="17"/>
                    <a:pt x="59" y="17"/>
                  </a:cubicBezTo>
                  <a:cubicBezTo>
                    <a:pt x="70" y="17"/>
                    <a:pt x="77" y="26"/>
                    <a:pt x="77" y="51"/>
                  </a:cubicBezTo>
                  <a:cubicBezTo>
                    <a:pt x="77" y="67"/>
                    <a:pt x="74" y="75"/>
                    <a:pt x="68" y="115"/>
                  </a:cubicBezTo>
                  <a:lnTo>
                    <a:pt x="34" y="289"/>
                  </a:lnTo>
                </a:path>
              </a:pathLst>
            </a:custGeom>
            <a:solidFill>
              <a:srgbClr val="000000"/>
            </a:solidFill>
            <a:ln w="15840">
              <a:noFill/>
            </a:ln>
          </p:spPr>
        </p:sp>
        <p:sp>
          <p:nvSpPr>
            <p:cNvPr id="2759" name="Freeform 67"/>
            <p:cNvSpPr/>
            <p:nvPr/>
          </p:nvSpPr>
          <p:spPr>
            <a:xfrm>
              <a:off x="3847320" y="1358640"/>
              <a:ext cx="73800" cy="271440"/>
            </a:xfrm>
            <a:custGeom>
              <a:avLst/>
              <a:gdLst/>
              <a:ahLst/>
              <a:rect l="0" t="0" r="r" b="b"/>
              <a:pathLst>
                <a:path w="205" h="754">
                  <a:moveTo>
                    <a:pt x="83" y="654"/>
                  </a:moveTo>
                  <a:cubicBezTo>
                    <a:pt x="83" y="683"/>
                    <a:pt x="68" y="732"/>
                    <a:pt x="5" y="738"/>
                  </a:cubicBezTo>
                  <a:cubicBezTo>
                    <a:pt x="3" y="738"/>
                    <a:pt x="0" y="741"/>
                    <a:pt x="0" y="744"/>
                  </a:cubicBezTo>
                  <a:cubicBezTo>
                    <a:pt x="0" y="753"/>
                    <a:pt x="7" y="753"/>
                    <a:pt x="12" y="753"/>
                  </a:cubicBezTo>
                  <a:cubicBezTo>
                    <a:pt x="68" y="753"/>
                    <a:pt x="121" y="717"/>
                    <a:pt x="121" y="659"/>
                  </a:cubicBezTo>
                  <a:lnTo>
                    <a:pt x="121" y="488"/>
                  </a:lnTo>
                  <a:cubicBezTo>
                    <a:pt x="121" y="459"/>
                    <a:pt x="121" y="435"/>
                    <a:pt x="144" y="409"/>
                  </a:cubicBezTo>
                  <a:cubicBezTo>
                    <a:pt x="164" y="387"/>
                    <a:pt x="186" y="385"/>
                    <a:pt x="199" y="385"/>
                  </a:cubicBezTo>
                  <a:cubicBezTo>
                    <a:pt x="202" y="385"/>
                    <a:pt x="204" y="382"/>
                    <a:pt x="204" y="376"/>
                  </a:cubicBezTo>
                  <a:cubicBezTo>
                    <a:pt x="204" y="370"/>
                    <a:pt x="200" y="370"/>
                    <a:pt x="195" y="368"/>
                  </a:cubicBezTo>
                  <a:cubicBezTo>
                    <a:pt x="157" y="366"/>
                    <a:pt x="129" y="339"/>
                    <a:pt x="124" y="301"/>
                  </a:cubicBezTo>
                  <a:cubicBezTo>
                    <a:pt x="121" y="293"/>
                    <a:pt x="121" y="291"/>
                    <a:pt x="121" y="265"/>
                  </a:cubicBezTo>
                  <a:lnTo>
                    <a:pt x="121" y="115"/>
                  </a:lnTo>
                  <a:cubicBezTo>
                    <a:pt x="121" y="84"/>
                    <a:pt x="121" y="60"/>
                    <a:pt x="94" y="31"/>
                  </a:cubicBezTo>
                  <a:cubicBezTo>
                    <a:pt x="70" y="7"/>
                    <a:pt x="31" y="0"/>
                    <a:pt x="12" y="0"/>
                  </a:cubicBezTo>
                  <a:cubicBezTo>
                    <a:pt x="7" y="0"/>
                    <a:pt x="0" y="0"/>
                    <a:pt x="0" y="9"/>
                  </a:cubicBezTo>
                  <a:cubicBezTo>
                    <a:pt x="0" y="15"/>
                    <a:pt x="4" y="15"/>
                    <a:pt x="9" y="17"/>
                  </a:cubicBezTo>
                  <a:cubicBezTo>
                    <a:pt x="46" y="19"/>
                    <a:pt x="74" y="44"/>
                    <a:pt x="81" y="82"/>
                  </a:cubicBezTo>
                  <a:cubicBezTo>
                    <a:pt x="83" y="89"/>
                    <a:pt x="83" y="91"/>
                    <a:pt x="83" y="118"/>
                  </a:cubicBezTo>
                  <a:lnTo>
                    <a:pt x="83" y="276"/>
                  </a:lnTo>
                  <a:cubicBezTo>
                    <a:pt x="83" y="310"/>
                    <a:pt x="87" y="323"/>
                    <a:pt x="105" y="347"/>
                  </a:cubicBezTo>
                  <a:cubicBezTo>
                    <a:pt x="118" y="363"/>
                    <a:pt x="134" y="371"/>
                    <a:pt x="151" y="376"/>
                  </a:cubicBezTo>
                  <a:cubicBezTo>
                    <a:pt x="104" y="394"/>
                    <a:pt x="83" y="430"/>
                    <a:pt x="83" y="472"/>
                  </a:cubicBezTo>
                  <a:lnTo>
                    <a:pt x="83" y="654"/>
                  </a:lnTo>
                </a:path>
              </a:pathLst>
            </a:custGeom>
            <a:solidFill>
              <a:srgbClr val="000000"/>
            </a:solidFill>
            <a:ln w="15840">
              <a:noFill/>
            </a:ln>
          </p:spPr>
        </p:sp>
        <p:sp>
          <p:nvSpPr>
            <p:cNvPr id="2760" name="Freeform 68"/>
            <p:cNvSpPr/>
            <p:nvPr/>
          </p:nvSpPr>
          <p:spPr>
            <a:xfrm>
              <a:off x="395316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61" name="Freeform 69"/>
            <p:cNvSpPr/>
            <p:nvPr/>
          </p:nvSpPr>
          <p:spPr>
            <a:xfrm>
              <a:off x="4087440" y="1377000"/>
              <a:ext cx="204480" cy="191880"/>
            </a:xfrm>
            <a:custGeom>
              <a:avLst/>
              <a:gdLst/>
              <a:ahLst/>
              <a:rect l="0" t="0" r="r" b="b"/>
              <a:pathLst>
                <a:path w="568" h="533">
                  <a:moveTo>
                    <a:pt x="510" y="74"/>
                  </a:moveTo>
                  <a:cubicBezTo>
                    <a:pt x="520" y="31"/>
                    <a:pt x="545" y="24"/>
                    <a:pt x="567" y="24"/>
                  </a:cubicBezTo>
                  <a:lnTo>
                    <a:pt x="567" y="0"/>
                  </a:lnTo>
                  <a:cubicBezTo>
                    <a:pt x="550" y="2"/>
                    <a:pt x="532" y="2"/>
                    <a:pt x="515" y="2"/>
                  </a:cubicBezTo>
                  <a:cubicBezTo>
                    <a:pt x="500" y="2"/>
                    <a:pt x="462" y="0"/>
                    <a:pt x="448" y="0"/>
                  </a:cubicBezTo>
                  <a:lnTo>
                    <a:pt x="448" y="24"/>
                  </a:lnTo>
                  <a:cubicBezTo>
                    <a:pt x="485" y="24"/>
                    <a:pt x="497" y="50"/>
                    <a:pt x="497" y="63"/>
                  </a:cubicBezTo>
                  <a:cubicBezTo>
                    <a:pt x="497" y="68"/>
                    <a:pt x="496" y="74"/>
                    <a:pt x="494" y="79"/>
                  </a:cubicBezTo>
                  <a:lnTo>
                    <a:pt x="408" y="426"/>
                  </a:lnTo>
                  <a:lnTo>
                    <a:pt x="316" y="56"/>
                  </a:lnTo>
                  <a:cubicBezTo>
                    <a:pt x="316" y="55"/>
                    <a:pt x="315" y="50"/>
                    <a:pt x="315" y="46"/>
                  </a:cubicBezTo>
                  <a:cubicBezTo>
                    <a:pt x="315" y="24"/>
                    <a:pt x="349" y="24"/>
                    <a:pt x="363" y="24"/>
                  </a:cubicBezTo>
                  <a:lnTo>
                    <a:pt x="363" y="0"/>
                  </a:lnTo>
                  <a:cubicBezTo>
                    <a:pt x="342" y="2"/>
                    <a:pt x="303" y="2"/>
                    <a:pt x="282" y="2"/>
                  </a:cubicBezTo>
                  <a:cubicBezTo>
                    <a:pt x="260" y="2"/>
                    <a:pt x="235" y="0"/>
                    <a:pt x="212" y="0"/>
                  </a:cubicBezTo>
                  <a:lnTo>
                    <a:pt x="212" y="24"/>
                  </a:lnTo>
                  <a:cubicBezTo>
                    <a:pt x="245" y="24"/>
                    <a:pt x="256" y="24"/>
                    <a:pt x="264" y="51"/>
                  </a:cubicBezTo>
                  <a:lnTo>
                    <a:pt x="276" y="103"/>
                  </a:lnTo>
                  <a:lnTo>
                    <a:pt x="196" y="426"/>
                  </a:lnTo>
                  <a:lnTo>
                    <a:pt x="104" y="56"/>
                  </a:lnTo>
                  <a:cubicBezTo>
                    <a:pt x="104" y="53"/>
                    <a:pt x="103" y="48"/>
                    <a:pt x="103" y="46"/>
                  </a:cubicBezTo>
                  <a:cubicBezTo>
                    <a:pt x="103" y="24"/>
                    <a:pt x="137" y="24"/>
                    <a:pt x="151" y="24"/>
                  </a:cubicBezTo>
                  <a:lnTo>
                    <a:pt x="151" y="0"/>
                  </a:lnTo>
                  <a:cubicBezTo>
                    <a:pt x="130" y="2"/>
                    <a:pt x="91" y="2"/>
                    <a:pt x="70" y="2"/>
                  </a:cubicBezTo>
                  <a:cubicBezTo>
                    <a:pt x="48" y="2"/>
                    <a:pt x="23" y="0"/>
                    <a:pt x="0" y="0"/>
                  </a:cubicBezTo>
                  <a:lnTo>
                    <a:pt x="0" y="24"/>
                  </a:lnTo>
                  <a:cubicBezTo>
                    <a:pt x="43" y="24"/>
                    <a:pt x="46" y="27"/>
                    <a:pt x="52" y="55"/>
                  </a:cubicBezTo>
                  <a:lnTo>
                    <a:pt x="167" y="517"/>
                  </a:lnTo>
                  <a:cubicBezTo>
                    <a:pt x="168" y="524"/>
                    <a:pt x="170" y="532"/>
                    <a:pt x="177" y="532"/>
                  </a:cubicBezTo>
                  <a:cubicBezTo>
                    <a:pt x="186" y="532"/>
                    <a:pt x="187" y="527"/>
                    <a:pt x="189" y="517"/>
                  </a:cubicBezTo>
                  <a:lnTo>
                    <a:pt x="284" y="133"/>
                  </a:lnTo>
                  <a:lnTo>
                    <a:pt x="379" y="517"/>
                  </a:lnTo>
                  <a:cubicBezTo>
                    <a:pt x="380" y="524"/>
                    <a:pt x="382" y="532"/>
                    <a:pt x="389" y="532"/>
                  </a:cubicBezTo>
                  <a:cubicBezTo>
                    <a:pt x="398" y="532"/>
                    <a:pt x="398" y="527"/>
                    <a:pt x="401" y="517"/>
                  </a:cubicBezTo>
                  <a:lnTo>
                    <a:pt x="510" y="74"/>
                  </a:lnTo>
                </a:path>
              </a:pathLst>
            </a:custGeom>
            <a:solidFill>
              <a:srgbClr val="000000"/>
            </a:solidFill>
            <a:ln w="15840">
              <a:noFill/>
            </a:ln>
          </p:spPr>
        </p:sp>
        <p:sp>
          <p:nvSpPr>
            <p:cNvPr id="2762" name="Freeform 70"/>
            <p:cNvSpPr/>
            <p:nvPr/>
          </p:nvSpPr>
          <p:spPr>
            <a:xfrm>
              <a:off x="431316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63" name="Freeform 71"/>
            <p:cNvSpPr/>
            <p:nvPr/>
          </p:nvSpPr>
          <p:spPr>
            <a:xfrm>
              <a:off x="4359240" y="1374120"/>
              <a:ext cx="46800" cy="189000"/>
            </a:xfrm>
            <a:custGeom>
              <a:avLst/>
              <a:gdLst/>
              <a:ahLst/>
              <a:rect l="0" t="0" r="r" b="b"/>
              <a:pathLst>
                <a:path w="130" h="525">
                  <a:moveTo>
                    <a:pt x="83" y="0"/>
                  </a:moveTo>
                  <a:lnTo>
                    <a:pt x="0" y="9"/>
                  </a:lnTo>
                  <a:lnTo>
                    <a:pt x="0" y="33"/>
                  </a:lnTo>
                  <a:cubicBezTo>
                    <a:pt x="40" y="33"/>
                    <a:pt x="46" y="38"/>
                    <a:pt x="46" y="74"/>
                  </a:cubicBezTo>
                  <a:lnTo>
                    <a:pt x="46" y="465"/>
                  </a:lnTo>
                  <a:cubicBezTo>
                    <a:pt x="46" y="500"/>
                    <a:pt x="39" y="500"/>
                    <a:pt x="0" y="500"/>
                  </a:cubicBezTo>
                  <a:lnTo>
                    <a:pt x="0" y="524"/>
                  </a:lnTo>
                  <a:cubicBezTo>
                    <a:pt x="20" y="522"/>
                    <a:pt x="49" y="522"/>
                    <a:pt x="64" y="522"/>
                  </a:cubicBezTo>
                  <a:cubicBezTo>
                    <a:pt x="78" y="522"/>
                    <a:pt x="107" y="522"/>
                    <a:pt x="129" y="524"/>
                  </a:cubicBezTo>
                  <a:lnTo>
                    <a:pt x="129" y="500"/>
                  </a:lnTo>
                  <a:cubicBezTo>
                    <a:pt x="90" y="500"/>
                    <a:pt x="83" y="500"/>
                    <a:pt x="83" y="465"/>
                  </a:cubicBezTo>
                  <a:lnTo>
                    <a:pt x="83" y="0"/>
                  </a:lnTo>
                </a:path>
              </a:pathLst>
            </a:custGeom>
            <a:solidFill>
              <a:srgbClr val="000000"/>
            </a:solidFill>
            <a:ln w="15840">
              <a:noFill/>
            </a:ln>
          </p:spPr>
        </p:sp>
        <p:sp>
          <p:nvSpPr>
            <p:cNvPr id="2764" name="Freeform 72"/>
            <p:cNvSpPr/>
            <p:nvPr/>
          </p:nvSpPr>
          <p:spPr>
            <a:xfrm>
              <a:off x="442764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65" name="Freeform 73"/>
            <p:cNvSpPr/>
            <p:nvPr/>
          </p:nvSpPr>
          <p:spPr>
            <a:xfrm>
              <a:off x="4472640" y="1440360"/>
              <a:ext cx="92160" cy="125280"/>
            </a:xfrm>
            <a:custGeom>
              <a:avLst/>
              <a:gdLst/>
              <a:ahLst/>
              <a:rect l="0" t="0" r="r" b="b"/>
              <a:pathLst>
                <a:path w="256" h="348">
                  <a:moveTo>
                    <a:pt x="255" y="176"/>
                  </a:moveTo>
                  <a:cubicBezTo>
                    <a:pt x="255" y="80"/>
                    <a:pt x="196" y="0"/>
                    <a:pt x="127" y="0"/>
                  </a:cubicBezTo>
                  <a:cubicBezTo>
                    <a:pt x="56" y="0"/>
                    <a:pt x="0" y="82"/>
                    <a:pt x="0" y="176"/>
                  </a:cubicBezTo>
                  <a:cubicBezTo>
                    <a:pt x="0" y="274"/>
                    <a:pt x="60" y="347"/>
                    <a:pt x="127" y="347"/>
                  </a:cubicBezTo>
                  <a:cubicBezTo>
                    <a:pt x="196" y="347"/>
                    <a:pt x="255" y="272"/>
                    <a:pt x="255" y="176"/>
                  </a:cubicBezTo>
                  <a:moveTo>
                    <a:pt x="127" y="329"/>
                  </a:moveTo>
                  <a:cubicBezTo>
                    <a:pt x="103" y="329"/>
                    <a:pt x="78" y="311"/>
                    <a:pt x="62" y="277"/>
                  </a:cubicBezTo>
                  <a:cubicBezTo>
                    <a:pt x="48" y="245"/>
                    <a:pt x="48" y="199"/>
                    <a:pt x="48" y="171"/>
                  </a:cubicBezTo>
                  <a:cubicBezTo>
                    <a:pt x="48" y="142"/>
                    <a:pt x="48" y="101"/>
                    <a:pt x="61" y="67"/>
                  </a:cubicBezTo>
                  <a:cubicBezTo>
                    <a:pt x="77" y="33"/>
                    <a:pt x="104" y="17"/>
                    <a:pt x="127" y="17"/>
                  </a:cubicBezTo>
                  <a:cubicBezTo>
                    <a:pt x="152" y="17"/>
                    <a:pt x="177" y="33"/>
                    <a:pt x="191" y="65"/>
                  </a:cubicBezTo>
                  <a:cubicBezTo>
                    <a:pt x="207" y="98"/>
                    <a:pt x="207" y="142"/>
                    <a:pt x="207" y="171"/>
                  </a:cubicBezTo>
                  <a:cubicBezTo>
                    <a:pt x="207" y="199"/>
                    <a:pt x="207" y="240"/>
                    <a:pt x="194" y="272"/>
                  </a:cubicBezTo>
                  <a:cubicBezTo>
                    <a:pt x="182" y="306"/>
                    <a:pt x="156" y="329"/>
                    <a:pt x="127" y="329"/>
                  </a:cubicBezTo>
                </a:path>
              </a:pathLst>
            </a:custGeom>
            <a:solidFill>
              <a:srgbClr val="000000"/>
            </a:solidFill>
            <a:ln w="15840">
              <a:noFill/>
            </a:ln>
          </p:spPr>
        </p:sp>
        <p:sp>
          <p:nvSpPr>
            <p:cNvPr id="2766" name="Freeform 74"/>
            <p:cNvSpPr/>
            <p:nvPr/>
          </p:nvSpPr>
          <p:spPr>
            <a:xfrm>
              <a:off x="458712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67" name="Freeform 75"/>
            <p:cNvSpPr/>
            <p:nvPr/>
          </p:nvSpPr>
          <p:spPr>
            <a:xfrm>
              <a:off x="4632840" y="1439280"/>
              <a:ext cx="95040" cy="179640"/>
            </a:xfrm>
            <a:custGeom>
              <a:avLst/>
              <a:gdLst/>
              <a:ahLst/>
              <a:rect l="0" t="0" r="r" b="b"/>
              <a:pathLst>
                <a:path w="264" h="499">
                  <a:moveTo>
                    <a:pt x="112" y="212"/>
                  </a:moveTo>
                  <a:cubicBezTo>
                    <a:pt x="61" y="212"/>
                    <a:pt x="61" y="137"/>
                    <a:pt x="61" y="120"/>
                  </a:cubicBezTo>
                  <a:cubicBezTo>
                    <a:pt x="61" y="99"/>
                    <a:pt x="62" y="75"/>
                    <a:pt x="70" y="56"/>
                  </a:cubicBezTo>
                  <a:cubicBezTo>
                    <a:pt x="75" y="46"/>
                    <a:pt x="88" y="26"/>
                    <a:pt x="112" y="26"/>
                  </a:cubicBezTo>
                  <a:cubicBezTo>
                    <a:pt x="161" y="26"/>
                    <a:pt x="161" y="101"/>
                    <a:pt x="161" y="118"/>
                  </a:cubicBezTo>
                  <a:cubicBezTo>
                    <a:pt x="161" y="139"/>
                    <a:pt x="161" y="163"/>
                    <a:pt x="152" y="181"/>
                  </a:cubicBezTo>
                  <a:cubicBezTo>
                    <a:pt x="147" y="192"/>
                    <a:pt x="134" y="212"/>
                    <a:pt x="112" y="212"/>
                  </a:cubicBezTo>
                  <a:moveTo>
                    <a:pt x="44" y="241"/>
                  </a:moveTo>
                  <a:cubicBezTo>
                    <a:pt x="44" y="238"/>
                    <a:pt x="44" y="221"/>
                    <a:pt x="55" y="205"/>
                  </a:cubicBezTo>
                  <a:cubicBezTo>
                    <a:pt x="77" y="228"/>
                    <a:pt x="100" y="229"/>
                    <a:pt x="112" y="229"/>
                  </a:cubicBezTo>
                  <a:cubicBezTo>
                    <a:pt x="165" y="229"/>
                    <a:pt x="204" y="178"/>
                    <a:pt x="204" y="120"/>
                  </a:cubicBezTo>
                  <a:cubicBezTo>
                    <a:pt x="204" y="91"/>
                    <a:pt x="195" y="63"/>
                    <a:pt x="181" y="46"/>
                  </a:cubicBezTo>
                  <a:cubicBezTo>
                    <a:pt x="202" y="21"/>
                    <a:pt x="222" y="17"/>
                    <a:pt x="233" y="17"/>
                  </a:cubicBezTo>
                  <a:cubicBezTo>
                    <a:pt x="234" y="17"/>
                    <a:pt x="237" y="17"/>
                    <a:pt x="238" y="17"/>
                  </a:cubicBezTo>
                  <a:cubicBezTo>
                    <a:pt x="232" y="21"/>
                    <a:pt x="229" y="29"/>
                    <a:pt x="229" y="38"/>
                  </a:cubicBezTo>
                  <a:cubicBezTo>
                    <a:pt x="229" y="51"/>
                    <a:pt x="237" y="60"/>
                    <a:pt x="246" y="60"/>
                  </a:cubicBezTo>
                  <a:cubicBezTo>
                    <a:pt x="251" y="60"/>
                    <a:pt x="263" y="55"/>
                    <a:pt x="263" y="38"/>
                  </a:cubicBezTo>
                  <a:cubicBezTo>
                    <a:pt x="263" y="24"/>
                    <a:pt x="255" y="0"/>
                    <a:pt x="233" y="0"/>
                  </a:cubicBezTo>
                  <a:cubicBezTo>
                    <a:pt x="221" y="0"/>
                    <a:pt x="196" y="5"/>
                    <a:pt x="172" y="36"/>
                  </a:cubicBezTo>
                  <a:cubicBezTo>
                    <a:pt x="148" y="10"/>
                    <a:pt x="124" y="9"/>
                    <a:pt x="112" y="9"/>
                  </a:cubicBezTo>
                  <a:cubicBezTo>
                    <a:pt x="59" y="9"/>
                    <a:pt x="18" y="60"/>
                    <a:pt x="18" y="118"/>
                  </a:cubicBezTo>
                  <a:cubicBezTo>
                    <a:pt x="18" y="152"/>
                    <a:pt x="31" y="180"/>
                    <a:pt x="46" y="197"/>
                  </a:cubicBezTo>
                  <a:cubicBezTo>
                    <a:pt x="38" y="207"/>
                    <a:pt x="27" y="233"/>
                    <a:pt x="27" y="258"/>
                  </a:cubicBezTo>
                  <a:cubicBezTo>
                    <a:pt x="27" y="282"/>
                    <a:pt x="35" y="311"/>
                    <a:pt x="53" y="325"/>
                  </a:cubicBezTo>
                  <a:cubicBezTo>
                    <a:pt x="18" y="339"/>
                    <a:pt x="0" y="371"/>
                    <a:pt x="0" y="402"/>
                  </a:cubicBezTo>
                  <a:cubicBezTo>
                    <a:pt x="0" y="455"/>
                    <a:pt x="57" y="498"/>
                    <a:pt x="127" y="498"/>
                  </a:cubicBezTo>
                  <a:cubicBezTo>
                    <a:pt x="195" y="498"/>
                    <a:pt x="255" y="459"/>
                    <a:pt x="255" y="400"/>
                  </a:cubicBezTo>
                  <a:cubicBezTo>
                    <a:pt x="255" y="373"/>
                    <a:pt x="246" y="335"/>
                    <a:pt x="217" y="313"/>
                  </a:cubicBezTo>
                  <a:cubicBezTo>
                    <a:pt x="186" y="293"/>
                    <a:pt x="154" y="293"/>
                    <a:pt x="118" y="293"/>
                  </a:cubicBezTo>
                  <a:cubicBezTo>
                    <a:pt x="104" y="293"/>
                    <a:pt x="79" y="293"/>
                    <a:pt x="75" y="293"/>
                  </a:cubicBezTo>
                  <a:cubicBezTo>
                    <a:pt x="57" y="289"/>
                    <a:pt x="44" y="265"/>
                    <a:pt x="44" y="241"/>
                  </a:cubicBezTo>
                  <a:moveTo>
                    <a:pt x="127" y="479"/>
                  </a:moveTo>
                  <a:cubicBezTo>
                    <a:pt x="69" y="479"/>
                    <a:pt x="30" y="442"/>
                    <a:pt x="30" y="402"/>
                  </a:cubicBezTo>
                  <a:cubicBezTo>
                    <a:pt x="30" y="366"/>
                    <a:pt x="52" y="339"/>
                    <a:pt x="77" y="337"/>
                  </a:cubicBezTo>
                  <a:lnTo>
                    <a:pt x="111" y="337"/>
                  </a:lnTo>
                  <a:cubicBezTo>
                    <a:pt x="160" y="337"/>
                    <a:pt x="225" y="337"/>
                    <a:pt x="225" y="402"/>
                  </a:cubicBezTo>
                  <a:cubicBezTo>
                    <a:pt x="225" y="442"/>
                    <a:pt x="183" y="479"/>
                    <a:pt x="127" y="479"/>
                  </a:cubicBezTo>
                </a:path>
              </a:pathLst>
            </a:custGeom>
            <a:solidFill>
              <a:srgbClr val="000000"/>
            </a:solidFill>
            <a:ln w="15840">
              <a:noFill/>
            </a:ln>
          </p:spPr>
        </p:sp>
        <p:sp>
          <p:nvSpPr>
            <p:cNvPr id="2768" name="Freeform 76"/>
            <p:cNvSpPr/>
            <p:nvPr/>
          </p:nvSpPr>
          <p:spPr>
            <a:xfrm>
              <a:off x="474732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2769" name="Freeform 77"/>
            <p:cNvSpPr/>
            <p:nvPr/>
          </p:nvSpPr>
          <p:spPr>
            <a:xfrm>
              <a:off x="4804560" y="1532880"/>
              <a:ext cx="24840" cy="81720"/>
            </a:xfrm>
            <a:custGeom>
              <a:avLst/>
              <a:gdLst/>
              <a:ahLst/>
              <a:rect l="0" t="0" r="r" b="b"/>
              <a:pathLst>
                <a:path w="69" h="227">
                  <a:moveTo>
                    <a:pt x="68" y="79"/>
                  </a:moveTo>
                  <a:cubicBezTo>
                    <a:pt x="68" y="31"/>
                    <a:pt x="55" y="0"/>
                    <a:pt x="31" y="0"/>
                  </a:cubicBezTo>
                  <a:cubicBezTo>
                    <a:pt x="10" y="0"/>
                    <a:pt x="0" y="21"/>
                    <a:pt x="0" y="39"/>
                  </a:cubicBezTo>
                  <a:cubicBezTo>
                    <a:pt x="0" y="60"/>
                    <a:pt x="10" y="80"/>
                    <a:pt x="31" y="80"/>
                  </a:cubicBezTo>
                  <a:cubicBezTo>
                    <a:pt x="40" y="80"/>
                    <a:pt x="47" y="75"/>
                    <a:pt x="53" y="70"/>
                  </a:cubicBezTo>
                  <a:lnTo>
                    <a:pt x="55" y="68"/>
                  </a:lnTo>
                  <a:cubicBezTo>
                    <a:pt x="55" y="68"/>
                    <a:pt x="56" y="68"/>
                    <a:pt x="56" y="79"/>
                  </a:cubicBezTo>
                  <a:cubicBezTo>
                    <a:pt x="56" y="128"/>
                    <a:pt x="39" y="175"/>
                    <a:pt x="13" y="210"/>
                  </a:cubicBezTo>
                  <a:cubicBezTo>
                    <a:pt x="10" y="214"/>
                    <a:pt x="9" y="216"/>
                    <a:pt x="9" y="217"/>
                  </a:cubicBezTo>
                  <a:cubicBezTo>
                    <a:pt x="9" y="224"/>
                    <a:pt x="12" y="226"/>
                    <a:pt x="16" y="226"/>
                  </a:cubicBezTo>
                  <a:cubicBezTo>
                    <a:pt x="22" y="226"/>
                    <a:pt x="68" y="166"/>
                    <a:pt x="68" y="79"/>
                  </a:cubicBezTo>
                </a:path>
              </a:pathLst>
            </a:custGeom>
            <a:solidFill>
              <a:srgbClr val="000000"/>
            </a:solidFill>
            <a:ln w="15840">
              <a:noFill/>
            </a:ln>
          </p:spPr>
        </p:sp>
        <p:sp>
          <p:nvSpPr>
            <p:cNvPr id="2770" name="Freeform 78"/>
            <p:cNvSpPr/>
            <p:nvPr/>
          </p:nvSpPr>
          <p:spPr>
            <a:xfrm>
              <a:off x="4917600" y="1377000"/>
              <a:ext cx="145080" cy="185760"/>
            </a:xfrm>
            <a:custGeom>
              <a:avLst/>
              <a:gdLst/>
              <a:ahLst/>
              <a:rect l="0" t="0" r="r" b="b"/>
              <a:pathLst>
                <a:path w="403" h="516">
                  <a:moveTo>
                    <a:pt x="217" y="224"/>
                  </a:moveTo>
                  <a:lnTo>
                    <a:pt x="295" y="72"/>
                  </a:lnTo>
                  <a:cubicBezTo>
                    <a:pt x="308" y="48"/>
                    <a:pt x="328" y="24"/>
                    <a:pt x="379" y="24"/>
                  </a:cubicBezTo>
                  <a:lnTo>
                    <a:pt x="379" y="0"/>
                  </a:lnTo>
                  <a:cubicBezTo>
                    <a:pt x="356" y="0"/>
                    <a:pt x="329" y="2"/>
                    <a:pt x="315" y="2"/>
                  </a:cubicBezTo>
                  <a:cubicBezTo>
                    <a:pt x="291" y="2"/>
                    <a:pt x="264" y="2"/>
                    <a:pt x="242" y="0"/>
                  </a:cubicBezTo>
                  <a:lnTo>
                    <a:pt x="242" y="24"/>
                  </a:lnTo>
                  <a:cubicBezTo>
                    <a:pt x="264" y="24"/>
                    <a:pt x="277" y="41"/>
                    <a:pt x="277" y="58"/>
                  </a:cubicBezTo>
                  <a:cubicBezTo>
                    <a:pt x="277" y="65"/>
                    <a:pt x="276" y="67"/>
                    <a:pt x="272" y="75"/>
                  </a:cubicBezTo>
                  <a:lnTo>
                    <a:pt x="207" y="204"/>
                  </a:lnTo>
                  <a:lnTo>
                    <a:pt x="133" y="58"/>
                  </a:lnTo>
                  <a:cubicBezTo>
                    <a:pt x="131" y="55"/>
                    <a:pt x="129" y="50"/>
                    <a:pt x="129" y="46"/>
                  </a:cubicBezTo>
                  <a:cubicBezTo>
                    <a:pt x="129" y="38"/>
                    <a:pt x="141" y="24"/>
                    <a:pt x="165" y="24"/>
                  </a:cubicBezTo>
                  <a:lnTo>
                    <a:pt x="165" y="0"/>
                  </a:lnTo>
                  <a:cubicBezTo>
                    <a:pt x="146" y="2"/>
                    <a:pt x="104" y="2"/>
                    <a:pt x="82" y="2"/>
                  </a:cubicBezTo>
                  <a:cubicBezTo>
                    <a:pt x="64" y="2"/>
                    <a:pt x="29" y="2"/>
                    <a:pt x="8" y="0"/>
                  </a:cubicBezTo>
                  <a:lnTo>
                    <a:pt x="8" y="24"/>
                  </a:lnTo>
                  <a:lnTo>
                    <a:pt x="18" y="24"/>
                  </a:lnTo>
                  <a:cubicBezTo>
                    <a:pt x="49" y="24"/>
                    <a:pt x="61" y="29"/>
                    <a:pt x="72" y="50"/>
                  </a:cubicBezTo>
                  <a:lnTo>
                    <a:pt x="177" y="260"/>
                  </a:lnTo>
                  <a:lnTo>
                    <a:pt x="83" y="442"/>
                  </a:lnTo>
                  <a:cubicBezTo>
                    <a:pt x="75" y="457"/>
                    <a:pt x="59" y="491"/>
                    <a:pt x="0" y="491"/>
                  </a:cubicBezTo>
                  <a:lnTo>
                    <a:pt x="0" y="515"/>
                  </a:lnTo>
                  <a:cubicBezTo>
                    <a:pt x="21" y="515"/>
                    <a:pt x="44" y="513"/>
                    <a:pt x="64" y="513"/>
                  </a:cubicBezTo>
                  <a:cubicBezTo>
                    <a:pt x="85" y="513"/>
                    <a:pt x="116" y="513"/>
                    <a:pt x="137" y="515"/>
                  </a:cubicBezTo>
                  <a:lnTo>
                    <a:pt x="137" y="491"/>
                  </a:lnTo>
                  <a:cubicBezTo>
                    <a:pt x="111" y="491"/>
                    <a:pt x="101" y="471"/>
                    <a:pt x="101" y="457"/>
                  </a:cubicBezTo>
                  <a:cubicBezTo>
                    <a:pt x="101" y="450"/>
                    <a:pt x="103" y="447"/>
                    <a:pt x="107" y="440"/>
                  </a:cubicBezTo>
                  <a:lnTo>
                    <a:pt x="189" y="281"/>
                  </a:lnTo>
                  <a:lnTo>
                    <a:pt x="278" y="460"/>
                  </a:lnTo>
                  <a:cubicBezTo>
                    <a:pt x="280" y="464"/>
                    <a:pt x="281" y="467"/>
                    <a:pt x="281" y="469"/>
                  </a:cubicBezTo>
                  <a:cubicBezTo>
                    <a:pt x="281" y="477"/>
                    <a:pt x="269" y="491"/>
                    <a:pt x="245" y="491"/>
                  </a:cubicBezTo>
                  <a:lnTo>
                    <a:pt x="245" y="515"/>
                  </a:lnTo>
                  <a:cubicBezTo>
                    <a:pt x="264" y="513"/>
                    <a:pt x="306" y="513"/>
                    <a:pt x="328" y="513"/>
                  </a:cubicBezTo>
                  <a:cubicBezTo>
                    <a:pt x="353" y="513"/>
                    <a:pt x="379" y="513"/>
                    <a:pt x="402" y="515"/>
                  </a:cubicBezTo>
                  <a:lnTo>
                    <a:pt x="402" y="491"/>
                  </a:lnTo>
                  <a:lnTo>
                    <a:pt x="392" y="491"/>
                  </a:lnTo>
                  <a:cubicBezTo>
                    <a:pt x="362" y="491"/>
                    <a:pt x="350" y="488"/>
                    <a:pt x="338" y="465"/>
                  </a:cubicBezTo>
                  <a:lnTo>
                    <a:pt x="217" y="224"/>
                  </a:lnTo>
                </a:path>
              </a:pathLst>
            </a:custGeom>
            <a:solidFill>
              <a:srgbClr val="000000"/>
            </a:solidFill>
            <a:ln w="15840">
              <a:noFill/>
            </a:ln>
          </p:spPr>
        </p:sp>
        <p:sp>
          <p:nvSpPr>
            <p:cNvPr id="2771" name="Freeform 79"/>
            <p:cNvSpPr/>
            <p:nvPr/>
          </p:nvSpPr>
          <p:spPr>
            <a:xfrm>
              <a:off x="5073840" y="1476720"/>
              <a:ext cx="44280" cy="128520"/>
            </a:xfrm>
            <a:custGeom>
              <a:avLst/>
              <a:gdLst/>
              <a:ahLst/>
              <a:rect l="0" t="0" r="r" b="b"/>
              <a:pathLst>
                <a:path w="123" h="357">
                  <a:moveTo>
                    <a:pt x="112" y="21"/>
                  </a:moveTo>
                  <a:cubicBezTo>
                    <a:pt x="112" y="12"/>
                    <a:pt x="107" y="0"/>
                    <a:pt x="96" y="0"/>
                  </a:cubicBezTo>
                  <a:cubicBezTo>
                    <a:pt x="85" y="0"/>
                    <a:pt x="73" y="14"/>
                    <a:pt x="73" y="29"/>
                  </a:cubicBezTo>
                  <a:cubicBezTo>
                    <a:pt x="73" y="38"/>
                    <a:pt x="78" y="50"/>
                    <a:pt x="90" y="50"/>
                  </a:cubicBezTo>
                  <a:cubicBezTo>
                    <a:pt x="101" y="50"/>
                    <a:pt x="112" y="34"/>
                    <a:pt x="112" y="21"/>
                  </a:cubicBezTo>
                  <a:moveTo>
                    <a:pt x="30" y="289"/>
                  </a:moveTo>
                  <a:cubicBezTo>
                    <a:pt x="27" y="296"/>
                    <a:pt x="26" y="301"/>
                    <a:pt x="26" y="311"/>
                  </a:cubicBezTo>
                  <a:cubicBezTo>
                    <a:pt x="26" y="335"/>
                    <a:pt x="42" y="356"/>
                    <a:pt x="64" y="356"/>
                  </a:cubicBezTo>
                  <a:cubicBezTo>
                    <a:pt x="105" y="356"/>
                    <a:pt x="122" y="282"/>
                    <a:pt x="122" y="276"/>
                  </a:cubicBezTo>
                  <a:cubicBezTo>
                    <a:pt x="122" y="269"/>
                    <a:pt x="117" y="269"/>
                    <a:pt x="116" y="269"/>
                  </a:cubicBezTo>
                  <a:cubicBezTo>
                    <a:pt x="111" y="269"/>
                    <a:pt x="111" y="272"/>
                    <a:pt x="108" y="277"/>
                  </a:cubicBezTo>
                  <a:cubicBezTo>
                    <a:pt x="99" y="320"/>
                    <a:pt x="81" y="341"/>
                    <a:pt x="65" y="341"/>
                  </a:cubicBezTo>
                  <a:cubicBezTo>
                    <a:pt x="57" y="341"/>
                    <a:pt x="56" y="334"/>
                    <a:pt x="56" y="323"/>
                  </a:cubicBezTo>
                  <a:cubicBezTo>
                    <a:pt x="56" y="310"/>
                    <a:pt x="59" y="301"/>
                    <a:pt x="62" y="289"/>
                  </a:cubicBezTo>
                  <a:cubicBezTo>
                    <a:pt x="66" y="274"/>
                    <a:pt x="70" y="260"/>
                    <a:pt x="75" y="246"/>
                  </a:cubicBezTo>
                  <a:cubicBezTo>
                    <a:pt x="78" y="234"/>
                    <a:pt x="92" y="185"/>
                    <a:pt x="95" y="180"/>
                  </a:cubicBezTo>
                  <a:cubicBezTo>
                    <a:pt x="96" y="175"/>
                    <a:pt x="98" y="168"/>
                    <a:pt x="98" y="163"/>
                  </a:cubicBezTo>
                  <a:cubicBezTo>
                    <a:pt x="98" y="137"/>
                    <a:pt x="81" y="118"/>
                    <a:pt x="59" y="118"/>
                  </a:cubicBezTo>
                  <a:cubicBezTo>
                    <a:pt x="18" y="118"/>
                    <a:pt x="0" y="190"/>
                    <a:pt x="0" y="199"/>
                  </a:cubicBezTo>
                  <a:cubicBezTo>
                    <a:pt x="0" y="205"/>
                    <a:pt x="5" y="205"/>
                    <a:pt x="7" y="205"/>
                  </a:cubicBezTo>
                  <a:cubicBezTo>
                    <a:pt x="13" y="205"/>
                    <a:pt x="13" y="202"/>
                    <a:pt x="14" y="197"/>
                  </a:cubicBezTo>
                  <a:cubicBezTo>
                    <a:pt x="25" y="151"/>
                    <a:pt x="43" y="132"/>
                    <a:pt x="57" y="132"/>
                  </a:cubicBezTo>
                  <a:cubicBezTo>
                    <a:pt x="64" y="132"/>
                    <a:pt x="68" y="137"/>
                    <a:pt x="68" y="151"/>
                  </a:cubicBezTo>
                  <a:cubicBezTo>
                    <a:pt x="68" y="163"/>
                    <a:pt x="65" y="171"/>
                    <a:pt x="55" y="204"/>
                  </a:cubicBezTo>
                  <a:lnTo>
                    <a:pt x="30" y="289"/>
                  </a:lnTo>
                </a:path>
              </a:pathLst>
            </a:custGeom>
            <a:solidFill>
              <a:srgbClr val="000000"/>
            </a:solidFill>
            <a:ln w="15840">
              <a:noFill/>
            </a:ln>
          </p:spPr>
        </p:sp>
        <p:sp>
          <p:nvSpPr>
            <p:cNvPr id="2772" name="Freeform 80"/>
            <p:cNvSpPr/>
            <p:nvPr/>
          </p:nvSpPr>
          <p:spPr>
            <a:xfrm>
              <a:off x="5211000" y="1380600"/>
              <a:ext cx="45000" cy="182160"/>
            </a:xfrm>
            <a:custGeom>
              <a:avLst/>
              <a:gdLst/>
              <a:ahLst/>
              <a:rect l="0" t="0" r="r" b="b"/>
              <a:pathLst>
                <a:path w="125" h="506">
                  <a:moveTo>
                    <a:pt x="83" y="171"/>
                  </a:moveTo>
                  <a:lnTo>
                    <a:pt x="3" y="180"/>
                  </a:lnTo>
                  <a:lnTo>
                    <a:pt x="3" y="204"/>
                  </a:lnTo>
                  <a:cubicBezTo>
                    <a:pt x="40" y="204"/>
                    <a:pt x="46" y="207"/>
                    <a:pt x="46" y="245"/>
                  </a:cubicBezTo>
                  <a:lnTo>
                    <a:pt x="46" y="447"/>
                  </a:lnTo>
                  <a:cubicBezTo>
                    <a:pt x="46" y="481"/>
                    <a:pt x="39" y="481"/>
                    <a:pt x="0" y="481"/>
                  </a:cubicBezTo>
                  <a:lnTo>
                    <a:pt x="0" y="505"/>
                  </a:lnTo>
                  <a:cubicBezTo>
                    <a:pt x="18" y="503"/>
                    <a:pt x="49" y="503"/>
                    <a:pt x="64" y="503"/>
                  </a:cubicBezTo>
                  <a:cubicBezTo>
                    <a:pt x="83" y="503"/>
                    <a:pt x="104" y="503"/>
                    <a:pt x="124" y="505"/>
                  </a:cubicBezTo>
                  <a:lnTo>
                    <a:pt x="124" y="481"/>
                  </a:lnTo>
                  <a:cubicBezTo>
                    <a:pt x="86" y="481"/>
                    <a:pt x="83" y="477"/>
                    <a:pt x="83" y="448"/>
                  </a:cubicBezTo>
                  <a:lnTo>
                    <a:pt x="83" y="171"/>
                  </a:lnTo>
                  <a:moveTo>
                    <a:pt x="86" y="39"/>
                  </a:moveTo>
                  <a:cubicBezTo>
                    <a:pt x="86" y="15"/>
                    <a:pt x="72" y="0"/>
                    <a:pt x="55" y="0"/>
                  </a:cubicBezTo>
                  <a:cubicBezTo>
                    <a:pt x="36" y="0"/>
                    <a:pt x="25" y="21"/>
                    <a:pt x="25" y="39"/>
                  </a:cubicBezTo>
                  <a:cubicBezTo>
                    <a:pt x="25" y="60"/>
                    <a:pt x="36" y="80"/>
                    <a:pt x="55" y="80"/>
                  </a:cubicBezTo>
                  <a:cubicBezTo>
                    <a:pt x="72" y="80"/>
                    <a:pt x="86" y="63"/>
                    <a:pt x="86" y="39"/>
                  </a:cubicBezTo>
                </a:path>
              </a:pathLst>
            </a:custGeom>
            <a:solidFill>
              <a:srgbClr val="000000"/>
            </a:solidFill>
            <a:ln w="15840">
              <a:noFill/>
            </a:ln>
          </p:spPr>
        </p:sp>
        <p:sp>
          <p:nvSpPr>
            <p:cNvPr id="2773" name="Freeform 81"/>
            <p:cNvSpPr/>
            <p:nvPr/>
          </p:nvSpPr>
          <p:spPr>
            <a:xfrm>
              <a:off x="5268240" y="1440360"/>
              <a:ext cx="68400" cy="125280"/>
            </a:xfrm>
            <a:custGeom>
              <a:avLst/>
              <a:gdLst/>
              <a:ahLst/>
              <a:rect l="0" t="0" r="r" b="b"/>
              <a:pathLst>
                <a:path w="190" h="348">
                  <a:moveTo>
                    <a:pt x="100" y="192"/>
                  </a:moveTo>
                  <a:cubicBezTo>
                    <a:pt x="113" y="195"/>
                    <a:pt x="160" y="207"/>
                    <a:pt x="160" y="262"/>
                  </a:cubicBezTo>
                  <a:cubicBezTo>
                    <a:pt x="160" y="299"/>
                    <a:pt x="141" y="330"/>
                    <a:pt x="95" y="330"/>
                  </a:cubicBezTo>
                  <a:cubicBezTo>
                    <a:pt x="47" y="330"/>
                    <a:pt x="26" y="287"/>
                    <a:pt x="16" y="222"/>
                  </a:cubicBezTo>
                  <a:cubicBezTo>
                    <a:pt x="14" y="214"/>
                    <a:pt x="13" y="210"/>
                    <a:pt x="8" y="210"/>
                  </a:cubicBezTo>
                  <a:cubicBezTo>
                    <a:pt x="0" y="210"/>
                    <a:pt x="0" y="216"/>
                    <a:pt x="0" y="229"/>
                  </a:cubicBezTo>
                  <a:lnTo>
                    <a:pt x="0" y="329"/>
                  </a:lnTo>
                  <a:cubicBezTo>
                    <a:pt x="0" y="342"/>
                    <a:pt x="0" y="347"/>
                    <a:pt x="7" y="347"/>
                  </a:cubicBezTo>
                  <a:cubicBezTo>
                    <a:pt x="9" y="347"/>
                    <a:pt x="10" y="346"/>
                    <a:pt x="21" y="332"/>
                  </a:cubicBezTo>
                  <a:cubicBezTo>
                    <a:pt x="22" y="330"/>
                    <a:pt x="22" y="329"/>
                    <a:pt x="33" y="315"/>
                  </a:cubicBezTo>
                  <a:cubicBezTo>
                    <a:pt x="57" y="346"/>
                    <a:pt x="83" y="347"/>
                    <a:pt x="95" y="347"/>
                  </a:cubicBezTo>
                  <a:cubicBezTo>
                    <a:pt x="161" y="347"/>
                    <a:pt x="189" y="296"/>
                    <a:pt x="189" y="241"/>
                  </a:cubicBezTo>
                  <a:cubicBezTo>
                    <a:pt x="189" y="202"/>
                    <a:pt x="170" y="180"/>
                    <a:pt x="164" y="169"/>
                  </a:cubicBezTo>
                  <a:cubicBezTo>
                    <a:pt x="144" y="145"/>
                    <a:pt x="122" y="140"/>
                    <a:pt x="99" y="133"/>
                  </a:cubicBezTo>
                  <a:cubicBezTo>
                    <a:pt x="66" y="125"/>
                    <a:pt x="27" y="116"/>
                    <a:pt x="27" y="72"/>
                  </a:cubicBezTo>
                  <a:cubicBezTo>
                    <a:pt x="27" y="44"/>
                    <a:pt x="43" y="14"/>
                    <a:pt x="92" y="14"/>
                  </a:cubicBezTo>
                  <a:cubicBezTo>
                    <a:pt x="155" y="14"/>
                    <a:pt x="159" y="82"/>
                    <a:pt x="160" y="106"/>
                  </a:cubicBezTo>
                  <a:cubicBezTo>
                    <a:pt x="160" y="113"/>
                    <a:pt x="165" y="113"/>
                    <a:pt x="167" y="113"/>
                  </a:cubicBezTo>
                  <a:cubicBezTo>
                    <a:pt x="174" y="113"/>
                    <a:pt x="174" y="110"/>
                    <a:pt x="174" y="94"/>
                  </a:cubicBezTo>
                  <a:lnTo>
                    <a:pt x="174" y="19"/>
                  </a:lnTo>
                  <a:cubicBezTo>
                    <a:pt x="174" y="5"/>
                    <a:pt x="174" y="0"/>
                    <a:pt x="168" y="0"/>
                  </a:cubicBezTo>
                  <a:cubicBezTo>
                    <a:pt x="165" y="0"/>
                    <a:pt x="164" y="0"/>
                    <a:pt x="156" y="9"/>
                  </a:cubicBezTo>
                  <a:cubicBezTo>
                    <a:pt x="155" y="12"/>
                    <a:pt x="148" y="19"/>
                    <a:pt x="146" y="21"/>
                  </a:cubicBezTo>
                  <a:cubicBezTo>
                    <a:pt x="125" y="0"/>
                    <a:pt x="100" y="0"/>
                    <a:pt x="92" y="0"/>
                  </a:cubicBezTo>
                  <a:cubicBezTo>
                    <a:pt x="22" y="0"/>
                    <a:pt x="0" y="51"/>
                    <a:pt x="0" y="92"/>
                  </a:cubicBezTo>
                  <a:cubicBezTo>
                    <a:pt x="0" y="120"/>
                    <a:pt x="9" y="140"/>
                    <a:pt x="25" y="157"/>
                  </a:cubicBezTo>
                  <a:cubicBezTo>
                    <a:pt x="43" y="176"/>
                    <a:pt x="60" y="181"/>
                    <a:pt x="100" y="192"/>
                  </a:cubicBezTo>
                </a:path>
              </a:pathLst>
            </a:custGeom>
            <a:solidFill>
              <a:srgbClr val="000000"/>
            </a:solidFill>
            <a:ln w="15840">
              <a:noFill/>
            </a:ln>
          </p:spPr>
        </p:sp>
        <p:sp>
          <p:nvSpPr>
            <p:cNvPr id="2774" name="Freeform 82"/>
            <p:cNvSpPr/>
            <p:nvPr/>
          </p:nvSpPr>
          <p:spPr>
            <a:xfrm>
              <a:off x="5416560" y="1370880"/>
              <a:ext cx="104040" cy="191880"/>
            </a:xfrm>
            <a:custGeom>
              <a:avLst/>
              <a:gdLst/>
              <a:ahLst/>
              <a:rect l="0" t="0" r="r" b="b"/>
              <a:pathLst>
                <a:path w="289" h="533">
                  <a:moveTo>
                    <a:pt x="174" y="229"/>
                  </a:moveTo>
                  <a:cubicBezTo>
                    <a:pt x="200" y="229"/>
                    <a:pt x="204" y="240"/>
                    <a:pt x="204" y="270"/>
                  </a:cubicBezTo>
                  <a:lnTo>
                    <a:pt x="204" y="474"/>
                  </a:lnTo>
                  <a:cubicBezTo>
                    <a:pt x="204" y="508"/>
                    <a:pt x="198" y="508"/>
                    <a:pt x="160" y="508"/>
                  </a:cubicBezTo>
                  <a:lnTo>
                    <a:pt x="160" y="532"/>
                  </a:lnTo>
                  <a:cubicBezTo>
                    <a:pt x="178" y="530"/>
                    <a:pt x="209" y="529"/>
                    <a:pt x="224" y="529"/>
                  </a:cubicBezTo>
                  <a:cubicBezTo>
                    <a:pt x="238" y="529"/>
                    <a:pt x="265" y="530"/>
                    <a:pt x="288" y="532"/>
                  </a:cubicBezTo>
                  <a:lnTo>
                    <a:pt x="288" y="508"/>
                  </a:lnTo>
                  <a:cubicBezTo>
                    <a:pt x="248" y="508"/>
                    <a:pt x="242" y="508"/>
                    <a:pt x="242" y="474"/>
                  </a:cubicBezTo>
                  <a:lnTo>
                    <a:pt x="242" y="197"/>
                  </a:lnTo>
                  <a:lnTo>
                    <a:pt x="170" y="204"/>
                  </a:lnTo>
                  <a:cubicBezTo>
                    <a:pt x="161" y="205"/>
                    <a:pt x="160" y="205"/>
                    <a:pt x="160" y="205"/>
                  </a:cubicBezTo>
                  <a:cubicBezTo>
                    <a:pt x="159" y="207"/>
                    <a:pt x="157" y="207"/>
                    <a:pt x="150" y="207"/>
                  </a:cubicBezTo>
                  <a:lnTo>
                    <a:pt x="82" y="207"/>
                  </a:lnTo>
                  <a:lnTo>
                    <a:pt x="82" y="121"/>
                  </a:lnTo>
                  <a:cubicBezTo>
                    <a:pt x="82" y="46"/>
                    <a:pt x="131" y="17"/>
                    <a:pt x="167" y="17"/>
                  </a:cubicBezTo>
                  <a:cubicBezTo>
                    <a:pt x="183" y="17"/>
                    <a:pt x="204" y="24"/>
                    <a:pt x="216" y="41"/>
                  </a:cubicBezTo>
                  <a:cubicBezTo>
                    <a:pt x="193" y="43"/>
                    <a:pt x="189" y="63"/>
                    <a:pt x="189" y="77"/>
                  </a:cubicBezTo>
                  <a:cubicBezTo>
                    <a:pt x="189" y="101"/>
                    <a:pt x="204" y="111"/>
                    <a:pt x="215" y="111"/>
                  </a:cubicBezTo>
                  <a:cubicBezTo>
                    <a:pt x="228" y="111"/>
                    <a:pt x="241" y="99"/>
                    <a:pt x="241" y="77"/>
                  </a:cubicBezTo>
                  <a:cubicBezTo>
                    <a:pt x="241" y="33"/>
                    <a:pt x="209" y="0"/>
                    <a:pt x="167" y="0"/>
                  </a:cubicBezTo>
                  <a:cubicBezTo>
                    <a:pt x="113" y="0"/>
                    <a:pt x="46" y="38"/>
                    <a:pt x="46" y="121"/>
                  </a:cubicBezTo>
                  <a:lnTo>
                    <a:pt x="46" y="207"/>
                  </a:lnTo>
                  <a:lnTo>
                    <a:pt x="0" y="207"/>
                  </a:lnTo>
                  <a:lnTo>
                    <a:pt x="0" y="229"/>
                  </a:lnTo>
                  <a:lnTo>
                    <a:pt x="46" y="229"/>
                  </a:lnTo>
                  <a:lnTo>
                    <a:pt x="46" y="474"/>
                  </a:lnTo>
                  <a:cubicBezTo>
                    <a:pt x="46" y="508"/>
                    <a:pt x="39" y="508"/>
                    <a:pt x="0" y="508"/>
                  </a:cubicBezTo>
                  <a:lnTo>
                    <a:pt x="0" y="532"/>
                  </a:lnTo>
                  <a:cubicBezTo>
                    <a:pt x="20" y="530"/>
                    <a:pt x="49" y="529"/>
                    <a:pt x="64" y="529"/>
                  </a:cubicBezTo>
                  <a:cubicBezTo>
                    <a:pt x="78" y="529"/>
                    <a:pt x="107" y="530"/>
                    <a:pt x="127" y="532"/>
                  </a:cubicBezTo>
                  <a:lnTo>
                    <a:pt x="127" y="508"/>
                  </a:lnTo>
                  <a:cubicBezTo>
                    <a:pt x="90" y="508"/>
                    <a:pt x="83" y="508"/>
                    <a:pt x="83" y="474"/>
                  </a:cubicBezTo>
                  <a:lnTo>
                    <a:pt x="83" y="229"/>
                  </a:lnTo>
                  <a:lnTo>
                    <a:pt x="174" y="229"/>
                  </a:lnTo>
                </a:path>
              </a:pathLst>
            </a:custGeom>
            <a:solidFill>
              <a:srgbClr val="000000"/>
            </a:solidFill>
            <a:ln w="15840">
              <a:noFill/>
            </a:ln>
          </p:spPr>
        </p:sp>
        <p:sp>
          <p:nvSpPr>
            <p:cNvPr id="2775" name="Freeform 83"/>
            <p:cNvSpPr/>
            <p:nvPr/>
          </p:nvSpPr>
          <p:spPr>
            <a:xfrm>
              <a:off x="5531040" y="1441800"/>
              <a:ext cx="70200" cy="120600"/>
            </a:xfrm>
            <a:custGeom>
              <a:avLst/>
              <a:gdLst/>
              <a:ahLst/>
              <a:rect l="0" t="0" r="r" b="b"/>
              <a:pathLst>
                <a:path w="195" h="335">
                  <a:moveTo>
                    <a:pt x="79" y="84"/>
                  </a:moveTo>
                  <a:lnTo>
                    <a:pt x="79" y="0"/>
                  </a:lnTo>
                  <a:lnTo>
                    <a:pt x="0" y="9"/>
                  </a:lnTo>
                  <a:lnTo>
                    <a:pt x="0" y="33"/>
                  </a:lnTo>
                  <a:cubicBezTo>
                    <a:pt x="40" y="33"/>
                    <a:pt x="44" y="38"/>
                    <a:pt x="44" y="74"/>
                  </a:cubicBezTo>
                  <a:lnTo>
                    <a:pt x="44" y="277"/>
                  </a:lnTo>
                  <a:cubicBezTo>
                    <a:pt x="44" y="310"/>
                    <a:pt x="39" y="310"/>
                    <a:pt x="0" y="310"/>
                  </a:cubicBezTo>
                  <a:lnTo>
                    <a:pt x="0" y="334"/>
                  </a:lnTo>
                  <a:cubicBezTo>
                    <a:pt x="22" y="334"/>
                    <a:pt x="49" y="332"/>
                    <a:pt x="65" y="332"/>
                  </a:cubicBezTo>
                  <a:cubicBezTo>
                    <a:pt x="88" y="332"/>
                    <a:pt x="116" y="332"/>
                    <a:pt x="139" y="334"/>
                  </a:cubicBezTo>
                  <a:lnTo>
                    <a:pt x="139" y="310"/>
                  </a:lnTo>
                  <a:lnTo>
                    <a:pt x="126" y="310"/>
                  </a:lnTo>
                  <a:cubicBezTo>
                    <a:pt x="85" y="310"/>
                    <a:pt x="83" y="303"/>
                    <a:pt x="83" y="276"/>
                  </a:cubicBezTo>
                  <a:lnTo>
                    <a:pt x="83" y="159"/>
                  </a:lnTo>
                  <a:cubicBezTo>
                    <a:pt x="83" y="84"/>
                    <a:pt x="107" y="17"/>
                    <a:pt x="151" y="17"/>
                  </a:cubicBezTo>
                  <a:cubicBezTo>
                    <a:pt x="155" y="17"/>
                    <a:pt x="156" y="17"/>
                    <a:pt x="157" y="17"/>
                  </a:cubicBezTo>
                  <a:cubicBezTo>
                    <a:pt x="155" y="19"/>
                    <a:pt x="144" y="27"/>
                    <a:pt x="144" y="46"/>
                  </a:cubicBezTo>
                  <a:cubicBezTo>
                    <a:pt x="144" y="68"/>
                    <a:pt x="156" y="79"/>
                    <a:pt x="169" y="79"/>
                  </a:cubicBezTo>
                  <a:cubicBezTo>
                    <a:pt x="180" y="79"/>
                    <a:pt x="194" y="70"/>
                    <a:pt x="194" y="46"/>
                  </a:cubicBezTo>
                  <a:cubicBezTo>
                    <a:pt x="194" y="22"/>
                    <a:pt x="176" y="0"/>
                    <a:pt x="151" y="0"/>
                  </a:cubicBezTo>
                  <a:cubicBezTo>
                    <a:pt x="109" y="0"/>
                    <a:pt x="88" y="51"/>
                    <a:pt x="79" y="84"/>
                  </a:cubicBezTo>
                </a:path>
              </a:pathLst>
            </a:custGeom>
            <a:solidFill>
              <a:srgbClr val="000000"/>
            </a:solidFill>
            <a:ln w="15840">
              <a:noFill/>
            </a:ln>
          </p:spPr>
        </p:sp>
        <p:sp>
          <p:nvSpPr>
            <p:cNvPr id="2776" name="Freeform 84"/>
            <p:cNvSpPr/>
            <p:nvPr/>
          </p:nvSpPr>
          <p:spPr>
            <a:xfrm>
              <a:off x="5611320" y="1440360"/>
              <a:ext cx="80280" cy="125280"/>
            </a:xfrm>
            <a:custGeom>
              <a:avLst/>
              <a:gdLst/>
              <a:ahLst/>
              <a:rect l="0" t="0" r="r" b="b"/>
              <a:pathLst>
                <a:path w="223" h="348">
                  <a:moveTo>
                    <a:pt x="48" y="149"/>
                  </a:moveTo>
                  <a:cubicBezTo>
                    <a:pt x="52" y="36"/>
                    <a:pt x="100" y="17"/>
                    <a:pt x="120" y="17"/>
                  </a:cubicBezTo>
                  <a:cubicBezTo>
                    <a:pt x="178" y="17"/>
                    <a:pt x="185" y="118"/>
                    <a:pt x="185" y="149"/>
                  </a:cubicBezTo>
                  <a:lnTo>
                    <a:pt x="48" y="149"/>
                  </a:lnTo>
                  <a:moveTo>
                    <a:pt x="48" y="164"/>
                  </a:moveTo>
                  <a:lnTo>
                    <a:pt x="208" y="164"/>
                  </a:lnTo>
                  <a:cubicBezTo>
                    <a:pt x="221" y="164"/>
                    <a:pt x="222" y="164"/>
                    <a:pt x="222" y="149"/>
                  </a:cubicBezTo>
                  <a:cubicBezTo>
                    <a:pt x="222" y="74"/>
                    <a:pt x="191" y="0"/>
                    <a:pt x="120" y="0"/>
                  </a:cubicBezTo>
                  <a:cubicBezTo>
                    <a:pt x="53" y="0"/>
                    <a:pt x="0" y="77"/>
                    <a:pt x="0" y="173"/>
                  </a:cubicBezTo>
                  <a:cubicBezTo>
                    <a:pt x="0" y="274"/>
                    <a:pt x="60" y="347"/>
                    <a:pt x="126" y="347"/>
                  </a:cubicBezTo>
                  <a:cubicBezTo>
                    <a:pt x="196" y="347"/>
                    <a:pt x="222" y="264"/>
                    <a:pt x="222" y="248"/>
                  </a:cubicBezTo>
                  <a:cubicBezTo>
                    <a:pt x="222" y="241"/>
                    <a:pt x="217" y="240"/>
                    <a:pt x="215" y="240"/>
                  </a:cubicBezTo>
                  <a:cubicBezTo>
                    <a:pt x="209" y="240"/>
                    <a:pt x="208" y="245"/>
                    <a:pt x="208" y="250"/>
                  </a:cubicBezTo>
                  <a:cubicBezTo>
                    <a:pt x="187" y="329"/>
                    <a:pt x="135" y="329"/>
                    <a:pt x="130" y="329"/>
                  </a:cubicBezTo>
                  <a:cubicBezTo>
                    <a:pt x="101" y="329"/>
                    <a:pt x="78" y="305"/>
                    <a:pt x="65" y="277"/>
                  </a:cubicBezTo>
                  <a:cubicBezTo>
                    <a:pt x="48" y="241"/>
                    <a:pt x="48" y="192"/>
                    <a:pt x="48" y="164"/>
                  </a:cubicBezTo>
                </a:path>
              </a:pathLst>
            </a:custGeom>
            <a:solidFill>
              <a:srgbClr val="000000"/>
            </a:solidFill>
            <a:ln w="15840">
              <a:noFill/>
            </a:ln>
          </p:spPr>
        </p:sp>
        <p:sp>
          <p:nvSpPr>
            <p:cNvPr id="2777" name="Freeform 85"/>
            <p:cNvSpPr/>
            <p:nvPr/>
          </p:nvSpPr>
          <p:spPr>
            <a:xfrm>
              <a:off x="5704200" y="1374120"/>
              <a:ext cx="102600" cy="191880"/>
            </a:xfrm>
            <a:custGeom>
              <a:avLst/>
              <a:gdLst/>
              <a:ahLst/>
              <a:rect l="0" t="0" r="r" b="b"/>
              <a:pathLst>
                <a:path w="285" h="533">
                  <a:moveTo>
                    <a:pt x="199" y="483"/>
                  </a:moveTo>
                  <a:lnTo>
                    <a:pt x="199" y="532"/>
                  </a:lnTo>
                  <a:lnTo>
                    <a:pt x="284" y="524"/>
                  </a:lnTo>
                  <a:lnTo>
                    <a:pt x="284" y="500"/>
                  </a:lnTo>
                  <a:cubicBezTo>
                    <a:pt x="243" y="500"/>
                    <a:pt x="238" y="495"/>
                    <a:pt x="238" y="459"/>
                  </a:cubicBezTo>
                  <a:lnTo>
                    <a:pt x="238" y="0"/>
                  </a:lnTo>
                  <a:lnTo>
                    <a:pt x="156" y="9"/>
                  </a:lnTo>
                  <a:lnTo>
                    <a:pt x="156" y="33"/>
                  </a:lnTo>
                  <a:cubicBezTo>
                    <a:pt x="195" y="33"/>
                    <a:pt x="200" y="38"/>
                    <a:pt x="200" y="74"/>
                  </a:cubicBezTo>
                  <a:lnTo>
                    <a:pt x="200" y="236"/>
                  </a:lnTo>
                  <a:cubicBezTo>
                    <a:pt x="183" y="210"/>
                    <a:pt x="159" y="190"/>
                    <a:pt x="127" y="190"/>
                  </a:cubicBezTo>
                  <a:cubicBezTo>
                    <a:pt x="60" y="190"/>
                    <a:pt x="0" y="264"/>
                    <a:pt x="0" y="361"/>
                  </a:cubicBezTo>
                  <a:cubicBezTo>
                    <a:pt x="0" y="457"/>
                    <a:pt x="56" y="532"/>
                    <a:pt x="122" y="532"/>
                  </a:cubicBezTo>
                  <a:cubicBezTo>
                    <a:pt x="159" y="532"/>
                    <a:pt x="185" y="507"/>
                    <a:pt x="199" y="483"/>
                  </a:cubicBezTo>
                  <a:moveTo>
                    <a:pt x="199" y="281"/>
                  </a:moveTo>
                  <a:lnTo>
                    <a:pt x="199" y="435"/>
                  </a:lnTo>
                  <a:cubicBezTo>
                    <a:pt x="199" y="448"/>
                    <a:pt x="199" y="450"/>
                    <a:pt x="193" y="462"/>
                  </a:cubicBezTo>
                  <a:cubicBezTo>
                    <a:pt x="176" y="498"/>
                    <a:pt x="150" y="515"/>
                    <a:pt x="125" y="515"/>
                  </a:cubicBezTo>
                  <a:cubicBezTo>
                    <a:pt x="99" y="515"/>
                    <a:pt x="78" y="496"/>
                    <a:pt x="64" y="467"/>
                  </a:cubicBezTo>
                  <a:cubicBezTo>
                    <a:pt x="49" y="436"/>
                    <a:pt x="48" y="394"/>
                    <a:pt x="48" y="363"/>
                  </a:cubicBezTo>
                  <a:cubicBezTo>
                    <a:pt x="48" y="334"/>
                    <a:pt x="49" y="289"/>
                    <a:pt x="65" y="255"/>
                  </a:cubicBezTo>
                  <a:cubicBezTo>
                    <a:pt x="78" y="231"/>
                    <a:pt x="99" y="207"/>
                    <a:pt x="130" y="207"/>
                  </a:cubicBezTo>
                  <a:cubicBezTo>
                    <a:pt x="151" y="207"/>
                    <a:pt x="174" y="217"/>
                    <a:pt x="193" y="252"/>
                  </a:cubicBezTo>
                  <a:cubicBezTo>
                    <a:pt x="199" y="265"/>
                    <a:pt x="199" y="267"/>
                    <a:pt x="199" y="281"/>
                  </a:cubicBezTo>
                </a:path>
              </a:pathLst>
            </a:custGeom>
            <a:solidFill>
              <a:srgbClr val="000000"/>
            </a:solidFill>
            <a:ln w="15840">
              <a:noFill/>
            </a:ln>
          </p:spPr>
        </p:sp>
        <p:sp>
          <p:nvSpPr>
            <p:cNvPr id="2778" name="Freeform 86"/>
            <p:cNvSpPr/>
            <p:nvPr/>
          </p:nvSpPr>
          <p:spPr>
            <a:xfrm>
              <a:off x="582912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grpSp>
      <p:grpSp>
        <p:nvGrpSpPr>
          <p:cNvPr id="2779" name="Group 87"/>
          <p:cNvGrpSpPr/>
          <p:nvPr/>
        </p:nvGrpSpPr>
        <p:grpSpPr>
          <a:xfrm>
            <a:off x="559800" y="2103120"/>
            <a:ext cx="5126040" cy="337320"/>
            <a:chOff x="559800" y="2103120"/>
            <a:chExt cx="5126040" cy="337320"/>
          </a:xfrm>
        </p:grpSpPr>
        <p:sp>
          <p:nvSpPr>
            <p:cNvPr id="2780" name="Freeform 88"/>
            <p:cNvSpPr/>
            <p:nvPr/>
          </p:nvSpPr>
          <p:spPr>
            <a:xfrm>
              <a:off x="559800" y="2103840"/>
              <a:ext cx="5126400" cy="335520"/>
            </a:xfrm>
            <a:custGeom>
              <a:avLst/>
              <a:gdLst/>
              <a:ahLst/>
              <a:rect l="0" t="0" r="r" b="b"/>
              <a:pathLst>
                <a:path w="14240" h="932">
                  <a:moveTo>
                    <a:pt x="7120" y="931"/>
                  </a:moveTo>
                  <a:lnTo>
                    <a:pt x="0" y="931"/>
                  </a:lnTo>
                  <a:lnTo>
                    <a:pt x="0" y="0"/>
                  </a:lnTo>
                  <a:lnTo>
                    <a:pt x="14239" y="0"/>
                  </a:lnTo>
                  <a:lnTo>
                    <a:pt x="14239" y="931"/>
                  </a:lnTo>
                  <a:lnTo>
                    <a:pt x="7120" y="931"/>
                  </a:lnTo>
                </a:path>
              </a:pathLst>
            </a:custGeom>
            <a:solidFill>
              <a:srgbClr val="ffffff"/>
            </a:solidFill>
            <a:ln w="15840">
              <a:noFill/>
            </a:ln>
          </p:spPr>
        </p:sp>
        <p:sp>
          <p:nvSpPr>
            <p:cNvPr id="2781" name="Freeform 89"/>
            <p:cNvSpPr/>
            <p:nvPr/>
          </p:nvSpPr>
          <p:spPr>
            <a:xfrm>
              <a:off x="570240" y="2138760"/>
              <a:ext cx="255960" cy="202320"/>
            </a:xfrm>
            <a:custGeom>
              <a:avLst/>
              <a:gdLst/>
              <a:ahLst/>
              <a:rect l="0" t="0" r="r" b="b"/>
              <a:pathLst>
                <a:path w="711" h="562">
                  <a:moveTo>
                    <a:pt x="626" y="63"/>
                  </a:moveTo>
                  <a:cubicBezTo>
                    <a:pt x="633" y="34"/>
                    <a:pt x="634" y="26"/>
                    <a:pt x="687" y="26"/>
                  </a:cubicBezTo>
                  <a:cubicBezTo>
                    <a:pt x="703" y="26"/>
                    <a:pt x="710" y="26"/>
                    <a:pt x="710" y="9"/>
                  </a:cubicBezTo>
                  <a:cubicBezTo>
                    <a:pt x="710" y="0"/>
                    <a:pt x="703" y="0"/>
                    <a:pt x="691" y="0"/>
                  </a:cubicBezTo>
                  <a:lnTo>
                    <a:pt x="597" y="0"/>
                  </a:lnTo>
                  <a:cubicBezTo>
                    <a:pt x="579" y="0"/>
                    <a:pt x="578" y="0"/>
                    <a:pt x="570" y="15"/>
                  </a:cubicBezTo>
                  <a:lnTo>
                    <a:pt x="311" y="484"/>
                  </a:lnTo>
                  <a:lnTo>
                    <a:pt x="256" y="19"/>
                  </a:lnTo>
                  <a:cubicBezTo>
                    <a:pt x="254" y="0"/>
                    <a:pt x="253" y="0"/>
                    <a:pt x="233" y="0"/>
                  </a:cubicBezTo>
                  <a:lnTo>
                    <a:pt x="137" y="0"/>
                  </a:lnTo>
                  <a:cubicBezTo>
                    <a:pt x="124" y="0"/>
                    <a:pt x="116" y="0"/>
                    <a:pt x="116" y="15"/>
                  </a:cubicBezTo>
                  <a:cubicBezTo>
                    <a:pt x="116" y="26"/>
                    <a:pt x="122" y="26"/>
                    <a:pt x="137" y="26"/>
                  </a:cubicBezTo>
                  <a:cubicBezTo>
                    <a:pt x="145" y="26"/>
                    <a:pt x="158" y="26"/>
                    <a:pt x="166" y="28"/>
                  </a:cubicBezTo>
                  <a:cubicBezTo>
                    <a:pt x="179" y="28"/>
                    <a:pt x="182" y="32"/>
                    <a:pt x="182" y="41"/>
                  </a:cubicBezTo>
                  <a:cubicBezTo>
                    <a:pt x="182" y="43"/>
                    <a:pt x="182" y="47"/>
                    <a:pt x="179" y="56"/>
                  </a:cubicBezTo>
                  <a:lnTo>
                    <a:pt x="89" y="473"/>
                  </a:lnTo>
                  <a:cubicBezTo>
                    <a:pt x="82" y="507"/>
                    <a:pt x="71" y="533"/>
                    <a:pt x="13" y="535"/>
                  </a:cubicBezTo>
                  <a:cubicBezTo>
                    <a:pt x="10" y="535"/>
                    <a:pt x="0" y="536"/>
                    <a:pt x="0" y="551"/>
                  </a:cubicBezTo>
                  <a:cubicBezTo>
                    <a:pt x="0" y="559"/>
                    <a:pt x="5" y="561"/>
                    <a:pt x="10" y="561"/>
                  </a:cubicBezTo>
                  <a:cubicBezTo>
                    <a:pt x="32" y="561"/>
                    <a:pt x="58" y="559"/>
                    <a:pt x="80" y="559"/>
                  </a:cubicBezTo>
                  <a:cubicBezTo>
                    <a:pt x="105" y="559"/>
                    <a:pt x="130" y="561"/>
                    <a:pt x="155" y="561"/>
                  </a:cubicBezTo>
                  <a:cubicBezTo>
                    <a:pt x="158" y="561"/>
                    <a:pt x="166" y="561"/>
                    <a:pt x="166" y="544"/>
                  </a:cubicBezTo>
                  <a:cubicBezTo>
                    <a:pt x="166" y="535"/>
                    <a:pt x="159" y="535"/>
                    <a:pt x="155" y="535"/>
                  </a:cubicBezTo>
                  <a:cubicBezTo>
                    <a:pt x="113" y="535"/>
                    <a:pt x="106" y="518"/>
                    <a:pt x="106" y="499"/>
                  </a:cubicBezTo>
                  <a:cubicBezTo>
                    <a:pt x="106" y="494"/>
                    <a:pt x="106" y="490"/>
                    <a:pt x="108" y="481"/>
                  </a:cubicBezTo>
                  <a:lnTo>
                    <a:pt x="204" y="34"/>
                  </a:lnTo>
                  <a:lnTo>
                    <a:pt x="206" y="34"/>
                  </a:lnTo>
                  <a:lnTo>
                    <a:pt x="267" y="542"/>
                  </a:lnTo>
                  <a:cubicBezTo>
                    <a:pt x="267" y="551"/>
                    <a:pt x="269" y="561"/>
                    <a:pt x="277" y="561"/>
                  </a:cubicBezTo>
                  <a:cubicBezTo>
                    <a:pt x="285" y="561"/>
                    <a:pt x="290" y="551"/>
                    <a:pt x="293" y="546"/>
                  </a:cubicBezTo>
                  <a:lnTo>
                    <a:pt x="579" y="26"/>
                  </a:lnTo>
                  <a:lnTo>
                    <a:pt x="478" y="497"/>
                  </a:lnTo>
                  <a:cubicBezTo>
                    <a:pt x="472" y="529"/>
                    <a:pt x="470" y="535"/>
                    <a:pt x="414" y="535"/>
                  </a:cubicBezTo>
                  <a:cubicBezTo>
                    <a:pt x="402" y="535"/>
                    <a:pt x="394" y="535"/>
                    <a:pt x="394" y="551"/>
                  </a:cubicBezTo>
                  <a:cubicBezTo>
                    <a:pt x="394" y="561"/>
                    <a:pt x="402" y="561"/>
                    <a:pt x="404" y="561"/>
                  </a:cubicBezTo>
                  <a:cubicBezTo>
                    <a:pt x="425" y="561"/>
                    <a:pt x="473" y="559"/>
                    <a:pt x="493" y="559"/>
                  </a:cubicBezTo>
                  <a:cubicBezTo>
                    <a:pt x="522" y="559"/>
                    <a:pt x="552" y="561"/>
                    <a:pt x="581" y="561"/>
                  </a:cubicBezTo>
                  <a:cubicBezTo>
                    <a:pt x="586" y="561"/>
                    <a:pt x="594" y="561"/>
                    <a:pt x="594" y="544"/>
                  </a:cubicBezTo>
                  <a:cubicBezTo>
                    <a:pt x="594" y="535"/>
                    <a:pt x="588" y="535"/>
                    <a:pt x="575" y="535"/>
                  </a:cubicBezTo>
                  <a:cubicBezTo>
                    <a:pt x="549" y="535"/>
                    <a:pt x="528" y="535"/>
                    <a:pt x="528" y="520"/>
                  </a:cubicBezTo>
                  <a:cubicBezTo>
                    <a:pt x="528" y="518"/>
                    <a:pt x="528" y="516"/>
                    <a:pt x="533" y="501"/>
                  </a:cubicBezTo>
                  <a:lnTo>
                    <a:pt x="626" y="63"/>
                  </a:lnTo>
                </a:path>
              </a:pathLst>
            </a:custGeom>
            <a:solidFill>
              <a:srgbClr val="000000"/>
            </a:solidFill>
            <a:ln w="15840">
              <a:noFill/>
            </a:ln>
          </p:spPr>
        </p:sp>
        <p:sp>
          <p:nvSpPr>
            <p:cNvPr id="2782" name="Freeform 90"/>
            <p:cNvSpPr/>
            <p:nvPr/>
          </p:nvSpPr>
          <p:spPr>
            <a:xfrm>
              <a:off x="860040" y="2119320"/>
              <a:ext cx="60120" cy="295560"/>
            </a:xfrm>
            <a:custGeom>
              <a:avLst/>
              <a:gdLst/>
              <a:ahLst/>
              <a:rect l="0" t="0" r="r" b="b"/>
              <a:pathLst>
                <a:path w="167" h="821">
                  <a:moveTo>
                    <a:pt x="166" y="812"/>
                  </a:moveTo>
                  <a:cubicBezTo>
                    <a:pt x="166" y="810"/>
                    <a:pt x="166" y="808"/>
                    <a:pt x="153" y="794"/>
                  </a:cubicBezTo>
                  <a:cubicBezTo>
                    <a:pt x="64" y="691"/>
                    <a:pt x="42" y="536"/>
                    <a:pt x="42" y="410"/>
                  </a:cubicBezTo>
                  <a:cubicBezTo>
                    <a:pt x="42" y="268"/>
                    <a:pt x="69" y="125"/>
                    <a:pt x="156" y="22"/>
                  </a:cubicBezTo>
                  <a:cubicBezTo>
                    <a:pt x="166" y="13"/>
                    <a:pt x="166" y="11"/>
                    <a:pt x="166" y="7"/>
                  </a:cubicBezTo>
                  <a:cubicBezTo>
                    <a:pt x="166" y="2"/>
                    <a:pt x="163" y="0"/>
                    <a:pt x="158" y="0"/>
                  </a:cubicBezTo>
                  <a:cubicBezTo>
                    <a:pt x="151" y="0"/>
                    <a:pt x="87" y="56"/>
                    <a:pt x="45" y="160"/>
                  </a:cubicBezTo>
                  <a:cubicBezTo>
                    <a:pt x="8" y="250"/>
                    <a:pt x="0" y="341"/>
                    <a:pt x="0" y="410"/>
                  </a:cubicBezTo>
                  <a:cubicBezTo>
                    <a:pt x="0" y="475"/>
                    <a:pt x="8" y="574"/>
                    <a:pt x="47" y="667"/>
                  </a:cubicBezTo>
                  <a:cubicBezTo>
                    <a:pt x="90" y="767"/>
                    <a:pt x="151" y="820"/>
                    <a:pt x="158" y="820"/>
                  </a:cubicBezTo>
                  <a:cubicBezTo>
                    <a:pt x="163" y="820"/>
                    <a:pt x="166" y="818"/>
                    <a:pt x="166" y="812"/>
                  </a:cubicBezTo>
                </a:path>
              </a:pathLst>
            </a:custGeom>
            <a:solidFill>
              <a:srgbClr val="000000"/>
            </a:solidFill>
            <a:ln w="15840">
              <a:noFill/>
            </a:ln>
          </p:spPr>
        </p:sp>
        <p:sp>
          <p:nvSpPr>
            <p:cNvPr id="2783" name="Freeform 91"/>
            <p:cNvSpPr/>
            <p:nvPr/>
          </p:nvSpPr>
          <p:spPr>
            <a:xfrm>
              <a:off x="925560" y="2209680"/>
              <a:ext cx="133560" cy="188280"/>
            </a:xfrm>
            <a:custGeom>
              <a:avLst/>
              <a:gdLst/>
              <a:ahLst/>
              <a:rect l="0" t="0" r="r" b="b"/>
              <a:pathLst>
                <a:path w="371" h="523">
                  <a:moveTo>
                    <a:pt x="55" y="464"/>
                  </a:moveTo>
                  <a:cubicBezTo>
                    <a:pt x="48" y="492"/>
                    <a:pt x="48" y="497"/>
                    <a:pt x="16" y="497"/>
                  </a:cubicBezTo>
                  <a:cubicBezTo>
                    <a:pt x="8" y="497"/>
                    <a:pt x="0" y="497"/>
                    <a:pt x="0" y="512"/>
                  </a:cubicBezTo>
                  <a:cubicBezTo>
                    <a:pt x="0" y="520"/>
                    <a:pt x="3" y="522"/>
                    <a:pt x="10" y="522"/>
                  </a:cubicBezTo>
                  <a:cubicBezTo>
                    <a:pt x="29" y="522"/>
                    <a:pt x="48" y="520"/>
                    <a:pt x="69" y="520"/>
                  </a:cubicBezTo>
                  <a:cubicBezTo>
                    <a:pt x="92" y="520"/>
                    <a:pt x="116" y="522"/>
                    <a:pt x="138" y="522"/>
                  </a:cubicBezTo>
                  <a:cubicBezTo>
                    <a:pt x="143" y="522"/>
                    <a:pt x="151" y="522"/>
                    <a:pt x="151" y="507"/>
                  </a:cubicBezTo>
                  <a:cubicBezTo>
                    <a:pt x="151" y="497"/>
                    <a:pt x="145" y="497"/>
                    <a:pt x="135" y="497"/>
                  </a:cubicBezTo>
                  <a:cubicBezTo>
                    <a:pt x="100" y="497"/>
                    <a:pt x="100" y="492"/>
                    <a:pt x="100" y="484"/>
                  </a:cubicBezTo>
                  <a:cubicBezTo>
                    <a:pt x="100" y="473"/>
                    <a:pt x="129" y="341"/>
                    <a:pt x="134" y="320"/>
                  </a:cubicBezTo>
                  <a:cubicBezTo>
                    <a:pt x="143" y="343"/>
                    <a:pt x="163" y="373"/>
                    <a:pt x="200" y="373"/>
                  </a:cubicBezTo>
                  <a:cubicBezTo>
                    <a:pt x="282" y="373"/>
                    <a:pt x="370" y="251"/>
                    <a:pt x="370" y="132"/>
                  </a:cubicBezTo>
                  <a:cubicBezTo>
                    <a:pt x="370" y="54"/>
                    <a:pt x="330" y="0"/>
                    <a:pt x="277" y="0"/>
                  </a:cubicBezTo>
                  <a:cubicBezTo>
                    <a:pt x="241" y="0"/>
                    <a:pt x="206" y="30"/>
                    <a:pt x="184" y="61"/>
                  </a:cubicBezTo>
                  <a:cubicBezTo>
                    <a:pt x="175" y="17"/>
                    <a:pt x="145" y="0"/>
                    <a:pt x="119" y="0"/>
                  </a:cubicBezTo>
                  <a:cubicBezTo>
                    <a:pt x="87" y="0"/>
                    <a:pt x="72" y="32"/>
                    <a:pt x="66" y="47"/>
                  </a:cubicBezTo>
                  <a:cubicBezTo>
                    <a:pt x="55" y="75"/>
                    <a:pt x="45" y="125"/>
                    <a:pt x="45" y="127"/>
                  </a:cubicBezTo>
                  <a:cubicBezTo>
                    <a:pt x="45" y="134"/>
                    <a:pt x="52" y="134"/>
                    <a:pt x="53" y="134"/>
                  </a:cubicBezTo>
                  <a:cubicBezTo>
                    <a:pt x="61" y="134"/>
                    <a:pt x="61" y="134"/>
                    <a:pt x="66" y="115"/>
                  </a:cubicBezTo>
                  <a:cubicBezTo>
                    <a:pt x="77" y="58"/>
                    <a:pt x="92" y="19"/>
                    <a:pt x="118" y="19"/>
                  </a:cubicBezTo>
                  <a:cubicBezTo>
                    <a:pt x="129" y="19"/>
                    <a:pt x="138" y="24"/>
                    <a:pt x="138" y="56"/>
                  </a:cubicBezTo>
                  <a:cubicBezTo>
                    <a:pt x="138" y="75"/>
                    <a:pt x="137" y="84"/>
                    <a:pt x="134" y="97"/>
                  </a:cubicBezTo>
                  <a:lnTo>
                    <a:pt x="55" y="464"/>
                  </a:lnTo>
                  <a:moveTo>
                    <a:pt x="180" y="106"/>
                  </a:moveTo>
                  <a:cubicBezTo>
                    <a:pt x="185" y="84"/>
                    <a:pt x="204" y="61"/>
                    <a:pt x="217" y="48"/>
                  </a:cubicBezTo>
                  <a:cubicBezTo>
                    <a:pt x="241" y="24"/>
                    <a:pt x="262" y="19"/>
                    <a:pt x="274" y="19"/>
                  </a:cubicBezTo>
                  <a:cubicBezTo>
                    <a:pt x="303" y="19"/>
                    <a:pt x="320" y="47"/>
                    <a:pt x="320" y="95"/>
                  </a:cubicBezTo>
                  <a:cubicBezTo>
                    <a:pt x="320" y="143"/>
                    <a:pt x="296" y="238"/>
                    <a:pt x="283" y="270"/>
                  </a:cubicBezTo>
                  <a:cubicBezTo>
                    <a:pt x="259" y="326"/>
                    <a:pt x="225" y="354"/>
                    <a:pt x="200" y="354"/>
                  </a:cubicBezTo>
                  <a:cubicBezTo>
                    <a:pt x="151" y="354"/>
                    <a:pt x="143" y="285"/>
                    <a:pt x="143" y="281"/>
                  </a:cubicBezTo>
                  <a:cubicBezTo>
                    <a:pt x="143" y="279"/>
                    <a:pt x="143" y="278"/>
                    <a:pt x="145" y="268"/>
                  </a:cubicBezTo>
                  <a:lnTo>
                    <a:pt x="180" y="106"/>
                  </a:lnTo>
                </a:path>
              </a:pathLst>
            </a:custGeom>
            <a:solidFill>
              <a:srgbClr val="000000"/>
            </a:solidFill>
            <a:ln w="15840">
              <a:noFill/>
            </a:ln>
          </p:spPr>
        </p:sp>
        <p:sp>
          <p:nvSpPr>
            <p:cNvPr id="2784" name="Freeform 92"/>
            <p:cNvSpPr/>
            <p:nvPr/>
          </p:nvSpPr>
          <p:spPr>
            <a:xfrm>
              <a:off x="1070280" y="2243160"/>
              <a:ext cx="158400" cy="141840"/>
            </a:xfrm>
            <a:custGeom>
              <a:avLst/>
              <a:gdLst/>
              <a:ahLst/>
              <a:rect l="0" t="0" r="r" b="b"/>
              <a:pathLst>
                <a:path w="440" h="394">
                  <a:moveTo>
                    <a:pt x="251" y="173"/>
                  </a:moveTo>
                  <a:lnTo>
                    <a:pt x="298" y="119"/>
                  </a:lnTo>
                  <a:cubicBezTo>
                    <a:pt x="362" y="47"/>
                    <a:pt x="381" y="24"/>
                    <a:pt x="427" y="20"/>
                  </a:cubicBezTo>
                  <a:cubicBezTo>
                    <a:pt x="433" y="20"/>
                    <a:pt x="439" y="20"/>
                    <a:pt x="439" y="9"/>
                  </a:cubicBezTo>
                  <a:cubicBezTo>
                    <a:pt x="439" y="2"/>
                    <a:pt x="433" y="0"/>
                    <a:pt x="431" y="0"/>
                  </a:cubicBezTo>
                  <a:cubicBezTo>
                    <a:pt x="417" y="0"/>
                    <a:pt x="399" y="2"/>
                    <a:pt x="385" y="2"/>
                  </a:cubicBezTo>
                  <a:cubicBezTo>
                    <a:pt x="372" y="2"/>
                    <a:pt x="340" y="0"/>
                    <a:pt x="327" y="0"/>
                  </a:cubicBezTo>
                  <a:cubicBezTo>
                    <a:pt x="324" y="0"/>
                    <a:pt x="317" y="2"/>
                    <a:pt x="317" y="13"/>
                  </a:cubicBezTo>
                  <a:cubicBezTo>
                    <a:pt x="317" y="13"/>
                    <a:pt x="317" y="20"/>
                    <a:pt x="325" y="20"/>
                  </a:cubicBezTo>
                  <a:cubicBezTo>
                    <a:pt x="330" y="20"/>
                    <a:pt x="341" y="22"/>
                    <a:pt x="341" y="35"/>
                  </a:cubicBezTo>
                  <a:cubicBezTo>
                    <a:pt x="341" y="43"/>
                    <a:pt x="335" y="52"/>
                    <a:pt x="330" y="60"/>
                  </a:cubicBezTo>
                  <a:cubicBezTo>
                    <a:pt x="325" y="63"/>
                    <a:pt x="262" y="134"/>
                    <a:pt x="245" y="156"/>
                  </a:cubicBezTo>
                  <a:lnTo>
                    <a:pt x="193" y="43"/>
                  </a:lnTo>
                  <a:cubicBezTo>
                    <a:pt x="193" y="41"/>
                    <a:pt x="192" y="37"/>
                    <a:pt x="192" y="35"/>
                  </a:cubicBezTo>
                  <a:cubicBezTo>
                    <a:pt x="192" y="32"/>
                    <a:pt x="201" y="22"/>
                    <a:pt x="217" y="20"/>
                  </a:cubicBezTo>
                  <a:cubicBezTo>
                    <a:pt x="221" y="20"/>
                    <a:pt x="229" y="20"/>
                    <a:pt x="229" y="7"/>
                  </a:cubicBezTo>
                  <a:cubicBezTo>
                    <a:pt x="229" y="7"/>
                    <a:pt x="227" y="0"/>
                    <a:pt x="219" y="0"/>
                  </a:cubicBezTo>
                  <a:cubicBezTo>
                    <a:pt x="209" y="0"/>
                    <a:pt x="196" y="2"/>
                    <a:pt x="187" y="2"/>
                  </a:cubicBezTo>
                  <a:cubicBezTo>
                    <a:pt x="175" y="2"/>
                    <a:pt x="164" y="2"/>
                    <a:pt x="155" y="2"/>
                  </a:cubicBezTo>
                  <a:cubicBezTo>
                    <a:pt x="145" y="2"/>
                    <a:pt x="134" y="2"/>
                    <a:pt x="124" y="2"/>
                  </a:cubicBezTo>
                  <a:cubicBezTo>
                    <a:pt x="116" y="2"/>
                    <a:pt x="106" y="0"/>
                    <a:pt x="98" y="0"/>
                  </a:cubicBezTo>
                  <a:cubicBezTo>
                    <a:pt x="95" y="0"/>
                    <a:pt x="87" y="0"/>
                    <a:pt x="87" y="13"/>
                  </a:cubicBezTo>
                  <a:cubicBezTo>
                    <a:pt x="87" y="20"/>
                    <a:pt x="93" y="20"/>
                    <a:pt x="101" y="20"/>
                  </a:cubicBezTo>
                  <a:cubicBezTo>
                    <a:pt x="130" y="20"/>
                    <a:pt x="134" y="26"/>
                    <a:pt x="138" y="37"/>
                  </a:cubicBezTo>
                  <a:lnTo>
                    <a:pt x="208" y="197"/>
                  </a:lnTo>
                  <a:lnTo>
                    <a:pt x="180" y="229"/>
                  </a:lnTo>
                  <a:cubicBezTo>
                    <a:pt x="171" y="240"/>
                    <a:pt x="146" y="265"/>
                    <a:pt x="138" y="276"/>
                  </a:cubicBezTo>
                  <a:cubicBezTo>
                    <a:pt x="77" y="346"/>
                    <a:pt x="56" y="371"/>
                    <a:pt x="13" y="373"/>
                  </a:cubicBezTo>
                  <a:cubicBezTo>
                    <a:pt x="5" y="373"/>
                    <a:pt x="0" y="373"/>
                    <a:pt x="0" y="386"/>
                  </a:cubicBezTo>
                  <a:cubicBezTo>
                    <a:pt x="0" y="387"/>
                    <a:pt x="2" y="393"/>
                    <a:pt x="6" y="393"/>
                  </a:cubicBezTo>
                  <a:cubicBezTo>
                    <a:pt x="21" y="393"/>
                    <a:pt x="39" y="391"/>
                    <a:pt x="53" y="391"/>
                  </a:cubicBezTo>
                  <a:cubicBezTo>
                    <a:pt x="61" y="391"/>
                    <a:pt x="74" y="391"/>
                    <a:pt x="82" y="391"/>
                  </a:cubicBezTo>
                  <a:cubicBezTo>
                    <a:pt x="92" y="391"/>
                    <a:pt x="103" y="393"/>
                    <a:pt x="111" y="393"/>
                  </a:cubicBezTo>
                  <a:cubicBezTo>
                    <a:pt x="113" y="393"/>
                    <a:pt x="121" y="393"/>
                    <a:pt x="121" y="382"/>
                  </a:cubicBezTo>
                  <a:cubicBezTo>
                    <a:pt x="121" y="373"/>
                    <a:pt x="116" y="373"/>
                    <a:pt x="113" y="373"/>
                  </a:cubicBezTo>
                  <a:cubicBezTo>
                    <a:pt x="108" y="373"/>
                    <a:pt x="97" y="371"/>
                    <a:pt x="97" y="358"/>
                  </a:cubicBezTo>
                  <a:cubicBezTo>
                    <a:pt x="97" y="348"/>
                    <a:pt x="103" y="341"/>
                    <a:pt x="114" y="328"/>
                  </a:cubicBezTo>
                  <a:lnTo>
                    <a:pt x="216" y="214"/>
                  </a:lnTo>
                  <a:lnTo>
                    <a:pt x="275" y="350"/>
                  </a:lnTo>
                  <a:cubicBezTo>
                    <a:pt x="278" y="356"/>
                    <a:pt x="278" y="358"/>
                    <a:pt x="278" y="358"/>
                  </a:cubicBezTo>
                  <a:cubicBezTo>
                    <a:pt x="278" y="361"/>
                    <a:pt x="269" y="371"/>
                    <a:pt x="251" y="373"/>
                  </a:cubicBezTo>
                  <a:cubicBezTo>
                    <a:pt x="248" y="373"/>
                    <a:pt x="241" y="373"/>
                    <a:pt x="241" y="386"/>
                  </a:cubicBezTo>
                  <a:cubicBezTo>
                    <a:pt x="241" y="386"/>
                    <a:pt x="241" y="393"/>
                    <a:pt x="249" y="393"/>
                  </a:cubicBezTo>
                  <a:cubicBezTo>
                    <a:pt x="259" y="393"/>
                    <a:pt x="272" y="391"/>
                    <a:pt x="283" y="391"/>
                  </a:cubicBezTo>
                  <a:cubicBezTo>
                    <a:pt x="293" y="391"/>
                    <a:pt x="304" y="391"/>
                    <a:pt x="315" y="391"/>
                  </a:cubicBezTo>
                  <a:cubicBezTo>
                    <a:pt x="324" y="391"/>
                    <a:pt x="335" y="391"/>
                    <a:pt x="344" y="391"/>
                  </a:cubicBezTo>
                  <a:cubicBezTo>
                    <a:pt x="353" y="391"/>
                    <a:pt x="364" y="393"/>
                    <a:pt x="372" y="393"/>
                  </a:cubicBezTo>
                  <a:cubicBezTo>
                    <a:pt x="373" y="393"/>
                    <a:pt x="381" y="393"/>
                    <a:pt x="381" y="380"/>
                  </a:cubicBezTo>
                  <a:cubicBezTo>
                    <a:pt x="381" y="373"/>
                    <a:pt x="375" y="373"/>
                    <a:pt x="367" y="373"/>
                  </a:cubicBezTo>
                  <a:cubicBezTo>
                    <a:pt x="338" y="373"/>
                    <a:pt x="336" y="367"/>
                    <a:pt x="332" y="356"/>
                  </a:cubicBezTo>
                  <a:lnTo>
                    <a:pt x="251" y="173"/>
                  </a:lnTo>
                </a:path>
              </a:pathLst>
            </a:custGeom>
            <a:solidFill>
              <a:srgbClr val="000000"/>
            </a:solidFill>
            <a:ln w="15840">
              <a:noFill/>
            </a:ln>
          </p:spPr>
        </p:sp>
        <p:sp>
          <p:nvSpPr>
            <p:cNvPr id="2785" name="Freeform 93"/>
            <p:cNvSpPr/>
            <p:nvPr/>
          </p:nvSpPr>
          <p:spPr>
            <a:xfrm>
              <a:off x="1240200" y="2315880"/>
              <a:ext cx="45720" cy="100800"/>
            </a:xfrm>
            <a:custGeom>
              <a:avLst/>
              <a:gdLst/>
              <a:ahLst/>
              <a:rect l="0" t="0" r="r" b="b"/>
              <a:pathLst>
                <a:path w="127" h="280">
                  <a:moveTo>
                    <a:pt x="109" y="19"/>
                  </a:moveTo>
                  <a:cubicBezTo>
                    <a:pt x="109" y="7"/>
                    <a:pt x="103" y="0"/>
                    <a:pt x="93" y="0"/>
                  </a:cubicBezTo>
                  <a:cubicBezTo>
                    <a:pt x="84" y="0"/>
                    <a:pt x="72" y="11"/>
                    <a:pt x="72" y="24"/>
                  </a:cubicBezTo>
                  <a:cubicBezTo>
                    <a:pt x="72" y="35"/>
                    <a:pt x="79" y="43"/>
                    <a:pt x="87" y="43"/>
                  </a:cubicBezTo>
                  <a:cubicBezTo>
                    <a:pt x="98" y="43"/>
                    <a:pt x="109" y="30"/>
                    <a:pt x="109" y="19"/>
                  </a:cubicBezTo>
                  <a:moveTo>
                    <a:pt x="126" y="216"/>
                  </a:moveTo>
                  <a:cubicBezTo>
                    <a:pt x="126" y="210"/>
                    <a:pt x="121" y="210"/>
                    <a:pt x="119" y="210"/>
                  </a:cubicBezTo>
                  <a:cubicBezTo>
                    <a:pt x="113" y="210"/>
                    <a:pt x="113" y="210"/>
                    <a:pt x="109" y="220"/>
                  </a:cubicBezTo>
                  <a:cubicBezTo>
                    <a:pt x="105" y="242"/>
                    <a:pt x="89" y="265"/>
                    <a:pt x="69" y="265"/>
                  </a:cubicBezTo>
                  <a:cubicBezTo>
                    <a:pt x="61" y="265"/>
                    <a:pt x="60" y="259"/>
                    <a:pt x="60" y="250"/>
                  </a:cubicBezTo>
                  <a:cubicBezTo>
                    <a:pt x="60" y="240"/>
                    <a:pt x="61" y="237"/>
                    <a:pt x="64" y="229"/>
                  </a:cubicBezTo>
                  <a:cubicBezTo>
                    <a:pt x="66" y="220"/>
                    <a:pt x="69" y="212"/>
                    <a:pt x="71" y="207"/>
                  </a:cubicBezTo>
                  <a:cubicBezTo>
                    <a:pt x="72" y="203"/>
                    <a:pt x="87" y="164"/>
                    <a:pt x="92" y="149"/>
                  </a:cubicBezTo>
                  <a:cubicBezTo>
                    <a:pt x="95" y="142"/>
                    <a:pt x="97" y="136"/>
                    <a:pt x="97" y="129"/>
                  </a:cubicBezTo>
                  <a:cubicBezTo>
                    <a:pt x="97" y="110"/>
                    <a:pt x="80" y="93"/>
                    <a:pt x="58" y="93"/>
                  </a:cubicBezTo>
                  <a:cubicBezTo>
                    <a:pt x="19" y="93"/>
                    <a:pt x="0" y="145"/>
                    <a:pt x="0" y="156"/>
                  </a:cubicBezTo>
                  <a:cubicBezTo>
                    <a:pt x="0" y="162"/>
                    <a:pt x="6" y="162"/>
                    <a:pt x="8" y="162"/>
                  </a:cubicBezTo>
                  <a:cubicBezTo>
                    <a:pt x="13" y="162"/>
                    <a:pt x="14" y="160"/>
                    <a:pt x="16" y="155"/>
                  </a:cubicBezTo>
                  <a:cubicBezTo>
                    <a:pt x="24" y="125"/>
                    <a:pt x="40" y="106"/>
                    <a:pt x="56" y="106"/>
                  </a:cubicBezTo>
                  <a:cubicBezTo>
                    <a:pt x="63" y="106"/>
                    <a:pt x="68" y="112"/>
                    <a:pt x="68" y="123"/>
                  </a:cubicBezTo>
                  <a:cubicBezTo>
                    <a:pt x="68" y="125"/>
                    <a:pt x="68" y="129"/>
                    <a:pt x="64" y="138"/>
                  </a:cubicBezTo>
                  <a:cubicBezTo>
                    <a:pt x="63" y="145"/>
                    <a:pt x="47" y="188"/>
                    <a:pt x="42" y="203"/>
                  </a:cubicBezTo>
                  <a:cubicBezTo>
                    <a:pt x="39" y="210"/>
                    <a:pt x="39" y="210"/>
                    <a:pt x="34" y="225"/>
                  </a:cubicBezTo>
                  <a:cubicBezTo>
                    <a:pt x="32" y="231"/>
                    <a:pt x="29" y="237"/>
                    <a:pt x="29" y="242"/>
                  </a:cubicBezTo>
                  <a:cubicBezTo>
                    <a:pt x="29" y="265"/>
                    <a:pt x="47" y="279"/>
                    <a:pt x="69" y="279"/>
                  </a:cubicBezTo>
                  <a:cubicBezTo>
                    <a:pt x="106" y="279"/>
                    <a:pt x="126" y="225"/>
                    <a:pt x="126" y="216"/>
                  </a:cubicBezTo>
                </a:path>
              </a:pathLst>
            </a:custGeom>
            <a:solidFill>
              <a:srgbClr val="000000"/>
            </a:solidFill>
            <a:ln w="15840">
              <a:noFill/>
            </a:ln>
          </p:spPr>
        </p:sp>
        <p:sp>
          <p:nvSpPr>
            <p:cNvPr id="2786" name="Freeform 94"/>
            <p:cNvSpPr/>
            <p:nvPr/>
          </p:nvSpPr>
          <p:spPr>
            <a:xfrm>
              <a:off x="1336320" y="2119320"/>
              <a:ext cx="60120" cy="295560"/>
            </a:xfrm>
            <a:custGeom>
              <a:avLst/>
              <a:gdLst/>
              <a:ahLst/>
              <a:rect l="0" t="0" r="r" b="b"/>
              <a:pathLst>
                <a:path w="167" h="821">
                  <a:moveTo>
                    <a:pt x="166" y="410"/>
                  </a:moveTo>
                  <a:cubicBezTo>
                    <a:pt x="166" y="346"/>
                    <a:pt x="158" y="248"/>
                    <a:pt x="119" y="155"/>
                  </a:cubicBezTo>
                  <a:cubicBezTo>
                    <a:pt x="76" y="54"/>
                    <a:pt x="14" y="0"/>
                    <a:pt x="6" y="0"/>
                  </a:cubicBezTo>
                  <a:cubicBezTo>
                    <a:pt x="3" y="0"/>
                    <a:pt x="0" y="4"/>
                    <a:pt x="0" y="7"/>
                  </a:cubicBezTo>
                  <a:cubicBezTo>
                    <a:pt x="0" y="11"/>
                    <a:pt x="0" y="13"/>
                    <a:pt x="13" y="28"/>
                  </a:cubicBezTo>
                  <a:cubicBezTo>
                    <a:pt x="84" y="108"/>
                    <a:pt x="124" y="238"/>
                    <a:pt x="124" y="410"/>
                  </a:cubicBezTo>
                  <a:cubicBezTo>
                    <a:pt x="124" y="550"/>
                    <a:pt x="98" y="695"/>
                    <a:pt x="10" y="797"/>
                  </a:cubicBezTo>
                  <a:cubicBezTo>
                    <a:pt x="0" y="808"/>
                    <a:pt x="0" y="810"/>
                    <a:pt x="0" y="812"/>
                  </a:cubicBezTo>
                  <a:cubicBezTo>
                    <a:pt x="0" y="818"/>
                    <a:pt x="3" y="820"/>
                    <a:pt x="6" y="820"/>
                  </a:cubicBezTo>
                  <a:cubicBezTo>
                    <a:pt x="14" y="820"/>
                    <a:pt x="79" y="764"/>
                    <a:pt x="121" y="659"/>
                  </a:cubicBezTo>
                  <a:cubicBezTo>
                    <a:pt x="158" y="570"/>
                    <a:pt x="166" y="479"/>
                    <a:pt x="166" y="410"/>
                  </a:cubicBezTo>
                </a:path>
              </a:pathLst>
            </a:custGeom>
            <a:solidFill>
              <a:srgbClr val="000000"/>
            </a:solidFill>
            <a:ln w="15840">
              <a:noFill/>
            </a:ln>
          </p:spPr>
        </p:sp>
        <p:sp>
          <p:nvSpPr>
            <p:cNvPr id="2787" name="Freeform 95"/>
            <p:cNvSpPr/>
            <p:nvPr/>
          </p:nvSpPr>
          <p:spPr>
            <a:xfrm>
              <a:off x="1506240" y="2232000"/>
              <a:ext cx="170280" cy="70200"/>
            </a:xfrm>
            <a:custGeom>
              <a:avLst/>
              <a:gdLst/>
              <a:ahLst/>
              <a:rect l="0" t="0" r="r" b="b"/>
              <a:pathLst>
                <a:path w="473" h="195">
                  <a:moveTo>
                    <a:pt x="447" y="34"/>
                  </a:moveTo>
                  <a:cubicBezTo>
                    <a:pt x="459" y="34"/>
                    <a:pt x="472" y="34"/>
                    <a:pt x="472" y="17"/>
                  </a:cubicBezTo>
                  <a:cubicBezTo>
                    <a:pt x="472" y="0"/>
                    <a:pt x="459" y="0"/>
                    <a:pt x="449" y="0"/>
                  </a:cubicBezTo>
                  <a:lnTo>
                    <a:pt x="24" y="0"/>
                  </a:lnTo>
                  <a:cubicBezTo>
                    <a:pt x="13" y="0"/>
                    <a:pt x="0" y="0"/>
                    <a:pt x="0" y="17"/>
                  </a:cubicBezTo>
                  <a:cubicBezTo>
                    <a:pt x="0" y="34"/>
                    <a:pt x="13" y="34"/>
                    <a:pt x="24" y="34"/>
                  </a:cubicBezTo>
                  <a:lnTo>
                    <a:pt x="447" y="34"/>
                  </a:lnTo>
                  <a:moveTo>
                    <a:pt x="449" y="194"/>
                  </a:moveTo>
                  <a:cubicBezTo>
                    <a:pt x="459" y="194"/>
                    <a:pt x="472" y="194"/>
                    <a:pt x="472" y="177"/>
                  </a:cubicBezTo>
                  <a:cubicBezTo>
                    <a:pt x="472" y="160"/>
                    <a:pt x="459" y="160"/>
                    <a:pt x="447" y="160"/>
                  </a:cubicBezTo>
                  <a:lnTo>
                    <a:pt x="24" y="160"/>
                  </a:lnTo>
                  <a:cubicBezTo>
                    <a:pt x="13" y="160"/>
                    <a:pt x="0" y="160"/>
                    <a:pt x="0" y="177"/>
                  </a:cubicBezTo>
                  <a:cubicBezTo>
                    <a:pt x="0" y="194"/>
                    <a:pt x="13" y="194"/>
                    <a:pt x="24" y="194"/>
                  </a:cubicBezTo>
                  <a:lnTo>
                    <a:pt x="449" y="194"/>
                  </a:lnTo>
                </a:path>
              </a:pathLst>
            </a:custGeom>
            <a:solidFill>
              <a:srgbClr val="000000"/>
            </a:solidFill>
            <a:ln w="15840">
              <a:noFill/>
            </a:ln>
          </p:spPr>
        </p:sp>
        <p:sp>
          <p:nvSpPr>
            <p:cNvPr id="2788" name="Freeform 96"/>
            <p:cNvSpPr/>
            <p:nvPr/>
          </p:nvSpPr>
          <p:spPr>
            <a:xfrm>
              <a:off x="1783080" y="2144160"/>
              <a:ext cx="84960" cy="197640"/>
            </a:xfrm>
            <a:custGeom>
              <a:avLst/>
              <a:gdLst/>
              <a:ahLst/>
              <a:rect l="0" t="0" r="r" b="b"/>
              <a:pathLst>
                <a:path w="236" h="549">
                  <a:moveTo>
                    <a:pt x="146" y="20"/>
                  </a:moveTo>
                  <a:cubicBezTo>
                    <a:pt x="146" y="2"/>
                    <a:pt x="146" y="0"/>
                    <a:pt x="129" y="0"/>
                  </a:cubicBezTo>
                  <a:cubicBezTo>
                    <a:pt x="85" y="52"/>
                    <a:pt x="23" y="52"/>
                    <a:pt x="0" y="52"/>
                  </a:cubicBezTo>
                  <a:lnTo>
                    <a:pt x="0" y="78"/>
                  </a:lnTo>
                  <a:cubicBezTo>
                    <a:pt x="14" y="78"/>
                    <a:pt x="56" y="78"/>
                    <a:pt x="93" y="56"/>
                  </a:cubicBezTo>
                  <a:lnTo>
                    <a:pt x="93" y="482"/>
                  </a:lnTo>
                  <a:cubicBezTo>
                    <a:pt x="93" y="512"/>
                    <a:pt x="92" y="522"/>
                    <a:pt x="27" y="522"/>
                  </a:cubicBezTo>
                  <a:lnTo>
                    <a:pt x="5" y="522"/>
                  </a:lnTo>
                  <a:lnTo>
                    <a:pt x="5" y="548"/>
                  </a:lnTo>
                  <a:cubicBezTo>
                    <a:pt x="29" y="544"/>
                    <a:pt x="92" y="544"/>
                    <a:pt x="119" y="544"/>
                  </a:cubicBezTo>
                  <a:cubicBezTo>
                    <a:pt x="148" y="544"/>
                    <a:pt x="209" y="544"/>
                    <a:pt x="235" y="548"/>
                  </a:cubicBezTo>
                  <a:lnTo>
                    <a:pt x="235" y="522"/>
                  </a:lnTo>
                  <a:lnTo>
                    <a:pt x="212" y="522"/>
                  </a:lnTo>
                  <a:cubicBezTo>
                    <a:pt x="148" y="522"/>
                    <a:pt x="146" y="512"/>
                    <a:pt x="146" y="482"/>
                  </a:cubicBezTo>
                  <a:lnTo>
                    <a:pt x="146" y="20"/>
                  </a:lnTo>
                </a:path>
              </a:pathLst>
            </a:custGeom>
            <a:solidFill>
              <a:srgbClr val="000000"/>
            </a:solidFill>
            <a:ln w="15840">
              <a:noFill/>
            </a:ln>
          </p:spPr>
        </p:sp>
        <p:sp>
          <p:nvSpPr>
            <p:cNvPr id="2789" name="Freeform 97"/>
            <p:cNvSpPr/>
            <p:nvPr/>
          </p:nvSpPr>
          <p:spPr>
            <a:xfrm>
              <a:off x="1909440" y="2213280"/>
              <a:ext cx="28800" cy="184680"/>
            </a:xfrm>
            <a:custGeom>
              <a:avLst/>
              <a:gdLst/>
              <a:ahLst/>
              <a:rect l="0" t="0" r="r" b="b"/>
              <a:pathLst>
                <a:path w="80" h="513">
                  <a:moveTo>
                    <a:pt x="77" y="43"/>
                  </a:moveTo>
                  <a:cubicBezTo>
                    <a:pt x="77" y="20"/>
                    <a:pt x="60" y="0"/>
                    <a:pt x="39" y="0"/>
                  </a:cubicBezTo>
                  <a:cubicBezTo>
                    <a:pt x="18" y="0"/>
                    <a:pt x="0" y="20"/>
                    <a:pt x="0" y="43"/>
                  </a:cubicBezTo>
                  <a:cubicBezTo>
                    <a:pt x="0" y="67"/>
                    <a:pt x="18" y="88"/>
                    <a:pt x="39" y="88"/>
                  </a:cubicBezTo>
                  <a:cubicBezTo>
                    <a:pt x="60" y="88"/>
                    <a:pt x="77" y="67"/>
                    <a:pt x="77" y="43"/>
                  </a:cubicBezTo>
                  <a:moveTo>
                    <a:pt x="63" y="345"/>
                  </a:moveTo>
                  <a:cubicBezTo>
                    <a:pt x="63" y="369"/>
                    <a:pt x="63" y="432"/>
                    <a:pt x="16" y="494"/>
                  </a:cubicBezTo>
                  <a:cubicBezTo>
                    <a:pt x="11" y="499"/>
                    <a:pt x="11" y="501"/>
                    <a:pt x="11" y="503"/>
                  </a:cubicBezTo>
                  <a:cubicBezTo>
                    <a:pt x="11" y="509"/>
                    <a:pt x="14" y="512"/>
                    <a:pt x="19" y="512"/>
                  </a:cubicBezTo>
                  <a:cubicBezTo>
                    <a:pt x="27" y="512"/>
                    <a:pt x="79" y="447"/>
                    <a:pt x="79" y="352"/>
                  </a:cubicBezTo>
                  <a:cubicBezTo>
                    <a:pt x="79" y="328"/>
                    <a:pt x="77" y="266"/>
                    <a:pt x="39" y="266"/>
                  </a:cubicBezTo>
                  <a:cubicBezTo>
                    <a:pt x="13" y="266"/>
                    <a:pt x="0" y="289"/>
                    <a:pt x="0" y="311"/>
                  </a:cubicBezTo>
                  <a:cubicBezTo>
                    <a:pt x="0" y="332"/>
                    <a:pt x="13" y="354"/>
                    <a:pt x="39" y="354"/>
                  </a:cubicBezTo>
                  <a:cubicBezTo>
                    <a:pt x="42" y="354"/>
                    <a:pt x="43" y="354"/>
                    <a:pt x="43" y="354"/>
                  </a:cubicBezTo>
                  <a:cubicBezTo>
                    <a:pt x="50" y="352"/>
                    <a:pt x="56" y="350"/>
                    <a:pt x="63" y="345"/>
                  </a:cubicBezTo>
                </a:path>
              </a:pathLst>
            </a:custGeom>
            <a:solidFill>
              <a:srgbClr val="000000"/>
            </a:solidFill>
            <a:ln w="15840">
              <a:noFill/>
            </a:ln>
          </p:spPr>
        </p:sp>
        <p:sp>
          <p:nvSpPr>
            <p:cNvPr id="2790" name="Freeform 98"/>
            <p:cNvSpPr/>
            <p:nvPr/>
          </p:nvSpPr>
          <p:spPr>
            <a:xfrm>
              <a:off x="2255400" y="2135160"/>
              <a:ext cx="142200" cy="212400"/>
            </a:xfrm>
            <a:custGeom>
              <a:avLst/>
              <a:gdLst/>
              <a:ahLst/>
              <a:rect l="0" t="0" r="r" b="b"/>
              <a:pathLst>
                <a:path w="395" h="590">
                  <a:moveTo>
                    <a:pt x="391" y="32"/>
                  </a:moveTo>
                  <a:cubicBezTo>
                    <a:pt x="394" y="22"/>
                    <a:pt x="394" y="20"/>
                    <a:pt x="394" y="17"/>
                  </a:cubicBezTo>
                  <a:cubicBezTo>
                    <a:pt x="394" y="7"/>
                    <a:pt x="390" y="0"/>
                    <a:pt x="380" y="0"/>
                  </a:cubicBezTo>
                  <a:cubicBezTo>
                    <a:pt x="372" y="0"/>
                    <a:pt x="367" y="9"/>
                    <a:pt x="364" y="19"/>
                  </a:cubicBezTo>
                  <a:lnTo>
                    <a:pt x="306" y="199"/>
                  </a:lnTo>
                  <a:lnTo>
                    <a:pt x="90" y="199"/>
                  </a:lnTo>
                  <a:lnTo>
                    <a:pt x="31" y="19"/>
                  </a:lnTo>
                  <a:cubicBezTo>
                    <a:pt x="27" y="7"/>
                    <a:pt x="24" y="0"/>
                    <a:pt x="14" y="0"/>
                  </a:cubicBezTo>
                  <a:cubicBezTo>
                    <a:pt x="6" y="0"/>
                    <a:pt x="0" y="7"/>
                    <a:pt x="0" y="17"/>
                  </a:cubicBezTo>
                  <a:cubicBezTo>
                    <a:pt x="0" y="19"/>
                    <a:pt x="0" y="20"/>
                    <a:pt x="5" y="32"/>
                  </a:cubicBezTo>
                  <a:lnTo>
                    <a:pt x="180" y="568"/>
                  </a:lnTo>
                  <a:cubicBezTo>
                    <a:pt x="185" y="581"/>
                    <a:pt x="188" y="589"/>
                    <a:pt x="198" y="589"/>
                  </a:cubicBezTo>
                  <a:cubicBezTo>
                    <a:pt x="208" y="589"/>
                    <a:pt x="211" y="579"/>
                    <a:pt x="212" y="570"/>
                  </a:cubicBezTo>
                  <a:lnTo>
                    <a:pt x="391" y="32"/>
                  </a:lnTo>
                  <a:moveTo>
                    <a:pt x="101" y="233"/>
                  </a:moveTo>
                  <a:lnTo>
                    <a:pt x="295" y="233"/>
                  </a:lnTo>
                  <a:lnTo>
                    <a:pt x="198" y="525"/>
                  </a:lnTo>
                  <a:lnTo>
                    <a:pt x="101" y="233"/>
                  </a:lnTo>
                </a:path>
              </a:pathLst>
            </a:custGeom>
            <a:solidFill>
              <a:srgbClr val="000000"/>
            </a:solidFill>
            <a:ln w="15840">
              <a:noFill/>
            </a:ln>
          </p:spPr>
        </p:sp>
        <p:sp>
          <p:nvSpPr>
            <p:cNvPr id="2791" name="Freeform 99"/>
            <p:cNvSpPr/>
            <p:nvPr/>
          </p:nvSpPr>
          <p:spPr>
            <a:xfrm>
              <a:off x="2388600" y="2209680"/>
              <a:ext cx="133560" cy="188280"/>
            </a:xfrm>
            <a:custGeom>
              <a:avLst/>
              <a:gdLst/>
              <a:ahLst/>
              <a:rect l="0" t="0" r="r" b="b"/>
              <a:pathLst>
                <a:path w="371" h="523">
                  <a:moveTo>
                    <a:pt x="55" y="464"/>
                  </a:moveTo>
                  <a:cubicBezTo>
                    <a:pt x="48" y="492"/>
                    <a:pt x="48" y="497"/>
                    <a:pt x="16" y="497"/>
                  </a:cubicBezTo>
                  <a:cubicBezTo>
                    <a:pt x="8" y="497"/>
                    <a:pt x="0" y="497"/>
                    <a:pt x="0" y="512"/>
                  </a:cubicBezTo>
                  <a:cubicBezTo>
                    <a:pt x="0" y="520"/>
                    <a:pt x="3" y="522"/>
                    <a:pt x="10" y="522"/>
                  </a:cubicBezTo>
                  <a:cubicBezTo>
                    <a:pt x="29" y="522"/>
                    <a:pt x="48" y="520"/>
                    <a:pt x="69" y="520"/>
                  </a:cubicBezTo>
                  <a:cubicBezTo>
                    <a:pt x="92" y="520"/>
                    <a:pt x="116" y="522"/>
                    <a:pt x="138" y="522"/>
                  </a:cubicBezTo>
                  <a:cubicBezTo>
                    <a:pt x="143" y="522"/>
                    <a:pt x="151" y="522"/>
                    <a:pt x="151" y="507"/>
                  </a:cubicBezTo>
                  <a:cubicBezTo>
                    <a:pt x="151" y="497"/>
                    <a:pt x="145" y="497"/>
                    <a:pt x="135" y="497"/>
                  </a:cubicBezTo>
                  <a:cubicBezTo>
                    <a:pt x="100" y="497"/>
                    <a:pt x="100" y="492"/>
                    <a:pt x="100" y="484"/>
                  </a:cubicBezTo>
                  <a:cubicBezTo>
                    <a:pt x="100" y="473"/>
                    <a:pt x="129" y="341"/>
                    <a:pt x="134" y="320"/>
                  </a:cubicBezTo>
                  <a:cubicBezTo>
                    <a:pt x="143" y="343"/>
                    <a:pt x="163" y="373"/>
                    <a:pt x="200" y="373"/>
                  </a:cubicBezTo>
                  <a:cubicBezTo>
                    <a:pt x="282" y="373"/>
                    <a:pt x="370" y="251"/>
                    <a:pt x="370" y="132"/>
                  </a:cubicBezTo>
                  <a:cubicBezTo>
                    <a:pt x="370" y="54"/>
                    <a:pt x="330" y="0"/>
                    <a:pt x="277" y="0"/>
                  </a:cubicBezTo>
                  <a:cubicBezTo>
                    <a:pt x="241" y="0"/>
                    <a:pt x="206" y="30"/>
                    <a:pt x="184" y="61"/>
                  </a:cubicBezTo>
                  <a:cubicBezTo>
                    <a:pt x="175" y="17"/>
                    <a:pt x="145" y="0"/>
                    <a:pt x="119" y="0"/>
                  </a:cubicBezTo>
                  <a:cubicBezTo>
                    <a:pt x="87" y="0"/>
                    <a:pt x="72" y="32"/>
                    <a:pt x="66" y="47"/>
                  </a:cubicBezTo>
                  <a:cubicBezTo>
                    <a:pt x="55" y="75"/>
                    <a:pt x="45" y="125"/>
                    <a:pt x="45" y="127"/>
                  </a:cubicBezTo>
                  <a:cubicBezTo>
                    <a:pt x="45" y="134"/>
                    <a:pt x="52" y="134"/>
                    <a:pt x="53" y="134"/>
                  </a:cubicBezTo>
                  <a:cubicBezTo>
                    <a:pt x="61" y="134"/>
                    <a:pt x="61" y="134"/>
                    <a:pt x="66" y="115"/>
                  </a:cubicBezTo>
                  <a:cubicBezTo>
                    <a:pt x="77" y="58"/>
                    <a:pt x="92" y="19"/>
                    <a:pt x="118" y="19"/>
                  </a:cubicBezTo>
                  <a:cubicBezTo>
                    <a:pt x="129" y="19"/>
                    <a:pt x="138" y="24"/>
                    <a:pt x="138" y="56"/>
                  </a:cubicBezTo>
                  <a:cubicBezTo>
                    <a:pt x="138" y="75"/>
                    <a:pt x="137" y="84"/>
                    <a:pt x="134" y="97"/>
                  </a:cubicBezTo>
                  <a:lnTo>
                    <a:pt x="55" y="464"/>
                  </a:lnTo>
                  <a:moveTo>
                    <a:pt x="180" y="106"/>
                  </a:moveTo>
                  <a:cubicBezTo>
                    <a:pt x="185" y="84"/>
                    <a:pt x="204" y="61"/>
                    <a:pt x="217" y="48"/>
                  </a:cubicBezTo>
                  <a:cubicBezTo>
                    <a:pt x="241" y="24"/>
                    <a:pt x="262" y="19"/>
                    <a:pt x="274" y="19"/>
                  </a:cubicBezTo>
                  <a:cubicBezTo>
                    <a:pt x="303" y="19"/>
                    <a:pt x="320" y="47"/>
                    <a:pt x="320" y="95"/>
                  </a:cubicBezTo>
                  <a:cubicBezTo>
                    <a:pt x="320" y="143"/>
                    <a:pt x="296" y="238"/>
                    <a:pt x="283" y="270"/>
                  </a:cubicBezTo>
                  <a:cubicBezTo>
                    <a:pt x="259" y="326"/>
                    <a:pt x="225" y="354"/>
                    <a:pt x="200" y="354"/>
                  </a:cubicBezTo>
                  <a:cubicBezTo>
                    <a:pt x="151" y="354"/>
                    <a:pt x="143" y="285"/>
                    <a:pt x="143" y="281"/>
                  </a:cubicBezTo>
                  <a:cubicBezTo>
                    <a:pt x="143" y="279"/>
                    <a:pt x="143" y="278"/>
                    <a:pt x="145" y="268"/>
                  </a:cubicBezTo>
                  <a:lnTo>
                    <a:pt x="180" y="106"/>
                  </a:lnTo>
                </a:path>
              </a:pathLst>
            </a:custGeom>
            <a:solidFill>
              <a:srgbClr val="000000"/>
            </a:solidFill>
            <a:ln w="15840">
              <a:noFill/>
            </a:ln>
          </p:spPr>
        </p:sp>
        <p:sp>
          <p:nvSpPr>
            <p:cNvPr id="2792" name="Freeform 100"/>
            <p:cNvSpPr/>
            <p:nvPr/>
          </p:nvSpPr>
          <p:spPr>
            <a:xfrm>
              <a:off x="2534040" y="2243160"/>
              <a:ext cx="158400" cy="141840"/>
            </a:xfrm>
            <a:custGeom>
              <a:avLst/>
              <a:gdLst/>
              <a:ahLst/>
              <a:rect l="0" t="0" r="r" b="b"/>
              <a:pathLst>
                <a:path w="440" h="394">
                  <a:moveTo>
                    <a:pt x="251" y="173"/>
                  </a:moveTo>
                  <a:lnTo>
                    <a:pt x="298" y="119"/>
                  </a:lnTo>
                  <a:cubicBezTo>
                    <a:pt x="362" y="47"/>
                    <a:pt x="381" y="24"/>
                    <a:pt x="427" y="20"/>
                  </a:cubicBezTo>
                  <a:cubicBezTo>
                    <a:pt x="433" y="20"/>
                    <a:pt x="439" y="20"/>
                    <a:pt x="439" y="9"/>
                  </a:cubicBezTo>
                  <a:cubicBezTo>
                    <a:pt x="439" y="2"/>
                    <a:pt x="433" y="0"/>
                    <a:pt x="431" y="0"/>
                  </a:cubicBezTo>
                  <a:cubicBezTo>
                    <a:pt x="417" y="0"/>
                    <a:pt x="399" y="2"/>
                    <a:pt x="385" y="2"/>
                  </a:cubicBezTo>
                  <a:cubicBezTo>
                    <a:pt x="372" y="2"/>
                    <a:pt x="340" y="0"/>
                    <a:pt x="327" y="0"/>
                  </a:cubicBezTo>
                  <a:cubicBezTo>
                    <a:pt x="324" y="0"/>
                    <a:pt x="317" y="2"/>
                    <a:pt x="317" y="13"/>
                  </a:cubicBezTo>
                  <a:cubicBezTo>
                    <a:pt x="317" y="13"/>
                    <a:pt x="317" y="20"/>
                    <a:pt x="325" y="20"/>
                  </a:cubicBezTo>
                  <a:cubicBezTo>
                    <a:pt x="330" y="20"/>
                    <a:pt x="341" y="22"/>
                    <a:pt x="341" y="35"/>
                  </a:cubicBezTo>
                  <a:cubicBezTo>
                    <a:pt x="341" y="43"/>
                    <a:pt x="335" y="52"/>
                    <a:pt x="330" y="60"/>
                  </a:cubicBezTo>
                  <a:cubicBezTo>
                    <a:pt x="325" y="63"/>
                    <a:pt x="262" y="134"/>
                    <a:pt x="245" y="156"/>
                  </a:cubicBezTo>
                  <a:lnTo>
                    <a:pt x="193" y="43"/>
                  </a:lnTo>
                  <a:cubicBezTo>
                    <a:pt x="193" y="41"/>
                    <a:pt x="192" y="37"/>
                    <a:pt x="192" y="35"/>
                  </a:cubicBezTo>
                  <a:cubicBezTo>
                    <a:pt x="192" y="32"/>
                    <a:pt x="201" y="22"/>
                    <a:pt x="217" y="20"/>
                  </a:cubicBezTo>
                  <a:cubicBezTo>
                    <a:pt x="221" y="20"/>
                    <a:pt x="229" y="20"/>
                    <a:pt x="229" y="7"/>
                  </a:cubicBezTo>
                  <a:cubicBezTo>
                    <a:pt x="229" y="7"/>
                    <a:pt x="227" y="0"/>
                    <a:pt x="219" y="0"/>
                  </a:cubicBezTo>
                  <a:cubicBezTo>
                    <a:pt x="209" y="0"/>
                    <a:pt x="196" y="2"/>
                    <a:pt x="187" y="2"/>
                  </a:cubicBezTo>
                  <a:cubicBezTo>
                    <a:pt x="175" y="2"/>
                    <a:pt x="164" y="2"/>
                    <a:pt x="155" y="2"/>
                  </a:cubicBezTo>
                  <a:cubicBezTo>
                    <a:pt x="145" y="2"/>
                    <a:pt x="134" y="2"/>
                    <a:pt x="124" y="2"/>
                  </a:cubicBezTo>
                  <a:cubicBezTo>
                    <a:pt x="116" y="2"/>
                    <a:pt x="106" y="0"/>
                    <a:pt x="98" y="0"/>
                  </a:cubicBezTo>
                  <a:cubicBezTo>
                    <a:pt x="95" y="0"/>
                    <a:pt x="87" y="0"/>
                    <a:pt x="87" y="13"/>
                  </a:cubicBezTo>
                  <a:cubicBezTo>
                    <a:pt x="87" y="20"/>
                    <a:pt x="93" y="20"/>
                    <a:pt x="101" y="20"/>
                  </a:cubicBezTo>
                  <a:cubicBezTo>
                    <a:pt x="130" y="20"/>
                    <a:pt x="134" y="26"/>
                    <a:pt x="138" y="37"/>
                  </a:cubicBezTo>
                  <a:lnTo>
                    <a:pt x="208" y="197"/>
                  </a:lnTo>
                  <a:lnTo>
                    <a:pt x="180" y="229"/>
                  </a:lnTo>
                  <a:cubicBezTo>
                    <a:pt x="171" y="240"/>
                    <a:pt x="146" y="265"/>
                    <a:pt x="138" y="276"/>
                  </a:cubicBezTo>
                  <a:cubicBezTo>
                    <a:pt x="77" y="346"/>
                    <a:pt x="56" y="371"/>
                    <a:pt x="13" y="373"/>
                  </a:cubicBezTo>
                  <a:cubicBezTo>
                    <a:pt x="5" y="373"/>
                    <a:pt x="0" y="373"/>
                    <a:pt x="0" y="386"/>
                  </a:cubicBezTo>
                  <a:cubicBezTo>
                    <a:pt x="0" y="387"/>
                    <a:pt x="2" y="393"/>
                    <a:pt x="6" y="393"/>
                  </a:cubicBezTo>
                  <a:cubicBezTo>
                    <a:pt x="21" y="393"/>
                    <a:pt x="39" y="391"/>
                    <a:pt x="53" y="391"/>
                  </a:cubicBezTo>
                  <a:cubicBezTo>
                    <a:pt x="61" y="391"/>
                    <a:pt x="74" y="391"/>
                    <a:pt x="82" y="391"/>
                  </a:cubicBezTo>
                  <a:cubicBezTo>
                    <a:pt x="92" y="391"/>
                    <a:pt x="103" y="393"/>
                    <a:pt x="111" y="393"/>
                  </a:cubicBezTo>
                  <a:cubicBezTo>
                    <a:pt x="113" y="393"/>
                    <a:pt x="121" y="393"/>
                    <a:pt x="121" y="382"/>
                  </a:cubicBezTo>
                  <a:cubicBezTo>
                    <a:pt x="121" y="373"/>
                    <a:pt x="116" y="373"/>
                    <a:pt x="113" y="373"/>
                  </a:cubicBezTo>
                  <a:cubicBezTo>
                    <a:pt x="108" y="373"/>
                    <a:pt x="97" y="371"/>
                    <a:pt x="97" y="358"/>
                  </a:cubicBezTo>
                  <a:cubicBezTo>
                    <a:pt x="97" y="348"/>
                    <a:pt x="103" y="341"/>
                    <a:pt x="114" y="328"/>
                  </a:cubicBezTo>
                  <a:lnTo>
                    <a:pt x="216" y="214"/>
                  </a:lnTo>
                  <a:lnTo>
                    <a:pt x="275" y="350"/>
                  </a:lnTo>
                  <a:cubicBezTo>
                    <a:pt x="278" y="356"/>
                    <a:pt x="278" y="358"/>
                    <a:pt x="278" y="358"/>
                  </a:cubicBezTo>
                  <a:cubicBezTo>
                    <a:pt x="278" y="361"/>
                    <a:pt x="269" y="371"/>
                    <a:pt x="251" y="373"/>
                  </a:cubicBezTo>
                  <a:cubicBezTo>
                    <a:pt x="248" y="373"/>
                    <a:pt x="241" y="373"/>
                    <a:pt x="241" y="386"/>
                  </a:cubicBezTo>
                  <a:cubicBezTo>
                    <a:pt x="241" y="386"/>
                    <a:pt x="241" y="393"/>
                    <a:pt x="249" y="393"/>
                  </a:cubicBezTo>
                  <a:cubicBezTo>
                    <a:pt x="259" y="393"/>
                    <a:pt x="272" y="391"/>
                    <a:pt x="283" y="391"/>
                  </a:cubicBezTo>
                  <a:cubicBezTo>
                    <a:pt x="293" y="391"/>
                    <a:pt x="304" y="391"/>
                    <a:pt x="315" y="391"/>
                  </a:cubicBezTo>
                  <a:cubicBezTo>
                    <a:pt x="324" y="391"/>
                    <a:pt x="335" y="391"/>
                    <a:pt x="344" y="391"/>
                  </a:cubicBezTo>
                  <a:cubicBezTo>
                    <a:pt x="353" y="391"/>
                    <a:pt x="364" y="393"/>
                    <a:pt x="372" y="393"/>
                  </a:cubicBezTo>
                  <a:cubicBezTo>
                    <a:pt x="373" y="393"/>
                    <a:pt x="381" y="393"/>
                    <a:pt x="381" y="380"/>
                  </a:cubicBezTo>
                  <a:cubicBezTo>
                    <a:pt x="381" y="373"/>
                    <a:pt x="375" y="373"/>
                    <a:pt x="367" y="373"/>
                  </a:cubicBezTo>
                  <a:cubicBezTo>
                    <a:pt x="338" y="373"/>
                    <a:pt x="336" y="367"/>
                    <a:pt x="332" y="356"/>
                  </a:cubicBezTo>
                  <a:lnTo>
                    <a:pt x="251" y="173"/>
                  </a:lnTo>
                </a:path>
              </a:pathLst>
            </a:custGeom>
            <a:solidFill>
              <a:srgbClr val="000000"/>
            </a:solidFill>
            <a:ln w="15840">
              <a:noFill/>
            </a:ln>
          </p:spPr>
        </p:sp>
        <p:sp>
          <p:nvSpPr>
            <p:cNvPr id="2793" name="Freeform 101"/>
            <p:cNvSpPr/>
            <p:nvPr/>
          </p:nvSpPr>
          <p:spPr>
            <a:xfrm>
              <a:off x="2703240" y="2340000"/>
              <a:ext cx="45720" cy="100800"/>
            </a:xfrm>
            <a:custGeom>
              <a:avLst/>
              <a:gdLst/>
              <a:ahLst/>
              <a:rect l="0" t="0" r="r" b="b"/>
              <a:pathLst>
                <a:path w="127" h="280">
                  <a:moveTo>
                    <a:pt x="109" y="19"/>
                  </a:moveTo>
                  <a:cubicBezTo>
                    <a:pt x="109" y="7"/>
                    <a:pt x="103" y="0"/>
                    <a:pt x="93" y="0"/>
                  </a:cubicBezTo>
                  <a:cubicBezTo>
                    <a:pt x="84" y="0"/>
                    <a:pt x="71" y="11"/>
                    <a:pt x="71" y="24"/>
                  </a:cubicBezTo>
                  <a:cubicBezTo>
                    <a:pt x="71" y="35"/>
                    <a:pt x="79" y="43"/>
                    <a:pt x="87" y="43"/>
                  </a:cubicBezTo>
                  <a:cubicBezTo>
                    <a:pt x="98" y="43"/>
                    <a:pt x="109" y="30"/>
                    <a:pt x="109" y="19"/>
                  </a:cubicBezTo>
                  <a:moveTo>
                    <a:pt x="126" y="216"/>
                  </a:moveTo>
                  <a:cubicBezTo>
                    <a:pt x="126" y="210"/>
                    <a:pt x="121" y="210"/>
                    <a:pt x="119" y="210"/>
                  </a:cubicBezTo>
                  <a:cubicBezTo>
                    <a:pt x="113" y="210"/>
                    <a:pt x="113" y="210"/>
                    <a:pt x="109" y="220"/>
                  </a:cubicBezTo>
                  <a:cubicBezTo>
                    <a:pt x="105" y="242"/>
                    <a:pt x="87" y="265"/>
                    <a:pt x="69" y="265"/>
                  </a:cubicBezTo>
                  <a:cubicBezTo>
                    <a:pt x="61" y="265"/>
                    <a:pt x="60" y="259"/>
                    <a:pt x="60" y="250"/>
                  </a:cubicBezTo>
                  <a:cubicBezTo>
                    <a:pt x="60" y="240"/>
                    <a:pt x="61" y="237"/>
                    <a:pt x="64" y="229"/>
                  </a:cubicBezTo>
                  <a:cubicBezTo>
                    <a:pt x="66" y="220"/>
                    <a:pt x="69" y="212"/>
                    <a:pt x="71" y="207"/>
                  </a:cubicBezTo>
                  <a:cubicBezTo>
                    <a:pt x="72" y="203"/>
                    <a:pt x="87" y="164"/>
                    <a:pt x="92" y="149"/>
                  </a:cubicBezTo>
                  <a:cubicBezTo>
                    <a:pt x="95" y="142"/>
                    <a:pt x="97" y="136"/>
                    <a:pt x="97" y="129"/>
                  </a:cubicBezTo>
                  <a:cubicBezTo>
                    <a:pt x="97" y="110"/>
                    <a:pt x="80" y="93"/>
                    <a:pt x="58" y="93"/>
                  </a:cubicBezTo>
                  <a:cubicBezTo>
                    <a:pt x="19" y="93"/>
                    <a:pt x="0" y="145"/>
                    <a:pt x="0" y="156"/>
                  </a:cubicBezTo>
                  <a:cubicBezTo>
                    <a:pt x="0" y="162"/>
                    <a:pt x="6" y="162"/>
                    <a:pt x="8" y="162"/>
                  </a:cubicBezTo>
                  <a:cubicBezTo>
                    <a:pt x="13" y="162"/>
                    <a:pt x="14" y="160"/>
                    <a:pt x="16" y="155"/>
                  </a:cubicBezTo>
                  <a:cubicBezTo>
                    <a:pt x="24" y="125"/>
                    <a:pt x="40" y="106"/>
                    <a:pt x="56" y="106"/>
                  </a:cubicBezTo>
                  <a:cubicBezTo>
                    <a:pt x="63" y="106"/>
                    <a:pt x="68" y="112"/>
                    <a:pt x="68" y="123"/>
                  </a:cubicBezTo>
                  <a:cubicBezTo>
                    <a:pt x="68" y="125"/>
                    <a:pt x="68" y="129"/>
                    <a:pt x="64" y="138"/>
                  </a:cubicBezTo>
                  <a:cubicBezTo>
                    <a:pt x="63" y="145"/>
                    <a:pt x="47" y="188"/>
                    <a:pt x="42" y="203"/>
                  </a:cubicBezTo>
                  <a:cubicBezTo>
                    <a:pt x="39" y="210"/>
                    <a:pt x="39" y="210"/>
                    <a:pt x="34" y="225"/>
                  </a:cubicBezTo>
                  <a:cubicBezTo>
                    <a:pt x="32" y="231"/>
                    <a:pt x="29" y="237"/>
                    <a:pt x="29" y="242"/>
                  </a:cubicBezTo>
                  <a:cubicBezTo>
                    <a:pt x="29" y="265"/>
                    <a:pt x="47" y="279"/>
                    <a:pt x="68" y="279"/>
                  </a:cubicBezTo>
                  <a:cubicBezTo>
                    <a:pt x="106" y="279"/>
                    <a:pt x="126" y="225"/>
                    <a:pt x="126" y="216"/>
                  </a:cubicBezTo>
                </a:path>
              </a:pathLst>
            </a:custGeom>
            <a:solidFill>
              <a:srgbClr val="000000"/>
            </a:solidFill>
            <a:ln w="15840">
              <a:noFill/>
            </a:ln>
          </p:spPr>
        </p:sp>
        <p:sp>
          <p:nvSpPr>
            <p:cNvPr id="2794" name="Freeform 102"/>
            <p:cNvSpPr/>
            <p:nvPr/>
          </p:nvSpPr>
          <p:spPr>
            <a:xfrm>
              <a:off x="2771640" y="2312280"/>
              <a:ext cx="36360" cy="77400"/>
            </a:xfrm>
            <a:custGeom>
              <a:avLst/>
              <a:gdLst/>
              <a:ahLst/>
              <a:rect l="0" t="0" r="r" b="b"/>
              <a:pathLst>
                <a:path w="101" h="215">
                  <a:moveTo>
                    <a:pt x="97" y="39"/>
                  </a:moveTo>
                  <a:cubicBezTo>
                    <a:pt x="97" y="39"/>
                    <a:pt x="100" y="30"/>
                    <a:pt x="100" y="24"/>
                  </a:cubicBezTo>
                  <a:cubicBezTo>
                    <a:pt x="100" y="9"/>
                    <a:pt x="89" y="0"/>
                    <a:pt x="77" y="0"/>
                  </a:cubicBezTo>
                  <a:cubicBezTo>
                    <a:pt x="63" y="0"/>
                    <a:pt x="58" y="13"/>
                    <a:pt x="56" y="19"/>
                  </a:cubicBezTo>
                  <a:lnTo>
                    <a:pt x="2" y="197"/>
                  </a:lnTo>
                  <a:cubicBezTo>
                    <a:pt x="0" y="203"/>
                    <a:pt x="0" y="203"/>
                    <a:pt x="0" y="205"/>
                  </a:cubicBezTo>
                  <a:cubicBezTo>
                    <a:pt x="0" y="210"/>
                    <a:pt x="14" y="214"/>
                    <a:pt x="16" y="214"/>
                  </a:cubicBezTo>
                  <a:cubicBezTo>
                    <a:pt x="19" y="214"/>
                    <a:pt x="19" y="212"/>
                    <a:pt x="21" y="209"/>
                  </a:cubicBezTo>
                  <a:lnTo>
                    <a:pt x="97" y="39"/>
                  </a:lnTo>
                </a:path>
              </a:pathLst>
            </a:custGeom>
            <a:solidFill>
              <a:srgbClr val="000000"/>
            </a:solidFill>
            <a:ln w="15840">
              <a:noFill/>
            </a:ln>
          </p:spPr>
        </p:sp>
        <p:sp>
          <p:nvSpPr>
            <p:cNvPr id="2795" name="Freeform 103"/>
            <p:cNvSpPr/>
            <p:nvPr/>
          </p:nvSpPr>
          <p:spPr>
            <a:xfrm>
              <a:off x="2946240" y="2180880"/>
              <a:ext cx="128520" cy="172080"/>
            </a:xfrm>
            <a:custGeom>
              <a:avLst/>
              <a:gdLst/>
              <a:ahLst/>
              <a:rect l="0" t="0" r="r" b="b"/>
              <a:pathLst>
                <a:path w="357" h="478">
                  <a:moveTo>
                    <a:pt x="330" y="255"/>
                  </a:moveTo>
                  <a:cubicBezTo>
                    <a:pt x="343" y="255"/>
                    <a:pt x="356" y="255"/>
                    <a:pt x="356" y="238"/>
                  </a:cubicBezTo>
                  <a:cubicBezTo>
                    <a:pt x="356" y="222"/>
                    <a:pt x="343" y="222"/>
                    <a:pt x="330" y="222"/>
                  </a:cubicBezTo>
                  <a:lnTo>
                    <a:pt x="29" y="222"/>
                  </a:lnTo>
                  <a:cubicBezTo>
                    <a:pt x="37" y="112"/>
                    <a:pt x="119" y="34"/>
                    <a:pt x="219" y="34"/>
                  </a:cubicBezTo>
                  <a:lnTo>
                    <a:pt x="330" y="34"/>
                  </a:lnTo>
                  <a:cubicBezTo>
                    <a:pt x="343" y="34"/>
                    <a:pt x="356" y="34"/>
                    <a:pt x="356" y="17"/>
                  </a:cubicBezTo>
                  <a:cubicBezTo>
                    <a:pt x="356" y="0"/>
                    <a:pt x="343" y="0"/>
                    <a:pt x="330" y="0"/>
                  </a:cubicBezTo>
                  <a:lnTo>
                    <a:pt x="217" y="0"/>
                  </a:lnTo>
                  <a:cubicBezTo>
                    <a:pt x="97" y="0"/>
                    <a:pt x="0" y="106"/>
                    <a:pt x="0" y="238"/>
                  </a:cubicBezTo>
                  <a:cubicBezTo>
                    <a:pt x="0" y="369"/>
                    <a:pt x="97" y="477"/>
                    <a:pt x="217" y="477"/>
                  </a:cubicBezTo>
                  <a:lnTo>
                    <a:pt x="330" y="477"/>
                  </a:lnTo>
                  <a:cubicBezTo>
                    <a:pt x="343" y="477"/>
                    <a:pt x="356" y="477"/>
                    <a:pt x="356" y="460"/>
                  </a:cubicBezTo>
                  <a:cubicBezTo>
                    <a:pt x="356" y="443"/>
                    <a:pt x="343" y="443"/>
                    <a:pt x="330" y="443"/>
                  </a:cubicBezTo>
                  <a:lnTo>
                    <a:pt x="219" y="443"/>
                  </a:lnTo>
                  <a:cubicBezTo>
                    <a:pt x="119" y="443"/>
                    <a:pt x="37" y="365"/>
                    <a:pt x="29" y="255"/>
                  </a:cubicBezTo>
                  <a:lnTo>
                    <a:pt x="330" y="255"/>
                  </a:lnTo>
                </a:path>
              </a:pathLst>
            </a:custGeom>
            <a:solidFill>
              <a:srgbClr val="000000"/>
            </a:solidFill>
            <a:ln w="15840">
              <a:noFill/>
            </a:ln>
          </p:spPr>
        </p:sp>
        <p:sp>
          <p:nvSpPr>
            <p:cNvPr id="2796" name="Freeform 104"/>
            <p:cNvSpPr/>
            <p:nvPr/>
          </p:nvSpPr>
          <p:spPr>
            <a:xfrm>
              <a:off x="3175560" y="2138760"/>
              <a:ext cx="182880" cy="202320"/>
            </a:xfrm>
            <a:custGeom>
              <a:avLst/>
              <a:gdLst/>
              <a:ahLst/>
              <a:rect l="0" t="0" r="r" b="b"/>
              <a:pathLst>
                <a:path w="508" h="562">
                  <a:moveTo>
                    <a:pt x="187" y="302"/>
                  </a:moveTo>
                  <a:lnTo>
                    <a:pt x="307" y="302"/>
                  </a:lnTo>
                  <a:cubicBezTo>
                    <a:pt x="407" y="302"/>
                    <a:pt x="507" y="216"/>
                    <a:pt x="507" y="125"/>
                  </a:cubicBezTo>
                  <a:cubicBezTo>
                    <a:pt x="507" y="61"/>
                    <a:pt x="460" y="0"/>
                    <a:pt x="367" y="0"/>
                  </a:cubicBezTo>
                  <a:lnTo>
                    <a:pt x="137" y="0"/>
                  </a:lnTo>
                  <a:cubicBezTo>
                    <a:pt x="124" y="0"/>
                    <a:pt x="116" y="0"/>
                    <a:pt x="116" y="15"/>
                  </a:cubicBezTo>
                  <a:cubicBezTo>
                    <a:pt x="116" y="26"/>
                    <a:pt x="122" y="26"/>
                    <a:pt x="137" y="26"/>
                  </a:cubicBezTo>
                  <a:cubicBezTo>
                    <a:pt x="145" y="26"/>
                    <a:pt x="158" y="26"/>
                    <a:pt x="167" y="28"/>
                  </a:cubicBezTo>
                  <a:cubicBezTo>
                    <a:pt x="179" y="28"/>
                    <a:pt x="182" y="32"/>
                    <a:pt x="182" y="41"/>
                  </a:cubicBezTo>
                  <a:cubicBezTo>
                    <a:pt x="182" y="43"/>
                    <a:pt x="182" y="47"/>
                    <a:pt x="180" y="56"/>
                  </a:cubicBezTo>
                  <a:lnTo>
                    <a:pt x="84" y="497"/>
                  </a:lnTo>
                  <a:cubicBezTo>
                    <a:pt x="77" y="529"/>
                    <a:pt x="76" y="535"/>
                    <a:pt x="19" y="535"/>
                  </a:cubicBezTo>
                  <a:cubicBezTo>
                    <a:pt x="8" y="535"/>
                    <a:pt x="0" y="535"/>
                    <a:pt x="0" y="551"/>
                  </a:cubicBezTo>
                  <a:cubicBezTo>
                    <a:pt x="0" y="561"/>
                    <a:pt x="8" y="561"/>
                    <a:pt x="11" y="561"/>
                  </a:cubicBezTo>
                  <a:cubicBezTo>
                    <a:pt x="31" y="561"/>
                    <a:pt x="80" y="559"/>
                    <a:pt x="101" y="559"/>
                  </a:cubicBezTo>
                  <a:cubicBezTo>
                    <a:pt x="116" y="559"/>
                    <a:pt x="132" y="559"/>
                    <a:pt x="146" y="559"/>
                  </a:cubicBezTo>
                  <a:cubicBezTo>
                    <a:pt x="163" y="559"/>
                    <a:pt x="177" y="561"/>
                    <a:pt x="192" y="561"/>
                  </a:cubicBezTo>
                  <a:cubicBezTo>
                    <a:pt x="198" y="561"/>
                    <a:pt x="206" y="561"/>
                    <a:pt x="206" y="544"/>
                  </a:cubicBezTo>
                  <a:cubicBezTo>
                    <a:pt x="206" y="535"/>
                    <a:pt x="200" y="535"/>
                    <a:pt x="187" y="535"/>
                  </a:cubicBezTo>
                  <a:cubicBezTo>
                    <a:pt x="161" y="535"/>
                    <a:pt x="140" y="535"/>
                    <a:pt x="140" y="520"/>
                  </a:cubicBezTo>
                  <a:cubicBezTo>
                    <a:pt x="140" y="516"/>
                    <a:pt x="142" y="512"/>
                    <a:pt x="143" y="507"/>
                  </a:cubicBezTo>
                  <a:lnTo>
                    <a:pt x="187" y="302"/>
                  </a:lnTo>
                  <a:moveTo>
                    <a:pt x="238" y="56"/>
                  </a:moveTo>
                  <a:cubicBezTo>
                    <a:pt x="245" y="28"/>
                    <a:pt x="245" y="26"/>
                    <a:pt x="275" y="26"/>
                  </a:cubicBezTo>
                  <a:lnTo>
                    <a:pt x="344" y="26"/>
                  </a:lnTo>
                  <a:cubicBezTo>
                    <a:pt x="402" y="26"/>
                    <a:pt x="441" y="48"/>
                    <a:pt x="441" y="104"/>
                  </a:cubicBezTo>
                  <a:cubicBezTo>
                    <a:pt x="441" y="136"/>
                    <a:pt x="427" y="207"/>
                    <a:pt x="399" y="237"/>
                  </a:cubicBezTo>
                  <a:cubicBezTo>
                    <a:pt x="364" y="274"/>
                    <a:pt x="320" y="279"/>
                    <a:pt x="290" y="279"/>
                  </a:cubicBezTo>
                  <a:lnTo>
                    <a:pt x="190" y="279"/>
                  </a:lnTo>
                  <a:lnTo>
                    <a:pt x="238" y="56"/>
                  </a:lnTo>
                </a:path>
              </a:pathLst>
            </a:custGeom>
            <a:solidFill>
              <a:srgbClr val="000000"/>
            </a:solidFill>
            <a:ln w="15840">
              <a:noFill/>
            </a:ln>
          </p:spPr>
        </p:sp>
        <p:sp>
          <p:nvSpPr>
            <p:cNvPr id="2797" name="Freeform 105"/>
            <p:cNvSpPr/>
            <p:nvPr/>
          </p:nvSpPr>
          <p:spPr>
            <a:xfrm>
              <a:off x="3341880" y="2239200"/>
              <a:ext cx="113760" cy="149760"/>
            </a:xfrm>
            <a:custGeom>
              <a:avLst/>
              <a:gdLst/>
              <a:ahLst/>
              <a:rect l="0" t="0" r="r" b="b"/>
              <a:pathLst>
                <a:path w="316" h="416">
                  <a:moveTo>
                    <a:pt x="315" y="7"/>
                  </a:moveTo>
                  <a:cubicBezTo>
                    <a:pt x="315" y="4"/>
                    <a:pt x="314" y="0"/>
                    <a:pt x="309" y="0"/>
                  </a:cubicBezTo>
                  <a:cubicBezTo>
                    <a:pt x="306" y="0"/>
                    <a:pt x="306" y="0"/>
                    <a:pt x="299" y="7"/>
                  </a:cubicBezTo>
                  <a:lnTo>
                    <a:pt x="275" y="41"/>
                  </a:lnTo>
                  <a:cubicBezTo>
                    <a:pt x="256" y="11"/>
                    <a:pt x="225" y="0"/>
                    <a:pt x="195" y="0"/>
                  </a:cubicBezTo>
                  <a:cubicBezTo>
                    <a:pt x="124" y="0"/>
                    <a:pt x="63" y="65"/>
                    <a:pt x="63" y="132"/>
                  </a:cubicBezTo>
                  <a:cubicBezTo>
                    <a:pt x="63" y="140"/>
                    <a:pt x="64" y="164"/>
                    <a:pt x="79" y="184"/>
                  </a:cubicBezTo>
                  <a:cubicBezTo>
                    <a:pt x="95" y="209"/>
                    <a:pt x="114" y="212"/>
                    <a:pt x="148" y="222"/>
                  </a:cubicBezTo>
                  <a:cubicBezTo>
                    <a:pt x="158" y="225"/>
                    <a:pt x="182" y="231"/>
                    <a:pt x="190" y="233"/>
                  </a:cubicBezTo>
                  <a:cubicBezTo>
                    <a:pt x="206" y="238"/>
                    <a:pt x="237" y="251"/>
                    <a:pt x="237" y="294"/>
                  </a:cubicBezTo>
                  <a:cubicBezTo>
                    <a:pt x="237" y="341"/>
                    <a:pt x="195" y="395"/>
                    <a:pt x="137" y="395"/>
                  </a:cubicBezTo>
                  <a:cubicBezTo>
                    <a:pt x="93" y="395"/>
                    <a:pt x="40" y="378"/>
                    <a:pt x="40" y="313"/>
                  </a:cubicBezTo>
                  <a:cubicBezTo>
                    <a:pt x="40" y="307"/>
                    <a:pt x="42" y="294"/>
                    <a:pt x="43" y="285"/>
                  </a:cubicBezTo>
                  <a:cubicBezTo>
                    <a:pt x="45" y="283"/>
                    <a:pt x="45" y="281"/>
                    <a:pt x="45" y="281"/>
                  </a:cubicBezTo>
                  <a:cubicBezTo>
                    <a:pt x="45" y="274"/>
                    <a:pt x="39" y="274"/>
                    <a:pt x="37" y="274"/>
                  </a:cubicBezTo>
                  <a:cubicBezTo>
                    <a:pt x="29" y="274"/>
                    <a:pt x="29" y="276"/>
                    <a:pt x="27" y="285"/>
                  </a:cubicBezTo>
                  <a:lnTo>
                    <a:pt x="2" y="401"/>
                  </a:lnTo>
                  <a:cubicBezTo>
                    <a:pt x="2" y="402"/>
                    <a:pt x="0" y="406"/>
                    <a:pt x="0" y="410"/>
                  </a:cubicBezTo>
                  <a:cubicBezTo>
                    <a:pt x="0" y="412"/>
                    <a:pt x="2" y="415"/>
                    <a:pt x="6" y="415"/>
                  </a:cubicBezTo>
                  <a:cubicBezTo>
                    <a:pt x="10" y="415"/>
                    <a:pt x="11" y="415"/>
                    <a:pt x="18" y="408"/>
                  </a:cubicBezTo>
                  <a:cubicBezTo>
                    <a:pt x="23" y="401"/>
                    <a:pt x="35" y="382"/>
                    <a:pt x="40" y="376"/>
                  </a:cubicBezTo>
                  <a:cubicBezTo>
                    <a:pt x="68" y="410"/>
                    <a:pt x="106" y="415"/>
                    <a:pt x="135" y="415"/>
                  </a:cubicBezTo>
                  <a:cubicBezTo>
                    <a:pt x="211" y="415"/>
                    <a:pt x="272" y="341"/>
                    <a:pt x="272" y="274"/>
                  </a:cubicBezTo>
                  <a:cubicBezTo>
                    <a:pt x="272" y="248"/>
                    <a:pt x="262" y="225"/>
                    <a:pt x="251" y="212"/>
                  </a:cubicBezTo>
                  <a:cubicBezTo>
                    <a:pt x="235" y="192"/>
                    <a:pt x="227" y="188"/>
                    <a:pt x="163" y="171"/>
                  </a:cubicBezTo>
                  <a:cubicBezTo>
                    <a:pt x="153" y="170"/>
                    <a:pt x="135" y="164"/>
                    <a:pt x="132" y="162"/>
                  </a:cubicBezTo>
                  <a:cubicBezTo>
                    <a:pt x="119" y="156"/>
                    <a:pt x="98" y="143"/>
                    <a:pt x="98" y="110"/>
                  </a:cubicBezTo>
                  <a:cubicBezTo>
                    <a:pt x="98" y="65"/>
                    <a:pt x="142" y="19"/>
                    <a:pt x="195" y="19"/>
                  </a:cubicBezTo>
                  <a:cubicBezTo>
                    <a:pt x="248" y="19"/>
                    <a:pt x="274" y="54"/>
                    <a:pt x="274" y="108"/>
                  </a:cubicBezTo>
                  <a:cubicBezTo>
                    <a:pt x="274" y="115"/>
                    <a:pt x="272" y="129"/>
                    <a:pt x="272" y="134"/>
                  </a:cubicBezTo>
                  <a:cubicBezTo>
                    <a:pt x="272" y="142"/>
                    <a:pt x="278" y="142"/>
                    <a:pt x="280" y="142"/>
                  </a:cubicBezTo>
                  <a:cubicBezTo>
                    <a:pt x="288" y="142"/>
                    <a:pt x="288" y="140"/>
                    <a:pt x="290" y="130"/>
                  </a:cubicBezTo>
                  <a:lnTo>
                    <a:pt x="315" y="7"/>
                  </a:lnTo>
                </a:path>
              </a:pathLst>
            </a:custGeom>
            <a:solidFill>
              <a:srgbClr val="000000"/>
            </a:solidFill>
            <a:ln w="15840">
              <a:noFill/>
            </a:ln>
          </p:spPr>
        </p:sp>
        <p:sp>
          <p:nvSpPr>
            <p:cNvPr id="2798" name="Freeform 106"/>
            <p:cNvSpPr/>
            <p:nvPr/>
          </p:nvSpPr>
          <p:spPr>
            <a:xfrm>
              <a:off x="3498480" y="2309040"/>
              <a:ext cx="30600" cy="88920"/>
            </a:xfrm>
            <a:custGeom>
              <a:avLst/>
              <a:gdLst/>
              <a:ahLst/>
              <a:rect l="0" t="0" r="r" b="b"/>
              <a:pathLst>
                <a:path w="85" h="247">
                  <a:moveTo>
                    <a:pt x="84" y="86"/>
                  </a:moveTo>
                  <a:cubicBezTo>
                    <a:pt x="84" y="32"/>
                    <a:pt x="66" y="0"/>
                    <a:pt x="39" y="0"/>
                  </a:cubicBezTo>
                  <a:cubicBezTo>
                    <a:pt x="14" y="0"/>
                    <a:pt x="0" y="20"/>
                    <a:pt x="0" y="43"/>
                  </a:cubicBezTo>
                  <a:cubicBezTo>
                    <a:pt x="0" y="65"/>
                    <a:pt x="14" y="88"/>
                    <a:pt x="39" y="88"/>
                  </a:cubicBezTo>
                  <a:cubicBezTo>
                    <a:pt x="47" y="88"/>
                    <a:pt x="56" y="84"/>
                    <a:pt x="63" y="76"/>
                  </a:cubicBezTo>
                  <a:cubicBezTo>
                    <a:pt x="66" y="75"/>
                    <a:pt x="66" y="75"/>
                    <a:pt x="68" y="75"/>
                  </a:cubicBezTo>
                  <a:cubicBezTo>
                    <a:pt x="68" y="75"/>
                    <a:pt x="69" y="75"/>
                    <a:pt x="69" y="86"/>
                  </a:cubicBezTo>
                  <a:cubicBezTo>
                    <a:pt x="69" y="147"/>
                    <a:pt x="43" y="197"/>
                    <a:pt x="19" y="224"/>
                  </a:cubicBezTo>
                  <a:cubicBezTo>
                    <a:pt x="11" y="233"/>
                    <a:pt x="11" y="235"/>
                    <a:pt x="11" y="237"/>
                  </a:cubicBezTo>
                  <a:cubicBezTo>
                    <a:pt x="11" y="244"/>
                    <a:pt x="14" y="246"/>
                    <a:pt x="19" y="246"/>
                  </a:cubicBezTo>
                  <a:cubicBezTo>
                    <a:pt x="27" y="246"/>
                    <a:pt x="84" y="183"/>
                    <a:pt x="84" y="86"/>
                  </a:cubicBezTo>
                </a:path>
              </a:pathLst>
            </a:custGeom>
            <a:solidFill>
              <a:srgbClr val="000000"/>
            </a:solidFill>
            <a:ln w="15840">
              <a:noFill/>
            </a:ln>
          </p:spPr>
        </p:sp>
        <p:sp>
          <p:nvSpPr>
            <p:cNvPr id="2799" name="Freeform 107"/>
            <p:cNvSpPr/>
            <p:nvPr/>
          </p:nvSpPr>
          <p:spPr>
            <a:xfrm>
              <a:off x="3596760" y="2145240"/>
              <a:ext cx="68040" cy="198720"/>
            </a:xfrm>
            <a:custGeom>
              <a:avLst/>
              <a:gdLst/>
              <a:ahLst/>
              <a:rect l="0" t="0" r="r" b="b"/>
              <a:pathLst>
                <a:path w="189" h="552">
                  <a:moveTo>
                    <a:pt x="182" y="30"/>
                  </a:moveTo>
                  <a:cubicBezTo>
                    <a:pt x="182" y="13"/>
                    <a:pt x="172" y="0"/>
                    <a:pt x="156" y="0"/>
                  </a:cubicBezTo>
                  <a:cubicBezTo>
                    <a:pt x="137" y="0"/>
                    <a:pt x="118" y="20"/>
                    <a:pt x="118" y="43"/>
                  </a:cubicBezTo>
                  <a:cubicBezTo>
                    <a:pt x="118" y="60"/>
                    <a:pt x="127" y="73"/>
                    <a:pt x="145" y="73"/>
                  </a:cubicBezTo>
                  <a:cubicBezTo>
                    <a:pt x="161" y="73"/>
                    <a:pt x="182" y="54"/>
                    <a:pt x="182" y="30"/>
                  </a:cubicBezTo>
                  <a:moveTo>
                    <a:pt x="127" y="339"/>
                  </a:moveTo>
                  <a:cubicBezTo>
                    <a:pt x="137" y="315"/>
                    <a:pt x="137" y="313"/>
                    <a:pt x="143" y="291"/>
                  </a:cubicBezTo>
                  <a:cubicBezTo>
                    <a:pt x="150" y="274"/>
                    <a:pt x="153" y="263"/>
                    <a:pt x="153" y="248"/>
                  </a:cubicBezTo>
                  <a:cubicBezTo>
                    <a:pt x="153" y="210"/>
                    <a:pt x="130" y="181"/>
                    <a:pt x="93" y="181"/>
                  </a:cubicBezTo>
                  <a:cubicBezTo>
                    <a:pt x="27" y="181"/>
                    <a:pt x="0" y="298"/>
                    <a:pt x="0" y="306"/>
                  </a:cubicBezTo>
                  <a:cubicBezTo>
                    <a:pt x="0" y="315"/>
                    <a:pt x="6" y="315"/>
                    <a:pt x="8" y="315"/>
                  </a:cubicBezTo>
                  <a:cubicBezTo>
                    <a:pt x="16" y="315"/>
                    <a:pt x="16" y="313"/>
                    <a:pt x="19" y="300"/>
                  </a:cubicBezTo>
                  <a:cubicBezTo>
                    <a:pt x="39" y="222"/>
                    <a:pt x="68" y="197"/>
                    <a:pt x="92" y="197"/>
                  </a:cubicBezTo>
                  <a:cubicBezTo>
                    <a:pt x="98" y="197"/>
                    <a:pt x="109" y="197"/>
                    <a:pt x="109" y="224"/>
                  </a:cubicBezTo>
                  <a:cubicBezTo>
                    <a:pt x="109" y="242"/>
                    <a:pt x="105" y="259"/>
                    <a:pt x="101" y="266"/>
                  </a:cubicBezTo>
                  <a:cubicBezTo>
                    <a:pt x="97" y="289"/>
                    <a:pt x="64" y="384"/>
                    <a:pt x="53" y="419"/>
                  </a:cubicBezTo>
                  <a:cubicBezTo>
                    <a:pt x="45" y="440"/>
                    <a:pt x="37" y="468"/>
                    <a:pt x="37" y="484"/>
                  </a:cubicBezTo>
                  <a:cubicBezTo>
                    <a:pt x="37" y="523"/>
                    <a:pt x="61" y="551"/>
                    <a:pt x="95" y="551"/>
                  </a:cubicBezTo>
                  <a:cubicBezTo>
                    <a:pt x="163" y="551"/>
                    <a:pt x="188" y="432"/>
                    <a:pt x="188" y="425"/>
                  </a:cubicBezTo>
                  <a:cubicBezTo>
                    <a:pt x="188" y="417"/>
                    <a:pt x="182" y="417"/>
                    <a:pt x="180" y="417"/>
                  </a:cubicBezTo>
                  <a:cubicBezTo>
                    <a:pt x="172" y="417"/>
                    <a:pt x="172" y="419"/>
                    <a:pt x="169" y="432"/>
                  </a:cubicBezTo>
                  <a:cubicBezTo>
                    <a:pt x="156" y="484"/>
                    <a:pt x="132" y="535"/>
                    <a:pt x="97" y="535"/>
                  </a:cubicBezTo>
                  <a:cubicBezTo>
                    <a:pt x="84" y="535"/>
                    <a:pt x="79" y="525"/>
                    <a:pt x="79" y="507"/>
                  </a:cubicBezTo>
                  <a:cubicBezTo>
                    <a:pt x="79" y="486"/>
                    <a:pt x="84" y="475"/>
                    <a:pt x="100" y="425"/>
                  </a:cubicBezTo>
                  <a:lnTo>
                    <a:pt x="127" y="339"/>
                  </a:lnTo>
                </a:path>
              </a:pathLst>
            </a:custGeom>
            <a:solidFill>
              <a:srgbClr val="000000"/>
            </a:solidFill>
            <a:ln w="15840">
              <a:noFill/>
            </a:ln>
          </p:spPr>
        </p:sp>
        <p:sp>
          <p:nvSpPr>
            <p:cNvPr id="2800" name="Freeform 108"/>
            <p:cNvSpPr/>
            <p:nvPr/>
          </p:nvSpPr>
          <p:spPr>
            <a:xfrm>
              <a:off x="3685320" y="2103120"/>
              <a:ext cx="45720" cy="107640"/>
            </a:xfrm>
            <a:custGeom>
              <a:avLst/>
              <a:gdLst/>
              <a:ahLst/>
              <a:rect l="0" t="0" r="r" b="b"/>
              <a:pathLst>
                <a:path w="127" h="299">
                  <a:moveTo>
                    <a:pt x="121" y="50"/>
                  </a:moveTo>
                  <a:cubicBezTo>
                    <a:pt x="126" y="41"/>
                    <a:pt x="126" y="35"/>
                    <a:pt x="126" y="32"/>
                  </a:cubicBezTo>
                  <a:cubicBezTo>
                    <a:pt x="126" y="13"/>
                    <a:pt x="111" y="0"/>
                    <a:pt x="97" y="0"/>
                  </a:cubicBezTo>
                  <a:cubicBezTo>
                    <a:pt x="77" y="0"/>
                    <a:pt x="71" y="19"/>
                    <a:pt x="69" y="28"/>
                  </a:cubicBezTo>
                  <a:lnTo>
                    <a:pt x="3" y="278"/>
                  </a:lnTo>
                  <a:cubicBezTo>
                    <a:pt x="2" y="278"/>
                    <a:pt x="0" y="285"/>
                    <a:pt x="0" y="285"/>
                  </a:cubicBezTo>
                  <a:cubicBezTo>
                    <a:pt x="0" y="292"/>
                    <a:pt x="16" y="298"/>
                    <a:pt x="19" y="298"/>
                  </a:cubicBezTo>
                  <a:cubicBezTo>
                    <a:pt x="23" y="298"/>
                    <a:pt x="24" y="298"/>
                    <a:pt x="27" y="289"/>
                  </a:cubicBezTo>
                  <a:lnTo>
                    <a:pt x="121" y="50"/>
                  </a:lnTo>
                </a:path>
              </a:pathLst>
            </a:custGeom>
            <a:solidFill>
              <a:srgbClr val="000000"/>
            </a:solidFill>
            <a:ln w="15840">
              <a:noFill/>
            </a:ln>
          </p:spPr>
        </p:sp>
        <p:sp>
          <p:nvSpPr>
            <p:cNvPr id="2801" name="Freeform 109"/>
            <p:cNvSpPr/>
            <p:nvPr/>
          </p:nvSpPr>
          <p:spPr>
            <a:xfrm>
              <a:off x="3854520" y="2129400"/>
              <a:ext cx="127800" cy="275400"/>
            </a:xfrm>
            <a:custGeom>
              <a:avLst/>
              <a:gdLst/>
              <a:ahLst/>
              <a:rect l="0" t="0" r="r" b="b"/>
              <a:pathLst>
                <a:path w="355" h="765">
                  <a:moveTo>
                    <a:pt x="349" y="32"/>
                  </a:moveTo>
                  <a:cubicBezTo>
                    <a:pt x="354" y="20"/>
                    <a:pt x="354" y="19"/>
                    <a:pt x="354" y="17"/>
                  </a:cubicBezTo>
                  <a:cubicBezTo>
                    <a:pt x="354" y="11"/>
                    <a:pt x="351" y="0"/>
                    <a:pt x="340" y="0"/>
                  </a:cubicBezTo>
                  <a:cubicBezTo>
                    <a:pt x="332" y="0"/>
                    <a:pt x="330" y="6"/>
                    <a:pt x="325" y="17"/>
                  </a:cubicBezTo>
                  <a:lnTo>
                    <a:pt x="5" y="732"/>
                  </a:lnTo>
                  <a:cubicBezTo>
                    <a:pt x="0" y="743"/>
                    <a:pt x="0" y="745"/>
                    <a:pt x="0" y="749"/>
                  </a:cubicBezTo>
                  <a:cubicBezTo>
                    <a:pt x="0" y="754"/>
                    <a:pt x="5" y="764"/>
                    <a:pt x="14" y="764"/>
                  </a:cubicBezTo>
                  <a:cubicBezTo>
                    <a:pt x="23" y="764"/>
                    <a:pt x="24" y="760"/>
                    <a:pt x="31" y="749"/>
                  </a:cubicBezTo>
                  <a:lnTo>
                    <a:pt x="349" y="32"/>
                  </a:lnTo>
                </a:path>
              </a:pathLst>
            </a:custGeom>
            <a:solidFill>
              <a:srgbClr val="000000"/>
            </a:solidFill>
            <a:ln w="15840">
              <a:noFill/>
            </a:ln>
          </p:spPr>
        </p:sp>
        <p:sp>
          <p:nvSpPr>
            <p:cNvPr id="2802" name="Freeform 110"/>
            <p:cNvSpPr/>
            <p:nvPr/>
          </p:nvSpPr>
          <p:spPr>
            <a:xfrm>
              <a:off x="3833280" y="2232000"/>
              <a:ext cx="170280" cy="70200"/>
            </a:xfrm>
            <a:custGeom>
              <a:avLst/>
              <a:gdLst/>
              <a:ahLst/>
              <a:rect l="0" t="0" r="r" b="b"/>
              <a:pathLst>
                <a:path w="473" h="195">
                  <a:moveTo>
                    <a:pt x="447" y="34"/>
                  </a:moveTo>
                  <a:cubicBezTo>
                    <a:pt x="459" y="34"/>
                    <a:pt x="472" y="34"/>
                    <a:pt x="472" y="17"/>
                  </a:cubicBezTo>
                  <a:cubicBezTo>
                    <a:pt x="472" y="0"/>
                    <a:pt x="459" y="0"/>
                    <a:pt x="449" y="0"/>
                  </a:cubicBezTo>
                  <a:lnTo>
                    <a:pt x="24" y="0"/>
                  </a:lnTo>
                  <a:cubicBezTo>
                    <a:pt x="13" y="0"/>
                    <a:pt x="0" y="0"/>
                    <a:pt x="0" y="17"/>
                  </a:cubicBezTo>
                  <a:cubicBezTo>
                    <a:pt x="0" y="34"/>
                    <a:pt x="13" y="34"/>
                    <a:pt x="24" y="34"/>
                  </a:cubicBezTo>
                  <a:lnTo>
                    <a:pt x="447" y="34"/>
                  </a:lnTo>
                  <a:moveTo>
                    <a:pt x="449" y="194"/>
                  </a:moveTo>
                  <a:cubicBezTo>
                    <a:pt x="459" y="194"/>
                    <a:pt x="472" y="194"/>
                    <a:pt x="472" y="177"/>
                  </a:cubicBezTo>
                  <a:cubicBezTo>
                    <a:pt x="472" y="160"/>
                    <a:pt x="459" y="160"/>
                    <a:pt x="447" y="160"/>
                  </a:cubicBezTo>
                  <a:lnTo>
                    <a:pt x="24" y="160"/>
                  </a:lnTo>
                  <a:cubicBezTo>
                    <a:pt x="13" y="160"/>
                    <a:pt x="0" y="160"/>
                    <a:pt x="0" y="177"/>
                  </a:cubicBezTo>
                  <a:cubicBezTo>
                    <a:pt x="0" y="194"/>
                    <a:pt x="13" y="194"/>
                    <a:pt x="24" y="194"/>
                  </a:cubicBezTo>
                  <a:lnTo>
                    <a:pt x="449" y="194"/>
                  </a:lnTo>
                </a:path>
              </a:pathLst>
            </a:custGeom>
            <a:solidFill>
              <a:srgbClr val="000000"/>
            </a:solidFill>
            <a:ln w="15840">
              <a:noFill/>
            </a:ln>
          </p:spPr>
        </p:sp>
        <p:sp>
          <p:nvSpPr>
            <p:cNvPr id="2803" name="Freeform 111"/>
            <p:cNvSpPr/>
            <p:nvPr/>
          </p:nvSpPr>
          <p:spPr>
            <a:xfrm>
              <a:off x="4095000" y="2145240"/>
              <a:ext cx="68040" cy="198720"/>
            </a:xfrm>
            <a:custGeom>
              <a:avLst/>
              <a:gdLst/>
              <a:ahLst/>
              <a:rect l="0" t="0" r="r" b="b"/>
              <a:pathLst>
                <a:path w="189" h="552">
                  <a:moveTo>
                    <a:pt x="182" y="30"/>
                  </a:moveTo>
                  <a:cubicBezTo>
                    <a:pt x="182" y="13"/>
                    <a:pt x="172" y="0"/>
                    <a:pt x="156" y="0"/>
                  </a:cubicBezTo>
                  <a:cubicBezTo>
                    <a:pt x="137" y="0"/>
                    <a:pt x="118" y="20"/>
                    <a:pt x="118" y="43"/>
                  </a:cubicBezTo>
                  <a:cubicBezTo>
                    <a:pt x="118" y="60"/>
                    <a:pt x="127" y="73"/>
                    <a:pt x="143" y="73"/>
                  </a:cubicBezTo>
                  <a:cubicBezTo>
                    <a:pt x="161" y="73"/>
                    <a:pt x="182" y="54"/>
                    <a:pt x="182" y="30"/>
                  </a:cubicBezTo>
                  <a:moveTo>
                    <a:pt x="127" y="339"/>
                  </a:moveTo>
                  <a:cubicBezTo>
                    <a:pt x="137" y="315"/>
                    <a:pt x="137" y="313"/>
                    <a:pt x="143" y="291"/>
                  </a:cubicBezTo>
                  <a:cubicBezTo>
                    <a:pt x="150" y="274"/>
                    <a:pt x="153" y="263"/>
                    <a:pt x="153" y="248"/>
                  </a:cubicBezTo>
                  <a:cubicBezTo>
                    <a:pt x="153" y="210"/>
                    <a:pt x="130" y="181"/>
                    <a:pt x="93" y="181"/>
                  </a:cubicBezTo>
                  <a:cubicBezTo>
                    <a:pt x="27" y="181"/>
                    <a:pt x="0" y="298"/>
                    <a:pt x="0" y="306"/>
                  </a:cubicBezTo>
                  <a:cubicBezTo>
                    <a:pt x="0" y="315"/>
                    <a:pt x="6" y="315"/>
                    <a:pt x="8" y="315"/>
                  </a:cubicBezTo>
                  <a:cubicBezTo>
                    <a:pt x="16" y="315"/>
                    <a:pt x="16" y="313"/>
                    <a:pt x="19" y="300"/>
                  </a:cubicBezTo>
                  <a:cubicBezTo>
                    <a:pt x="39" y="222"/>
                    <a:pt x="68" y="197"/>
                    <a:pt x="92" y="197"/>
                  </a:cubicBezTo>
                  <a:cubicBezTo>
                    <a:pt x="98" y="197"/>
                    <a:pt x="109" y="197"/>
                    <a:pt x="109" y="224"/>
                  </a:cubicBezTo>
                  <a:cubicBezTo>
                    <a:pt x="109" y="242"/>
                    <a:pt x="105" y="259"/>
                    <a:pt x="101" y="266"/>
                  </a:cubicBezTo>
                  <a:cubicBezTo>
                    <a:pt x="97" y="289"/>
                    <a:pt x="64" y="384"/>
                    <a:pt x="53" y="419"/>
                  </a:cubicBezTo>
                  <a:cubicBezTo>
                    <a:pt x="45" y="440"/>
                    <a:pt x="37" y="468"/>
                    <a:pt x="37" y="484"/>
                  </a:cubicBezTo>
                  <a:cubicBezTo>
                    <a:pt x="37" y="523"/>
                    <a:pt x="61" y="551"/>
                    <a:pt x="95" y="551"/>
                  </a:cubicBezTo>
                  <a:cubicBezTo>
                    <a:pt x="163" y="551"/>
                    <a:pt x="188" y="432"/>
                    <a:pt x="188" y="425"/>
                  </a:cubicBezTo>
                  <a:cubicBezTo>
                    <a:pt x="188" y="417"/>
                    <a:pt x="182" y="417"/>
                    <a:pt x="180" y="417"/>
                  </a:cubicBezTo>
                  <a:cubicBezTo>
                    <a:pt x="172" y="417"/>
                    <a:pt x="172" y="419"/>
                    <a:pt x="169" y="432"/>
                  </a:cubicBezTo>
                  <a:cubicBezTo>
                    <a:pt x="156" y="484"/>
                    <a:pt x="132" y="535"/>
                    <a:pt x="97" y="535"/>
                  </a:cubicBezTo>
                  <a:cubicBezTo>
                    <a:pt x="84" y="535"/>
                    <a:pt x="79" y="525"/>
                    <a:pt x="79" y="507"/>
                  </a:cubicBezTo>
                  <a:cubicBezTo>
                    <a:pt x="79" y="486"/>
                    <a:pt x="84" y="475"/>
                    <a:pt x="100" y="425"/>
                  </a:cubicBezTo>
                  <a:lnTo>
                    <a:pt x="127" y="339"/>
                  </a:lnTo>
                </a:path>
              </a:pathLst>
            </a:custGeom>
            <a:solidFill>
              <a:srgbClr val="000000"/>
            </a:solidFill>
            <a:ln w="15840">
              <a:noFill/>
            </a:ln>
          </p:spPr>
        </p:sp>
        <p:sp>
          <p:nvSpPr>
            <p:cNvPr id="2804" name="Freeform 112"/>
            <p:cNvSpPr/>
            <p:nvPr/>
          </p:nvSpPr>
          <p:spPr>
            <a:xfrm>
              <a:off x="4197600" y="2309040"/>
              <a:ext cx="30600" cy="88920"/>
            </a:xfrm>
            <a:custGeom>
              <a:avLst/>
              <a:gdLst/>
              <a:ahLst/>
              <a:rect l="0" t="0" r="r" b="b"/>
              <a:pathLst>
                <a:path w="85" h="247">
                  <a:moveTo>
                    <a:pt x="84" y="86"/>
                  </a:moveTo>
                  <a:cubicBezTo>
                    <a:pt x="84" y="32"/>
                    <a:pt x="66" y="0"/>
                    <a:pt x="39" y="0"/>
                  </a:cubicBezTo>
                  <a:cubicBezTo>
                    <a:pt x="14" y="0"/>
                    <a:pt x="0" y="20"/>
                    <a:pt x="0" y="43"/>
                  </a:cubicBezTo>
                  <a:cubicBezTo>
                    <a:pt x="0" y="65"/>
                    <a:pt x="14" y="88"/>
                    <a:pt x="39" y="88"/>
                  </a:cubicBezTo>
                  <a:cubicBezTo>
                    <a:pt x="47" y="88"/>
                    <a:pt x="56" y="84"/>
                    <a:pt x="63" y="76"/>
                  </a:cubicBezTo>
                  <a:cubicBezTo>
                    <a:pt x="66" y="75"/>
                    <a:pt x="66" y="75"/>
                    <a:pt x="68" y="75"/>
                  </a:cubicBezTo>
                  <a:cubicBezTo>
                    <a:pt x="68" y="75"/>
                    <a:pt x="69" y="75"/>
                    <a:pt x="69" y="86"/>
                  </a:cubicBezTo>
                  <a:cubicBezTo>
                    <a:pt x="69" y="147"/>
                    <a:pt x="43" y="197"/>
                    <a:pt x="19" y="224"/>
                  </a:cubicBezTo>
                  <a:cubicBezTo>
                    <a:pt x="11" y="233"/>
                    <a:pt x="11" y="235"/>
                    <a:pt x="11" y="237"/>
                  </a:cubicBezTo>
                  <a:cubicBezTo>
                    <a:pt x="11" y="244"/>
                    <a:pt x="14" y="246"/>
                    <a:pt x="19" y="246"/>
                  </a:cubicBezTo>
                  <a:cubicBezTo>
                    <a:pt x="27" y="246"/>
                    <a:pt x="84" y="183"/>
                    <a:pt x="84" y="86"/>
                  </a:cubicBezTo>
                </a:path>
              </a:pathLst>
            </a:custGeom>
            <a:solidFill>
              <a:srgbClr val="000000"/>
            </a:solidFill>
            <a:ln w="15840">
              <a:noFill/>
            </a:ln>
          </p:spPr>
        </p:sp>
        <p:sp>
          <p:nvSpPr>
            <p:cNvPr id="2805" name="Freeform 113"/>
            <p:cNvSpPr/>
            <p:nvPr/>
          </p:nvSpPr>
          <p:spPr>
            <a:xfrm>
              <a:off x="4299120" y="2138760"/>
              <a:ext cx="255960" cy="202320"/>
            </a:xfrm>
            <a:custGeom>
              <a:avLst/>
              <a:gdLst/>
              <a:ahLst/>
              <a:rect l="0" t="0" r="r" b="b"/>
              <a:pathLst>
                <a:path w="711" h="562">
                  <a:moveTo>
                    <a:pt x="626" y="63"/>
                  </a:moveTo>
                  <a:cubicBezTo>
                    <a:pt x="633" y="34"/>
                    <a:pt x="634" y="26"/>
                    <a:pt x="687" y="26"/>
                  </a:cubicBezTo>
                  <a:cubicBezTo>
                    <a:pt x="703" y="26"/>
                    <a:pt x="710" y="26"/>
                    <a:pt x="710" y="9"/>
                  </a:cubicBezTo>
                  <a:cubicBezTo>
                    <a:pt x="710" y="0"/>
                    <a:pt x="703" y="0"/>
                    <a:pt x="691" y="0"/>
                  </a:cubicBezTo>
                  <a:lnTo>
                    <a:pt x="597" y="0"/>
                  </a:lnTo>
                  <a:cubicBezTo>
                    <a:pt x="579" y="0"/>
                    <a:pt x="578" y="0"/>
                    <a:pt x="570" y="15"/>
                  </a:cubicBezTo>
                  <a:lnTo>
                    <a:pt x="311" y="484"/>
                  </a:lnTo>
                  <a:lnTo>
                    <a:pt x="256" y="19"/>
                  </a:lnTo>
                  <a:cubicBezTo>
                    <a:pt x="254" y="0"/>
                    <a:pt x="253" y="0"/>
                    <a:pt x="233" y="0"/>
                  </a:cubicBezTo>
                  <a:lnTo>
                    <a:pt x="137" y="0"/>
                  </a:lnTo>
                  <a:cubicBezTo>
                    <a:pt x="124" y="0"/>
                    <a:pt x="116" y="0"/>
                    <a:pt x="116" y="15"/>
                  </a:cubicBezTo>
                  <a:cubicBezTo>
                    <a:pt x="116" y="26"/>
                    <a:pt x="122" y="26"/>
                    <a:pt x="137" y="26"/>
                  </a:cubicBezTo>
                  <a:cubicBezTo>
                    <a:pt x="145" y="26"/>
                    <a:pt x="158" y="26"/>
                    <a:pt x="166" y="28"/>
                  </a:cubicBezTo>
                  <a:cubicBezTo>
                    <a:pt x="177" y="28"/>
                    <a:pt x="182" y="32"/>
                    <a:pt x="182" y="41"/>
                  </a:cubicBezTo>
                  <a:cubicBezTo>
                    <a:pt x="182" y="43"/>
                    <a:pt x="182" y="47"/>
                    <a:pt x="179" y="56"/>
                  </a:cubicBezTo>
                  <a:lnTo>
                    <a:pt x="89" y="473"/>
                  </a:lnTo>
                  <a:cubicBezTo>
                    <a:pt x="82" y="507"/>
                    <a:pt x="71" y="533"/>
                    <a:pt x="13" y="535"/>
                  </a:cubicBezTo>
                  <a:cubicBezTo>
                    <a:pt x="10" y="535"/>
                    <a:pt x="0" y="536"/>
                    <a:pt x="0" y="551"/>
                  </a:cubicBezTo>
                  <a:cubicBezTo>
                    <a:pt x="0" y="559"/>
                    <a:pt x="5" y="561"/>
                    <a:pt x="10" y="561"/>
                  </a:cubicBezTo>
                  <a:cubicBezTo>
                    <a:pt x="32" y="561"/>
                    <a:pt x="58" y="559"/>
                    <a:pt x="80" y="559"/>
                  </a:cubicBezTo>
                  <a:cubicBezTo>
                    <a:pt x="105" y="559"/>
                    <a:pt x="130" y="561"/>
                    <a:pt x="155" y="561"/>
                  </a:cubicBezTo>
                  <a:cubicBezTo>
                    <a:pt x="158" y="561"/>
                    <a:pt x="166" y="561"/>
                    <a:pt x="166" y="544"/>
                  </a:cubicBezTo>
                  <a:cubicBezTo>
                    <a:pt x="166" y="535"/>
                    <a:pt x="159" y="535"/>
                    <a:pt x="155" y="535"/>
                  </a:cubicBezTo>
                  <a:cubicBezTo>
                    <a:pt x="113" y="535"/>
                    <a:pt x="106" y="518"/>
                    <a:pt x="106" y="499"/>
                  </a:cubicBezTo>
                  <a:cubicBezTo>
                    <a:pt x="106" y="494"/>
                    <a:pt x="106" y="490"/>
                    <a:pt x="108" y="481"/>
                  </a:cubicBezTo>
                  <a:lnTo>
                    <a:pt x="204" y="34"/>
                  </a:lnTo>
                  <a:lnTo>
                    <a:pt x="206" y="34"/>
                  </a:lnTo>
                  <a:lnTo>
                    <a:pt x="267" y="542"/>
                  </a:lnTo>
                  <a:cubicBezTo>
                    <a:pt x="267" y="551"/>
                    <a:pt x="269" y="561"/>
                    <a:pt x="277" y="561"/>
                  </a:cubicBezTo>
                  <a:cubicBezTo>
                    <a:pt x="285" y="561"/>
                    <a:pt x="290" y="551"/>
                    <a:pt x="293" y="546"/>
                  </a:cubicBezTo>
                  <a:lnTo>
                    <a:pt x="579" y="26"/>
                  </a:lnTo>
                  <a:lnTo>
                    <a:pt x="478" y="497"/>
                  </a:lnTo>
                  <a:cubicBezTo>
                    <a:pt x="472" y="529"/>
                    <a:pt x="470" y="535"/>
                    <a:pt x="414" y="535"/>
                  </a:cubicBezTo>
                  <a:cubicBezTo>
                    <a:pt x="402" y="535"/>
                    <a:pt x="394" y="535"/>
                    <a:pt x="394" y="551"/>
                  </a:cubicBezTo>
                  <a:cubicBezTo>
                    <a:pt x="394" y="561"/>
                    <a:pt x="402" y="561"/>
                    <a:pt x="404" y="561"/>
                  </a:cubicBezTo>
                  <a:cubicBezTo>
                    <a:pt x="425" y="561"/>
                    <a:pt x="473" y="559"/>
                    <a:pt x="493" y="559"/>
                  </a:cubicBezTo>
                  <a:cubicBezTo>
                    <a:pt x="522" y="559"/>
                    <a:pt x="552" y="561"/>
                    <a:pt x="581" y="561"/>
                  </a:cubicBezTo>
                  <a:cubicBezTo>
                    <a:pt x="586" y="561"/>
                    <a:pt x="594" y="561"/>
                    <a:pt x="594" y="544"/>
                  </a:cubicBezTo>
                  <a:cubicBezTo>
                    <a:pt x="594" y="535"/>
                    <a:pt x="588" y="535"/>
                    <a:pt x="575" y="535"/>
                  </a:cubicBezTo>
                  <a:cubicBezTo>
                    <a:pt x="549" y="535"/>
                    <a:pt x="528" y="535"/>
                    <a:pt x="528" y="520"/>
                  </a:cubicBezTo>
                  <a:cubicBezTo>
                    <a:pt x="528" y="518"/>
                    <a:pt x="528" y="516"/>
                    <a:pt x="533" y="501"/>
                  </a:cubicBezTo>
                  <a:lnTo>
                    <a:pt x="626" y="63"/>
                  </a:lnTo>
                </a:path>
              </a:pathLst>
            </a:custGeom>
            <a:solidFill>
              <a:srgbClr val="000000"/>
            </a:solidFill>
            <a:ln w="15840">
              <a:noFill/>
            </a:ln>
          </p:spPr>
        </p:sp>
        <p:sp>
          <p:nvSpPr>
            <p:cNvPr id="2806" name="Freeform 114"/>
            <p:cNvSpPr/>
            <p:nvPr/>
          </p:nvSpPr>
          <p:spPr>
            <a:xfrm>
              <a:off x="4588920" y="2119320"/>
              <a:ext cx="60120" cy="295560"/>
            </a:xfrm>
            <a:custGeom>
              <a:avLst/>
              <a:gdLst/>
              <a:ahLst/>
              <a:rect l="0" t="0" r="r" b="b"/>
              <a:pathLst>
                <a:path w="167" h="821">
                  <a:moveTo>
                    <a:pt x="166" y="812"/>
                  </a:moveTo>
                  <a:cubicBezTo>
                    <a:pt x="166" y="810"/>
                    <a:pt x="166" y="808"/>
                    <a:pt x="153" y="794"/>
                  </a:cubicBezTo>
                  <a:cubicBezTo>
                    <a:pt x="64" y="691"/>
                    <a:pt x="42" y="536"/>
                    <a:pt x="42" y="410"/>
                  </a:cubicBezTo>
                  <a:cubicBezTo>
                    <a:pt x="42" y="268"/>
                    <a:pt x="69" y="125"/>
                    <a:pt x="156" y="22"/>
                  </a:cubicBezTo>
                  <a:cubicBezTo>
                    <a:pt x="166" y="13"/>
                    <a:pt x="166" y="11"/>
                    <a:pt x="166" y="7"/>
                  </a:cubicBezTo>
                  <a:cubicBezTo>
                    <a:pt x="166" y="2"/>
                    <a:pt x="163" y="0"/>
                    <a:pt x="158" y="0"/>
                  </a:cubicBezTo>
                  <a:cubicBezTo>
                    <a:pt x="151" y="0"/>
                    <a:pt x="87" y="56"/>
                    <a:pt x="45" y="160"/>
                  </a:cubicBezTo>
                  <a:cubicBezTo>
                    <a:pt x="8" y="250"/>
                    <a:pt x="0" y="341"/>
                    <a:pt x="0" y="410"/>
                  </a:cubicBezTo>
                  <a:cubicBezTo>
                    <a:pt x="0" y="475"/>
                    <a:pt x="8" y="574"/>
                    <a:pt x="47" y="667"/>
                  </a:cubicBezTo>
                  <a:cubicBezTo>
                    <a:pt x="90" y="767"/>
                    <a:pt x="151" y="820"/>
                    <a:pt x="158" y="820"/>
                  </a:cubicBezTo>
                  <a:cubicBezTo>
                    <a:pt x="163" y="820"/>
                    <a:pt x="166" y="818"/>
                    <a:pt x="166" y="812"/>
                  </a:cubicBezTo>
                </a:path>
              </a:pathLst>
            </a:custGeom>
            <a:solidFill>
              <a:srgbClr val="000000"/>
            </a:solidFill>
            <a:ln w="15840">
              <a:noFill/>
            </a:ln>
          </p:spPr>
        </p:sp>
        <p:sp>
          <p:nvSpPr>
            <p:cNvPr id="2807" name="Freeform 115"/>
            <p:cNvSpPr/>
            <p:nvPr/>
          </p:nvSpPr>
          <p:spPr>
            <a:xfrm>
              <a:off x="4654440" y="2209680"/>
              <a:ext cx="133560" cy="188280"/>
            </a:xfrm>
            <a:custGeom>
              <a:avLst/>
              <a:gdLst/>
              <a:ahLst/>
              <a:rect l="0" t="0" r="r" b="b"/>
              <a:pathLst>
                <a:path w="371" h="523">
                  <a:moveTo>
                    <a:pt x="55" y="464"/>
                  </a:moveTo>
                  <a:cubicBezTo>
                    <a:pt x="48" y="492"/>
                    <a:pt x="48" y="497"/>
                    <a:pt x="16" y="497"/>
                  </a:cubicBezTo>
                  <a:cubicBezTo>
                    <a:pt x="8" y="497"/>
                    <a:pt x="0" y="497"/>
                    <a:pt x="0" y="512"/>
                  </a:cubicBezTo>
                  <a:cubicBezTo>
                    <a:pt x="0" y="520"/>
                    <a:pt x="3" y="522"/>
                    <a:pt x="10" y="522"/>
                  </a:cubicBezTo>
                  <a:cubicBezTo>
                    <a:pt x="29" y="522"/>
                    <a:pt x="48" y="520"/>
                    <a:pt x="69" y="520"/>
                  </a:cubicBezTo>
                  <a:cubicBezTo>
                    <a:pt x="92" y="520"/>
                    <a:pt x="116" y="522"/>
                    <a:pt x="138" y="522"/>
                  </a:cubicBezTo>
                  <a:cubicBezTo>
                    <a:pt x="143" y="522"/>
                    <a:pt x="151" y="522"/>
                    <a:pt x="151" y="507"/>
                  </a:cubicBezTo>
                  <a:cubicBezTo>
                    <a:pt x="151" y="497"/>
                    <a:pt x="145" y="497"/>
                    <a:pt x="135" y="497"/>
                  </a:cubicBezTo>
                  <a:cubicBezTo>
                    <a:pt x="100" y="497"/>
                    <a:pt x="100" y="492"/>
                    <a:pt x="100" y="484"/>
                  </a:cubicBezTo>
                  <a:cubicBezTo>
                    <a:pt x="100" y="473"/>
                    <a:pt x="129" y="341"/>
                    <a:pt x="134" y="320"/>
                  </a:cubicBezTo>
                  <a:cubicBezTo>
                    <a:pt x="143" y="343"/>
                    <a:pt x="163" y="373"/>
                    <a:pt x="200" y="373"/>
                  </a:cubicBezTo>
                  <a:cubicBezTo>
                    <a:pt x="282" y="373"/>
                    <a:pt x="370" y="251"/>
                    <a:pt x="370" y="132"/>
                  </a:cubicBezTo>
                  <a:cubicBezTo>
                    <a:pt x="370" y="54"/>
                    <a:pt x="330" y="0"/>
                    <a:pt x="277" y="0"/>
                  </a:cubicBezTo>
                  <a:cubicBezTo>
                    <a:pt x="241" y="0"/>
                    <a:pt x="206" y="30"/>
                    <a:pt x="184" y="61"/>
                  </a:cubicBezTo>
                  <a:cubicBezTo>
                    <a:pt x="175" y="17"/>
                    <a:pt x="145" y="0"/>
                    <a:pt x="119" y="0"/>
                  </a:cubicBezTo>
                  <a:cubicBezTo>
                    <a:pt x="87" y="0"/>
                    <a:pt x="72" y="32"/>
                    <a:pt x="66" y="47"/>
                  </a:cubicBezTo>
                  <a:cubicBezTo>
                    <a:pt x="55" y="75"/>
                    <a:pt x="45" y="125"/>
                    <a:pt x="45" y="127"/>
                  </a:cubicBezTo>
                  <a:cubicBezTo>
                    <a:pt x="45" y="134"/>
                    <a:pt x="52" y="134"/>
                    <a:pt x="53" y="134"/>
                  </a:cubicBezTo>
                  <a:cubicBezTo>
                    <a:pt x="61" y="134"/>
                    <a:pt x="61" y="134"/>
                    <a:pt x="66" y="115"/>
                  </a:cubicBezTo>
                  <a:cubicBezTo>
                    <a:pt x="77" y="58"/>
                    <a:pt x="92" y="19"/>
                    <a:pt x="118" y="19"/>
                  </a:cubicBezTo>
                  <a:cubicBezTo>
                    <a:pt x="129" y="19"/>
                    <a:pt x="138" y="24"/>
                    <a:pt x="138" y="56"/>
                  </a:cubicBezTo>
                  <a:cubicBezTo>
                    <a:pt x="138" y="75"/>
                    <a:pt x="137" y="84"/>
                    <a:pt x="134" y="97"/>
                  </a:cubicBezTo>
                  <a:lnTo>
                    <a:pt x="55" y="464"/>
                  </a:lnTo>
                  <a:moveTo>
                    <a:pt x="180" y="106"/>
                  </a:moveTo>
                  <a:cubicBezTo>
                    <a:pt x="185" y="84"/>
                    <a:pt x="204" y="61"/>
                    <a:pt x="217" y="48"/>
                  </a:cubicBezTo>
                  <a:cubicBezTo>
                    <a:pt x="241" y="24"/>
                    <a:pt x="262" y="19"/>
                    <a:pt x="274" y="19"/>
                  </a:cubicBezTo>
                  <a:cubicBezTo>
                    <a:pt x="303" y="19"/>
                    <a:pt x="320" y="47"/>
                    <a:pt x="320" y="95"/>
                  </a:cubicBezTo>
                  <a:cubicBezTo>
                    <a:pt x="320" y="143"/>
                    <a:pt x="296" y="238"/>
                    <a:pt x="283" y="270"/>
                  </a:cubicBezTo>
                  <a:cubicBezTo>
                    <a:pt x="259" y="326"/>
                    <a:pt x="225" y="354"/>
                    <a:pt x="200" y="354"/>
                  </a:cubicBezTo>
                  <a:cubicBezTo>
                    <a:pt x="151" y="354"/>
                    <a:pt x="143" y="285"/>
                    <a:pt x="143" y="281"/>
                  </a:cubicBezTo>
                  <a:cubicBezTo>
                    <a:pt x="143" y="279"/>
                    <a:pt x="143" y="278"/>
                    <a:pt x="145" y="268"/>
                  </a:cubicBezTo>
                  <a:lnTo>
                    <a:pt x="180" y="106"/>
                  </a:lnTo>
                </a:path>
              </a:pathLst>
            </a:custGeom>
            <a:solidFill>
              <a:srgbClr val="000000"/>
            </a:solidFill>
            <a:ln w="15840">
              <a:noFill/>
            </a:ln>
          </p:spPr>
        </p:sp>
        <p:sp>
          <p:nvSpPr>
            <p:cNvPr id="2808" name="Freeform 116"/>
            <p:cNvSpPr/>
            <p:nvPr/>
          </p:nvSpPr>
          <p:spPr>
            <a:xfrm>
              <a:off x="4799160" y="2243160"/>
              <a:ext cx="158400" cy="141840"/>
            </a:xfrm>
            <a:custGeom>
              <a:avLst/>
              <a:gdLst/>
              <a:ahLst/>
              <a:rect l="0" t="0" r="r" b="b"/>
              <a:pathLst>
                <a:path w="440" h="394">
                  <a:moveTo>
                    <a:pt x="251" y="173"/>
                  </a:moveTo>
                  <a:lnTo>
                    <a:pt x="298" y="119"/>
                  </a:lnTo>
                  <a:cubicBezTo>
                    <a:pt x="362" y="47"/>
                    <a:pt x="381" y="24"/>
                    <a:pt x="427" y="20"/>
                  </a:cubicBezTo>
                  <a:cubicBezTo>
                    <a:pt x="433" y="20"/>
                    <a:pt x="439" y="20"/>
                    <a:pt x="439" y="9"/>
                  </a:cubicBezTo>
                  <a:cubicBezTo>
                    <a:pt x="439" y="2"/>
                    <a:pt x="433" y="0"/>
                    <a:pt x="431" y="0"/>
                  </a:cubicBezTo>
                  <a:cubicBezTo>
                    <a:pt x="417" y="0"/>
                    <a:pt x="399" y="2"/>
                    <a:pt x="385" y="2"/>
                  </a:cubicBezTo>
                  <a:cubicBezTo>
                    <a:pt x="372" y="2"/>
                    <a:pt x="340" y="0"/>
                    <a:pt x="327" y="0"/>
                  </a:cubicBezTo>
                  <a:cubicBezTo>
                    <a:pt x="324" y="0"/>
                    <a:pt x="317" y="2"/>
                    <a:pt x="317" y="13"/>
                  </a:cubicBezTo>
                  <a:cubicBezTo>
                    <a:pt x="317" y="13"/>
                    <a:pt x="317" y="20"/>
                    <a:pt x="325" y="20"/>
                  </a:cubicBezTo>
                  <a:cubicBezTo>
                    <a:pt x="330" y="20"/>
                    <a:pt x="341" y="22"/>
                    <a:pt x="341" y="35"/>
                  </a:cubicBezTo>
                  <a:cubicBezTo>
                    <a:pt x="341" y="43"/>
                    <a:pt x="335" y="52"/>
                    <a:pt x="330" y="60"/>
                  </a:cubicBezTo>
                  <a:cubicBezTo>
                    <a:pt x="325" y="63"/>
                    <a:pt x="262" y="134"/>
                    <a:pt x="245" y="156"/>
                  </a:cubicBezTo>
                  <a:lnTo>
                    <a:pt x="193" y="43"/>
                  </a:lnTo>
                  <a:cubicBezTo>
                    <a:pt x="193" y="41"/>
                    <a:pt x="192" y="37"/>
                    <a:pt x="192" y="35"/>
                  </a:cubicBezTo>
                  <a:cubicBezTo>
                    <a:pt x="192" y="32"/>
                    <a:pt x="201" y="22"/>
                    <a:pt x="217" y="20"/>
                  </a:cubicBezTo>
                  <a:cubicBezTo>
                    <a:pt x="221" y="20"/>
                    <a:pt x="229" y="20"/>
                    <a:pt x="229" y="7"/>
                  </a:cubicBezTo>
                  <a:cubicBezTo>
                    <a:pt x="229" y="7"/>
                    <a:pt x="227" y="0"/>
                    <a:pt x="219" y="0"/>
                  </a:cubicBezTo>
                  <a:cubicBezTo>
                    <a:pt x="209" y="0"/>
                    <a:pt x="196" y="2"/>
                    <a:pt x="187" y="2"/>
                  </a:cubicBezTo>
                  <a:cubicBezTo>
                    <a:pt x="175" y="2"/>
                    <a:pt x="164" y="2"/>
                    <a:pt x="155" y="2"/>
                  </a:cubicBezTo>
                  <a:cubicBezTo>
                    <a:pt x="145" y="2"/>
                    <a:pt x="134" y="2"/>
                    <a:pt x="124" y="2"/>
                  </a:cubicBezTo>
                  <a:cubicBezTo>
                    <a:pt x="116" y="2"/>
                    <a:pt x="106" y="0"/>
                    <a:pt x="98" y="0"/>
                  </a:cubicBezTo>
                  <a:cubicBezTo>
                    <a:pt x="95" y="0"/>
                    <a:pt x="87" y="0"/>
                    <a:pt x="87" y="13"/>
                  </a:cubicBezTo>
                  <a:cubicBezTo>
                    <a:pt x="87" y="20"/>
                    <a:pt x="93" y="20"/>
                    <a:pt x="101" y="20"/>
                  </a:cubicBezTo>
                  <a:cubicBezTo>
                    <a:pt x="130" y="20"/>
                    <a:pt x="134" y="26"/>
                    <a:pt x="138" y="37"/>
                  </a:cubicBezTo>
                  <a:lnTo>
                    <a:pt x="208" y="197"/>
                  </a:lnTo>
                  <a:lnTo>
                    <a:pt x="180" y="229"/>
                  </a:lnTo>
                  <a:cubicBezTo>
                    <a:pt x="171" y="240"/>
                    <a:pt x="146" y="265"/>
                    <a:pt x="138" y="276"/>
                  </a:cubicBezTo>
                  <a:cubicBezTo>
                    <a:pt x="77" y="346"/>
                    <a:pt x="56" y="371"/>
                    <a:pt x="13" y="373"/>
                  </a:cubicBezTo>
                  <a:cubicBezTo>
                    <a:pt x="5" y="373"/>
                    <a:pt x="0" y="373"/>
                    <a:pt x="0" y="386"/>
                  </a:cubicBezTo>
                  <a:cubicBezTo>
                    <a:pt x="0" y="387"/>
                    <a:pt x="2" y="393"/>
                    <a:pt x="6" y="393"/>
                  </a:cubicBezTo>
                  <a:cubicBezTo>
                    <a:pt x="21" y="393"/>
                    <a:pt x="39" y="391"/>
                    <a:pt x="53" y="391"/>
                  </a:cubicBezTo>
                  <a:cubicBezTo>
                    <a:pt x="61" y="391"/>
                    <a:pt x="74" y="391"/>
                    <a:pt x="82" y="391"/>
                  </a:cubicBezTo>
                  <a:cubicBezTo>
                    <a:pt x="92" y="391"/>
                    <a:pt x="103" y="393"/>
                    <a:pt x="111" y="393"/>
                  </a:cubicBezTo>
                  <a:cubicBezTo>
                    <a:pt x="113" y="393"/>
                    <a:pt x="121" y="393"/>
                    <a:pt x="121" y="382"/>
                  </a:cubicBezTo>
                  <a:cubicBezTo>
                    <a:pt x="121" y="373"/>
                    <a:pt x="116" y="373"/>
                    <a:pt x="113" y="373"/>
                  </a:cubicBezTo>
                  <a:cubicBezTo>
                    <a:pt x="108" y="373"/>
                    <a:pt x="97" y="371"/>
                    <a:pt x="97" y="358"/>
                  </a:cubicBezTo>
                  <a:cubicBezTo>
                    <a:pt x="97" y="348"/>
                    <a:pt x="103" y="341"/>
                    <a:pt x="114" y="328"/>
                  </a:cubicBezTo>
                  <a:lnTo>
                    <a:pt x="216" y="214"/>
                  </a:lnTo>
                  <a:lnTo>
                    <a:pt x="275" y="350"/>
                  </a:lnTo>
                  <a:cubicBezTo>
                    <a:pt x="278" y="356"/>
                    <a:pt x="278" y="358"/>
                    <a:pt x="278" y="358"/>
                  </a:cubicBezTo>
                  <a:cubicBezTo>
                    <a:pt x="278" y="361"/>
                    <a:pt x="269" y="371"/>
                    <a:pt x="253" y="373"/>
                  </a:cubicBezTo>
                  <a:cubicBezTo>
                    <a:pt x="248" y="373"/>
                    <a:pt x="241" y="373"/>
                    <a:pt x="241" y="386"/>
                  </a:cubicBezTo>
                  <a:cubicBezTo>
                    <a:pt x="241" y="386"/>
                    <a:pt x="241" y="393"/>
                    <a:pt x="249" y="393"/>
                  </a:cubicBezTo>
                  <a:cubicBezTo>
                    <a:pt x="259" y="393"/>
                    <a:pt x="272" y="391"/>
                    <a:pt x="283" y="391"/>
                  </a:cubicBezTo>
                  <a:cubicBezTo>
                    <a:pt x="293" y="391"/>
                    <a:pt x="304" y="391"/>
                    <a:pt x="315" y="391"/>
                  </a:cubicBezTo>
                  <a:cubicBezTo>
                    <a:pt x="324" y="391"/>
                    <a:pt x="335" y="391"/>
                    <a:pt x="344" y="391"/>
                  </a:cubicBezTo>
                  <a:cubicBezTo>
                    <a:pt x="353" y="391"/>
                    <a:pt x="364" y="393"/>
                    <a:pt x="372" y="393"/>
                  </a:cubicBezTo>
                  <a:cubicBezTo>
                    <a:pt x="373" y="393"/>
                    <a:pt x="381" y="393"/>
                    <a:pt x="381" y="380"/>
                  </a:cubicBezTo>
                  <a:cubicBezTo>
                    <a:pt x="381" y="373"/>
                    <a:pt x="375" y="373"/>
                    <a:pt x="367" y="373"/>
                  </a:cubicBezTo>
                  <a:cubicBezTo>
                    <a:pt x="338" y="373"/>
                    <a:pt x="336" y="367"/>
                    <a:pt x="332" y="356"/>
                  </a:cubicBezTo>
                  <a:lnTo>
                    <a:pt x="251" y="173"/>
                  </a:lnTo>
                </a:path>
              </a:pathLst>
            </a:custGeom>
            <a:solidFill>
              <a:srgbClr val="000000"/>
            </a:solidFill>
            <a:ln w="15840">
              <a:noFill/>
            </a:ln>
          </p:spPr>
        </p:sp>
        <p:sp>
          <p:nvSpPr>
            <p:cNvPr id="2809" name="Freeform 117"/>
            <p:cNvSpPr/>
            <p:nvPr/>
          </p:nvSpPr>
          <p:spPr>
            <a:xfrm>
              <a:off x="4969080" y="2340000"/>
              <a:ext cx="45720" cy="100800"/>
            </a:xfrm>
            <a:custGeom>
              <a:avLst/>
              <a:gdLst/>
              <a:ahLst/>
              <a:rect l="0" t="0" r="r" b="b"/>
              <a:pathLst>
                <a:path w="127" h="280">
                  <a:moveTo>
                    <a:pt x="109" y="19"/>
                  </a:moveTo>
                  <a:cubicBezTo>
                    <a:pt x="109" y="7"/>
                    <a:pt x="103" y="0"/>
                    <a:pt x="93" y="0"/>
                  </a:cubicBezTo>
                  <a:cubicBezTo>
                    <a:pt x="84" y="0"/>
                    <a:pt x="71" y="11"/>
                    <a:pt x="71" y="24"/>
                  </a:cubicBezTo>
                  <a:cubicBezTo>
                    <a:pt x="71" y="35"/>
                    <a:pt x="79" y="43"/>
                    <a:pt x="87" y="43"/>
                  </a:cubicBezTo>
                  <a:cubicBezTo>
                    <a:pt x="98" y="43"/>
                    <a:pt x="109" y="30"/>
                    <a:pt x="109" y="19"/>
                  </a:cubicBezTo>
                  <a:moveTo>
                    <a:pt x="126" y="216"/>
                  </a:moveTo>
                  <a:cubicBezTo>
                    <a:pt x="126" y="210"/>
                    <a:pt x="121" y="210"/>
                    <a:pt x="119" y="210"/>
                  </a:cubicBezTo>
                  <a:cubicBezTo>
                    <a:pt x="113" y="210"/>
                    <a:pt x="113" y="210"/>
                    <a:pt x="109" y="220"/>
                  </a:cubicBezTo>
                  <a:cubicBezTo>
                    <a:pt x="105" y="242"/>
                    <a:pt x="89" y="265"/>
                    <a:pt x="69" y="265"/>
                  </a:cubicBezTo>
                  <a:cubicBezTo>
                    <a:pt x="61" y="265"/>
                    <a:pt x="60" y="259"/>
                    <a:pt x="60" y="250"/>
                  </a:cubicBezTo>
                  <a:cubicBezTo>
                    <a:pt x="60" y="240"/>
                    <a:pt x="61" y="237"/>
                    <a:pt x="64" y="229"/>
                  </a:cubicBezTo>
                  <a:cubicBezTo>
                    <a:pt x="66" y="220"/>
                    <a:pt x="69" y="212"/>
                    <a:pt x="71" y="207"/>
                  </a:cubicBezTo>
                  <a:cubicBezTo>
                    <a:pt x="72" y="203"/>
                    <a:pt x="87" y="164"/>
                    <a:pt x="92" y="149"/>
                  </a:cubicBezTo>
                  <a:cubicBezTo>
                    <a:pt x="95" y="142"/>
                    <a:pt x="97" y="136"/>
                    <a:pt x="97" y="129"/>
                  </a:cubicBezTo>
                  <a:cubicBezTo>
                    <a:pt x="97" y="110"/>
                    <a:pt x="80" y="93"/>
                    <a:pt x="58" y="93"/>
                  </a:cubicBezTo>
                  <a:cubicBezTo>
                    <a:pt x="19" y="93"/>
                    <a:pt x="0" y="145"/>
                    <a:pt x="0" y="156"/>
                  </a:cubicBezTo>
                  <a:cubicBezTo>
                    <a:pt x="0" y="162"/>
                    <a:pt x="6" y="162"/>
                    <a:pt x="8" y="162"/>
                  </a:cubicBezTo>
                  <a:cubicBezTo>
                    <a:pt x="13" y="162"/>
                    <a:pt x="14" y="160"/>
                    <a:pt x="16" y="155"/>
                  </a:cubicBezTo>
                  <a:cubicBezTo>
                    <a:pt x="24" y="125"/>
                    <a:pt x="40" y="106"/>
                    <a:pt x="56" y="106"/>
                  </a:cubicBezTo>
                  <a:cubicBezTo>
                    <a:pt x="63" y="106"/>
                    <a:pt x="68" y="112"/>
                    <a:pt x="68" y="123"/>
                  </a:cubicBezTo>
                  <a:cubicBezTo>
                    <a:pt x="68" y="125"/>
                    <a:pt x="68" y="129"/>
                    <a:pt x="64" y="138"/>
                  </a:cubicBezTo>
                  <a:cubicBezTo>
                    <a:pt x="63" y="145"/>
                    <a:pt x="47" y="188"/>
                    <a:pt x="42" y="203"/>
                  </a:cubicBezTo>
                  <a:cubicBezTo>
                    <a:pt x="39" y="210"/>
                    <a:pt x="39" y="210"/>
                    <a:pt x="34" y="225"/>
                  </a:cubicBezTo>
                  <a:cubicBezTo>
                    <a:pt x="32" y="231"/>
                    <a:pt x="29" y="237"/>
                    <a:pt x="29" y="242"/>
                  </a:cubicBezTo>
                  <a:cubicBezTo>
                    <a:pt x="29" y="265"/>
                    <a:pt x="47" y="279"/>
                    <a:pt x="69" y="279"/>
                  </a:cubicBezTo>
                  <a:cubicBezTo>
                    <a:pt x="106" y="279"/>
                    <a:pt x="126" y="225"/>
                    <a:pt x="126" y="216"/>
                  </a:cubicBezTo>
                </a:path>
              </a:pathLst>
            </a:custGeom>
            <a:solidFill>
              <a:srgbClr val="000000"/>
            </a:solidFill>
            <a:ln w="15840">
              <a:noFill/>
            </a:ln>
          </p:spPr>
        </p:sp>
        <p:sp>
          <p:nvSpPr>
            <p:cNvPr id="2810" name="Freeform 118"/>
            <p:cNvSpPr/>
            <p:nvPr/>
          </p:nvSpPr>
          <p:spPr>
            <a:xfrm>
              <a:off x="5037480" y="2312280"/>
              <a:ext cx="36360" cy="77400"/>
            </a:xfrm>
            <a:custGeom>
              <a:avLst/>
              <a:gdLst/>
              <a:ahLst/>
              <a:rect l="0" t="0" r="r" b="b"/>
              <a:pathLst>
                <a:path w="101" h="215">
                  <a:moveTo>
                    <a:pt x="97" y="39"/>
                  </a:moveTo>
                  <a:cubicBezTo>
                    <a:pt x="97" y="39"/>
                    <a:pt x="100" y="30"/>
                    <a:pt x="100" y="24"/>
                  </a:cubicBezTo>
                  <a:cubicBezTo>
                    <a:pt x="100" y="9"/>
                    <a:pt x="89" y="0"/>
                    <a:pt x="77" y="0"/>
                  </a:cubicBezTo>
                  <a:cubicBezTo>
                    <a:pt x="63" y="0"/>
                    <a:pt x="58" y="13"/>
                    <a:pt x="56" y="19"/>
                  </a:cubicBezTo>
                  <a:lnTo>
                    <a:pt x="2" y="197"/>
                  </a:lnTo>
                  <a:cubicBezTo>
                    <a:pt x="0" y="203"/>
                    <a:pt x="0" y="203"/>
                    <a:pt x="0" y="205"/>
                  </a:cubicBezTo>
                  <a:cubicBezTo>
                    <a:pt x="0" y="210"/>
                    <a:pt x="14" y="214"/>
                    <a:pt x="16" y="214"/>
                  </a:cubicBezTo>
                  <a:cubicBezTo>
                    <a:pt x="19" y="214"/>
                    <a:pt x="19" y="212"/>
                    <a:pt x="21" y="209"/>
                  </a:cubicBezTo>
                  <a:lnTo>
                    <a:pt x="97" y="39"/>
                  </a:lnTo>
                </a:path>
              </a:pathLst>
            </a:custGeom>
            <a:solidFill>
              <a:srgbClr val="000000"/>
            </a:solidFill>
            <a:ln w="15840">
              <a:noFill/>
            </a:ln>
          </p:spPr>
        </p:sp>
        <p:sp>
          <p:nvSpPr>
            <p:cNvPr id="2811" name="Freeform 119"/>
            <p:cNvSpPr/>
            <p:nvPr/>
          </p:nvSpPr>
          <p:spPr>
            <a:xfrm>
              <a:off x="5134320" y="2119320"/>
              <a:ext cx="60120" cy="295560"/>
            </a:xfrm>
            <a:custGeom>
              <a:avLst/>
              <a:gdLst/>
              <a:ahLst/>
              <a:rect l="0" t="0" r="r" b="b"/>
              <a:pathLst>
                <a:path w="167" h="821">
                  <a:moveTo>
                    <a:pt x="166" y="410"/>
                  </a:moveTo>
                  <a:cubicBezTo>
                    <a:pt x="166" y="346"/>
                    <a:pt x="158" y="248"/>
                    <a:pt x="119" y="155"/>
                  </a:cubicBezTo>
                  <a:cubicBezTo>
                    <a:pt x="76" y="54"/>
                    <a:pt x="14" y="0"/>
                    <a:pt x="6" y="0"/>
                  </a:cubicBezTo>
                  <a:cubicBezTo>
                    <a:pt x="3" y="0"/>
                    <a:pt x="0" y="4"/>
                    <a:pt x="0" y="7"/>
                  </a:cubicBezTo>
                  <a:cubicBezTo>
                    <a:pt x="0" y="11"/>
                    <a:pt x="0" y="13"/>
                    <a:pt x="13" y="28"/>
                  </a:cubicBezTo>
                  <a:cubicBezTo>
                    <a:pt x="84" y="108"/>
                    <a:pt x="124" y="238"/>
                    <a:pt x="124" y="410"/>
                  </a:cubicBezTo>
                  <a:cubicBezTo>
                    <a:pt x="124" y="550"/>
                    <a:pt x="98" y="695"/>
                    <a:pt x="10" y="797"/>
                  </a:cubicBezTo>
                  <a:cubicBezTo>
                    <a:pt x="0" y="808"/>
                    <a:pt x="0" y="810"/>
                    <a:pt x="0" y="812"/>
                  </a:cubicBezTo>
                  <a:cubicBezTo>
                    <a:pt x="0" y="818"/>
                    <a:pt x="3" y="820"/>
                    <a:pt x="6" y="820"/>
                  </a:cubicBezTo>
                  <a:cubicBezTo>
                    <a:pt x="14" y="820"/>
                    <a:pt x="79" y="764"/>
                    <a:pt x="121" y="659"/>
                  </a:cubicBezTo>
                  <a:cubicBezTo>
                    <a:pt x="158" y="570"/>
                    <a:pt x="166" y="479"/>
                    <a:pt x="166" y="410"/>
                  </a:cubicBezTo>
                </a:path>
              </a:pathLst>
            </a:custGeom>
            <a:solidFill>
              <a:srgbClr val="000000"/>
            </a:solidFill>
            <a:ln w="15840">
              <a:noFill/>
            </a:ln>
          </p:spPr>
        </p:sp>
        <p:sp>
          <p:nvSpPr>
            <p:cNvPr id="2812" name="Freeform 120"/>
            <p:cNvSpPr/>
            <p:nvPr/>
          </p:nvSpPr>
          <p:spPr>
            <a:xfrm>
              <a:off x="5303880" y="2232000"/>
              <a:ext cx="170280" cy="70200"/>
            </a:xfrm>
            <a:custGeom>
              <a:avLst/>
              <a:gdLst/>
              <a:ahLst/>
              <a:rect l="0" t="0" r="r" b="b"/>
              <a:pathLst>
                <a:path w="473" h="195">
                  <a:moveTo>
                    <a:pt x="447" y="34"/>
                  </a:moveTo>
                  <a:cubicBezTo>
                    <a:pt x="459" y="34"/>
                    <a:pt x="472" y="34"/>
                    <a:pt x="472" y="17"/>
                  </a:cubicBezTo>
                  <a:cubicBezTo>
                    <a:pt x="472" y="0"/>
                    <a:pt x="459" y="0"/>
                    <a:pt x="449" y="0"/>
                  </a:cubicBezTo>
                  <a:lnTo>
                    <a:pt x="24" y="0"/>
                  </a:lnTo>
                  <a:cubicBezTo>
                    <a:pt x="13" y="0"/>
                    <a:pt x="0" y="0"/>
                    <a:pt x="0" y="17"/>
                  </a:cubicBezTo>
                  <a:cubicBezTo>
                    <a:pt x="0" y="34"/>
                    <a:pt x="13" y="34"/>
                    <a:pt x="24" y="34"/>
                  </a:cubicBezTo>
                  <a:lnTo>
                    <a:pt x="447" y="34"/>
                  </a:lnTo>
                  <a:moveTo>
                    <a:pt x="449" y="194"/>
                  </a:moveTo>
                  <a:cubicBezTo>
                    <a:pt x="459" y="194"/>
                    <a:pt x="472" y="194"/>
                    <a:pt x="472" y="177"/>
                  </a:cubicBezTo>
                  <a:cubicBezTo>
                    <a:pt x="472" y="160"/>
                    <a:pt x="459" y="160"/>
                    <a:pt x="447" y="160"/>
                  </a:cubicBezTo>
                  <a:lnTo>
                    <a:pt x="24" y="160"/>
                  </a:lnTo>
                  <a:cubicBezTo>
                    <a:pt x="13" y="160"/>
                    <a:pt x="0" y="160"/>
                    <a:pt x="0" y="177"/>
                  </a:cubicBezTo>
                  <a:cubicBezTo>
                    <a:pt x="0" y="194"/>
                    <a:pt x="13" y="194"/>
                    <a:pt x="24" y="194"/>
                  </a:cubicBezTo>
                  <a:lnTo>
                    <a:pt x="449" y="194"/>
                  </a:lnTo>
                </a:path>
              </a:pathLst>
            </a:custGeom>
            <a:solidFill>
              <a:srgbClr val="000000"/>
            </a:solidFill>
            <a:ln w="15840">
              <a:noFill/>
            </a:ln>
          </p:spPr>
        </p:sp>
        <p:sp>
          <p:nvSpPr>
            <p:cNvPr id="2813" name="Freeform 121"/>
            <p:cNvSpPr/>
            <p:nvPr/>
          </p:nvSpPr>
          <p:spPr>
            <a:xfrm>
              <a:off x="5568120" y="2144160"/>
              <a:ext cx="108000" cy="203400"/>
            </a:xfrm>
            <a:custGeom>
              <a:avLst/>
              <a:gdLst/>
              <a:ahLst/>
              <a:rect l="0" t="0" r="r" b="b"/>
              <a:pathLst>
                <a:path w="300" h="565">
                  <a:moveTo>
                    <a:pt x="299" y="285"/>
                  </a:moveTo>
                  <a:cubicBezTo>
                    <a:pt x="299" y="218"/>
                    <a:pt x="296" y="153"/>
                    <a:pt x="270" y="91"/>
                  </a:cubicBezTo>
                  <a:cubicBezTo>
                    <a:pt x="238" y="13"/>
                    <a:pt x="180" y="0"/>
                    <a:pt x="150" y="0"/>
                  </a:cubicBezTo>
                  <a:cubicBezTo>
                    <a:pt x="108" y="0"/>
                    <a:pt x="55" y="20"/>
                    <a:pt x="26" y="97"/>
                  </a:cubicBezTo>
                  <a:cubicBezTo>
                    <a:pt x="3" y="155"/>
                    <a:pt x="0" y="218"/>
                    <a:pt x="0" y="285"/>
                  </a:cubicBezTo>
                  <a:cubicBezTo>
                    <a:pt x="0" y="346"/>
                    <a:pt x="3" y="419"/>
                    <a:pt x="32" y="482"/>
                  </a:cubicBezTo>
                  <a:cubicBezTo>
                    <a:pt x="63" y="548"/>
                    <a:pt x="114" y="564"/>
                    <a:pt x="150" y="564"/>
                  </a:cubicBezTo>
                  <a:cubicBezTo>
                    <a:pt x="188" y="564"/>
                    <a:pt x="241" y="548"/>
                    <a:pt x="274" y="469"/>
                  </a:cubicBezTo>
                  <a:cubicBezTo>
                    <a:pt x="296" y="414"/>
                    <a:pt x="299" y="348"/>
                    <a:pt x="299" y="285"/>
                  </a:cubicBezTo>
                  <a:moveTo>
                    <a:pt x="150" y="548"/>
                  </a:moveTo>
                  <a:cubicBezTo>
                    <a:pt x="122" y="548"/>
                    <a:pt x="79" y="527"/>
                    <a:pt x="68" y="447"/>
                  </a:cubicBezTo>
                  <a:cubicBezTo>
                    <a:pt x="60" y="399"/>
                    <a:pt x="60" y="322"/>
                    <a:pt x="60" y="274"/>
                  </a:cubicBezTo>
                  <a:cubicBezTo>
                    <a:pt x="60" y="222"/>
                    <a:pt x="60" y="168"/>
                    <a:pt x="64" y="123"/>
                  </a:cubicBezTo>
                  <a:cubicBezTo>
                    <a:pt x="79" y="26"/>
                    <a:pt x="132" y="19"/>
                    <a:pt x="150" y="19"/>
                  </a:cubicBezTo>
                  <a:cubicBezTo>
                    <a:pt x="172" y="19"/>
                    <a:pt x="221" y="34"/>
                    <a:pt x="233" y="114"/>
                  </a:cubicBezTo>
                  <a:cubicBezTo>
                    <a:pt x="240" y="160"/>
                    <a:pt x="240" y="222"/>
                    <a:pt x="240" y="274"/>
                  </a:cubicBezTo>
                  <a:cubicBezTo>
                    <a:pt x="240" y="335"/>
                    <a:pt x="240" y="391"/>
                    <a:pt x="232" y="443"/>
                  </a:cubicBezTo>
                  <a:cubicBezTo>
                    <a:pt x="222" y="522"/>
                    <a:pt x="182" y="548"/>
                    <a:pt x="150" y="548"/>
                  </a:cubicBezTo>
                </a:path>
              </a:pathLst>
            </a:custGeom>
            <a:solidFill>
              <a:srgbClr val="000000"/>
            </a:solidFill>
            <a:ln w="15840">
              <a:noFill/>
            </a:ln>
          </p:spPr>
        </p:sp>
      </p:grpSp>
      <p:sp>
        <p:nvSpPr>
          <p:cNvPr id="2814" name="TextShape 122"/>
          <p:cNvSpPr txBox="1"/>
          <p:nvPr/>
        </p:nvSpPr>
        <p:spPr>
          <a:xfrm>
            <a:off x="382680" y="1683720"/>
            <a:ext cx="4206240" cy="602280"/>
          </a:xfrm>
          <a:prstGeom prst="rect">
            <a:avLst/>
          </a:prstGeom>
          <a:noFill/>
          <a:ln>
            <a:noFill/>
          </a:ln>
        </p:spPr>
        <p:txBody>
          <a:bodyPr lIns="90000" rIns="90000" tIns="45000" bIns="45000"/>
          <a:p>
            <a:r>
              <a:rPr b="0" lang="en-US" sz="1800" spc="-1" strike="noStrike">
                <a:latin typeface="Arial"/>
              </a:rPr>
              <a:t>The marking distribution is </a:t>
            </a:r>
            <a:endParaRPr b="0" lang="en-US" sz="1800" spc="-1" strike="noStrike">
              <a:latin typeface="Arial"/>
            </a:endParaRPr>
          </a:p>
        </p:txBody>
      </p:sp>
      <p:sp>
        <p:nvSpPr>
          <p:cNvPr id="2815" name="TextShape 123"/>
          <p:cNvSpPr txBox="1"/>
          <p:nvPr/>
        </p:nvSpPr>
        <p:spPr>
          <a:xfrm>
            <a:off x="365760" y="2616480"/>
            <a:ext cx="2834640" cy="858240"/>
          </a:xfrm>
          <a:prstGeom prst="rect">
            <a:avLst/>
          </a:prstGeom>
          <a:noFill/>
          <a:ln>
            <a:noFill/>
          </a:ln>
        </p:spPr>
        <p:txBody>
          <a:bodyPr lIns="90000" rIns="90000" tIns="45000" bIns="45000"/>
          <a:p>
            <a:r>
              <a:rPr b="1" lang="en-US" sz="1800" spc="-1" strike="noStrike">
                <a:latin typeface="Arial"/>
              </a:rPr>
              <a:t>Type 1</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grpSp>
        <p:nvGrpSpPr>
          <p:cNvPr id="2816" name="Group 124"/>
          <p:cNvGrpSpPr/>
          <p:nvPr/>
        </p:nvGrpSpPr>
        <p:grpSpPr>
          <a:xfrm>
            <a:off x="1543680" y="2769120"/>
            <a:ext cx="1931040" cy="254880"/>
            <a:chOff x="1543680" y="2769120"/>
            <a:chExt cx="1931040" cy="254880"/>
          </a:xfrm>
        </p:grpSpPr>
        <p:sp>
          <p:nvSpPr>
            <p:cNvPr id="2817" name="Freeform 125"/>
            <p:cNvSpPr/>
            <p:nvPr/>
          </p:nvSpPr>
          <p:spPr>
            <a:xfrm>
              <a:off x="1543680" y="2775600"/>
              <a:ext cx="1931400" cy="248760"/>
            </a:xfrm>
            <a:custGeom>
              <a:avLst/>
              <a:gdLst/>
              <a:ahLst/>
              <a:rect l="0" t="0" r="r" b="b"/>
              <a:pathLst>
                <a:path w="5365" h="691">
                  <a:moveTo>
                    <a:pt x="2681" y="690"/>
                  </a:moveTo>
                  <a:lnTo>
                    <a:pt x="0" y="690"/>
                  </a:lnTo>
                  <a:lnTo>
                    <a:pt x="0" y="0"/>
                  </a:lnTo>
                  <a:lnTo>
                    <a:pt x="5364" y="0"/>
                  </a:lnTo>
                  <a:lnTo>
                    <a:pt x="5364" y="690"/>
                  </a:lnTo>
                  <a:lnTo>
                    <a:pt x="2681" y="690"/>
                  </a:lnTo>
                </a:path>
              </a:pathLst>
            </a:custGeom>
            <a:solidFill>
              <a:srgbClr val="ffffff"/>
            </a:solidFill>
            <a:ln w="15840">
              <a:noFill/>
            </a:ln>
          </p:spPr>
        </p:sp>
        <p:sp>
          <p:nvSpPr>
            <p:cNvPr id="2818" name="Freeform 126"/>
            <p:cNvSpPr/>
            <p:nvPr/>
          </p:nvSpPr>
          <p:spPr>
            <a:xfrm>
              <a:off x="1552680" y="2775600"/>
              <a:ext cx="142920" cy="193680"/>
            </a:xfrm>
            <a:custGeom>
              <a:avLst/>
              <a:gdLst/>
              <a:ahLst/>
              <a:rect l="0" t="0" r="r" b="b"/>
              <a:pathLst>
                <a:path w="397" h="538">
                  <a:moveTo>
                    <a:pt x="221" y="61"/>
                  </a:moveTo>
                  <a:cubicBezTo>
                    <a:pt x="227" y="34"/>
                    <a:pt x="228" y="25"/>
                    <a:pt x="289" y="25"/>
                  </a:cubicBezTo>
                  <a:cubicBezTo>
                    <a:pt x="310" y="25"/>
                    <a:pt x="314" y="25"/>
                    <a:pt x="314" y="9"/>
                  </a:cubicBezTo>
                  <a:cubicBezTo>
                    <a:pt x="314" y="0"/>
                    <a:pt x="307" y="0"/>
                    <a:pt x="304" y="0"/>
                  </a:cubicBezTo>
                  <a:cubicBezTo>
                    <a:pt x="283" y="0"/>
                    <a:pt x="228" y="2"/>
                    <a:pt x="207" y="2"/>
                  </a:cubicBezTo>
                  <a:cubicBezTo>
                    <a:pt x="188" y="2"/>
                    <a:pt x="139" y="0"/>
                    <a:pt x="119" y="0"/>
                  </a:cubicBezTo>
                  <a:cubicBezTo>
                    <a:pt x="115" y="0"/>
                    <a:pt x="107" y="0"/>
                    <a:pt x="107" y="16"/>
                  </a:cubicBezTo>
                  <a:cubicBezTo>
                    <a:pt x="107" y="25"/>
                    <a:pt x="113" y="25"/>
                    <a:pt x="125" y="25"/>
                  </a:cubicBezTo>
                  <a:cubicBezTo>
                    <a:pt x="127" y="25"/>
                    <a:pt x="139" y="25"/>
                    <a:pt x="151" y="27"/>
                  </a:cubicBezTo>
                  <a:cubicBezTo>
                    <a:pt x="162" y="27"/>
                    <a:pt x="168" y="29"/>
                    <a:pt x="168" y="39"/>
                  </a:cubicBezTo>
                  <a:cubicBezTo>
                    <a:pt x="168" y="41"/>
                    <a:pt x="167" y="45"/>
                    <a:pt x="165" y="54"/>
                  </a:cubicBezTo>
                  <a:lnTo>
                    <a:pt x="78" y="476"/>
                  </a:lnTo>
                  <a:cubicBezTo>
                    <a:pt x="72" y="506"/>
                    <a:pt x="70" y="512"/>
                    <a:pt x="18" y="512"/>
                  </a:cubicBezTo>
                  <a:cubicBezTo>
                    <a:pt x="6" y="512"/>
                    <a:pt x="0" y="512"/>
                    <a:pt x="0" y="528"/>
                  </a:cubicBezTo>
                  <a:cubicBezTo>
                    <a:pt x="0" y="537"/>
                    <a:pt x="6" y="537"/>
                    <a:pt x="18" y="537"/>
                  </a:cubicBezTo>
                  <a:lnTo>
                    <a:pt x="322" y="537"/>
                  </a:lnTo>
                  <a:cubicBezTo>
                    <a:pt x="338" y="537"/>
                    <a:pt x="338" y="537"/>
                    <a:pt x="343" y="524"/>
                  </a:cubicBezTo>
                  <a:lnTo>
                    <a:pt x="395" y="353"/>
                  </a:lnTo>
                  <a:cubicBezTo>
                    <a:pt x="396" y="346"/>
                    <a:pt x="396" y="344"/>
                    <a:pt x="396" y="342"/>
                  </a:cubicBezTo>
                  <a:cubicBezTo>
                    <a:pt x="396" y="339"/>
                    <a:pt x="395" y="333"/>
                    <a:pt x="389" y="333"/>
                  </a:cubicBezTo>
                  <a:cubicBezTo>
                    <a:pt x="383" y="333"/>
                    <a:pt x="383" y="339"/>
                    <a:pt x="379" y="351"/>
                  </a:cubicBezTo>
                  <a:cubicBezTo>
                    <a:pt x="356" y="423"/>
                    <a:pt x="326" y="512"/>
                    <a:pt x="213" y="512"/>
                  </a:cubicBezTo>
                  <a:lnTo>
                    <a:pt x="151" y="512"/>
                  </a:lnTo>
                  <a:cubicBezTo>
                    <a:pt x="142" y="512"/>
                    <a:pt x="140" y="512"/>
                    <a:pt x="137" y="512"/>
                  </a:cubicBezTo>
                  <a:cubicBezTo>
                    <a:pt x="130" y="512"/>
                    <a:pt x="128" y="510"/>
                    <a:pt x="128" y="505"/>
                  </a:cubicBezTo>
                  <a:cubicBezTo>
                    <a:pt x="128" y="501"/>
                    <a:pt x="128" y="499"/>
                    <a:pt x="131" y="485"/>
                  </a:cubicBezTo>
                  <a:lnTo>
                    <a:pt x="221" y="61"/>
                  </a:lnTo>
                </a:path>
              </a:pathLst>
            </a:custGeom>
            <a:solidFill>
              <a:srgbClr val="000000"/>
            </a:solidFill>
            <a:ln w="15840">
              <a:noFill/>
            </a:ln>
          </p:spPr>
        </p:sp>
        <p:sp>
          <p:nvSpPr>
            <p:cNvPr id="2819" name="Freeform 127"/>
            <p:cNvSpPr/>
            <p:nvPr/>
          </p:nvSpPr>
          <p:spPr>
            <a:xfrm>
              <a:off x="1710000" y="2777400"/>
              <a:ext cx="161280" cy="191520"/>
            </a:xfrm>
            <a:custGeom>
              <a:avLst/>
              <a:gdLst/>
              <a:ahLst/>
              <a:rect l="0" t="0" r="r" b="b"/>
              <a:pathLst>
                <a:path w="448" h="532">
                  <a:moveTo>
                    <a:pt x="265" y="55"/>
                  </a:moveTo>
                  <a:cubicBezTo>
                    <a:pt x="270" y="34"/>
                    <a:pt x="271" y="29"/>
                    <a:pt x="280" y="27"/>
                  </a:cubicBezTo>
                  <a:cubicBezTo>
                    <a:pt x="286" y="25"/>
                    <a:pt x="307" y="25"/>
                    <a:pt x="322" y="25"/>
                  </a:cubicBezTo>
                  <a:cubicBezTo>
                    <a:pt x="388" y="25"/>
                    <a:pt x="417" y="27"/>
                    <a:pt x="417" y="89"/>
                  </a:cubicBezTo>
                  <a:cubicBezTo>
                    <a:pt x="417" y="100"/>
                    <a:pt x="414" y="132"/>
                    <a:pt x="411" y="152"/>
                  </a:cubicBezTo>
                  <a:cubicBezTo>
                    <a:pt x="411" y="155"/>
                    <a:pt x="410" y="164"/>
                    <a:pt x="410" y="166"/>
                  </a:cubicBezTo>
                  <a:cubicBezTo>
                    <a:pt x="410" y="171"/>
                    <a:pt x="411" y="177"/>
                    <a:pt x="417" y="177"/>
                  </a:cubicBezTo>
                  <a:cubicBezTo>
                    <a:pt x="425" y="177"/>
                    <a:pt x="426" y="171"/>
                    <a:pt x="428" y="159"/>
                  </a:cubicBezTo>
                  <a:lnTo>
                    <a:pt x="446" y="21"/>
                  </a:lnTo>
                  <a:cubicBezTo>
                    <a:pt x="446" y="20"/>
                    <a:pt x="447" y="11"/>
                    <a:pt x="447" y="9"/>
                  </a:cubicBezTo>
                  <a:cubicBezTo>
                    <a:pt x="447" y="0"/>
                    <a:pt x="440" y="0"/>
                    <a:pt x="429" y="0"/>
                  </a:cubicBezTo>
                  <a:lnTo>
                    <a:pt x="64" y="0"/>
                  </a:lnTo>
                  <a:cubicBezTo>
                    <a:pt x="49" y="0"/>
                    <a:pt x="48" y="0"/>
                    <a:pt x="43" y="16"/>
                  </a:cubicBezTo>
                  <a:lnTo>
                    <a:pt x="4" y="153"/>
                  </a:lnTo>
                  <a:cubicBezTo>
                    <a:pt x="3" y="155"/>
                    <a:pt x="0" y="166"/>
                    <a:pt x="0" y="168"/>
                  </a:cubicBezTo>
                  <a:cubicBezTo>
                    <a:pt x="0" y="173"/>
                    <a:pt x="3" y="177"/>
                    <a:pt x="7" y="177"/>
                  </a:cubicBezTo>
                  <a:cubicBezTo>
                    <a:pt x="15" y="177"/>
                    <a:pt x="15" y="173"/>
                    <a:pt x="19" y="161"/>
                  </a:cubicBezTo>
                  <a:cubicBezTo>
                    <a:pt x="55" y="39"/>
                    <a:pt x="72" y="25"/>
                    <a:pt x="168" y="25"/>
                  </a:cubicBezTo>
                  <a:lnTo>
                    <a:pt x="194" y="25"/>
                  </a:lnTo>
                  <a:cubicBezTo>
                    <a:pt x="213" y="25"/>
                    <a:pt x="213" y="27"/>
                    <a:pt x="213" y="34"/>
                  </a:cubicBezTo>
                  <a:cubicBezTo>
                    <a:pt x="213" y="39"/>
                    <a:pt x="210" y="48"/>
                    <a:pt x="210" y="50"/>
                  </a:cubicBezTo>
                  <a:lnTo>
                    <a:pt x="122" y="471"/>
                  </a:lnTo>
                  <a:cubicBezTo>
                    <a:pt x="116" y="499"/>
                    <a:pt x="115" y="508"/>
                    <a:pt x="45" y="508"/>
                  </a:cubicBezTo>
                  <a:cubicBezTo>
                    <a:pt x="21" y="508"/>
                    <a:pt x="16" y="508"/>
                    <a:pt x="16" y="523"/>
                  </a:cubicBezTo>
                  <a:cubicBezTo>
                    <a:pt x="16" y="531"/>
                    <a:pt x="24" y="531"/>
                    <a:pt x="28" y="531"/>
                  </a:cubicBezTo>
                  <a:cubicBezTo>
                    <a:pt x="45" y="531"/>
                    <a:pt x="64" y="531"/>
                    <a:pt x="82" y="531"/>
                  </a:cubicBezTo>
                  <a:cubicBezTo>
                    <a:pt x="100" y="531"/>
                    <a:pt x="119" y="530"/>
                    <a:pt x="137" y="530"/>
                  </a:cubicBezTo>
                  <a:cubicBezTo>
                    <a:pt x="155" y="530"/>
                    <a:pt x="174" y="531"/>
                    <a:pt x="192" y="531"/>
                  </a:cubicBezTo>
                  <a:cubicBezTo>
                    <a:pt x="210" y="531"/>
                    <a:pt x="231" y="531"/>
                    <a:pt x="249" y="531"/>
                  </a:cubicBezTo>
                  <a:cubicBezTo>
                    <a:pt x="255" y="531"/>
                    <a:pt x="264" y="531"/>
                    <a:pt x="264" y="517"/>
                  </a:cubicBezTo>
                  <a:cubicBezTo>
                    <a:pt x="264" y="508"/>
                    <a:pt x="258" y="508"/>
                    <a:pt x="241" y="508"/>
                  </a:cubicBezTo>
                  <a:cubicBezTo>
                    <a:pt x="225" y="508"/>
                    <a:pt x="216" y="508"/>
                    <a:pt x="200" y="506"/>
                  </a:cubicBezTo>
                  <a:cubicBezTo>
                    <a:pt x="180" y="505"/>
                    <a:pt x="174" y="501"/>
                    <a:pt x="174" y="489"/>
                  </a:cubicBezTo>
                  <a:cubicBezTo>
                    <a:pt x="174" y="489"/>
                    <a:pt x="174" y="485"/>
                    <a:pt x="177" y="473"/>
                  </a:cubicBezTo>
                  <a:lnTo>
                    <a:pt x="265" y="55"/>
                  </a:lnTo>
                </a:path>
              </a:pathLst>
            </a:custGeom>
            <a:solidFill>
              <a:srgbClr val="000000"/>
            </a:solidFill>
            <a:ln w="15840">
              <a:noFill/>
            </a:ln>
          </p:spPr>
        </p:sp>
        <p:sp>
          <p:nvSpPr>
            <p:cNvPr id="2820" name="Freeform 128"/>
            <p:cNvSpPr/>
            <p:nvPr/>
          </p:nvSpPr>
          <p:spPr>
            <a:xfrm>
              <a:off x="1854360" y="2871720"/>
              <a:ext cx="105480" cy="143640"/>
            </a:xfrm>
            <a:custGeom>
              <a:avLst/>
              <a:gdLst/>
              <a:ahLst/>
              <a:rect l="0" t="0" r="r" b="b"/>
              <a:pathLst>
                <a:path w="293" h="399">
                  <a:moveTo>
                    <a:pt x="292" y="7"/>
                  </a:moveTo>
                  <a:cubicBezTo>
                    <a:pt x="292" y="4"/>
                    <a:pt x="291" y="0"/>
                    <a:pt x="286" y="0"/>
                  </a:cubicBezTo>
                  <a:cubicBezTo>
                    <a:pt x="283" y="0"/>
                    <a:pt x="283" y="0"/>
                    <a:pt x="277" y="7"/>
                  </a:cubicBezTo>
                  <a:lnTo>
                    <a:pt x="255" y="39"/>
                  </a:lnTo>
                  <a:cubicBezTo>
                    <a:pt x="237" y="11"/>
                    <a:pt x="209" y="0"/>
                    <a:pt x="180" y="0"/>
                  </a:cubicBezTo>
                  <a:cubicBezTo>
                    <a:pt x="115" y="0"/>
                    <a:pt x="58" y="62"/>
                    <a:pt x="58" y="127"/>
                  </a:cubicBezTo>
                  <a:cubicBezTo>
                    <a:pt x="58" y="134"/>
                    <a:pt x="60" y="157"/>
                    <a:pt x="73" y="177"/>
                  </a:cubicBezTo>
                  <a:cubicBezTo>
                    <a:pt x="88" y="200"/>
                    <a:pt x="106" y="203"/>
                    <a:pt x="137" y="212"/>
                  </a:cubicBezTo>
                  <a:cubicBezTo>
                    <a:pt x="146" y="216"/>
                    <a:pt x="168" y="221"/>
                    <a:pt x="176" y="223"/>
                  </a:cubicBezTo>
                  <a:cubicBezTo>
                    <a:pt x="191" y="228"/>
                    <a:pt x="219" y="241"/>
                    <a:pt x="219" y="282"/>
                  </a:cubicBezTo>
                  <a:cubicBezTo>
                    <a:pt x="219" y="326"/>
                    <a:pt x="180" y="378"/>
                    <a:pt x="127" y="378"/>
                  </a:cubicBezTo>
                  <a:cubicBezTo>
                    <a:pt x="86" y="378"/>
                    <a:pt x="37" y="362"/>
                    <a:pt x="37" y="300"/>
                  </a:cubicBezTo>
                  <a:cubicBezTo>
                    <a:pt x="37" y="294"/>
                    <a:pt x="39" y="282"/>
                    <a:pt x="40" y="273"/>
                  </a:cubicBezTo>
                  <a:cubicBezTo>
                    <a:pt x="42" y="271"/>
                    <a:pt x="42" y="269"/>
                    <a:pt x="42" y="269"/>
                  </a:cubicBezTo>
                  <a:cubicBezTo>
                    <a:pt x="42" y="262"/>
                    <a:pt x="36" y="262"/>
                    <a:pt x="34" y="262"/>
                  </a:cubicBezTo>
                  <a:cubicBezTo>
                    <a:pt x="27" y="262"/>
                    <a:pt x="27" y="264"/>
                    <a:pt x="25" y="273"/>
                  </a:cubicBezTo>
                  <a:lnTo>
                    <a:pt x="1" y="383"/>
                  </a:lnTo>
                  <a:cubicBezTo>
                    <a:pt x="1" y="385"/>
                    <a:pt x="0" y="389"/>
                    <a:pt x="0" y="392"/>
                  </a:cubicBezTo>
                  <a:cubicBezTo>
                    <a:pt x="0" y="394"/>
                    <a:pt x="1" y="398"/>
                    <a:pt x="6" y="398"/>
                  </a:cubicBezTo>
                  <a:cubicBezTo>
                    <a:pt x="9" y="398"/>
                    <a:pt x="9" y="398"/>
                    <a:pt x="16" y="391"/>
                  </a:cubicBezTo>
                  <a:cubicBezTo>
                    <a:pt x="21" y="383"/>
                    <a:pt x="33" y="366"/>
                    <a:pt x="37" y="360"/>
                  </a:cubicBezTo>
                  <a:cubicBezTo>
                    <a:pt x="63" y="392"/>
                    <a:pt x="98" y="398"/>
                    <a:pt x="125" y="398"/>
                  </a:cubicBezTo>
                  <a:cubicBezTo>
                    <a:pt x="195" y="398"/>
                    <a:pt x="252" y="326"/>
                    <a:pt x="252" y="262"/>
                  </a:cubicBezTo>
                  <a:cubicBezTo>
                    <a:pt x="252" y="237"/>
                    <a:pt x="243" y="216"/>
                    <a:pt x="233" y="203"/>
                  </a:cubicBezTo>
                  <a:cubicBezTo>
                    <a:pt x="218" y="184"/>
                    <a:pt x="210" y="180"/>
                    <a:pt x="151" y="164"/>
                  </a:cubicBezTo>
                  <a:cubicBezTo>
                    <a:pt x="142" y="162"/>
                    <a:pt x="125" y="157"/>
                    <a:pt x="122" y="155"/>
                  </a:cubicBezTo>
                  <a:cubicBezTo>
                    <a:pt x="110" y="150"/>
                    <a:pt x="91" y="137"/>
                    <a:pt x="91" y="105"/>
                  </a:cubicBezTo>
                  <a:cubicBezTo>
                    <a:pt x="91" y="62"/>
                    <a:pt x="131" y="18"/>
                    <a:pt x="180" y="18"/>
                  </a:cubicBezTo>
                  <a:cubicBezTo>
                    <a:pt x="230" y="18"/>
                    <a:pt x="253" y="52"/>
                    <a:pt x="253" y="103"/>
                  </a:cubicBezTo>
                  <a:cubicBezTo>
                    <a:pt x="253" y="111"/>
                    <a:pt x="252" y="123"/>
                    <a:pt x="252" y="128"/>
                  </a:cubicBezTo>
                  <a:cubicBezTo>
                    <a:pt x="252" y="136"/>
                    <a:pt x="256" y="136"/>
                    <a:pt x="259" y="136"/>
                  </a:cubicBezTo>
                  <a:cubicBezTo>
                    <a:pt x="267" y="136"/>
                    <a:pt x="267" y="134"/>
                    <a:pt x="268" y="125"/>
                  </a:cubicBezTo>
                  <a:lnTo>
                    <a:pt x="292" y="7"/>
                  </a:lnTo>
                </a:path>
              </a:pathLst>
            </a:custGeom>
            <a:solidFill>
              <a:srgbClr val="000000"/>
            </a:solidFill>
            <a:ln w="15840">
              <a:noFill/>
            </a:ln>
          </p:spPr>
        </p:sp>
        <p:sp>
          <p:nvSpPr>
            <p:cNvPr id="2821" name="Freeform 129"/>
            <p:cNvSpPr/>
            <p:nvPr/>
          </p:nvSpPr>
          <p:spPr>
            <a:xfrm>
              <a:off x="2057040" y="2864880"/>
              <a:ext cx="157680" cy="66960"/>
            </a:xfrm>
            <a:custGeom>
              <a:avLst/>
              <a:gdLst/>
              <a:ahLst/>
              <a:rect l="0" t="0" r="r" b="b"/>
              <a:pathLst>
                <a:path w="438" h="186">
                  <a:moveTo>
                    <a:pt x="414" y="32"/>
                  </a:moveTo>
                  <a:cubicBezTo>
                    <a:pt x="425" y="32"/>
                    <a:pt x="437" y="32"/>
                    <a:pt x="437" y="16"/>
                  </a:cubicBezTo>
                  <a:cubicBezTo>
                    <a:pt x="437" y="0"/>
                    <a:pt x="425" y="0"/>
                    <a:pt x="416" y="0"/>
                  </a:cubicBezTo>
                  <a:lnTo>
                    <a:pt x="22" y="0"/>
                  </a:lnTo>
                  <a:cubicBezTo>
                    <a:pt x="12" y="0"/>
                    <a:pt x="0" y="0"/>
                    <a:pt x="0" y="16"/>
                  </a:cubicBezTo>
                  <a:cubicBezTo>
                    <a:pt x="0" y="32"/>
                    <a:pt x="12" y="32"/>
                    <a:pt x="22" y="32"/>
                  </a:cubicBezTo>
                  <a:lnTo>
                    <a:pt x="414" y="32"/>
                  </a:lnTo>
                  <a:moveTo>
                    <a:pt x="416" y="185"/>
                  </a:moveTo>
                  <a:cubicBezTo>
                    <a:pt x="425" y="185"/>
                    <a:pt x="437" y="185"/>
                    <a:pt x="437" y="169"/>
                  </a:cubicBezTo>
                  <a:cubicBezTo>
                    <a:pt x="437" y="153"/>
                    <a:pt x="425" y="153"/>
                    <a:pt x="414" y="153"/>
                  </a:cubicBezTo>
                  <a:lnTo>
                    <a:pt x="22" y="153"/>
                  </a:lnTo>
                  <a:cubicBezTo>
                    <a:pt x="12" y="153"/>
                    <a:pt x="0" y="153"/>
                    <a:pt x="0" y="169"/>
                  </a:cubicBezTo>
                  <a:cubicBezTo>
                    <a:pt x="0" y="185"/>
                    <a:pt x="12" y="185"/>
                    <a:pt x="22" y="185"/>
                  </a:cubicBezTo>
                  <a:lnTo>
                    <a:pt x="416" y="185"/>
                  </a:lnTo>
                </a:path>
              </a:pathLst>
            </a:custGeom>
            <a:solidFill>
              <a:srgbClr val="000000"/>
            </a:solidFill>
            <a:ln w="15840">
              <a:noFill/>
            </a:ln>
          </p:spPr>
        </p:sp>
        <p:sp>
          <p:nvSpPr>
            <p:cNvPr id="2822" name="Freeform 130"/>
            <p:cNvSpPr/>
            <p:nvPr/>
          </p:nvSpPr>
          <p:spPr>
            <a:xfrm>
              <a:off x="2305080" y="2769120"/>
              <a:ext cx="140760" cy="205920"/>
            </a:xfrm>
            <a:custGeom>
              <a:avLst/>
              <a:gdLst/>
              <a:ahLst/>
              <a:rect l="0" t="0" r="r" b="b"/>
              <a:pathLst>
                <a:path w="391" h="572">
                  <a:moveTo>
                    <a:pt x="390" y="7"/>
                  </a:moveTo>
                  <a:cubicBezTo>
                    <a:pt x="390" y="5"/>
                    <a:pt x="389" y="0"/>
                    <a:pt x="383" y="0"/>
                  </a:cubicBezTo>
                  <a:cubicBezTo>
                    <a:pt x="379" y="0"/>
                    <a:pt x="379" y="0"/>
                    <a:pt x="371" y="12"/>
                  </a:cubicBezTo>
                  <a:lnTo>
                    <a:pt x="340" y="57"/>
                  </a:lnTo>
                  <a:cubicBezTo>
                    <a:pt x="322" y="20"/>
                    <a:pt x="288" y="0"/>
                    <a:pt x="244" y="0"/>
                  </a:cubicBezTo>
                  <a:cubicBezTo>
                    <a:pt x="161" y="0"/>
                    <a:pt x="83" y="91"/>
                    <a:pt x="83" y="185"/>
                  </a:cubicBezTo>
                  <a:cubicBezTo>
                    <a:pt x="83" y="250"/>
                    <a:pt x="118" y="285"/>
                    <a:pt x="151" y="298"/>
                  </a:cubicBezTo>
                  <a:lnTo>
                    <a:pt x="222" y="319"/>
                  </a:lnTo>
                  <a:cubicBezTo>
                    <a:pt x="246" y="326"/>
                    <a:pt x="282" y="339"/>
                    <a:pt x="282" y="403"/>
                  </a:cubicBezTo>
                  <a:cubicBezTo>
                    <a:pt x="282" y="473"/>
                    <a:pt x="228" y="547"/>
                    <a:pt x="164" y="547"/>
                  </a:cubicBezTo>
                  <a:cubicBezTo>
                    <a:pt x="122" y="547"/>
                    <a:pt x="49" y="530"/>
                    <a:pt x="49" y="432"/>
                  </a:cubicBezTo>
                  <a:cubicBezTo>
                    <a:pt x="49" y="414"/>
                    <a:pt x="52" y="394"/>
                    <a:pt x="52" y="391"/>
                  </a:cubicBezTo>
                  <a:cubicBezTo>
                    <a:pt x="54" y="387"/>
                    <a:pt x="54" y="385"/>
                    <a:pt x="54" y="385"/>
                  </a:cubicBezTo>
                  <a:cubicBezTo>
                    <a:pt x="54" y="376"/>
                    <a:pt x="49" y="376"/>
                    <a:pt x="46" y="376"/>
                  </a:cubicBezTo>
                  <a:cubicBezTo>
                    <a:pt x="43" y="376"/>
                    <a:pt x="42" y="376"/>
                    <a:pt x="39" y="378"/>
                  </a:cubicBezTo>
                  <a:cubicBezTo>
                    <a:pt x="37" y="382"/>
                    <a:pt x="0" y="562"/>
                    <a:pt x="0" y="564"/>
                  </a:cubicBezTo>
                  <a:cubicBezTo>
                    <a:pt x="0" y="569"/>
                    <a:pt x="3" y="571"/>
                    <a:pt x="7" y="571"/>
                  </a:cubicBezTo>
                  <a:cubicBezTo>
                    <a:pt x="10" y="571"/>
                    <a:pt x="12" y="571"/>
                    <a:pt x="19" y="560"/>
                  </a:cubicBezTo>
                  <a:lnTo>
                    <a:pt x="51" y="515"/>
                  </a:lnTo>
                  <a:cubicBezTo>
                    <a:pt x="79" y="560"/>
                    <a:pt x="124" y="571"/>
                    <a:pt x="162" y="571"/>
                  </a:cubicBezTo>
                  <a:cubicBezTo>
                    <a:pt x="252" y="571"/>
                    <a:pt x="329" y="467"/>
                    <a:pt x="329" y="369"/>
                  </a:cubicBezTo>
                  <a:cubicBezTo>
                    <a:pt x="329" y="316"/>
                    <a:pt x="307" y="289"/>
                    <a:pt x="297" y="278"/>
                  </a:cubicBezTo>
                  <a:cubicBezTo>
                    <a:pt x="282" y="259"/>
                    <a:pt x="273" y="257"/>
                    <a:pt x="213" y="239"/>
                  </a:cubicBezTo>
                  <a:cubicBezTo>
                    <a:pt x="200" y="234"/>
                    <a:pt x="176" y="225"/>
                    <a:pt x="170" y="225"/>
                  </a:cubicBezTo>
                  <a:cubicBezTo>
                    <a:pt x="152" y="218"/>
                    <a:pt x="130" y="194"/>
                    <a:pt x="130" y="152"/>
                  </a:cubicBezTo>
                  <a:cubicBezTo>
                    <a:pt x="130" y="89"/>
                    <a:pt x="182" y="21"/>
                    <a:pt x="244" y="21"/>
                  </a:cubicBezTo>
                  <a:cubicBezTo>
                    <a:pt x="300" y="21"/>
                    <a:pt x="340" y="55"/>
                    <a:pt x="340" y="144"/>
                  </a:cubicBezTo>
                  <a:cubicBezTo>
                    <a:pt x="340" y="169"/>
                    <a:pt x="337" y="184"/>
                    <a:pt x="337" y="187"/>
                  </a:cubicBezTo>
                  <a:cubicBezTo>
                    <a:pt x="337" y="189"/>
                    <a:pt x="337" y="196"/>
                    <a:pt x="344" y="196"/>
                  </a:cubicBezTo>
                  <a:cubicBezTo>
                    <a:pt x="350" y="196"/>
                    <a:pt x="352" y="193"/>
                    <a:pt x="355" y="180"/>
                  </a:cubicBezTo>
                  <a:lnTo>
                    <a:pt x="390" y="7"/>
                  </a:lnTo>
                </a:path>
              </a:pathLst>
            </a:custGeom>
            <a:solidFill>
              <a:srgbClr val="000000"/>
            </a:solidFill>
            <a:ln w="15840">
              <a:noFill/>
            </a:ln>
          </p:spPr>
        </p:sp>
        <p:sp>
          <p:nvSpPr>
            <p:cNvPr id="2823" name="Freeform 131"/>
            <p:cNvSpPr/>
            <p:nvPr/>
          </p:nvSpPr>
          <p:spPr>
            <a:xfrm>
              <a:off x="2458080" y="2938680"/>
              <a:ext cx="28440" cy="84960"/>
            </a:xfrm>
            <a:custGeom>
              <a:avLst/>
              <a:gdLst/>
              <a:ahLst/>
              <a:rect l="0" t="0" r="r" b="b"/>
              <a:pathLst>
                <a:path w="79" h="236">
                  <a:moveTo>
                    <a:pt x="78" y="82"/>
                  </a:moveTo>
                  <a:cubicBezTo>
                    <a:pt x="78" y="30"/>
                    <a:pt x="61" y="0"/>
                    <a:pt x="36" y="0"/>
                  </a:cubicBezTo>
                  <a:cubicBezTo>
                    <a:pt x="13" y="0"/>
                    <a:pt x="0" y="20"/>
                    <a:pt x="0" y="41"/>
                  </a:cubicBezTo>
                  <a:cubicBezTo>
                    <a:pt x="0" y="62"/>
                    <a:pt x="13" y="84"/>
                    <a:pt x="36" y="84"/>
                  </a:cubicBezTo>
                  <a:cubicBezTo>
                    <a:pt x="43" y="84"/>
                    <a:pt x="52" y="80"/>
                    <a:pt x="58" y="73"/>
                  </a:cubicBezTo>
                  <a:cubicBezTo>
                    <a:pt x="61" y="71"/>
                    <a:pt x="61" y="71"/>
                    <a:pt x="63" y="71"/>
                  </a:cubicBezTo>
                  <a:cubicBezTo>
                    <a:pt x="63" y="71"/>
                    <a:pt x="64" y="71"/>
                    <a:pt x="64" y="82"/>
                  </a:cubicBezTo>
                  <a:cubicBezTo>
                    <a:pt x="64" y="141"/>
                    <a:pt x="40" y="189"/>
                    <a:pt x="18" y="214"/>
                  </a:cubicBezTo>
                  <a:cubicBezTo>
                    <a:pt x="10" y="223"/>
                    <a:pt x="10" y="225"/>
                    <a:pt x="10" y="226"/>
                  </a:cubicBezTo>
                  <a:cubicBezTo>
                    <a:pt x="10" y="234"/>
                    <a:pt x="13" y="235"/>
                    <a:pt x="18" y="235"/>
                  </a:cubicBezTo>
                  <a:cubicBezTo>
                    <a:pt x="25" y="235"/>
                    <a:pt x="78" y="175"/>
                    <a:pt x="78" y="82"/>
                  </a:cubicBezTo>
                </a:path>
              </a:pathLst>
            </a:custGeom>
            <a:solidFill>
              <a:srgbClr val="000000"/>
            </a:solidFill>
            <a:ln w="15840">
              <a:noFill/>
            </a:ln>
          </p:spPr>
        </p:sp>
        <p:sp>
          <p:nvSpPr>
            <p:cNvPr id="2824" name="Freeform 132"/>
            <p:cNvSpPr/>
            <p:nvPr/>
          </p:nvSpPr>
          <p:spPr>
            <a:xfrm>
              <a:off x="2551680" y="2775600"/>
              <a:ext cx="142920" cy="193680"/>
            </a:xfrm>
            <a:custGeom>
              <a:avLst/>
              <a:gdLst/>
              <a:ahLst/>
              <a:rect l="0" t="0" r="r" b="b"/>
              <a:pathLst>
                <a:path w="397" h="538">
                  <a:moveTo>
                    <a:pt x="221" y="61"/>
                  </a:moveTo>
                  <a:cubicBezTo>
                    <a:pt x="227" y="34"/>
                    <a:pt x="228" y="25"/>
                    <a:pt x="289" y="25"/>
                  </a:cubicBezTo>
                  <a:cubicBezTo>
                    <a:pt x="310" y="25"/>
                    <a:pt x="314" y="25"/>
                    <a:pt x="314" y="9"/>
                  </a:cubicBezTo>
                  <a:cubicBezTo>
                    <a:pt x="314" y="0"/>
                    <a:pt x="307" y="0"/>
                    <a:pt x="304" y="0"/>
                  </a:cubicBezTo>
                  <a:cubicBezTo>
                    <a:pt x="283" y="0"/>
                    <a:pt x="228" y="2"/>
                    <a:pt x="207" y="2"/>
                  </a:cubicBezTo>
                  <a:cubicBezTo>
                    <a:pt x="188" y="2"/>
                    <a:pt x="139" y="0"/>
                    <a:pt x="119" y="0"/>
                  </a:cubicBezTo>
                  <a:cubicBezTo>
                    <a:pt x="115" y="0"/>
                    <a:pt x="107" y="0"/>
                    <a:pt x="107" y="16"/>
                  </a:cubicBezTo>
                  <a:cubicBezTo>
                    <a:pt x="107" y="25"/>
                    <a:pt x="113" y="25"/>
                    <a:pt x="125" y="25"/>
                  </a:cubicBezTo>
                  <a:cubicBezTo>
                    <a:pt x="127" y="25"/>
                    <a:pt x="139" y="25"/>
                    <a:pt x="151" y="27"/>
                  </a:cubicBezTo>
                  <a:cubicBezTo>
                    <a:pt x="162" y="27"/>
                    <a:pt x="168" y="29"/>
                    <a:pt x="168" y="39"/>
                  </a:cubicBezTo>
                  <a:cubicBezTo>
                    <a:pt x="168" y="41"/>
                    <a:pt x="167" y="45"/>
                    <a:pt x="165" y="54"/>
                  </a:cubicBezTo>
                  <a:lnTo>
                    <a:pt x="78" y="476"/>
                  </a:lnTo>
                  <a:cubicBezTo>
                    <a:pt x="72" y="506"/>
                    <a:pt x="70" y="512"/>
                    <a:pt x="18" y="512"/>
                  </a:cubicBezTo>
                  <a:cubicBezTo>
                    <a:pt x="6" y="512"/>
                    <a:pt x="0" y="512"/>
                    <a:pt x="0" y="528"/>
                  </a:cubicBezTo>
                  <a:cubicBezTo>
                    <a:pt x="0" y="537"/>
                    <a:pt x="6" y="537"/>
                    <a:pt x="18" y="537"/>
                  </a:cubicBezTo>
                  <a:lnTo>
                    <a:pt x="322" y="537"/>
                  </a:lnTo>
                  <a:cubicBezTo>
                    <a:pt x="338" y="537"/>
                    <a:pt x="338" y="537"/>
                    <a:pt x="343" y="524"/>
                  </a:cubicBezTo>
                  <a:lnTo>
                    <a:pt x="395" y="353"/>
                  </a:lnTo>
                  <a:cubicBezTo>
                    <a:pt x="396" y="346"/>
                    <a:pt x="396" y="344"/>
                    <a:pt x="396" y="342"/>
                  </a:cubicBezTo>
                  <a:cubicBezTo>
                    <a:pt x="396" y="339"/>
                    <a:pt x="395" y="333"/>
                    <a:pt x="389" y="333"/>
                  </a:cubicBezTo>
                  <a:cubicBezTo>
                    <a:pt x="383" y="333"/>
                    <a:pt x="383" y="339"/>
                    <a:pt x="379" y="351"/>
                  </a:cubicBezTo>
                  <a:cubicBezTo>
                    <a:pt x="356" y="423"/>
                    <a:pt x="326" y="512"/>
                    <a:pt x="213" y="512"/>
                  </a:cubicBezTo>
                  <a:lnTo>
                    <a:pt x="151" y="512"/>
                  </a:lnTo>
                  <a:cubicBezTo>
                    <a:pt x="142" y="512"/>
                    <a:pt x="140" y="512"/>
                    <a:pt x="137" y="512"/>
                  </a:cubicBezTo>
                  <a:cubicBezTo>
                    <a:pt x="130" y="512"/>
                    <a:pt x="128" y="510"/>
                    <a:pt x="128" y="505"/>
                  </a:cubicBezTo>
                  <a:cubicBezTo>
                    <a:pt x="128" y="501"/>
                    <a:pt x="128" y="499"/>
                    <a:pt x="131" y="485"/>
                  </a:cubicBezTo>
                  <a:lnTo>
                    <a:pt x="221" y="61"/>
                  </a:lnTo>
                </a:path>
              </a:pathLst>
            </a:custGeom>
            <a:solidFill>
              <a:srgbClr val="000000"/>
            </a:solidFill>
            <a:ln w="15840">
              <a:noFill/>
            </a:ln>
          </p:spPr>
        </p:sp>
        <p:sp>
          <p:nvSpPr>
            <p:cNvPr id="2825" name="Freeform 133"/>
            <p:cNvSpPr/>
            <p:nvPr/>
          </p:nvSpPr>
          <p:spPr>
            <a:xfrm>
              <a:off x="2708640" y="2777400"/>
              <a:ext cx="161280" cy="191520"/>
            </a:xfrm>
            <a:custGeom>
              <a:avLst/>
              <a:gdLst/>
              <a:ahLst/>
              <a:rect l="0" t="0" r="r" b="b"/>
              <a:pathLst>
                <a:path w="448" h="532">
                  <a:moveTo>
                    <a:pt x="265" y="55"/>
                  </a:moveTo>
                  <a:cubicBezTo>
                    <a:pt x="270" y="34"/>
                    <a:pt x="273" y="29"/>
                    <a:pt x="280" y="27"/>
                  </a:cubicBezTo>
                  <a:cubicBezTo>
                    <a:pt x="286" y="25"/>
                    <a:pt x="307" y="25"/>
                    <a:pt x="322" y="25"/>
                  </a:cubicBezTo>
                  <a:cubicBezTo>
                    <a:pt x="388" y="25"/>
                    <a:pt x="417" y="27"/>
                    <a:pt x="417" y="89"/>
                  </a:cubicBezTo>
                  <a:cubicBezTo>
                    <a:pt x="417" y="100"/>
                    <a:pt x="414" y="132"/>
                    <a:pt x="411" y="152"/>
                  </a:cubicBezTo>
                  <a:cubicBezTo>
                    <a:pt x="411" y="155"/>
                    <a:pt x="410" y="164"/>
                    <a:pt x="410" y="166"/>
                  </a:cubicBezTo>
                  <a:cubicBezTo>
                    <a:pt x="410" y="171"/>
                    <a:pt x="411" y="177"/>
                    <a:pt x="417" y="177"/>
                  </a:cubicBezTo>
                  <a:cubicBezTo>
                    <a:pt x="425" y="177"/>
                    <a:pt x="426" y="171"/>
                    <a:pt x="428" y="159"/>
                  </a:cubicBezTo>
                  <a:lnTo>
                    <a:pt x="446" y="21"/>
                  </a:lnTo>
                  <a:cubicBezTo>
                    <a:pt x="446" y="20"/>
                    <a:pt x="447" y="11"/>
                    <a:pt x="447" y="9"/>
                  </a:cubicBezTo>
                  <a:cubicBezTo>
                    <a:pt x="447" y="0"/>
                    <a:pt x="440" y="0"/>
                    <a:pt x="429" y="0"/>
                  </a:cubicBezTo>
                  <a:lnTo>
                    <a:pt x="64" y="0"/>
                  </a:lnTo>
                  <a:cubicBezTo>
                    <a:pt x="49" y="0"/>
                    <a:pt x="48" y="0"/>
                    <a:pt x="43" y="16"/>
                  </a:cubicBezTo>
                  <a:lnTo>
                    <a:pt x="4" y="153"/>
                  </a:lnTo>
                  <a:cubicBezTo>
                    <a:pt x="3" y="155"/>
                    <a:pt x="0" y="166"/>
                    <a:pt x="0" y="168"/>
                  </a:cubicBezTo>
                  <a:cubicBezTo>
                    <a:pt x="0" y="173"/>
                    <a:pt x="3" y="177"/>
                    <a:pt x="7" y="177"/>
                  </a:cubicBezTo>
                  <a:cubicBezTo>
                    <a:pt x="15" y="177"/>
                    <a:pt x="15" y="173"/>
                    <a:pt x="19" y="161"/>
                  </a:cubicBezTo>
                  <a:cubicBezTo>
                    <a:pt x="55" y="39"/>
                    <a:pt x="72" y="25"/>
                    <a:pt x="168" y="25"/>
                  </a:cubicBezTo>
                  <a:lnTo>
                    <a:pt x="194" y="25"/>
                  </a:lnTo>
                  <a:cubicBezTo>
                    <a:pt x="213" y="25"/>
                    <a:pt x="213" y="27"/>
                    <a:pt x="213" y="34"/>
                  </a:cubicBezTo>
                  <a:cubicBezTo>
                    <a:pt x="213" y="39"/>
                    <a:pt x="210" y="48"/>
                    <a:pt x="210" y="50"/>
                  </a:cubicBezTo>
                  <a:lnTo>
                    <a:pt x="122" y="471"/>
                  </a:lnTo>
                  <a:cubicBezTo>
                    <a:pt x="116" y="499"/>
                    <a:pt x="115" y="508"/>
                    <a:pt x="45" y="508"/>
                  </a:cubicBezTo>
                  <a:cubicBezTo>
                    <a:pt x="21" y="508"/>
                    <a:pt x="16" y="508"/>
                    <a:pt x="16" y="523"/>
                  </a:cubicBezTo>
                  <a:cubicBezTo>
                    <a:pt x="16" y="531"/>
                    <a:pt x="24" y="531"/>
                    <a:pt x="28" y="531"/>
                  </a:cubicBezTo>
                  <a:cubicBezTo>
                    <a:pt x="45" y="531"/>
                    <a:pt x="64" y="531"/>
                    <a:pt x="82" y="531"/>
                  </a:cubicBezTo>
                  <a:cubicBezTo>
                    <a:pt x="100" y="531"/>
                    <a:pt x="119" y="530"/>
                    <a:pt x="137" y="530"/>
                  </a:cubicBezTo>
                  <a:cubicBezTo>
                    <a:pt x="155" y="530"/>
                    <a:pt x="174" y="531"/>
                    <a:pt x="192" y="531"/>
                  </a:cubicBezTo>
                  <a:cubicBezTo>
                    <a:pt x="210" y="531"/>
                    <a:pt x="231" y="531"/>
                    <a:pt x="249" y="531"/>
                  </a:cubicBezTo>
                  <a:cubicBezTo>
                    <a:pt x="255" y="531"/>
                    <a:pt x="264" y="531"/>
                    <a:pt x="264" y="517"/>
                  </a:cubicBezTo>
                  <a:cubicBezTo>
                    <a:pt x="264" y="508"/>
                    <a:pt x="258" y="508"/>
                    <a:pt x="241" y="508"/>
                  </a:cubicBezTo>
                  <a:cubicBezTo>
                    <a:pt x="225" y="508"/>
                    <a:pt x="216" y="508"/>
                    <a:pt x="200" y="506"/>
                  </a:cubicBezTo>
                  <a:cubicBezTo>
                    <a:pt x="180" y="505"/>
                    <a:pt x="174" y="501"/>
                    <a:pt x="174" y="489"/>
                  </a:cubicBezTo>
                  <a:cubicBezTo>
                    <a:pt x="174" y="489"/>
                    <a:pt x="174" y="485"/>
                    <a:pt x="177" y="473"/>
                  </a:cubicBezTo>
                  <a:lnTo>
                    <a:pt x="265" y="55"/>
                  </a:lnTo>
                </a:path>
              </a:pathLst>
            </a:custGeom>
            <a:solidFill>
              <a:srgbClr val="000000"/>
            </a:solidFill>
            <a:ln w="15840">
              <a:noFill/>
            </a:ln>
          </p:spPr>
        </p:sp>
        <p:sp>
          <p:nvSpPr>
            <p:cNvPr id="2826" name="Freeform 134"/>
            <p:cNvSpPr/>
            <p:nvPr/>
          </p:nvSpPr>
          <p:spPr>
            <a:xfrm>
              <a:off x="2847600" y="2877120"/>
              <a:ext cx="124200" cy="134640"/>
            </a:xfrm>
            <a:custGeom>
              <a:avLst/>
              <a:gdLst/>
              <a:ahLst/>
              <a:rect l="0" t="0" r="r" b="b"/>
              <a:pathLst>
                <a:path w="345" h="374">
                  <a:moveTo>
                    <a:pt x="204" y="39"/>
                  </a:moveTo>
                  <a:cubicBezTo>
                    <a:pt x="207" y="23"/>
                    <a:pt x="209" y="21"/>
                    <a:pt x="218" y="20"/>
                  </a:cubicBezTo>
                  <a:cubicBezTo>
                    <a:pt x="221" y="20"/>
                    <a:pt x="237" y="20"/>
                    <a:pt x="246" y="20"/>
                  </a:cubicBezTo>
                  <a:cubicBezTo>
                    <a:pt x="274" y="20"/>
                    <a:pt x="286" y="20"/>
                    <a:pt x="298" y="25"/>
                  </a:cubicBezTo>
                  <a:cubicBezTo>
                    <a:pt x="317" y="32"/>
                    <a:pt x="319" y="48"/>
                    <a:pt x="319" y="68"/>
                  </a:cubicBezTo>
                  <a:cubicBezTo>
                    <a:pt x="319" y="77"/>
                    <a:pt x="319" y="84"/>
                    <a:pt x="316" y="112"/>
                  </a:cubicBezTo>
                  <a:lnTo>
                    <a:pt x="314" y="118"/>
                  </a:lnTo>
                  <a:cubicBezTo>
                    <a:pt x="314" y="125"/>
                    <a:pt x="317" y="127"/>
                    <a:pt x="322" y="127"/>
                  </a:cubicBezTo>
                  <a:cubicBezTo>
                    <a:pt x="329" y="127"/>
                    <a:pt x="331" y="121"/>
                    <a:pt x="331" y="112"/>
                  </a:cubicBezTo>
                  <a:lnTo>
                    <a:pt x="344" y="7"/>
                  </a:lnTo>
                  <a:cubicBezTo>
                    <a:pt x="344" y="0"/>
                    <a:pt x="338" y="0"/>
                    <a:pt x="329" y="0"/>
                  </a:cubicBezTo>
                  <a:lnTo>
                    <a:pt x="46" y="0"/>
                  </a:lnTo>
                  <a:cubicBezTo>
                    <a:pt x="36" y="0"/>
                    <a:pt x="34" y="0"/>
                    <a:pt x="31" y="11"/>
                  </a:cubicBezTo>
                  <a:lnTo>
                    <a:pt x="3" y="109"/>
                  </a:lnTo>
                  <a:cubicBezTo>
                    <a:pt x="1" y="111"/>
                    <a:pt x="0" y="116"/>
                    <a:pt x="0" y="119"/>
                  </a:cubicBezTo>
                  <a:cubicBezTo>
                    <a:pt x="0" y="121"/>
                    <a:pt x="1" y="127"/>
                    <a:pt x="7" y="127"/>
                  </a:cubicBezTo>
                  <a:cubicBezTo>
                    <a:pt x="13" y="127"/>
                    <a:pt x="15" y="125"/>
                    <a:pt x="18" y="114"/>
                  </a:cubicBezTo>
                  <a:cubicBezTo>
                    <a:pt x="45" y="25"/>
                    <a:pt x="60" y="20"/>
                    <a:pt x="130" y="20"/>
                  </a:cubicBezTo>
                  <a:lnTo>
                    <a:pt x="149" y="20"/>
                  </a:lnTo>
                  <a:cubicBezTo>
                    <a:pt x="162" y="20"/>
                    <a:pt x="162" y="20"/>
                    <a:pt x="162" y="25"/>
                  </a:cubicBezTo>
                  <a:cubicBezTo>
                    <a:pt x="162" y="27"/>
                    <a:pt x="162" y="29"/>
                    <a:pt x="161" y="37"/>
                  </a:cubicBezTo>
                  <a:lnTo>
                    <a:pt x="100" y="326"/>
                  </a:lnTo>
                  <a:cubicBezTo>
                    <a:pt x="97" y="348"/>
                    <a:pt x="95" y="353"/>
                    <a:pt x="46" y="353"/>
                  </a:cubicBezTo>
                  <a:cubicBezTo>
                    <a:pt x="30" y="353"/>
                    <a:pt x="25" y="353"/>
                    <a:pt x="25" y="366"/>
                  </a:cubicBezTo>
                  <a:cubicBezTo>
                    <a:pt x="25" y="366"/>
                    <a:pt x="27" y="373"/>
                    <a:pt x="34" y="373"/>
                  </a:cubicBezTo>
                  <a:cubicBezTo>
                    <a:pt x="46" y="373"/>
                    <a:pt x="60" y="371"/>
                    <a:pt x="73" y="371"/>
                  </a:cubicBezTo>
                  <a:cubicBezTo>
                    <a:pt x="86" y="371"/>
                    <a:pt x="100" y="371"/>
                    <a:pt x="113" y="371"/>
                  </a:cubicBezTo>
                  <a:cubicBezTo>
                    <a:pt x="125" y="371"/>
                    <a:pt x="142" y="371"/>
                    <a:pt x="154" y="371"/>
                  </a:cubicBezTo>
                  <a:cubicBezTo>
                    <a:pt x="167" y="371"/>
                    <a:pt x="180" y="373"/>
                    <a:pt x="192" y="373"/>
                  </a:cubicBezTo>
                  <a:cubicBezTo>
                    <a:pt x="197" y="373"/>
                    <a:pt x="203" y="373"/>
                    <a:pt x="203" y="360"/>
                  </a:cubicBezTo>
                  <a:cubicBezTo>
                    <a:pt x="203" y="353"/>
                    <a:pt x="198" y="353"/>
                    <a:pt x="185" y="353"/>
                  </a:cubicBezTo>
                  <a:cubicBezTo>
                    <a:pt x="176" y="353"/>
                    <a:pt x="167" y="351"/>
                    <a:pt x="158" y="351"/>
                  </a:cubicBezTo>
                  <a:cubicBezTo>
                    <a:pt x="142" y="350"/>
                    <a:pt x="142" y="348"/>
                    <a:pt x="142" y="341"/>
                  </a:cubicBezTo>
                  <a:cubicBezTo>
                    <a:pt x="142" y="337"/>
                    <a:pt x="142" y="335"/>
                    <a:pt x="143" y="328"/>
                  </a:cubicBezTo>
                  <a:lnTo>
                    <a:pt x="204" y="39"/>
                  </a:lnTo>
                </a:path>
              </a:pathLst>
            </a:custGeom>
            <a:solidFill>
              <a:srgbClr val="000000"/>
            </a:solidFill>
            <a:ln w="15840">
              <a:noFill/>
            </a:ln>
          </p:spPr>
        </p:sp>
        <p:sp>
          <p:nvSpPr>
            <p:cNvPr id="2827" name="Freeform 135"/>
            <p:cNvSpPr/>
            <p:nvPr/>
          </p:nvSpPr>
          <p:spPr>
            <a:xfrm>
              <a:off x="3067920" y="2864880"/>
              <a:ext cx="157680" cy="66960"/>
            </a:xfrm>
            <a:custGeom>
              <a:avLst/>
              <a:gdLst/>
              <a:ahLst/>
              <a:rect l="0" t="0" r="r" b="b"/>
              <a:pathLst>
                <a:path w="438" h="186">
                  <a:moveTo>
                    <a:pt x="414" y="32"/>
                  </a:moveTo>
                  <a:cubicBezTo>
                    <a:pt x="425" y="32"/>
                    <a:pt x="437" y="32"/>
                    <a:pt x="437" y="16"/>
                  </a:cubicBezTo>
                  <a:cubicBezTo>
                    <a:pt x="437" y="0"/>
                    <a:pt x="425" y="0"/>
                    <a:pt x="416" y="0"/>
                  </a:cubicBezTo>
                  <a:lnTo>
                    <a:pt x="22" y="0"/>
                  </a:lnTo>
                  <a:cubicBezTo>
                    <a:pt x="12" y="0"/>
                    <a:pt x="0" y="0"/>
                    <a:pt x="0" y="16"/>
                  </a:cubicBezTo>
                  <a:cubicBezTo>
                    <a:pt x="0" y="32"/>
                    <a:pt x="12" y="32"/>
                    <a:pt x="22" y="32"/>
                  </a:cubicBezTo>
                  <a:lnTo>
                    <a:pt x="414" y="32"/>
                  </a:lnTo>
                  <a:moveTo>
                    <a:pt x="416" y="185"/>
                  </a:moveTo>
                  <a:cubicBezTo>
                    <a:pt x="425" y="185"/>
                    <a:pt x="437" y="185"/>
                    <a:pt x="437" y="169"/>
                  </a:cubicBezTo>
                  <a:cubicBezTo>
                    <a:pt x="437" y="153"/>
                    <a:pt x="425" y="153"/>
                    <a:pt x="414" y="153"/>
                  </a:cubicBezTo>
                  <a:lnTo>
                    <a:pt x="22" y="153"/>
                  </a:lnTo>
                  <a:cubicBezTo>
                    <a:pt x="12" y="153"/>
                    <a:pt x="0" y="153"/>
                    <a:pt x="0" y="169"/>
                  </a:cubicBezTo>
                  <a:cubicBezTo>
                    <a:pt x="0" y="185"/>
                    <a:pt x="12" y="185"/>
                    <a:pt x="22" y="185"/>
                  </a:cubicBezTo>
                  <a:lnTo>
                    <a:pt x="416" y="185"/>
                  </a:lnTo>
                </a:path>
              </a:pathLst>
            </a:custGeom>
            <a:solidFill>
              <a:srgbClr val="000000"/>
            </a:solidFill>
            <a:ln w="15840">
              <a:noFill/>
            </a:ln>
          </p:spPr>
        </p:sp>
        <p:sp>
          <p:nvSpPr>
            <p:cNvPr id="2828" name="Freeform 136"/>
            <p:cNvSpPr/>
            <p:nvPr/>
          </p:nvSpPr>
          <p:spPr>
            <a:xfrm>
              <a:off x="3308760" y="2777400"/>
              <a:ext cx="161280" cy="191520"/>
            </a:xfrm>
            <a:custGeom>
              <a:avLst/>
              <a:gdLst/>
              <a:ahLst/>
              <a:rect l="0" t="0" r="r" b="b"/>
              <a:pathLst>
                <a:path w="448" h="532">
                  <a:moveTo>
                    <a:pt x="265" y="55"/>
                  </a:moveTo>
                  <a:cubicBezTo>
                    <a:pt x="270" y="34"/>
                    <a:pt x="271" y="29"/>
                    <a:pt x="280" y="27"/>
                  </a:cubicBezTo>
                  <a:cubicBezTo>
                    <a:pt x="286" y="25"/>
                    <a:pt x="307" y="25"/>
                    <a:pt x="322" y="25"/>
                  </a:cubicBezTo>
                  <a:cubicBezTo>
                    <a:pt x="388" y="25"/>
                    <a:pt x="417" y="27"/>
                    <a:pt x="417" y="89"/>
                  </a:cubicBezTo>
                  <a:cubicBezTo>
                    <a:pt x="417" y="100"/>
                    <a:pt x="414" y="132"/>
                    <a:pt x="411" y="152"/>
                  </a:cubicBezTo>
                  <a:cubicBezTo>
                    <a:pt x="411" y="155"/>
                    <a:pt x="410" y="164"/>
                    <a:pt x="410" y="166"/>
                  </a:cubicBezTo>
                  <a:cubicBezTo>
                    <a:pt x="410" y="171"/>
                    <a:pt x="411" y="177"/>
                    <a:pt x="417" y="177"/>
                  </a:cubicBezTo>
                  <a:cubicBezTo>
                    <a:pt x="425" y="177"/>
                    <a:pt x="426" y="171"/>
                    <a:pt x="428" y="159"/>
                  </a:cubicBezTo>
                  <a:lnTo>
                    <a:pt x="446" y="21"/>
                  </a:lnTo>
                  <a:cubicBezTo>
                    <a:pt x="446" y="20"/>
                    <a:pt x="447" y="11"/>
                    <a:pt x="447" y="9"/>
                  </a:cubicBezTo>
                  <a:cubicBezTo>
                    <a:pt x="447" y="0"/>
                    <a:pt x="440" y="0"/>
                    <a:pt x="429" y="0"/>
                  </a:cubicBezTo>
                  <a:lnTo>
                    <a:pt x="64" y="0"/>
                  </a:lnTo>
                  <a:cubicBezTo>
                    <a:pt x="49" y="0"/>
                    <a:pt x="48" y="0"/>
                    <a:pt x="43" y="16"/>
                  </a:cubicBezTo>
                  <a:lnTo>
                    <a:pt x="4" y="153"/>
                  </a:lnTo>
                  <a:cubicBezTo>
                    <a:pt x="3" y="155"/>
                    <a:pt x="0" y="166"/>
                    <a:pt x="0" y="168"/>
                  </a:cubicBezTo>
                  <a:cubicBezTo>
                    <a:pt x="0" y="173"/>
                    <a:pt x="3" y="177"/>
                    <a:pt x="7" y="177"/>
                  </a:cubicBezTo>
                  <a:cubicBezTo>
                    <a:pt x="15" y="177"/>
                    <a:pt x="15" y="173"/>
                    <a:pt x="19" y="161"/>
                  </a:cubicBezTo>
                  <a:cubicBezTo>
                    <a:pt x="55" y="39"/>
                    <a:pt x="72" y="25"/>
                    <a:pt x="168" y="25"/>
                  </a:cubicBezTo>
                  <a:lnTo>
                    <a:pt x="194" y="25"/>
                  </a:lnTo>
                  <a:cubicBezTo>
                    <a:pt x="213" y="25"/>
                    <a:pt x="213" y="27"/>
                    <a:pt x="213" y="34"/>
                  </a:cubicBezTo>
                  <a:cubicBezTo>
                    <a:pt x="213" y="39"/>
                    <a:pt x="210" y="48"/>
                    <a:pt x="210" y="50"/>
                  </a:cubicBezTo>
                  <a:lnTo>
                    <a:pt x="122" y="471"/>
                  </a:lnTo>
                  <a:cubicBezTo>
                    <a:pt x="116" y="499"/>
                    <a:pt x="115" y="508"/>
                    <a:pt x="45" y="508"/>
                  </a:cubicBezTo>
                  <a:cubicBezTo>
                    <a:pt x="21" y="508"/>
                    <a:pt x="16" y="508"/>
                    <a:pt x="16" y="523"/>
                  </a:cubicBezTo>
                  <a:cubicBezTo>
                    <a:pt x="16" y="531"/>
                    <a:pt x="24" y="531"/>
                    <a:pt x="27" y="531"/>
                  </a:cubicBezTo>
                  <a:cubicBezTo>
                    <a:pt x="45" y="531"/>
                    <a:pt x="64" y="531"/>
                    <a:pt x="82" y="531"/>
                  </a:cubicBezTo>
                  <a:cubicBezTo>
                    <a:pt x="100" y="531"/>
                    <a:pt x="119" y="530"/>
                    <a:pt x="137" y="530"/>
                  </a:cubicBezTo>
                  <a:cubicBezTo>
                    <a:pt x="155" y="530"/>
                    <a:pt x="174" y="531"/>
                    <a:pt x="192" y="531"/>
                  </a:cubicBezTo>
                  <a:cubicBezTo>
                    <a:pt x="210" y="531"/>
                    <a:pt x="231" y="531"/>
                    <a:pt x="249" y="531"/>
                  </a:cubicBezTo>
                  <a:cubicBezTo>
                    <a:pt x="255" y="531"/>
                    <a:pt x="264" y="531"/>
                    <a:pt x="264" y="517"/>
                  </a:cubicBezTo>
                  <a:cubicBezTo>
                    <a:pt x="264" y="508"/>
                    <a:pt x="258" y="508"/>
                    <a:pt x="241" y="508"/>
                  </a:cubicBezTo>
                  <a:cubicBezTo>
                    <a:pt x="225" y="508"/>
                    <a:pt x="216" y="508"/>
                    <a:pt x="200" y="506"/>
                  </a:cubicBezTo>
                  <a:cubicBezTo>
                    <a:pt x="180" y="505"/>
                    <a:pt x="174" y="501"/>
                    <a:pt x="174" y="489"/>
                  </a:cubicBezTo>
                  <a:cubicBezTo>
                    <a:pt x="174" y="489"/>
                    <a:pt x="174" y="485"/>
                    <a:pt x="177" y="473"/>
                  </a:cubicBezTo>
                  <a:lnTo>
                    <a:pt x="265" y="55"/>
                  </a:lnTo>
                </a:path>
              </a:pathLst>
            </a:custGeom>
            <a:solidFill>
              <a:srgbClr val="000000"/>
            </a:solidFill>
            <a:ln w="15840">
              <a:noFill/>
            </a:ln>
          </p:spPr>
        </p:sp>
      </p:grpSp>
      <p:pic>
        <p:nvPicPr>
          <p:cNvPr id="2829" name="" descr=""/>
          <p:cNvPicPr/>
          <p:nvPr/>
        </p:nvPicPr>
        <p:blipFill>
          <a:blip r:embed="rId2"/>
          <a:stretch/>
        </p:blipFill>
        <p:spPr>
          <a:xfrm>
            <a:off x="-731520" y="2834640"/>
            <a:ext cx="10972800" cy="4725360"/>
          </a:xfrm>
          <a:prstGeom prst="rect">
            <a:avLst/>
          </a:prstGeom>
          <a:ln>
            <a:noFill/>
          </a:ln>
        </p:spPr>
      </p:pic>
      <p:sp>
        <p:nvSpPr>
          <p:cNvPr id="2830" name="TextShape 137"/>
          <p:cNvSpPr txBox="1"/>
          <p:nvPr/>
        </p:nvSpPr>
        <p:spPr>
          <a:xfrm>
            <a:off x="1989720" y="4023360"/>
            <a:ext cx="4868280" cy="25088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US" sz="1500" spc="-1" strike="noStrike">
                <a:latin typeface="Arial"/>
              </a:rPr>
              <a:t>Safeness.</a:t>
            </a: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Proper completion.</a:t>
            </a:r>
            <a:endParaRPr b="0" lang="en-US" sz="1500" spc="-1" strike="noStrike">
              <a:latin typeface="Arial"/>
            </a:endParaRPr>
          </a:p>
          <a:p>
            <a:pPr lvl="1" marL="432000" indent="-216000">
              <a:buClr>
                <a:srgbClr val="000000"/>
              </a:buClr>
              <a:buSzPct val="45000"/>
              <a:buFont typeface="Wingdings" charset="2"/>
              <a:buChar char=""/>
            </a:pPr>
            <a:r>
              <a:rPr b="0" lang="en-US" sz="1500" spc="-1" strike="noStrike">
                <a:latin typeface="Arial"/>
              </a:rPr>
              <a:t>After firing      , </a:t>
            </a: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Option to complete &amp; No dead parts.</a:t>
            </a: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endParaRPr b="0" lang="en-US" sz="1500" spc="-1" strike="noStrike">
              <a:latin typeface="Arial"/>
            </a:endParaRPr>
          </a:p>
        </p:txBody>
      </p:sp>
      <p:sp>
        <p:nvSpPr>
          <p:cNvPr id="2831" name="TextShape 138"/>
          <p:cNvSpPr txBox="1"/>
          <p:nvPr/>
        </p:nvSpPr>
        <p:spPr>
          <a:xfrm>
            <a:off x="4297680" y="3566160"/>
            <a:ext cx="1463040" cy="346320"/>
          </a:xfrm>
          <a:prstGeom prst="rect">
            <a:avLst/>
          </a:prstGeom>
          <a:noFill/>
          <a:ln>
            <a:noFill/>
          </a:ln>
        </p:spPr>
        <p:txBody>
          <a:bodyPr lIns="90000" rIns="90000" tIns="45000" bIns="45000"/>
          <a:p>
            <a:r>
              <a:rPr b="0" lang="en-US" sz="1800" spc="-1" strike="noStrike">
                <a:latin typeface="Arial"/>
              </a:rPr>
              <a:t>soundness</a:t>
            </a:r>
            <a:endParaRPr b="0" lang="en-US" sz="1800" spc="-1" strike="noStrike">
              <a:latin typeface="Arial"/>
            </a:endParaRPr>
          </a:p>
        </p:txBody>
      </p:sp>
      <p:grpSp>
        <p:nvGrpSpPr>
          <p:cNvPr id="2832" name="Group 139"/>
          <p:cNvGrpSpPr/>
          <p:nvPr/>
        </p:nvGrpSpPr>
        <p:grpSpPr>
          <a:xfrm>
            <a:off x="3185640" y="4278960"/>
            <a:ext cx="3200400" cy="293040"/>
            <a:chOff x="3185640" y="4278960"/>
            <a:chExt cx="3200400" cy="293040"/>
          </a:xfrm>
        </p:grpSpPr>
        <p:sp>
          <p:nvSpPr>
            <p:cNvPr id="2833" name="Freeform 140"/>
            <p:cNvSpPr/>
            <p:nvPr/>
          </p:nvSpPr>
          <p:spPr>
            <a:xfrm>
              <a:off x="3185640" y="4278960"/>
              <a:ext cx="3200760" cy="293400"/>
            </a:xfrm>
            <a:custGeom>
              <a:avLst/>
              <a:gdLst/>
              <a:ahLst/>
              <a:rect l="0" t="0" r="r" b="b"/>
              <a:pathLst>
                <a:path w="8891" h="815">
                  <a:moveTo>
                    <a:pt x="4445" y="814"/>
                  </a:moveTo>
                  <a:lnTo>
                    <a:pt x="0" y="814"/>
                  </a:lnTo>
                  <a:lnTo>
                    <a:pt x="0" y="0"/>
                  </a:lnTo>
                  <a:lnTo>
                    <a:pt x="8890" y="0"/>
                  </a:lnTo>
                  <a:lnTo>
                    <a:pt x="8890" y="814"/>
                  </a:lnTo>
                  <a:lnTo>
                    <a:pt x="4445" y="814"/>
                  </a:lnTo>
                </a:path>
              </a:pathLst>
            </a:custGeom>
            <a:solidFill>
              <a:srgbClr val="ffffff"/>
            </a:solidFill>
            <a:ln w="15840">
              <a:noFill/>
            </a:ln>
          </p:spPr>
        </p:sp>
        <p:sp>
          <p:nvSpPr>
            <p:cNvPr id="2834" name="Freeform 141"/>
            <p:cNvSpPr/>
            <p:nvPr/>
          </p:nvSpPr>
          <p:spPr>
            <a:xfrm>
              <a:off x="3198600" y="4297320"/>
              <a:ext cx="306000" cy="256680"/>
            </a:xfrm>
            <a:custGeom>
              <a:avLst/>
              <a:gdLst/>
              <a:ahLst/>
              <a:rect l="0" t="0" r="r" b="b"/>
              <a:pathLst>
                <a:path w="850" h="713">
                  <a:moveTo>
                    <a:pt x="771" y="712"/>
                  </a:moveTo>
                  <a:lnTo>
                    <a:pt x="849" y="549"/>
                  </a:lnTo>
                  <a:lnTo>
                    <a:pt x="833" y="549"/>
                  </a:lnTo>
                  <a:cubicBezTo>
                    <a:pt x="808" y="602"/>
                    <a:pt x="740" y="637"/>
                    <a:pt x="666" y="652"/>
                  </a:cubicBezTo>
                  <a:cubicBezTo>
                    <a:pt x="653" y="654"/>
                    <a:pt x="591" y="668"/>
                    <a:pt x="468" y="668"/>
                  </a:cubicBezTo>
                  <a:lnTo>
                    <a:pt x="84" y="668"/>
                  </a:lnTo>
                  <a:lnTo>
                    <a:pt x="408" y="364"/>
                  </a:lnTo>
                  <a:cubicBezTo>
                    <a:pt x="413" y="361"/>
                    <a:pt x="414" y="358"/>
                    <a:pt x="414" y="356"/>
                  </a:cubicBezTo>
                  <a:cubicBezTo>
                    <a:pt x="414" y="355"/>
                    <a:pt x="414" y="354"/>
                    <a:pt x="410" y="348"/>
                  </a:cubicBezTo>
                  <a:lnTo>
                    <a:pt x="113" y="24"/>
                  </a:lnTo>
                  <a:lnTo>
                    <a:pt x="462" y="24"/>
                  </a:lnTo>
                  <a:cubicBezTo>
                    <a:pt x="547" y="24"/>
                    <a:pt x="605" y="31"/>
                    <a:pt x="611" y="32"/>
                  </a:cubicBezTo>
                  <a:cubicBezTo>
                    <a:pt x="646" y="37"/>
                    <a:pt x="701" y="45"/>
                    <a:pt x="752" y="71"/>
                  </a:cubicBezTo>
                  <a:cubicBezTo>
                    <a:pt x="768" y="79"/>
                    <a:pt x="811" y="102"/>
                    <a:pt x="833" y="143"/>
                  </a:cubicBezTo>
                  <a:lnTo>
                    <a:pt x="849" y="143"/>
                  </a:lnTo>
                  <a:lnTo>
                    <a:pt x="771" y="0"/>
                  </a:lnTo>
                  <a:lnTo>
                    <a:pt x="17" y="0"/>
                  </a:lnTo>
                  <a:cubicBezTo>
                    <a:pt x="3" y="0"/>
                    <a:pt x="3" y="0"/>
                    <a:pt x="0" y="3"/>
                  </a:cubicBezTo>
                  <a:cubicBezTo>
                    <a:pt x="0" y="5"/>
                    <a:pt x="0" y="15"/>
                    <a:pt x="0" y="21"/>
                  </a:cubicBezTo>
                  <a:lnTo>
                    <a:pt x="337" y="389"/>
                  </a:lnTo>
                  <a:lnTo>
                    <a:pt x="7" y="697"/>
                  </a:lnTo>
                  <a:cubicBezTo>
                    <a:pt x="0" y="704"/>
                    <a:pt x="0" y="706"/>
                    <a:pt x="0" y="706"/>
                  </a:cubicBezTo>
                  <a:cubicBezTo>
                    <a:pt x="0" y="712"/>
                    <a:pt x="6" y="712"/>
                    <a:pt x="17" y="712"/>
                  </a:cubicBezTo>
                  <a:lnTo>
                    <a:pt x="771" y="712"/>
                  </a:lnTo>
                </a:path>
              </a:pathLst>
            </a:custGeom>
            <a:solidFill>
              <a:srgbClr val="000000"/>
            </a:solidFill>
            <a:ln w="15840">
              <a:noFill/>
            </a:ln>
          </p:spPr>
        </p:sp>
        <p:sp>
          <p:nvSpPr>
            <p:cNvPr id="2835" name="Freeform 142"/>
            <p:cNvSpPr/>
            <p:nvPr/>
          </p:nvSpPr>
          <p:spPr>
            <a:xfrm>
              <a:off x="3564360" y="4345920"/>
              <a:ext cx="230400" cy="125640"/>
            </a:xfrm>
            <a:custGeom>
              <a:avLst/>
              <a:gdLst/>
              <a:ahLst/>
              <a:rect l="0" t="0" r="r" b="b"/>
              <a:pathLst>
                <a:path w="640" h="349">
                  <a:moveTo>
                    <a:pt x="563" y="39"/>
                  </a:moveTo>
                  <a:cubicBezTo>
                    <a:pt x="569" y="21"/>
                    <a:pt x="571" y="16"/>
                    <a:pt x="618" y="16"/>
                  </a:cubicBezTo>
                  <a:cubicBezTo>
                    <a:pt x="633" y="16"/>
                    <a:pt x="639" y="16"/>
                    <a:pt x="639" y="6"/>
                  </a:cubicBezTo>
                  <a:cubicBezTo>
                    <a:pt x="639" y="0"/>
                    <a:pt x="633" y="0"/>
                    <a:pt x="621" y="0"/>
                  </a:cubicBezTo>
                  <a:lnTo>
                    <a:pt x="537" y="0"/>
                  </a:lnTo>
                  <a:cubicBezTo>
                    <a:pt x="521" y="0"/>
                    <a:pt x="520" y="0"/>
                    <a:pt x="513" y="9"/>
                  </a:cubicBezTo>
                  <a:lnTo>
                    <a:pt x="280" y="301"/>
                  </a:lnTo>
                  <a:lnTo>
                    <a:pt x="230" y="12"/>
                  </a:lnTo>
                  <a:cubicBezTo>
                    <a:pt x="229" y="0"/>
                    <a:pt x="227" y="0"/>
                    <a:pt x="210" y="0"/>
                  </a:cubicBezTo>
                  <a:lnTo>
                    <a:pt x="123" y="0"/>
                  </a:lnTo>
                  <a:cubicBezTo>
                    <a:pt x="112" y="0"/>
                    <a:pt x="104" y="0"/>
                    <a:pt x="104" y="9"/>
                  </a:cubicBezTo>
                  <a:cubicBezTo>
                    <a:pt x="104" y="16"/>
                    <a:pt x="110" y="16"/>
                    <a:pt x="123" y="16"/>
                  </a:cubicBezTo>
                  <a:cubicBezTo>
                    <a:pt x="130" y="16"/>
                    <a:pt x="142" y="16"/>
                    <a:pt x="149" y="17"/>
                  </a:cubicBezTo>
                  <a:cubicBezTo>
                    <a:pt x="161" y="17"/>
                    <a:pt x="164" y="20"/>
                    <a:pt x="164" y="25"/>
                  </a:cubicBezTo>
                  <a:cubicBezTo>
                    <a:pt x="164" y="27"/>
                    <a:pt x="164" y="29"/>
                    <a:pt x="161" y="35"/>
                  </a:cubicBezTo>
                  <a:lnTo>
                    <a:pt x="80" y="294"/>
                  </a:lnTo>
                  <a:cubicBezTo>
                    <a:pt x="74" y="315"/>
                    <a:pt x="64" y="331"/>
                    <a:pt x="12" y="332"/>
                  </a:cubicBezTo>
                  <a:cubicBezTo>
                    <a:pt x="9" y="332"/>
                    <a:pt x="0" y="333"/>
                    <a:pt x="0" y="342"/>
                  </a:cubicBezTo>
                  <a:cubicBezTo>
                    <a:pt x="0" y="347"/>
                    <a:pt x="4" y="348"/>
                    <a:pt x="9" y="348"/>
                  </a:cubicBezTo>
                  <a:cubicBezTo>
                    <a:pt x="29" y="348"/>
                    <a:pt x="52" y="347"/>
                    <a:pt x="72" y="347"/>
                  </a:cubicBezTo>
                  <a:cubicBezTo>
                    <a:pt x="94" y="347"/>
                    <a:pt x="117" y="348"/>
                    <a:pt x="139" y="348"/>
                  </a:cubicBezTo>
                  <a:cubicBezTo>
                    <a:pt x="142" y="348"/>
                    <a:pt x="149" y="348"/>
                    <a:pt x="149" y="338"/>
                  </a:cubicBezTo>
                  <a:cubicBezTo>
                    <a:pt x="149" y="332"/>
                    <a:pt x="143" y="332"/>
                    <a:pt x="139" y="332"/>
                  </a:cubicBezTo>
                  <a:cubicBezTo>
                    <a:pt x="101" y="332"/>
                    <a:pt x="96" y="321"/>
                    <a:pt x="96" y="310"/>
                  </a:cubicBezTo>
                  <a:cubicBezTo>
                    <a:pt x="96" y="306"/>
                    <a:pt x="96" y="304"/>
                    <a:pt x="97" y="298"/>
                  </a:cubicBezTo>
                  <a:lnTo>
                    <a:pt x="184" y="21"/>
                  </a:lnTo>
                  <a:lnTo>
                    <a:pt x="185" y="21"/>
                  </a:lnTo>
                  <a:lnTo>
                    <a:pt x="240" y="336"/>
                  </a:lnTo>
                  <a:cubicBezTo>
                    <a:pt x="240" y="342"/>
                    <a:pt x="242" y="348"/>
                    <a:pt x="249" y="348"/>
                  </a:cubicBezTo>
                  <a:cubicBezTo>
                    <a:pt x="256" y="348"/>
                    <a:pt x="261" y="342"/>
                    <a:pt x="264" y="339"/>
                  </a:cubicBezTo>
                  <a:lnTo>
                    <a:pt x="521" y="16"/>
                  </a:lnTo>
                  <a:lnTo>
                    <a:pt x="430" y="309"/>
                  </a:lnTo>
                  <a:cubicBezTo>
                    <a:pt x="424" y="328"/>
                    <a:pt x="423" y="332"/>
                    <a:pt x="372" y="332"/>
                  </a:cubicBezTo>
                  <a:cubicBezTo>
                    <a:pt x="362" y="332"/>
                    <a:pt x="355" y="332"/>
                    <a:pt x="355" y="342"/>
                  </a:cubicBezTo>
                  <a:cubicBezTo>
                    <a:pt x="355" y="348"/>
                    <a:pt x="362" y="348"/>
                    <a:pt x="364" y="348"/>
                  </a:cubicBezTo>
                  <a:cubicBezTo>
                    <a:pt x="382" y="348"/>
                    <a:pt x="426" y="347"/>
                    <a:pt x="443" y="347"/>
                  </a:cubicBezTo>
                  <a:cubicBezTo>
                    <a:pt x="469" y="347"/>
                    <a:pt x="497" y="348"/>
                    <a:pt x="523" y="348"/>
                  </a:cubicBezTo>
                  <a:cubicBezTo>
                    <a:pt x="527" y="348"/>
                    <a:pt x="534" y="348"/>
                    <a:pt x="534" y="338"/>
                  </a:cubicBezTo>
                  <a:cubicBezTo>
                    <a:pt x="534" y="332"/>
                    <a:pt x="529" y="332"/>
                    <a:pt x="517" y="332"/>
                  </a:cubicBezTo>
                  <a:cubicBezTo>
                    <a:pt x="494" y="332"/>
                    <a:pt x="475" y="332"/>
                    <a:pt x="475" y="323"/>
                  </a:cubicBezTo>
                  <a:cubicBezTo>
                    <a:pt x="475" y="321"/>
                    <a:pt x="475" y="320"/>
                    <a:pt x="479" y="311"/>
                  </a:cubicBezTo>
                  <a:lnTo>
                    <a:pt x="563" y="39"/>
                  </a:lnTo>
                </a:path>
              </a:pathLst>
            </a:custGeom>
            <a:solidFill>
              <a:srgbClr val="000000"/>
            </a:solidFill>
            <a:ln w="15840">
              <a:noFill/>
            </a:ln>
          </p:spPr>
        </p:sp>
        <p:sp>
          <p:nvSpPr>
            <p:cNvPr id="2836" name="Freeform 143"/>
            <p:cNvSpPr/>
            <p:nvPr/>
          </p:nvSpPr>
          <p:spPr>
            <a:xfrm>
              <a:off x="3824280" y="4334040"/>
              <a:ext cx="54000" cy="183600"/>
            </a:xfrm>
            <a:custGeom>
              <a:avLst/>
              <a:gdLst/>
              <a:ahLst/>
              <a:rect l="0" t="0" r="r" b="b"/>
              <a:pathLst>
                <a:path w="150" h="510">
                  <a:moveTo>
                    <a:pt x="149" y="504"/>
                  </a:moveTo>
                  <a:cubicBezTo>
                    <a:pt x="149" y="503"/>
                    <a:pt x="149" y="502"/>
                    <a:pt x="138" y="493"/>
                  </a:cubicBezTo>
                  <a:cubicBezTo>
                    <a:pt x="58" y="429"/>
                    <a:pt x="38" y="333"/>
                    <a:pt x="38" y="254"/>
                  </a:cubicBezTo>
                  <a:cubicBezTo>
                    <a:pt x="38" y="167"/>
                    <a:pt x="62" y="77"/>
                    <a:pt x="140" y="14"/>
                  </a:cubicBezTo>
                  <a:cubicBezTo>
                    <a:pt x="149" y="8"/>
                    <a:pt x="149" y="7"/>
                    <a:pt x="149" y="5"/>
                  </a:cubicBezTo>
                  <a:cubicBezTo>
                    <a:pt x="149" y="1"/>
                    <a:pt x="146" y="0"/>
                    <a:pt x="142" y="0"/>
                  </a:cubicBezTo>
                  <a:cubicBezTo>
                    <a:pt x="136" y="0"/>
                    <a:pt x="78" y="35"/>
                    <a:pt x="41" y="99"/>
                  </a:cubicBezTo>
                  <a:cubicBezTo>
                    <a:pt x="7" y="155"/>
                    <a:pt x="0" y="212"/>
                    <a:pt x="0" y="254"/>
                  </a:cubicBezTo>
                  <a:cubicBezTo>
                    <a:pt x="0" y="295"/>
                    <a:pt x="7" y="356"/>
                    <a:pt x="42" y="414"/>
                  </a:cubicBezTo>
                  <a:cubicBezTo>
                    <a:pt x="81" y="476"/>
                    <a:pt x="136" y="509"/>
                    <a:pt x="142" y="509"/>
                  </a:cubicBezTo>
                  <a:cubicBezTo>
                    <a:pt x="146" y="509"/>
                    <a:pt x="149" y="508"/>
                    <a:pt x="149" y="504"/>
                  </a:cubicBezTo>
                </a:path>
              </a:pathLst>
            </a:custGeom>
            <a:solidFill>
              <a:srgbClr val="000000"/>
            </a:solidFill>
            <a:ln w="15840">
              <a:noFill/>
            </a:ln>
          </p:spPr>
        </p:sp>
        <p:sp>
          <p:nvSpPr>
            <p:cNvPr id="2837" name="Freeform 144"/>
            <p:cNvSpPr/>
            <p:nvPr/>
          </p:nvSpPr>
          <p:spPr>
            <a:xfrm>
              <a:off x="3883680" y="4390200"/>
              <a:ext cx="120240" cy="117000"/>
            </a:xfrm>
            <a:custGeom>
              <a:avLst/>
              <a:gdLst/>
              <a:ahLst/>
              <a:rect l="0" t="0" r="r" b="b"/>
              <a:pathLst>
                <a:path w="334" h="325">
                  <a:moveTo>
                    <a:pt x="49" y="288"/>
                  </a:moveTo>
                  <a:cubicBezTo>
                    <a:pt x="43" y="305"/>
                    <a:pt x="43" y="309"/>
                    <a:pt x="14" y="309"/>
                  </a:cubicBezTo>
                  <a:cubicBezTo>
                    <a:pt x="7" y="309"/>
                    <a:pt x="0" y="309"/>
                    <a:pt x="0" y="318"/>
                  </a:cubicBezTo>
                  <a:cubicBezTo>
                    <a:pt x="0" y="323"/>
                    <a:pt x="3" y="324"/>
                    <a:pt x="9" y="324"/>
                  </a:cubicBezTo>
                  <a:cubicBezTo>
                    <a:pt x="26" y="324"/>
                    <a:pt x="43" y="323"/>
                    <a:pt x="62" y="323"/>
                  </a:cubicBezTo>
                  <a:cubicBezTo>
                    <a:pt x="83" y="323"/>
                    <a:pt x="104" y="324"/>
                    <a:pt x="125" y="324"/>
                  </a:cubicBezTo>
                  <a:cubicBezTo>
                    <a:pt x="129" y="324"/>
                    <a:pt x="136" y="324"/>
                    <a:pt x="136" y="314"/>
                  </a:cubicBezTo>
                  <a:cubicBezTo>
                    <a:pt x="136" y="309"/>
                    <a:pt x="130" y="309"/>
                    <a:pt x="122" y="309"/>
                  </a:cubicBezTo>
                  <a:cubicBezTo>
                    <a:pt x="90" y="309"/>
                    <a:pt x="90" y="305"/>
                    <a:pt x="90" y="301"/>
                  </a:cubicBezTo>
                  <a:cubicBezTo>
                    <a:pt x="90" y="294"/>
                    <a:pt x="116" y="212"/>
                    <a:pt x="120" y="199"/>
                  </a:cubicBezTo>
                  <a:cubicBezTo>
                    <a:pt x="129" y="213"/>
                    <a:pt x="148" y="231"/>
                    <a:pt x="180" y="231"/>
                  </a:cubicBezTo>
                  <a:cubicBezTo>
                    <a:pt x="253" y="231"/>
                    <a:pt x="333" y="156"/>
                    <a:pt x="333" y="82"/>
                  </a:cubicBezTo>
                  <a:cubicBezTo>
                    <a:pt x="333" y="34"/>
                    <a:pt x="297" y="0"/>
                    <a:pt x="249" y="0"/>
                  </a:cubicBezTo>
                  <a:cubicBezTo>
                    <a:pt x="217" y="0"/>
                    <a:pt x="185" y="19"/>
                    <a:pt x="165" y="38"/>
                  </a:cubicBezTo>
                  <a:cubicBezTo>
                    <a:pt x="158" y="10"/>
                    <a:pt x="130" y="0"/>
                    <a:pt x="107" y="0"/>
                  </a:cubicBezTo>
                  <a:cubicBezTo>
                    <a:pt x="78" y="0"/>
                    <a:pt x="65" y="20"/>
                    <a:pt x="59" y="29"/>
                  </a:cubicBezTo>
                  <a:cubicBezTo>
                    <a:pt x="49" y="46"/>
                    <a:pt x="41" y="77"/>
                    <a:pt x="41" y="79"/>
                  </a:cubicBezTo>
                  <a:cubicBezTo>
                    <a:pt x="41" y="83"/>
                    <a:pt x="46" y="83"/>
                    <a:pt x="48" y="83"/>
                  </a:cubicBezTo>
                  <a:cubicBezTo>
                    <a:pt x="55" y="83"/>
                    <a:pt x="55" y="83"/>
                    <a:pt x="59" y="72"/>
                  </a:cubicBezTo>
                  <a:cubicBezTo>
                    <a:pt x="70" y="36"/>
                    <a:pt x="83" y="12"/>
                    <a:pt x="106" y="12"/>
                  </a:cubicBezTo>
                  <a:cubicBezTo>
                    <a:pt x="116" y="12"/>
                    <a:pt x="125" y="15"/>
                    <a:pt x="125" y="35"/>
                  </a:cubicBezTo>
                  <a:cubicBezTo>
                    <a:pt x="125" y="46"/>
                    <a:pt x="123" y="52"/>
                    <a:pt x="120" y="60"/>
                  </a:cubicBezTo>
                  <a:lnTo>
                    <a:pt x="49" y="288"/>
                  </a:lnTo>
                  <a:moveTo>
                    <a:pt x="162" y="66"/>
                  </a:moveTo>
                  <a:cubicBezTo>
                    <a:pt x="167" y="52"/>
                    <a:pt x="184" y="38"/>
                    <a:pt x="196" y="30"/>
                  </a:cubicBezTo>
                  <a:cubicBezTo>
                    <a:pt x="217" y="15"/>
                    <a:pt x="236" y="12"/>
                    <a:pt x="246" y="12"/>
                  </a:cubicBezTo>
                  <a:cubicBezTo>
                    <a:pt x="272" y="12"/>
                    <a:pt x="288" y="29"/>
                    <a:pt x="288" y="59"/>
                  </a:cubicBezTo>
                  <a:cubicBezTo>
                    <a:pt x="288" y="89"/>
                    <a:pt x="266" y="148"/>
                    <a:pt x="255" y="168"/>
                  </a:cubicBezTo>
                  <a:cubicBezTo>
                    <a:pt x="233" y="202"/>
                    <a:pt x="203" y="220"/>
                    <a:pt x="180" y="220"/>
                  </a:cubicBezTo>
                  <a:cubicBezTo>
                    <a:pt x="136" y="220"/>
                    <a:pt x="129" y="177"/>
                    <a:pt x="129" y="175"/>
                  </a:cubicBezTo>
                  <a:cubicBezTo>
                    <a:pt x="129" y="173"/>
                    <a:pt x="129" y="172"/>
                    <a:pt x="130" y="167"/>
                  </a:cubicBezTo>
                  <a:lnTo>
                    <a:pt x="162" y="66"/>
                  </a:lnTo>
                </a:path>
              </a:pathLst>
            </a:custGeom>
            <a:solidFill>
              <a:srgbClr val="000000"/>
            </a:solidFill>
            <a:ln w="15840">
              <a:noFill/>
            </a:ln>
          </p:spPr>
        </p:sp>
        <p:sp>
          <p:nvSpPr>
            <p:cNvPr id="2838" name="Freeform 145"/>
            <p:cNvSpPr/>
            <p:nvPr/>
          </p:nvSpPr>
          <p:spPr>
            <a:xfrm>
              <a:off x="4014000" y="4411080"/>
              <a:ext cx="142560" cy="88200"/>
            </a:xfrm>
            <a:custGeom>
              <a:avLst/>
              <a:gdLst/>
              <a:ahLst/>
              <a:rect l="0" t="0" r="r" b="b"/>
              <a:pathLst>
                <a:path w="396" h="245">
                  <a:moveTo>
                    <a:pt x="226" y="108"/>
                  </a:moveTo>
                  <a:lnTo>
                    <a:pt x="268" y="74"/>
                  </a:lnTo>
                  <a:cubicBezTo>
                    <a:pt x="326" y="29"/>
                    <a:pt x="343" y="15"/>
                    <a:pt x="384" y="13"/>
                  </a:cubicBezTo>
                  <a:cubicBezTo>
                    <a:pt x="390" y="13"/>
                    <a:pt x="395" y="13"/>
                    <a:pt x="395" y="6"/>
                  </a:cubicBezTo>
                  <a:cubicBezTo>
                    <a:pt x="395" y="1"/>
                    <a:pt x="390" y="0"/>
                    <a:pt x="388" y="0"/>
                  </a:cubicBezTo>
                  <a:cubicBezTo>
                    <a:pt x="375" y="0"/>
                    <a:pt x="359" y="1"/>
                    <a:pt x="346" y="1"/>
                  </a:cubicBezTo>
                  <a:cubicBezTo>
                    <a:pt x="335" y="1"/>
                    <a:pt x="306" y="0"/>
                    <a:pt x="294" y="0"/>
                  </a:cubicBezTo>
                  <a:cubicBezTo>
                    <a:pt x="291" y="0"/>
                    <a:pt x="285" y="1"/>
                    <a:pt x="285" y="8"/>
                  </a:cubicBezTo>
                  <a:cubicBezTo>
                    <a:pt x="285" y="8"/>
                    <a:pt x="285" y="13"/>
                    <a:pt x="293" y="13"/>
                  </a:cubicBezTo>
                  <a:cubicBezTo>
                    <a:pt x="297" y="13"/>
                    <a:pt x="307" y="14"/>
                    <a:pt x="307" y="22"/>
                  </a:cubicBezTo>
                  <a:cubicBezTo>
                    <a:pt x="307" y="27"/>
                    <a:pt x="301" y="32"/>
                    <a:pt x="297" y="37"/>
                  </a:cubicBezTo>
                  <a:cubicBezTo>
                    <a:pt x="293" y="39"/>
                    <a:pt x="236" y="83"/>
                    <a:pt x="220" y="97"/>
                  </a:cubicBezTo>
                  <a:lnTo>
                    <a:pt x="174" y="27"/>
                  </a:lnTo>
                  <a:cubicBezTo>
                    <a:pt x="174" y="25"/>
                    <a:pt x="172" y="23"/>
                    <a:pt x="172" y="22"/>
                  </a:cubicBezTo>
                  <a:cubicBezTo>
                    <a:pt x="172" y="20"/>
                    <a:pt x="181" y="14"/>
                    <a:pt x="196" y="13"/>
                  </a:cubicBezTo>
                  <a:cubicBezTo>
                    <a:pt x="198" y="13"/>
                    <a:pt x="206" y="13"/>
                    <a:pt x="206" y="5"/>
                  </a:cubicBezTo>
                  <a:cubicBezTo>
                    <a:pt x="206" y="5"/>
                    <a:pt x="204" y="0"/>
                    <a:pt x="197" y="0"/>
                  </a:cubicBezTo>
                  <a:cubicBezTo>
                    <a:pt x="188" y="0"/>
                    <a:pt x="177" y="1"/>
                    <a:pt x="168" y="1"/>
                  </a:cubicBezTo>
                  <a:cubicBezTo>
                    <a:pt x="158" y="1"/>
                    <a:pt x="148" y="1"/>
                    <a:pt x="139" y="1"/>
                  </a:cubicBezTo>
                  <a:cubicBezTo>
                    <a:pt x="130" y="1"/>
                    <a:pt x="120" y="1"/>
                    <a:pt x="112" y="1"/>
                  </a:cubicBezTo>
                  <a:cubicBezTo>
                    <a:pt x="104" y="1"/>
                    <a:pt x="96" y="0"/>
                    <a:pt x="88" y="0"/>
                  </a:cubicBezTo>
                  <a:cubicBezTo>
                    <a:pt x="85" y="0"/>
                    <a:pt x="78" y="0"/>
                    <a:pt x="78" y="8"/>
                  </a:cubicBezTo>
                  <a:cubicBezTo>
                    <a:pt x="78" y="13"/>
                    <a:pt x="84" y="13"/>
                    <a:pt x="91" y="13"/>
                  </a:cubicBezTo>
                  <a:cubicBezTo>
                    <a:pt x="117" y="13"/>
                    <a:pt x="120" y="16"/>
                    <a:pt x="125" y="23"/>
                  </a:cubicBezTo>
                  <a:lnTo>
                    <a:pt x="187" y="123"/>
                  </a:lnTo>
                  <a:lnTo>
                    <a:pt x="162" y="142"/>
                  </a:lnTo>
                  <a:cubicBezTo>
                    <a:pt x="154" y="149"/>
                    <a:pt x="132" y="164"/>
                    <a:pt x="125" y="171"/>
                  </a:cubicBezTo>
                  <a:cubicBezTo>
                    <a:pt x="70" y="215"/>
                    <a:pt x="51" y="230"/>
                    <a:pt x="12" y="231"/>
                  </a:cubicBezTo>
                  <a:cubicBezTo>
                    <a:pt x="4" y="231"/>
                    <a:pt x="0" y="231"/>
                    <a:pt x="0" y="239"/>
                  </a:cubicBezTo>
                  <a:cubicBezTo>
                    <a:pt x="0" y="241"/>
                    <a:pt x="1" y="244"/>
                    <a:pt x="6" y="244"/>
                  </a:cubicBezTo>
                  <a:cubicBezTo>
                    <a:pt x="19" y="244"/>
                    <a:pt x="35" y="243"/>
                    <a:pt x="48" y="243"/>
                  </a:cubicBezTo>
                  <a:cubicBezTo>
                    <a:pt x="55" y="243"/>
                    <a:pt x="67" y="243"/>
                    <a:pt x="74" y="243"/>
                  </a:cubicBezTo>
                  <a:cubicBezTo>
                    <a:pt x="83" y="243"/>
                    <a:pt x="93" y="244"/>
                    <a:pt x="100" y="244"/>
                  </a:cubicBezTo>
                  <a:cubicBezTo>
                    <a:pt x="101" y="244"/>
                    <a:pt x="109" y="244"/>
                    <a:pt x="109" y="237"/>
                  </a:cubicBezTo>
                  <a:cubicBezTo>
                    <a:pt x="109" y="231"/>
                    <a:pt x="104" y="231"/>
                    <a:pt x="101" y="231"/>
                  </a:cubicBezTo>
                  <a:cubicBezTo>
                    <a:pt x="97" y="231"/>
                    <a:pt x="87" y="230"/>
                    <a:pt x="87" y="222"/>
                  </a:cubicBezTo>
                  <a:cubicBezTo>
                    <a:pt x="87" y="216"/>
                    <a:pt x="93" y="212"/>
                    <a:pt x="103" y="204"/>
                  </a:cubicBezTo>
                  <a:lnTo>
                    <a:pt x="194" y="133"/>
                  </a:lnTo>
                  <a:lnTo>
                    <a:pt x="248" y="217"/>
                  </a:lnTo>
                  <a:cubicBezTo>
                    <a:pt x="251" y="221"/>
                    <a:pt x="251" y="222"/>
                    <a:pt x="251" y="222"/>
                  </a:cubicBezTo>
                  <a:cubicBezTo>
                    <a:pt x="251" y="224"/>
                    <a:pt x="242" y="230"/>
                    <a:pt x="227" y="231"/>
                  </a:cubicBezTo>
                  <a:cubicBezTo>
                    <a:pt x="223" y="231"/>
                    <a:pt x="217" y="231"/>
                    <a:pt x="217" y="239"/>
                  </a:cubicBezTo>
                  <a:cubicBezTo>
                    <a:pt x="217" y="239"/>
                    <a:pt x="217" y="244"/>
                    <a:pt x="224" y="244"/>
                  </a:cubicBezTo>
                  <a:cubicBezTo>
                    <a:pt x="233" y="244"/>
                    <a:pt x="245" y="243"/>
                    <a:pt x="255" y="243"/>
                  </a:cubicBezTo>
                  <a:cubicBezTo>
                    <a:pt x="264" y="243"/>
                    <a:pt x="274" y="243"/>
                    <a:pt x="284" y="243"/>
                  </a:cubicBezTo>
                  <a:cubicBezTo>
                    <a:pt x="291" y="243"/>
                    <a:pt x="301" y="243"/>
                    <a:pt x="310" y="243"/>
                  </a:cubicBezTo>
                  <a:cubicBezTo>
                    <a:pt x="317" y="243"/>
                    <a:pt x="327" y="244"/>
                    <a:pt x="335" y="244"/>
                  </a:cubicBezTo>
                  <a:cubicBezTo>
                    <a:pt x="336" y="244"/>
                    <a:pt x="343" y="244"/>
                    <a:pt x="343" y="236"/>
                  </a:cubicBezTo>
                  <a:cubicBezTo>
                    <a:pt x="343" y="231"/>
                    <a:pt x="337" y="231"/>
                    <a:pt x="330" y="231"/>
                  </a:cubicBezTo>
                  <a:cubicBezTo>
                    <a:pt x="304" y="231"/>
                    <a:pt x="303" y="228"/>
                    <a:pt x="298" y="221"/>
                  </a:cubicBezTo>
                  <a:lnTo>
                    <a:pt x="226" y="108"/>
                  </a:lnTo>
                </a:path>
              </a:pathLst>
            </a:custGeom>
            <a:solidFill>
              <a:srgbClr val="000000"/>
            </a:solidFill>
            <a:ln w="15840">
              <a:noFill/>
            </a:ln>
          </p:spPr>
        </p:sp>
        <p:sp>
          <p:nvSpPr>
            <p:cNvPr id="2839" name="Freeform 146"/>
            <p:cNvSpPr/>
            <p:nvPr/>
          </p:nvSpPr>
          <p:spPr>
            <a:xfrm>
              <a:off x="4167000" y="4455720"/>
              <a:ext cx="41040" cy="62640"/>
            </a:xfrm>
            <a:custGeom>
              <a:avLst/>
              <a:gdLst/>
              <a:ahLst/>
              <a:rect l="0" t="0" r="r" b="b"/>
              <a:pathLst>
                <a:path w="114" h="174">
                  <a:moveTo>
                    <a:pt x="98" y="12"/>
                  </a:moveTo>
                  <a:cubicBezTo>
                    <a:pt x="98" y="5"/>
                    <a:pt x="93" y="0"/>
                    <a:pt x="84" y="0"/>
                  </a:cubicBezTo>
                  <a:cubicBezTo>
                    <a:pt x="75" y="0"/>
                    <a:pt x="65" y="7"/>
                    <a:pt x="65" y="15"/>
                  </a:cubicBezTo>
                  <a:cubicBezTo>
                    <a:pt x="65" y="22"/>
                    <a:pt x="71" y="27"/>
                    <a:pt x="78" y="27"/>
                  </a:cubicBezTo>
                  <a:cubicBezTo>
                    <a:pt x="88" y="27"/>
                    <a:pt x="98" y="19"/>
                    <a:pt x="98" y="12"/>
                  </a:cubicBezTo>
                  <a:moveTo>
                    <a:pt x="113" y="134"/>
                  </a:moveTo>
                  <a:cubicBezTo>
                    <a:pt x="113" y="131"/>
                    <a:pt x="109" y="131"/>
                    <a:pt x="107" y="131"/>
                  </a:cubicBezTo>
                  <a:cubicBezTo>
                    <a:pt x="101" y="131"/>
                    <a:pt x="101" y="131"/>
                    <a:pt x="98" y="136"/>
                  </a:cubicBezTo>
                  <a:cubicBezTo>
                    <a:pt x="94" y="150"/>
                    <a:pt x="80" y="164"/>
                    <a:pt x="62" y="164"/>
                  </a:cubicBezTo>
                  <a:cubicBezTo>
                    <a:pt x="55" y="164"/>
                    <a:pt x="54" y="161"/>
                    <a:pt x="54" y="155"/>
                  </a:cubicBezTo>
                  <a:cubicBezTo>
                    <a:pt x="54" y="149"/>
                    <a:pt x="55" y="147"/>
                    <a:pt x="58" y="142"/>
                  </a:cubicBezTo>
                  <a:cubicBezTo>
                    <a:pt x="59" y="136"/>
                    <a:pt x="62" y="132"/>
                    <a:pt x="64" y="128"/>
                  </a:cubicBezTo>
                  <a:cubicBezTo>
                    <a:pt x="65" y="126"/>
                    <a:pt x="78" y="102"/>
                    <a:pt x="83" y="93"/>
                  </a:cubicBezTo>
                  <a:cubicBezTo>
                    <a:pt x="85" y="88"/>
                    <a:pt x="87" y="84"/>
                    <a:pt x="87" y="80"/>
                  </a:cubicBezTo>
                  <a:cubicBezTo>
                    <a:pt x="87" y="68"/>
                    <a:pt x="72" y="58"/>
                    <a:pt x="52" y="58"/>
                  </a:cubicBezTo>
                  <a:cubicBezTo>
                    <a:pt x="17" y="58"/>
                    <a:pt x="0" y="90"/>
                    <a:pt x="0" y="97"/>
                  </a:cubicBezTo>
                  <a:cubicBezTo>
                    <a:pt x="0" y="101"/>
                    <a:pt x="6" y="101"/>
                    <a:pt x="7" y="101"/>
                  </a:cubicBezTo>
                  <a:cubicBezTo>
                    <a:pt x="12" y="101"/>
                    <a:pt x="13" y="99"/>
                    <a:pt x="14" y="96"/>
                  </a:cubicBezTo>
                  <a:cubicBezTo>
                    <a:pt x="22" y="77"/>
                    <a:pt x="36" y="66"/>
                    <a:pt x="51" y="66"/>
                  </a:cubicBezTo>
                  <a:cubicBezTo>
                    <a:pt x="56" y="66"/>
                    <a:pt x="61" y="69"/>
                    <a:pt x="61" y="76"/>
                  </a:cubicBezTo>
                  <a:cubicBezTo>
                    <a:pt x="61" y="77"/>
                    <a:pt x="61" y="80"/>
                    <a:pt x="58" y="86"/>
                  </a:cubicBezTo>
                  <a:cubicBezTo>
                    <a:pt x="56" y="90"/>
                    <a:pt x="42" y="117"/>
                    <a:pt x="38" y="126"/>
                  </a:cubicBezTo>
                  <a:cubicBezTo>
                    <a:pt x="35" y="131"/>
                    <a:pt x="35" y="131"/>
                    <a:pt x="30" y="140"/>
                  </a:cubicBezTo>
                  <a:cubicBezTo>
                    <a:pt x="29" y="143"/>
                    <a:pt x="26" y="147"/>
                    <a:pt x="26" y="150"/>
                  </a:cubicBezTo>
                  <a:cubicBezTo>
                    <a:pt x="26" y="164"/>
                    <a:pt x="42" y="173"/>
                    <a:pt x="62" y="173"/>
                  </a:cubicBezTo>
                  <a:cubicBezTo>
                    <a:pt x="96" y="173"/>
                    <a:pt x="113" y="140"/>
                    <a:pt x="113" y="134"/>
                  </a:cubicBezTo>
                </a:path>
              </a:pathLst>
            </a:custGeom>
            <a:solidFill>
              <a:srgbClr val="000000"/>
            </a:solidFill>
            <a:ln w="15840">
              <a:noFill/>
            </a:ln>
          </p:spPr>
        </p:sp>
        <p:sp>
          <p:nvSpPr>
            <p:cNvPr id="2840" name="Freeform 147"/>
            <p:cNvSpPr/>
            <p:nvPr/>
          </p:nvSpPr>
          <p:spPr>
            <a:xfrm>
              <a:off x="4253400" y="4334040"/>
              <a:ext cx="54000" cy="183600"/>
            </a:xfrm>
            <a:custGeom>
              <a:avLst/>
              <a:gdLst/>
              <a:ahLst/>
              <a:rect l="0" t="0" r="r" b="b"/>
              <a:pathLst>
                <a:path w="150" h="510">
                  <a:moveTo>
                    <a:pt x="149" y="254"/>
                  </a:moveTo>
                  <a:cubicBezTo>
                    <a:pt x="149" y="215"/>
                    <a:pt x="142" y="154"/>
                    <a:pt x="107" y="96"/>
                  </a:cubicBezTo>
                  <a:cubicBezTo>
                    <a:pt x="68" y="34"/>
                    <a:pt x="13" y="0"/>
                    <a:pt x="6" y="0"/>
                  </a:cubicBezTo>
                  <a:cubicBezTo>
                    <a:pt x="3" y="0"/>
                    <a:pt x="0" y="2"/>
                    <a:pt x="0" y="5"/>
                  </a:cubicBezTo>
                  <a:cubicBezTo>
                    <a:pt x="0" y="7"/>
                    <a:pt x="0" y="8"/>
                    <a:pt x="12" y="17"/>
                  </a:cubicBezTo>
                  <a:cubicBezTo>
                    <a:pt x="75" y="67"/>
                    <a:pt x="112" y="148"/>
                    <a:pt x="112" y="254"/>
                  </a:cubicBezTo>
                  <a:cubicBezTo>
                    <a:pt x="112" y="341"/>
                    <a:pt x="88" y="431"/>
                    <a:pt x="9" y="495"/>
                  </a:cubicBezTo>
                  <a:cubicBezTo>
                    <a:pt x="0" y="502"/>
                    <a:pt x="0" y="503"/>
                    <a:pt x="0" y="504"/>
                  </a:cubicBezTo>
                  <a:cubicBezTo>
                    <a:pt x="0" y="508"/>
                    <a:pt x="3" y="509"/>
                    <a:pt x="6" y="509"/>
                  </a:cubicBezTo>
                  <a:cubicBezTo>
                    <a:pt x="13" y="509"/>
                    <a:pt x="71" y="474"/>
                    <a:pt x="109" y="409"/>
                  </a:cubicBezTo>
                  <a:cubicBezTo>
                    <a:pt x="142" y="354"/>
                    <a:pt x="149" y="297"/>
                    <a:pt x="149" y="254"/>
                  </a:cubicBezTo>
                </a:path>
              </a:pathLst>
            </a:custGeom>
            <a:solidFill>
              <a:srgbClr val="000000"/>
            </a:solidFill>
            <a:ln w="15840">
              <a:noFill/>
            </a:ln>
          </p:spPr>
        </p:sp>
        <p:sp>
          <p:nvSpPr>
            <p:cNvPr id="2841" name="Freeform 148"/>
            <p:cNvSpPr/>
            <p:nvPr/>
          </p:nvSpPr>
          <p:spPr>
            <a:xfrm>
              <a:off x="4412160" y="4354560"/>
              <a:ext cx="140760" cy="142200"/>
            </a:xfrm>
            <a:custGeom>
              <a:avLst/>
              <a:gdLst/>
              <a:ahLst/>
              <a:rect l="0" t="0" r="r" b="b"/>
              <a:pathLst>
                <a:path w="391" h="395">
                  <a:moveTo>
                    <a:pt x="378" y="22"/>
                  </a:moveTo>
                  <a:cubicBezTo>
                    <a:pt x="385" y="19"/>
                    <a:pt x="390" y="16"/>
                    <a:pt x="390" y="10"/>
                  </a:cubicBezTo>
                  <a:cubicBezTo>
                    <a:pt x="390" y="5"/>
                    <a:pt x="385" y="0"/>
                    <a:pt x="378" y="0"/>
                  </a:cubicBezTo>
                  <a:cubicBezTo>
                    <a:pt x="374" y="0"/>
                    <a:pt x="368" y="2"/>
                    <a:pt x="366" y="3"/>
                  </a:cubicBezTo>
                  <a:lnTo>
                    <a:pt x="13" y="136"/>
                  </a:lnTo>
                  <a:cubicBezTo>
                    <a:pt x="1" y="140"/>
                    <a:pt x="0" y="143"/>
                    <a:pt x="0" y="148"/>
                  </a:cubicBezTo>
                  <a:cubicBezTo>
                    <a:pt x="0" y="153"/>
                    <a:pt x="4" y="156"/>
                    <a:pt x="13" y="158"/>
                  </a:cubicBezTo>
                  <a:lnTo>
                    <a:pt x="366" y="291"/>
                  </a:lnTo>
                  <a:cubicBezTo>
                    <a:pt x="374" y="295"/>
                    <a:pt x="375" y="295"/>
                    <a:pt x="378" y="295"/>
                  </a:cubicBezTo>
                  <a:cubicBezTo>
                    <a:pt x="384" y="295"/>
                    <a:pt x="390" y="290"/>
                    <a:pt x="390" y="284"/>
                  </a:cubicBezTo>
                  <a:cubicBezTo>
                    <a:pt x="390" y="280"/>
                    <a:pt x="388" y="278"/>
                    <a:pt x="377" y="273"/>
                  </a:cubicBezTo>
                  <a:lnTo>
                    <a:pt x="43" y="148"/>
                  </a:lnTo>
                  <a:lnTo>
                    <a:pt x="378" y="22"/>
                  </a:lnTo>
                  <a:moveTo>
                    <a:pt x="368" y="394"/>
                  </a:moveTo>
                  <a:cubicBezTo>
                    <a:pt x="378" y="394"/>
                    <a:pt x="390" y="394"/>
                    <a:pt x="390" y="384"/>
                  </a:cubicBezTo>
                  <a:cubicBezTo>
                    <a:pt x="390" y="373"/>
                    <a:pt x="377" y="373"/>
                    <a:pt x="368" y="373"/>
                  </a:cubicBezTo>
                  <a:lnTo>
                    <a:pt x="23" y="373"/>
                  </a:lnTo>
                  <a:cubicBezTo>
                    <a:pt x="13" y="373"/>
                    <a:pt x="0" y="373"/>
                    <a:pt x="0" y="384"/>
                  </a:cubicBezTo>
                  <a:cubicBezTo>
                    <a:pt x="0" y="394"/>
                    <a:pt x="12" y="394"/>
                    <a:pt x="22" y="394"/>
                  </a:cubicBezTo>
                  <a:lnTo>
                    <a:pt x="368" y="394"/>
                  </a:lnTo>
                </a:path>
              </a:pathLst>
            </a:custGeom>
            <a:solidFill>
              <a:srgbClr val="000000"/>
            </a:solidFill>
            <a:ln w="15840">
              <a:noFill/>
            </a:ln>
          </p:spPr>
        </p:sp>
        <p:sp>
          <p:nvSpPr>
            <p:cNvPr id="2842" name="Freeform 149"/>
            <p:cNvSpPr/>
            <p:nvPr/>
          </p:nvSpPr>
          <p:spPr>
            <a:xfrm>
              <a:off x="4655520" y="4349160"/>
              <a:ext cx="76320" cy="122760"/>
            </a:xfrm>
            <a:custGeom>
              <a:avLst/>
              <a:gdLst/>
              <a:ahLst/>
              <a:rect l="0" t="0" r="r" b="b"/>
              <a:pathLst>
                <a:path w="212" h="341">
                  <a:moveTo>
                    <a:pt x="132" y="13"/>
                  </a:moveTo>
                  <a:cubicBezTo>
                    <a:pt x="132" y="1"/>
                    <a:pt x="132" y="0"/>
                    <a:pt x="116" y="0"/>
                  </a:cubicBezTo>
                  <a:cubicBezTo>
                    <a:pt x="77" y="32"/>
                    <a:pt x="20" y="32"/>
                    <a:pt x="0" y="32"/>
                  </a:cubicBezTo>
                  <a:lnTo>
                    <a:pt x="0" y="49"/>
                  </a:lnTo>
                  <a:cubicBezTo>
                    <a:pt x="13" y="49"/>
                    <a:pt x="51" y="49"/>
                    <a:pt x="84" y="35"/>
                  </a:cubicBezTo>
                  <a:lnTo>
                    <a:pt x="84" y="299"/>
                  </a:lnTo>
                  <a:cubicBezTo>
                    <a:pt x="84" y="318"/>
                    <a:pt x="83" y="324"/>
                    <a:pt x="25" y="324"/>
                  </a:cubicBezTo>
                  <a:lnTo>
                    <a:pt x="4" y="324"/>
                  </a:lnTo>
                  <a:lnTo>
                    <a:pt x="4" y="340"/>
                  </a:lnTo>
                  <a:cubicBezTo>
                    <a:pt x="26" y="338"/>
                    <a:pt x="83" y="338"/>
                    <a:pt x="107" y="338"/>
                  </a:cubicBezTo>
                  <a:cubicBezTo>
                    <a:pt x="133" y="338"/>
                    <a:pt x="188" y="338"/>
                    <a:pt x="211" y="340"/>
                  </a:cubicBezTo>
                  <a:lnTo>
                    <a:pt x="211" y="324"/>
                  </a:lnTo>
                  <a:lnTo>
                    <a:pt x="191" y="324"/>
                  </a:lnTo>
                  <a:cubicBezTo>
                    <a:pt x="133" y="324"/>
                    <a:pt x="132" y="318"/>
                    <a:pt x="132" y="299"/>
                  </a:cubicBezTo>
                  <a:lnTo>
                    <a:pt x="132" y="13"/>
                  </a:lnTo>
                </a:path>
              </a:pathLst>
            </a:custGeom>
            <a:solidFill>
              <a:srgbClr val="000000"/>
            </a:solidFill>
            <a:ln w="15840">
              <a:noFill/>
            </a:ln>
          </p:spPr>
        </p:sp>
        <p:sp>
          <p:nvSpPr>
            <p:cNvPr id="2843" name="Freeform 150"/>
            <p:cNvSpPr/>
            <p:nvPr/>
          </p:nvSpPr>
          <p:spPr>
            <a:xfrm>
              <a:off x="4769280" y="4451760"/>
              <a:ext cx="27360" cy="55440"/>
            </a:xfrm>
            <a:custGeom>
              <a:avLst/>
              <a:gdLst/>
              <a:ahLst/>
              <a:rect l="0" t="0" r="r" b="b"/>
              <a:pathLst>
                <a:path w="76" h="154">
                  <a:moveTo>
                    <a:pt x="75" y="53"/>
                  </a:moveTo>
                  <a:cubicBezTo>
                    <a:pt x="75" y="20"/>
                    <a:pt x="59" y="0"/>
                    <a:pt x="35" y="0"/>
                  </a:cubicBezTo>
                  <a:cubicBezTo>
                    <a:pt x="13" y="0"/>
                    <a:pt x="0" y="13"/>
                    <a:pt x="0" y="27"/>
                  </a:cubicBezTo>
                  <a:cubicBezTo>
                    <a:pt x="0" y="40"/>
                    <a:pt x="13" y="54"/>
                    <a:pt x="35" y="54"/>
                  </a:cubicBezTo>
                  <a:cubicBezTo>
                    <a:pt x="42" y="54"/>
                    <a:pt x="51" y="52"/>
                    <a:pt x="56" y="47"/>
                  </a:cubicBezTo>
                  <a:cubicBezTo>
                    <a:pt x="59" y="46"/>
                    <a:pt x="59" y="46"/>
                    <a:pt x="61" y="46"/>
                  </a:cubicBezTo>
                  <a:cubicBezTo>
                    <a:pt x="61" y="46"/>
                    <a:pt x="62" y="46"/>
                    <a:pt x="62" y="53"/>
                  </a:cubicBezTo>
                  <a:cubicBezTo>
                    <a:pt x="62" y="91"/>
                    <a:pt x="39" y="123"/>
                    <a:pt x="17" y="139"/>
                  </a:cubicBezTo>
                  <a:cubicBezTo>
                    <a:pt x="10" y="145"/>
                    <a:pt x="10" y="146"/>
                    <a:pt x="10" y="147"/>
                  </a:cubicBezTo>
                  <a:cubicBezTo>
                    <a:pt x="10" y="151"/>
                    <a:pt x="13" y="153"/>
                    <a:pt x="17" y="153"/>
                  </a:cubicBezTo>
                  <a:cubicBezTo>
                    <a:pt x="25" y="153"/>
                    <a:pt x="75" y="113"/>
                    <a:pt x="75" y="53"/>
                  </a:cubicBezTo>
                </a:path>
              </a:pathLst>
            </a:custGeom>
            <a:solidFill>
              <a:srgbClr val="000000"/>
            </a:solidFill>
            <a:ln w="15840">
              <a:noFill/>
            </a:ln>
          </p:spPr>
        </p:sp>
        <p:sp>
          <p:nvSpPr>
            <p:cNvPr id="2844" name="Freeform 151"/>
            <p:cNvSpPr/>
            <p:nvPr/>
          </p:nvSpPr>
          <p:spPr>
            <a:xfrm>
              <a:off x="4863960" y="4297320"/>
              <a:ext cx="306000" cy="256680"/>
            </a:xfrm>
            <a:custGeom>
              <a:avLst/>
              <a:gdLst/>
              <a:ahLst/>
              <a:rect l="0" t="0" r="r" b="b"/>
              <a:pathLst>
                <a:path w="850" h="713">
                  <a:moveTo>
                    <a:pt x="772" y="712"/>
                  </a:moveTo>
                  <a:lnTo>
                    <a:pt x="849" y="549"/>
                  </a:lnTo>
                  <a:lnTo>
                    <a:pt x="833" y="549"/>
                  </a:lnTo>
                  <a:cubicBezTo>
                    <a:pt x="808" y="602"/>
                    <a:pt x="740" y="637"/>
                    <a:pt x="666" y="652"/>
                  </a:cubicBezTo>
                  <a:cubicBezTo>
                    <a:pt x="653" y="654"/>
                    <a:pt x="591" y="668"/>
                    <a:pt x="468" y="668"/>
                  </a:cubicBezTo>
                  <a:lnTo>
                    <a:pt x="84" y="668"/>
                  </a:lnTo>
                  <a:lnTo>
                    <a:pt x="408" y="364"/>
                  </a:lnTo>
                  <a:cubicBezTo>
                    <a:pt x="413" y="361"/>
                    <a:pt x="414" y="358"/>
                    <a:pt x="414" y="356"/>
                  </a:cubicBezTo>
                  <a:cubicBezTo>
                    <a:pt x="414" y="355"/>
                    <a:pt x="414" y="354"/>
                    <a:pt x="410" y="348"/>
                  </a:cubicBezTo>
                  <a:lnTo>
                    <a:pt x="113" y="24"/>
                  </a:lnTo>
                  <a:lnTo>
                    <a:pt x="462" y="24"/>
                  </a:lnTo>
                  <a:cubicBezTo>
                    <a:pt x="547" y="24"/>
                    <a:pt x="605" y="31"/>
                    <a:pt x="611" y="32"/>
                  </a:cubicBezTo>
                  <a:cubicBezTo>
                    <a:pt x="646" y="37"/>
                    <a:pt x="701" y="45"/>
                    <a:pt x="752" y="71"/>
                  </a:cubicBezTo>
                  <a:cubicBezTo>
                    <a:pt x="768" y="79"/>
                    <a:pt x="811" y="102"/>
                    <a:pt x="833" y="143"/>
                  </a:cubicBezTo>
                  <a:lnTo>
                    <a:pt x="849" y="143"/>
                  </a:lnTo>
                  <a:lnTo>
                    <a:pt x="772" y="0"/>
                  </a:lnTo>
                  <a:lnTo>
                    <a:pt x="17" y="0"/>
                  </a:lnTo>
                  <a:cubicBezTo>
                    <a:pt x="3" y="0"/>
                    <a:pt x="3" y="0"/>
                    <a:pt x="0" y="3"/>
                  </a:cubicBezTo>
                  <a:cubicBezTo>
                    <a:pt x="0" y="5"/>
                    <a:pt x="0" y="15"/>
                    <a:pt x="0" y="21"/>
                  </a:cubicBezTo>
                  <a:lnTo>
                    <a:pt x="337" y="389"/>
                  </a:lnTo>
                  <a:lnTo>
                    <a:pt x="7" y="697"/>
                  </a:lnTo>
                  <a:cubicBezTo>
                    <a:pt x="0" y="704"/>
                    <a:pt x="0" y="706"/>
                    <a:pt x="0" y="706"/>
                  </a:cubicBezTo>
                  <a:cubicBezTo>
                    <a:pt x="0" y="712"/>
                    <a:pt x="6" y="712"/>
                    <a:pt x="17" y="712"/>
                  </a:cubicBezTo>
                  <a:lnTo>
                    <a:pt x="772" y="712"/>
                  </a:lnTo>
                </a:path>
              </a:pathLst>
            </a:custGeom>
            <a:solidFill>
              <a:srgbClr val="000000"/>
            </a:solidFill>
            <a:ln w="15840">
              <a:noFill/>
            </a:ln>
          </p:spPr>
        </p:sp>
        <p:sp>
          <p:nvSpPr>
            <p:cNvPr id="2845" name="Freeform 152"/>
            <p:cNvSpPr/>
            <p:nvPr/>
          </p:nvSpPr>
          <p:spPr>
            <a:xfrm>
              <a:off x="5230080" y="4345920"/>
              <a:ext cx="230400" cy="125640"/>
            </a:xfrm>
            <a:custGeom>
              <a:avLst/>
              <a:gdLst/>
              <a:ahLst/>
              <a:rect l="0" t="0" r="r" b="b"/>
              <a:pathLst>
                <a:path w="640" h="349">
                  <a:moveTo>
                    <a:pt x="563" y="39"/>
                  </a:moveTo>
                  <a:cubicBezTo>
                    <a:pt x="569" y="21"/>
                    <a:pt x="571" y="16"/>
                    <a:pt x="618" y="16"/>
                  </a:cubicBezTo>
                  <a:cubicBezTo>
                    <a:pt x="633" y="16"/>
                    <a:pt x="639" y="16"/>
                    <a:pt x="639" y="6"/>
                  </a:cubicBezTo>
                  <a:cubicBezTo>
                    <a:pt x="639" y="0"/>
                    <a:pt x="633" y="0"/>
                    <a:pt x="621" y="0"/>
                  </a:cubicBezTo>
                  <a:lnTo>
                    <a:pt x="537" y="0"/>
                  </a:lnTo>
                  <a:cubicBezTo>
                    <a:pt x="521" y="0"/>
                    <a:pt x="520" y="0"/>
                    <a:pt x="513" y="9"/>
                  </a:cubicBezTo>
                  <a:lnTo>
                    <a:pt x="280" y="301"/>
                  </a:lnTo>
                  <a:lnTo>
                    <a:pt x="230" y="12"/>
                  </a:lnTo>
                  <a:cubicBezTo>
                    <a:pt x="229" y="0"/>
                    <a:pt x="227" y="0"/>
                    <a:pt x="210" y="0"/>
                  </a:cubicBezTo>
                  <a:lnTo>
                    <a:pt x="123" y="0"/>
                  </a:lnTo>
                  <a:cubicBezTo>
                    <a:pt x="112" y="0"/>
                    <a:pt x="104" y="0"/>
                    <a:pt x="104" y="9"/>
                  </a:cubicBezTo>
                  <a:cubicBezTo>
                    <a:pt x="104" y="16"/>
                    <a:pt x="110" y="16"/>
                    <a:pt x="123" y="16"/>
                  </a:cubicBezTo>
                  <a:cubicBezTo>
                    <a:pt x="130" y="16"/>
                    <a:pt x="142" y="16"/>
                    <a:pt x="151" y="17"/>
                  </a:cubicBezTo>
                  <a:cubicBezTo>
                    <a:pt x="161" y="17"/>
                    <a:pt x="164" y="20"/>
                    <a:pt x="164" y="25"/>
                  </a:cubicBezTo>
                  <a:cubicBezTo>
                    <a:pt x="164" y="27"/>
                    <a:pt x="164" y="29"/>
                    <a:pt x="161" y="35"/>
                  </a:cubicBezTo>
                  <a:lnTo>
                    <a:pt x="81" y="294"/>
                  </a:lnTo>
                  <a:cubicBezTo>
                    <a:pt x="74" y="315"/>
                    <a:pt x="64" y="331"/>
                    <a:pt x="12" y="332"/>
                  </a:cubicBezTo>
                  <a:cubicBezTo>
                    <a:pt x="9" y="332"/>
                    <a:pt x="0" y="333"/>
                    <a:pt x="0" y="342"/>
                  </a:cubicBezTo>
                  <a:cubicBezTo>
                    <a:pt x="0" y="347"/>
                    <a:pt x="4" y="348"/>
                    <a:pt x="9" y="348"/>
                  </a:cubicBezTo>
                  <a:cubicBezTo>
                    <a:pt x="29" y="348"/>
                    <a:pt x="52" y="347"/>
                    <a:pt x="72" y="347"/>
                  </a:cubicBezTo>
                  <a:cubicBezTo>
                    <a:pt x="94" y="347"/>
                    <a:pt x="117" y="348"/>
                    <a:pt x="139" y="348"/>
                  </a:cubicBezTo>
                  <a:cubicBezTo>
                    <a:pt x="142" y="348"/>
                    <a:pt x="151" y="348"/>
                    <a:pt x="151" y="338"/>
                  </a:cubicBezTo>
                  <a:cubicBezTo>
                    <a:pt x="151" y="332"/>
                    <a:pt x="143" y="332"/>
                    <a:pt x="139" y="332"/>
                  </a:cubicBezTo>
                  <a:cubicBezTo>
                    <a:pt x="101" y="332"/>
                    <a:pt x="96" y="321"/>
                    <a:pt x="96" y="310"/>
                  </a:cubicBezTo>
                  <a:cubicBezTo>
                    <a:pt x="96" y="306"/>
                    <a:pt x="96" y="304"/>
                    <a:pt x="97" y="298"/>
                  </a:cubicBezTo>
                  <a:lnTo>
                    <a:pt x="184" y="21"/>
                  </a:lnTo>
                  <a:lnTo>
                    <a:pt x="185" y="21"/>
                  </a:lnTo>
                  <a:lnTo>
                    <a:pt x="240" y="336"/>
                  </a:lnTo>
                  <a:cubicBezTo>
                    <a:pt x="240" y="342"/>
                    <a:pt x="242" y="348"/>
                    <a:pt x="249" y="348"/>
                  </a:cubicBezTo>
                  <a:cubicBezTo>
                    <a:pt x="256" y="348"/>
                    <a:pt x="261" y="342"/>
                    <a:pt x="264" y="339"/>
                  </a:cubicBezTo>
                  <a:lnTo>
                    <a:pt x="521" y="16"/>
                  </a:lnTo>
                  <a:lnTo>
                    <a:pt x="430" y="309"/>
                  </a:lnTo>
                  <a:cubicBezTo>
                    <a:pt x="424" y="328"/>
                    <a:pt x="423" y="332"/>
                    <a:pt x="372" y="332"/>
                  </a:cubicBezTo>
                  <a:cubicBezTo>
                    <a:pt x="362" y="332"/>
                    <a:pt x="355" y="332"/>
                    <a:pt x="355" y="342"/>
                  </a:cubicBezTo>
                  <a:cubicBezTo>
                    <a:pt x="355" y="348"/>
                    <a:pt x="362" y="348"/>
                    <a:pt x="364" y="348"/>
                  </a:cubicBezTo>
                  <a:cubicBezTo>
                    <a:pt x="382" y="348"/>
                    <a:pt x="426" y="347"/>
                    <a:pt x="443" y="347"/>
                  </a:cubicBezTo>
                  <a:cubicBezTo>
                    <a:pt x="469" y="347"/>
                    <a:pt x="497" y="348"/>
                    <a:pt x="523" y="348"/>
                  </a:cubicBezTo>
                  <a:cubicBezTo>
                    <a:pt x="527" y="348"/>
                    <a:pt x="534" y="348"/>
                    <a:pt x="534" y="338"/>
                  </a:cubicBezTo>
                  <a:cubicBezTo>
                    <a:pt x="534" y="332"/>
                    <a:pt x="529" y="332"/>
                    <a:pt x="517" y="332"/>
                  </a:cubicBezTo>
                  <a:cubicBezTo>
                    <a:pt x="494" y="332"/>
                    <a:pt x="475" y="332"/>
                    <a:pt x="475" y="323"/>
                  </a:cubicBezTo>
                  <a:cubicBezTo>
                    <a:pt x="475" y="321"/>
                    <a:pt x="475" y="320"/>
                    <a:pt x="479" y="311"/>
                  </a:cubicBezTo>
                  <a:lnTo>
                    <a:pt x="563" y="39"/>
                  </a:lnTo>
                </a:path>
              </a:pathLst>
            </a:custGeom>
            <a:solidFill>
              <a:srgbClr val="000000"/>
            </a:solidFill>
            <a:ln w="15840">
              <a:noFill/>
            </a:ln>
          </p:spPr>
        </p:sp>
        <p:sp>
          <p:nvSpPr>
            <p:cNvPr id="2846" name="Freeform 153"/>
            <p:cNvSpPr/>
            <p:nvPr/>
          </p:nvSpPr>
          <p:spPr>
            <a:xfrm>
              <a:off x="5490360" y="4334040"/>
              <a:ext cx="54000" cy="183600"/>
            </a:xfrm>
            <a:custGeom>
              <a:avLst/>
              <a:gdLst/>
              <a:ahLst/>
              <a:rect l="0" t="0" r="r" b="b"/>
              <a:pathLst>
                <a:path w="150" h="510">
                  <a:moveTo>
                    <a:pt x="149" y="504"/>
                  </a:moveTo>
                  <a:cubicBezTo>
                    <a:pt x="149" y="503"/>
                    <a:pt x="149" y="502"/>
                    <a:pt x="138" y="493"/>
                  </a:cubicBezTo>
                  <a:cubicBezTo>
                    <a:pt x="58" y="429"/>
                    <a:pt x="38" y="333"/>
                    <a:pt x="38" y="254"/>
                  </a:cubicBezTo>
                  <a:cubicBezTo>
                    <a:pt x="38" y="167"/>
                    <a:pt x="62" y="77"/>
                    <a:pt x="140" y="14"/>
                  </a:cubicBezTo>
                  <a:cubicBezTo>
                    <a:pt x="149" y="8"/>
                    <a:pt x="149" y="7"/>
                    <a:pt x="149" y="5"/>
                  </a:cubicBezTo>
                  <a:cubicBezTo>
                    <a:pt x="149" y="1"/>
                    <a:pt x="146" y="0"/>
                    <a:pt x="142" y="0"/>
                  </a:cubicBezTo>
                  <a:cubicBezTo>
                    <a:pt x="136" y="0"/>
                    <a:pt x="78" y="35"/>
                    <a:pt x="41" y="99"/>
                  </a:cubicBezTo>
                  <a:cubicBezTo>
                    <a:pt x="7" y="155"/>
                    <a:pt x="0" y="212"/>
                    <a:pt x="0" y="254"/>
                  </a:cubicBezTo>
                  <a:cubicBezTo>
                    <a:pt x="0" y="295"/>
                    <a:pt x="7" y="356"/>
                    <a:pt x="42" y="414"/>
                  </a:cubicBezTo>
                  <a:cubicBezTo>
                    <a:pt x="81" y="476"/>
                    <a:pt x="136" y="509"/>
                    <a:pt x="142" y="509"/>
                  </a:cubicBezTo>
                  <a:cubicBezTo>
                    <a:pt x="146" y="509"/>
                    <a:pt x="149" y="508"/>
                    <a:pt x="149" y="504"/>
                  </a:cubicBezTo>
                </a:path>
              </a:pathLst>
            </a:custGeom>
            <a:solidFill>
              <a:srgbClr val="000000"/>
            </a:solidFill>
            <a:ln w="15840">
              <a:noFill/>
            </a:ln>
          </p:spPr>
        </p:sp>
        <p:sp>
          <p:nvSpPr>
            <p:cNvPr id="2847" name="Freeform 154"/>
            <p:cNvSpPr/>
            <p:nvPr/>
          </p:nvSpPr>
          <p:spPr>
            <a:xfrm>
              <a:off x="5549040" y="4390200"/>
              <a:ext cx="120240" cy="117000"/>
            </a:xfrm>
            <a:custGeom>
              <a:avLst/>
              <a:gdLst/>
              <a:ahLst/>
              <a:rect l="0" t="0" r="r" b="b"/>
              <a:pathLst>
                <a:path w="334" h="325">
                  <a:moveTo>
                    <a:pt x="49" y="288"/>
                  </a:moveTo>
                  <a:cubicBezTo>
                    <a:pt x="43" y="305"/>
                    <a:pt x="43" y="309"/>
                    <a:pt x="14" y="309"/>
                  </a:cubicBezTo>
                  <a:cubicBezTo>
                    <a:pt x="7" y="309"/>
                    <a:pt x="0" y="309"/>
                    <a:pt x="0" y="318"/>
                  </a:cubicBezTo>
                  <a:cubicBezTo>
                    <a:pt x="0" y="323"/>
                    <a:pt x="3" y="324"/>
                    <a:pt x="9" y="324"/>
                  </a:cubicBezTo>
                  <a:cubicBezTo>
                    <a:pt x="26" y="324"/>
                    <a:pt x="43" y="323"/>
                    <a:pt x="62" y="323"/>
                  </a:cubicBezTo>
                  <a:cubicBezTo>
                    <a:pt x="83" y="323"/>
                    <a:pt x="104" y="324"/>
                    <a:pt x="125" y="324"/>
                  </a:cubicBezTo>
                  <a:cubicBezTo>
                    <a:pt x="129" y="324"/>
                    <a:pt x="136" y="324"/>
                    <a:pt x="136" y="314"/>
                  </a:cubicBezTo>
                  <a:cubicBezTo>
                    <a:pt x="136" y="309"/>
                    <a:pt x="130" y="309"/>
                    <a:pt x="122" y="309"/>
                  </a:cubicBezTo>
                  <a:cubicBezTo>
                    <a:pt x="90" y="309"/>
                    <a:pt x="90" y="305"/>
                    <a:pt x="90" y="301"/>
                  </a:cubicBezTo>
                  <a:cubicBezTo>
                    <a:pt x="90" y="294"/>
                    <a:pt x="116" y="212"/>
                    <a:pt x="120" y="199"/>
                  </a:cubicBezTo>
                  <a:cubicBezTo>
                    <a:pt x="129" y="213"/>
                    <a:pt x="146" y="231"/>
                    <a:pt x="180" y="231"/>
                  </a:cubicBezTo>
                  <a:cubicBezTo>
                    <a:pt x="253" y="231"/>
                    <a:pt x="333" y="156"/>
                    <a:pt x="333" y="82"/>
                  </a:cubicBezTo>
                  <a:cubicBezTo>
                    <a:pt x="333" y="34"/>
                    <a:pt x="297" y="0"/>
                    <a:pt x="249" y="0"/>
                  </a:cubicBezTo>
                  <a:cubicBezTo>
                    <a:pt x="217" y="0"/>
                    <a:pt x="185" y="19"/>
                    <a:pt x="165" y="38"/>
                  </a:cubicBezTo>
                  <a:cubicBezTo>
                    <a:pt x="158" y="10"/>
                    <a:pt x="130" y="0"/>
                    <a:pt x="107" y="0"/>
                  </a:cubicBezTo>
                  <a:cubicBezTo>
                    <a:pt x="78" y="0"/>
                    <a:pt x="65" y="20"/>
                    <a:pt x="59" y="29"/>
                  </a:cubicBezTo>
                  <a:cubicBezTo>
                    <a:pt x="49" y="46"/>
                    <a:pt x="41" y="77"/>
                    <a:pt x="41" y="79"/>
                  </a:cubicBezTo>
                  <a:cubicBezTo>
                    <a:pt x="41" y="83"/>
                    <a:pt x="46" y="83"/>
                    <a:pt x="48" y="83"/>
                  </a:cubicBezTo>
                  <a:cubicBezTo>
                    <a:pt x="55" y="83"/>
                    <a:pt x="55" y="83"/>
                    <a:pt x="59" y="72"/>
                  </a:cubicBezTo>
                  <a:cubicBezTo>
                    <a:pt x="70" y="36"/>
                    <a:pt x="83" y="12"/>
                    <a:pt x="106" y="12"/>
                  </a:cubicBezTo>
                  <a:cubicBezTo>
                    <a:pt x="116" y="12"/>
                    <a:pt x="125" y="15"/>
                    <a:pt x="125" y="35"/>
                  </a:cubicBezTo>
                  <a:cubicBezTo>
                    <a:pt x="125" y="46"/>
                    <a:pt x="123" y="52"/>
                    <a:pt x="120" y="60"/>
                  </a:cubicBezTo>
                  <a:lnTo>
                    <a:pt x="49" y="288"/>
                  </a:lnTo>
                  <a:moveTo>
                    <a:pt x="162" y="66"/>
                  </a:moveTo>
                  <a:cubicBezTo>
                    <a:pt x="167" y="52"/>
                    <a:pt x="184" y="38"/>
                    <a:pt x="196" y="30"/>
                  </a:cubicBezTo>
                  <a:cubicBezTo>
                    <a:pt x="217" y="15"/>
                    <a:pt x="236" y="12"/>
                    <a:pt x="246" y="12"/>
                  </a:cubicBezTo>
                  <a:cubicBezTo>
                    <a:pt x="272" y="12"/>
                    <a:pt x="288" y="29"/>
                    <a:pt x="288" y="59"/>
                  </a:cubicBezTo>
                  <a:cubicBezTo>
                    <a:pt x="288" y="89"/>
                    <a:pt x="266" y="148"/>
                    <a:pt x="255" y="168"/>
                  </a:cubicBezTo>
                  <a:cubicBezTo>
                    <a:pt x="233" y="202"/>
                    <a:pt x="203" y="220"/>
                    <a:pt x="180" y="220"/>
                  </a:cubicBezTo>
                  <a:cubicBezTo>
                    <a:pt x="136" y="220"/>
                    <a:pt x="129" y="177"/>
                    <a:pt x="129" y="175"/>
                  </a:cubicBezTo>
                  <a:cubicBezTo>
                    <a:pt x="129" y="173"/>
                    <a:pt x="129" y="172"/>
                    <a:pt x="130" y="167"/>
                  </a:cubicBezTo>
                  <a:lnTo>
                    <a:pt x="162" y="66"/>
                  </a:lnTo>
                </a:path>
              </a:pathLst>
            </a:custGeom>
            <a:solidFill>
              <a:srgbClr val="000000"/>
            </a:solidFill>
            <a:ln w="15840">
              <a:noFill/>
            </a:ln>
          </p:spPr>
        </p:sp>
        <p:sp>
          <p:nvSpPr>
            <p:cNvPr id="2848" name="Freeform 155"/>
            <p:cNvSpPr/>
            <p:nvPr/>
          </p:nvSpPr>
          <p:spPr>
            <a:xfrm>
              <a:off x="5681160" y="4411080"/>
              <a:ext cx="128160" cy="88200"/>
            </a:xfrm>
            <a:custGeom>
              <a:avLst/>
              <a:gdLst/>
              <a:ahLst/>
              <a:rect l="0" t="0" r="r" b="b"/>
              <a:pathLst>
                <a:path w="356" h="245">
                  <a:moveTo>
                    <a:pt x="277" y="43"/>
                  </a:moveTo>
                  <a:cubicBezTo>
                    <a:pt x="285" y="36"/>
                    <a:pt x="294" y="29"/>
                    <a:pt x="304" y="24"/>
                  </a:cubicBezTo>
                  <a:cubicBezTo>
                    <a:pt x="323" y="14"/>
                    <a:pt x="339" y="13"/>
                    <a:pt x="345" y="13"/>
                  </a:cubicBezTo>
                  <a:cubicBezTo>
                    <a:pt x="351" y="13"/>
                    <a:pt x="355" y="13"/>
                    <a:pt x="355" y="5"/>
                  </a:cubicBezTo>
                  <a:cubicBezTo>
                    <a:pt x="355" y="2"/>
                    <a:pt x="353" y="0"/>
                    <a:pt x="349" y="0"/>
                  </a:cubicBezTo>
                  <a:cubicBezTo>
                    <a:pt x="337" y="0"/>
                    <a:pt x="324" y="1"/>
                    <a:pt x="313" y="1"/>
                  </a:cubicBezTo>
                  <a:cubicBezTo>
                    <a:pt x="298" y="1"/>
                    <a:pt x="280" y="0"/>
                    <a:pt x="266" y="0"/>
                  </a:cubicBezTo>
                  <a:cubicBezTo>
                    <a:pt x="264" y="0"/>
                    <a:pt x="258" y="0"/>
                    <a:pt x="258" y="8"/>
                  </a:cubicBezTo>
                  <a:cubicBezTo>
                    <a:pt x="258" y="13"/>
                    <a:pt x="264" y="13"/>
                    <a:pt x="265" y="13"/>
                  </a:cubicBezTo>
                  <a:cubicBezTo>
                    <a:pt x="278" y="14"/>
                    <a:pt x="278" y="17"/>
                    <a:pt x="278" y="20"/>
                  </a:cubicBezTo>
                  <a:cubicBezTo>
                    <a:pt x="278" y="23"/>
                    <a:pt x="275" y="25"/>
                    <a:pt x="272" y="29"/>
                  </a:cubicBezTo>
                  <a:cubicBezTo>
                    <a:pt x="269" y="32"/>
                    <a:pt x="268" y="35"/>
                    <a:pt x="265" y="37"/>
                  </a:cubicBezTo>
                  <a:lnTo>
                    <a:pt x="154" y="130"/>
                  </a:lnTo>
                  <a:lnTo>
                    <a:pt x="94" y="25"/>
                  </a:lnTo>
                  <a:cubicBezTo>
                    <a:pt x="91" y="21"/>
                    <a:pt x="91" y="20"/>
                    <a:pt x="91" y="20"/>
                  </a:cubicBezTo>
                  <a:cubicBezTo>
                    <a:pt x="91" y="13"/>
                    <a:pt x="113" y="13"/>
                    <a:pt x="116" y="13"/>
                  </a:cubicBezTo>
                  <a:cubicBezTo>
                    <a:pt x="122" y="13"/>
                    <a:pt x="127" y="13"/>
                    <a:pt x="127" y="5"/>
                  </a:cubicBezTo>
                  <a:cubicBezTo>
                    <a:pt x="127" y="5"/>
                    <a:pt x="127" y="0"/>
                    <a:pt x="120" y="0"/>
                  </a:cubicBezTo>
                  <a:cubicBezTo>
                    <a:pt x="106" y="0"/>
                    <a:pt x="74" y="1"/>
                    <a:pt x="59" y="1"/>
                  </a:cubicBezTo>
                  <a:cubicBezTo>
                    <a:pt x="49" y="1"/>
                    <a:pt x="20" y="0"/>
                    <a:pt x="9" y="0"/>
                  </a:cubicBezTo>
                  <a:cubicBezTo>
                    <a:pt x="6" y="0"/>
                    <a:pt x="0" y="1"/>
                    <a:pt x="0" y="8"/>
                  </a:cubicBezTo>
                  <a:cubicBezTo>
                    <a:pt x="0" y="13"/>
                    <a:pt x="6" y="13"/>
                    <a:pt x="12" y="13"/>
                  </a:cubicBezTo>
                  <a:cubicBezTo>
                    <a:pt x="38" y="13"/>
                    <a:pt x="39" y="16"/>
                    <a:pt x="45" y="24"/>
                  </a:cubicBezTo>
                  <a:lnTo>
                    <a:pt x="113" y="146"/>
                  </a:lnTo>
                  <a:lnTo>
                    <a:pt x="94" y="212"/>
                  </a:lnTo>
                  <a:cubicBezTo>
                    <a:pt x="87" y="230"/>
                    <a:pt x="87" y="231"/>
                    <a:pt x="52" y="231"/>
                  </a:cubicBezTo>
                  <a:cubicBezTo>
                    <a:pt x="45" y="231"/>
                    <a:pt x="39" y="231"/>
                    <a:pt x="39" y="238"/>
                  </a:cubicBezTo>
                  <a:cubicBezTo>
                    <a:pt x="39" y="242"/>
                    <a:pt x="42" y="244"/>
                    <a:pt x="46" y="244"/>
                  </a:cubicBezTo>
                  <a:cubicBezTo>
                    <a:pt x="55" y="244"/>
                    <a:pt x="65" y="243"/>
                    <a:pt x="74" y="243"/>
                  </a:cubicBezTo>
                  <a:cubicBezTo>
                    <a:pt x="83" y="243"/>
                    <a:pt x="96" y="243"/>
                    <a:pt x="103" y="243"/>
                  </a:cubicBezTo>
                  <a:cubicBezTo>
                    <a:pt x="112" y="243"/>
                    <a:pt x="123" y="243"/>
                    <a:pt x="132" y="243"/>
                  </a:cubicBezTo>
                  <a:cubicBezTo>
                    <a:pt x="142" y="243"/>
                    <a:pt x="152" y="244"/>
                    <a:pt x="162" y="244"/>
                  </a:cubicBezTo>
                  <a:cubicBezTo>
                    <a:pt x="165" y="244"/>
                    <a:pt x="172" y="244"/>
                    <a:pt x="172" y="236"/>
                  </a:cubicBezTo>
                  <a:cubicBezTo>
                    <a:pt x="172" y="231"/>
                    <a:pt x="167" y="231"/>
                    <a:pt x="156" y="231"/>
                  </a:cubicBezTo>
                  <a:cubicBezTo>
                    <a:pt x="149" y="231"/>
                    <a:pt x="148" y="231"/>
                    <a:pt x="139" y="230"/>
                  </a:cubicBezTo>
                  <a:cubicBezTo>
                    <a:pt x="130" y="230"/>
                    <a:pt x="130" y="229"/>
                    <a:pt x="130" y="225"/>
                  </a:cubicBezTo>
                  <a:cubicBezTo>
                    <a:pt x="130" y="223"/>
                    <a:pt x="135" y="206"/>
                    <a:pt x="138" y="197"/>
                  </a:cubicBezTo>
                  <a:cubicBezTo>
                    <a:pt x="142" y="185"/>
                    <a:pt x="151" y="154"/>
                    <a:pt x="152" y="153"/>
                  </a:cubicBezTo>
                  <a:cubicBezTo>
                    <a:pt x="154" y="147"/>
                    <a:pt x="154" y="147"/>
                    <a:pt x="158" y="143"/>
                  </a:cubicBezTo>
                  <a:lnTo>
                    <a:pt x="277" y="43"/>
                  </a:lnTo>
                </a:path>
              </a:pathLst>
            </a:custGeom>
            <a:solidFill>
              <a:srgbClr val="000000"/>
            </a:solidFill>
            <a:ln w="15840">
              <a:noFill/>
            </a:ln>
          </p:spPr>
        </p:sp>
        <p:sp>
          <p:nvSpPr>
            <p:cNvPr id="2849" name="Freeform 156"/>
            <p:cNvSpPr/>
            <p:nvPr/>
          </p:nvSpPr>
          <p:spPr>
            <a:xfrm>
              <a:off x="5783760" y="4455720"/>
              <a:ext cx="55080" cy="80640"/>
            </a:xfrm>
            <a:custGeom>
              <a:avLst/>
              <a:gdLst/>
              <a:ahLst/>
              <a:rect l="0" t="0" r="r" b="b"/>
              <a:pathLst>
                <a:path w="153" h="224">
                  <a:moveTo>
                    <a:pt x="152" y="10"/>
                  </a:moveTo>
                  <a:cubicBezTo>
                    <a:pt x="152" y="5"/>
                    <a:pt x="146" y="0"/>
                    <a:pt x="138" y="0"/>
                  </a:cubicBezTo>
                  <a:cubicBezTo>
                    <a:pt x="127" y="0"/>
                    <a:pt x="117" y="8"/>
                    <a:pt x="117" y="15"/>
                  </a:cubicBezTo>
                  <a:cubicBezTo>
                    <a:pt x="117" y="22"/>
                    <a:pt x="125" y="27"/>
                    <a:pt x="132" y="27"/>
                  </a:cubicBezTo>
                  <a:cubicBezTo>
                    <a:pt x="143" y="27"/>
                    <a:pt x="152" y="19"/>
                    <a:pt x="152" y="10"/>
                  </a:cubicBezTo>
                  <a:moveTo>
                    <a:pt x="83" y="182"/>
                  </a:moveTo>
                  <a:cubicBezTo>
                    <a:pt x="75" y="201"/>
                    <a:pt x="55" y="214"/>
                    <a:pt x="36" y="214"/>
                  </a:cubicBezTo>
                  <a:cubicBezTo>
                    <a:pt x="30" y="214"/>
                    <a:pt x="28" y="213"/>
                    <a:pt x="25" y="213"/>
                  </a:cubicBezTo>
                  <a:cubicBezTo>
                    <a:pt x="32" y="209"/>
                    <a:pt x="35" y="202"/>
                    <a:pt x="35" y="199"/>
                  </a:cubicBezTo>
                  <a:cubicBezTo>
                    <a:pt x="35" y="194"/>
                    <a:pt x="30" y="188"/>
                    <a:pt x="20" y="188"/>
                  </a:cubicBezTo>
                  <a:cubicBezTo>
                    <a:pt x="9" y="188"/>
                    <a:pt x="0" y="197"/>
                    <a:pt x="0" y="205"/>
                  </a:cubicBezTo>
                  <a:cubicBezTo>
                    <a:pt x="0" y="216"/>
                    <a:pt x="14" y="223"/>
                    <a:pt x="36" y="223"/>
                  </a:cubicBezTo>
                  <a:cubicBezTo>
                    <a:pt x="58" y="223"/>
                    <a:pt x="100" y="214"/>
                    <a:pt x="110" y="182"/>
                  </a:cubicBezTo>
                  <a:lnTo>
                    <a:pt x="139" y="90"/>
                  </a:lnTo>
                  <a:cubicBezTo>
                    <a:pt x="139" y="88"/>
                    <a:pt x="140" y="86"/>
                    <a:pt x="140" y="82"/>
                  </a:cubicBezTo>
                  <a:cubicBezTo>
                    <a:pt x="140" y="68"/>
                    <a:pt x="123" y="58"/>
                    <a:pt x="101" y="58"/>
                  </a:cubicBezTo>
                  <a:cubicBezTo>
                    <a:pt x="62" y="58"/>
                    <a:pt x="38" y="91"/>
                    <a:pt x="38" y="97"/>
                  </a:cubicBezTo>
                  <a:cubicBezTo>
                    <a:pt x="38" y="101"/>
                    <a:pt x="43" y="101"/>
                    <a:pt x="45" y="101"/>
                  </a:cubicBezTo>
                  <a:cubicBezTo>
                    <a:pt x="49" y="101"/>
                    <a:pt x="51" y="99"/>
                    <a:pt x="52" y="97"/>
                  </a:cubicBezTo>
                  <a:cubicBezTo>
                    <a:pt x="67" y="72"/>
                    <a:pt x="88" y="66"/>
                    <a:pt x="100" y="66"/>
                  </a:cubicBezTo>
                  <a:cubicBezTo>
                    <a:pt x="113" y="66"/>
                    <a:pt x="113" y="75"/>
                    <a:pt x="113" y="80"/>
                  </a:cubicBezTo>
                  <a:cubicBezTo>
                    <a:pt x="113" y="83"/>
                    <a:pt x="113" y="84"/>
                    <a:pt x="112" y="87"/>
                  </a:cubicBezTo>
                  <a:lnTo>
                    <a:pt x="83" y="182"/>
                  </a:lnTo>
                </a:path>
              </a:pathLst>
            </a:custGeom>
            <a:solidFill>
              <a:srgbClr val="000000"/>
            </a:solidFill>
            <a:ln w="15840">
              <a:noFill/>
            </a:ln>
          </p:spPr>
        </p:sp>
        <p:sp>
          <p:nvSpPr>
            <p:cNvPr id="2850" name="Freeform 157"/>
            <p:cNvSpPr/>
            <p:nvPr/>
          </p:nvSpPr>
          <p:spPr>
            <a:xfrm>
              <a:off x="5889600" y="4334040"/>
              <a:ext cx="54000" cy="183600"/>
            </a:xfrm>
            <a:custGeom>
              <a:avLst/>
              <a:gdLst/>
              <a:ahLst/>
              <a:rect l="0" t="0" r="r" b="b"/>
              <a:pathLst>
                <a:path w="150" h="510">
                  <a:moveTo>
                    <a:pt x="149" y="254"/>
                  </a:moveTo>
                  <a:cubicBezTo>
                    <a:pt x="149" y="215"/>
                    <a:pt x="142" y="154"/>
                    <a:pt x="107" y="96"/>
                  </a:cubicBezTo>
                  <a:cubicBezTo>
                    <a:pt x="68" y="34"/>
                    <a:pt x="13" y="0"/>
                    <a:pt x="6" y="0"/>
                  </a:cubicBezTo>
                  <a:cubicBezTo>
                    <a:pt x="3" y="0"/>
                    <a:pt x="0" y="2"/>
                    <a:pt x="0" y="5"/>
                  </a:cubicBezTo>
                  <a:cubicBezTo>
                    <a:pt x="0" y="7"/>
                    <a:pt x="0" y="8"/>
                    <a:pt x="12" y="17"/>
                  </a:cubicBezTo>
                  <a:cubicBezTo>
                    <a:pt x="75" y="67"/>
                    <a:pt x="112" y="148"/>
                    <a:pt x="112" y="254"/>
                  </a:cubicBezTo>
                  <a:cubicBezTo>
                    <a:pt x="112" y="341"/>
                    <a:pt x="88" y="431"/>
                    <a:pt x="9" y="495"/>
                  </a:cubicBezTo>
                  <a:cubicBezTo>
                    <a:pt x="0" y="502"/>
                    <a:pt x="0" y="503"/>
                    <a:pt x="0" y="504"/>
                  </a:cubicBezTo>
                  <a:cubicBezTo>
                    <a:pt x="0" y="508"/>
                    <a:pt x="3" y="509"/>
                    <a:pt x="6" y="509"/>
                  </a:cubicBezTo>
                  <a:cubicBezTo>
                    <a:pt x="13" y="509"/>
                    <a:pt x="71" y="474"/>
                    <a:pt x="109" y="409"/>
                  </a:cubicBezTo>
                  <a:cubicBezTo>
                    <a:pt x="142" y="354"/>
                    <a:pt x="149" y="297"/>
                    <a:pt x="149" y="254"/>
                  </a:cubicBezTo>
                </a:path>
              </a:pathLst>
            </a:custGeom>
            <a:solidFill>
              <a:srgbClr val="000000"/>
            </a:solidFill>
            <a:ln w="15840">
              <a:noFill/>
            </a:ln>
          </p:spPr>
        </p:sp>
        <p:sp>
          <p:nvSpPr>
            <p:cNvPr id="2851" name="Freeform 158"/>
            <p:cNvSpPr/>
            <p:nvPr/>
          </p:nvSpPr>
          <p:spPr>
            <a:xfrm>
              <a:off x="6048000" y="4354560"/>
              <a:ext cx="140760" cy="142200"/>
            </a:xfrm>
            <a:custGeom>
              <a:avLst/>
              <a:gdLst/>
              <a:ahLst/>
              <a:rect l="0" t="0" r="r" b="b"/>
              <a:pathLst>
                <a:path w="391" h="395">
                  <a:moveTo>
                    <a:pt x="378" y="22"/>
                  </a:moveTo>
                  <a:cubicBezTo>
                    <a:pt x="385" y="19"/>
                    <a:pt x="390" y="16"/>
                    <a:pt x="390" y="10"/>
                  </a:cubicBezTo>
                  <a:cubicBezTo>
                    <a:pt x="390" y="5"/>
                    <a:pt x="385" y="0"/>
                    <a:pt x="378" y="0"/>
                  </a:cubicBezTo>
                  <a:cubicBezTo>
                    <a:pt x="374" y="0"/>
                    <a:pt x="368" y="2"/>
                    <a:pt x="366" y="3"/>
                  </a:cubicBezTo>
                  <a:lnTo>
                    <a:pt x="13" y="136"/>
                  </a:lnTo>
                  <a:cubicBezTo>
                    <a:pt x="1" y="140"/>
                    <a:pt x="0" y="143"/>
                    <a:pt x="0" y="148"/>
                  </a:cubicBezTo>
                  <a:cubicBezTo>
                    <a:pt x="0" y="153"/>
                    <a:pt x="4" y="156"/>
                    <a:pt x="13" y="158"/>
                  </a:cubicBezTo>
                  <a:lnTo>
                    <a:pt x="366" y="291"/>
                  </a:lnTo>
                  <a:cubicBezTo>
                    <a:pt x="374" y="295"/>
                    <a:pt x="375" y="295"/>
                    <a:pt x="378" y="295"/>
                  </a:cubicBezTo>
                  <a:cubicBezTo>
                    <a:pt x="384" y="295"/>
                    <a:pt x="390" y="290"/>
                    <a:pt x="390" y="284"/>
                  </a:cubicBezTo>
                  <a:cubicBezTo>
                    <a:pt x="390" y="280"/>
                    <a:pt x="388" y="278"/>
                    <a:pt x="377" y="273"/>
                  </a:cubicBezTo>
                  <a:lnTo>
                    <a:pt x="43" y="148"/>
                  </a:lnTo>
                  <a:lnTo>
                    <a:pt x="378" y="22"/>
                  </a:lnTo>
                  <a:moveTo>
                    <a:pt x="368" y="394"/>
                  </a:moveTo>
                  <a:cubicBezTo>
                    <a:pt x="378" y="394"/>
                    <a:pt x="390" y="394"/>
                    <a:pt x="390" y="384"/>
                  </a:cubicBezTo>
                  <a:cubicBezTo>
                    <a:pt x="390" y="373"/>
                    <a:pt x="377" y="373"/>
                    <a:pt x="368" y="373"/>
                  </a:cubicBezTo>
                  <a:lnTo>
                    <a:pt x="23" y="373"/>
                  </a:lnTo>
                  <a:cubicBezTo>
                    <a:pt x="13" y="373"/>
                    <a:pt x="0" y="373"/>
                    <a:pt x="0" y="384"/>
                  </a:cubicBezTo>
                  <a:cubicBezTo>
                    <a:pt x="0" y="394"/>
                    <a:pt x="12" y="394"/>
                    <a:pt x="22" y="394"/>
                  </a:cubicBezTo>
                  <a:lnTo>
                    <a:pt x="368" y="394"/>
                  </a:lnTo>
                </a:path>
              </a:pathLst>
            </a:custGeom>
            <a:solidFill>
              <a:srgbClr val="000000"/>
            </a:solidFill>
            <a:ln w="15840">
              <a:noFill/>
            </a:ln>
          </p:spPr>
        </p:sp>
        <p:sp>
          <p:nvSpPr>
            <p:cNvPr id="2852" name="Freeform 159"/>
            <p:cNvSpPr/>
            <p:nvPr/>
          </p:nvSpPr>
          <p:spPr>
            <a:xfrm>
              <a:off x="6291720" y="4349160"/>
              <a:ext cx="76320" cy="122760"/>
            </a:xfrm>
            <a:custGeom>
              <a:avLst/>
              <a:gdLst/>
              <a:ahLst/>
              <a:rect l="0" t="0" r="r" b="b"/>
              <a:pathLst>
                <a:path w="212" h="341">
                  <a:moveTo>
                    <a:pt x="132" y="13"/>
                  </a:moveTo>
                  <a:cubicBezTo>
                    <a:pt x="132" y="1"/>
                    <a:pt x="132" y="0"/>
                    <a:pt x="116" y="0"/>
                  </a:cubicBezTo>
                  <a:cubicBezTo>
                    <a:pt x="77" y="32"/>
                    <a:pt x="20" y="32"/>
                    <a:pt x="0" y="32"/>
                  </a:cubicBezTo>
                  <a:lnTo>
                    <a:pt x="0" y="49"/>
                  </a:lnTo>
                  <a:cubicBezTo>
                    <a:pt x="13" y="49"/>
                    <a:pt x="51" y="49"/>
                    <a:pt x="84" y="35"/>
                  </a:cubicBezTo>
                  <a:lnTo>
                    <a:pt x="84" y="299"/>
                  </a:lnTo>
                  <a:cubicBezTo>
                    <a:pt x="84" y="318"/>
                    <a:pt x="83" y="324"/>
                    <a:pt x="25" y="324"/>
                  </a:cubicBezTo>
                  <a:lnTo>
                    <a:pt x="4" y="324"/>
                  </a:lnTo>
                  <a:lnTo>
                    <a:pt x="4" y="340"/>
                  </a:lnTo>
                  <a:cubicBezTo>
                    <a:pt x="26" y="338"/>
                    <a:pt x="83" y="338"/>
                    <a:pt x="107" y="338"/>
                  </a:cubicBezTo>
                  <a:cubicBezTo>
                    <a:pt x="133" y="338"/>
                    <a:pt x="188" y="338"/>
                    <a:pt x="211" y="340"/>
                  </a:cubicBezTo>
                  <a:lnTo>
                    <a:pt x="211" y="324"/>
                  </a:lnTo>
                  <a:lnTo>
                    <a:pt x="191" y="324"/>
                  </a:lnTo>
                  <a:cubicBezTo>
                    <a:pt x="133" y="324"/>
                    <a:pt x="132" y="318"/>
                    <a:pt x="132" y="299"/>
                  </a:cubicBezTo>
                  <a:lnTo>
                    <a:pt x="132" y="13"/>
                  </a:lnTo>
                </a:path>
              </a:pathLst>
            </a:custGeom>
            <a:solidFill>
              <a:srgbClr val="000000"/>
            </a:solidFill>
            <a:ln w="15840">
              <a:noFill/>
            </a:ln>
          </p:spPr>
        </p:sp>
      </p:grpSp>
      <mc:AlternateContent>
        <mc:Choice xmlns:a14="http://schemas.microsoft.com/office/drawing/2010/main" Requires="a14">
          <p:sp>
            <p:nvSpPr>
              <p:cNvPr id="2853" name="Formula 160"/>
              <p:cNvSpPr txBox="1"/>
              <p:nvPr/>
            </p:nvSpPr>
            <p:spPr>
              <a:xfrm>
                <a:off x="3383280" y="4937760"/>
                <a:ext cx="222840" cy="190800"/>
              </a:xfrm>
              <a:prstGeom prst="rect">
                <a:avLst/>
              </a:prstGeom>
            </p:spPr>
            <p:txBody>
              <a:bodyPr/>
              <a:p>
                <a14:m>
                  <m:oMath xmlns:m="http://schemas.openxmlformats.org/officeDocument/2006/math">
                    <m:sSub>
                      <m:e>
                        <m:r>
                          <m:t xml:space="preserve">Y</m:t>
                        </m:r>
                      </m:e>
                      <m:sub>
                        <m:r>
                          <m:t xml:space="preserve">j</m:t>
                        </m:r>
                      </m:sub>
                    </m:sSub>
                  </m:oMath>
                </a14:m>
              </a:p>
            </p:txBody>
          </p:sp>
        </mc:Choice>
        <mc:Fallback/>
      </mc:AlternateContent>
      <p:grpSp>
        <p:nvGrpSpPr>
          <p:cNvPr id="2854" name="Group 161"/>
          <p:cNvGrpSpPr/>
          <p:nvPr/>
        </p:nvGrpSpPr>
        <p:grpSpPr>
          <a:xfrm>
            <a:off x="3749040" y="4937760"/>
            <a:ext cx="3200400" cy="273960"/>
            <a:chOff x="3749040" y="4937760"/>
            <a:chExt cx="3200400" cy="273960"/>
          </a:xfrm>
        </p:grpSpPr>
        <p:sp>
          <p:nvSpPr>
            <p:cNvPr id="2855" name="Freeform 162"/>
            <p:cNvSpPr/>
            <p:nvPr/>
          </p:nvSpPr>
          <p:spPr>
            <a:xfrm>
              <a:off x="3749040" y="4937760"/>
              <a:ext cx="3200760" cy="274320"/>
            </a:xfrm>
            <a:custGeom>
              <a:avLst/>
              <a:gdLst/>
              <a:ahLst/>
              <a:rect l="0" t="0" r="r" b="b"/>
              <a:pathLst>
                <a:path w="8891" h="762">
                  <a:moveTo>
                    <a:pt x="4445" y="761"/>
                  </a:moveTo>
                  <a:lnTo>
                    <a:pt x="0" y="761"/>
                  </a:lnTo>
                  <a:lnTo>
                    <a:pt x="0" y="0"/>
                  </a:lnTo>
                  <a:lnTo>
                    <a:pt x="8890" y="0"/>
                  </a:lnTo>
                  <a:lnTo>
                    <a:pt x="8890" y="761"/>
                  </a:lnTo>
                  <a:lnTo>
                    <a:pt x="4445" y="761"/>
                  </a:lnTo>
                </a:path>
              </a:pathLst>
            </a:custGeom>
            <a:solidFill>
              <a:srgbClr val="ffffff"/>
            </a:solidFill>
            <a:ln w="15840">
              <a:noFill/>
            </a:ln>
          </p:spPr>
        </p:sp>
        <p:sp>
          <p:nvSpPr>
            <p:cNvPr id="2856" name="Freeform 163"/>
            <p:cNvSpPr/>
            <p:nvPr/>
          </p:nvSpPr>
          <p:spPr>
            <a:xfrm>
              <a:off x="3762000" y="4955040"/>
              <a:ext cx="306000" cy="240120"/>
            </a:xfrm>
            <a:custGeom>
              <a:avLst/>
              <a:gdLst/>
              <a:ahLst/>
              <a:rect l="0" t="0" r="r" b="b"/>
              <a:pathLst>
                <a:path w="850" h="667">
                  <a:moveTo>
                    <a:pt x="771" y="666"/>
                  </a:moveTo>
                  <a:lnTo>
                    <a:pt x="849" y="513"/>
                  </a:lnTo>
                  <a:lnTo>
                    <a:pt x="833" y="513"/>
                  </a:lnTo>
                  <a:cubicBezTo>
                    <a:pt x="808" y="563"/>
                    <a:pt x="740" y="596"/>
                    <a:pt x="666" y="610"/>
                  </a:cubicBezTo>
                  <a:cubicBezTo>
                    <a:pt x="653" y="612"/>
                    <a:pt x="591" y="625"/>
                    <a:pt x="468" y="625"/>
                  </a:cubicBezTo>
                  <a:lnTo>
                    <a:pt x="84" y="625"/>
                  </a:lnTo>
                  <a:lnTo>
                    <a:pt x="408" y="341"/>
                  </a:lnTo>
                  <a:cubicBezTo>
                    <a:pt x="413" y="337"/>
                    <a:pt x="414" y="335"/>
                    <a:pt x="414" y="333"/>
                  </a:cubicBezTo>
                  <a:cubicBezTo>
                    <a:pt x="414" y="332"/>
                    <a:pt x="414" y="331"/>
                    <a:pt x="410" y="325"/>
                  </a:cubicBezTo>
                  <a:lnTo>
                    <a:pt x="113" y="23"/>
                  </a:lnTo>
                  <a:lnTo>
                    <a:pt x="462" y="23"/>
                  </a:lnTo>
                  <a:cubicBezTo>
                    <a:pt x="547" y="23"/>
                    <a:pt x="605" y="29"/>
                    <a:pt x="611" y="30"/>
                  </a:cubicBezTo>
                  <a:cubicBezTo>
                    <a:pt x="646" y="35"/>
                    <a:pt x="701" y="42"/>
                    <a:pt x="752" y="66"/>
                  </a:cubicBezTo>
                  <a:cubicBezTo>
                    <a:pt x="768" y="74"/>
                    <a:pt x="811" y="95"/>
                    <a:pt x="833" y="134"/>
                  </a:cubicBezTo>
                  <a:lnTo>
                    <a:pt x="849" y="134"/>
                  </a:lnTo>
                  <a:lnTo>
                    <a:pt x="771" y="0"/>
                  </a:lnTo>
                  <a:lnTo>
                    <a:pt x="17" y="0"/>
                  </a:lnTo>
                  <a:cubicBezTo>
                    <a:pt x="3" y="0"/>
                    <a:pt x="3" y="0"/>
                    <a:pt x="0" y="3"/>
                  </a:cubicBezTo>
                  <a:cubicBezTo>
                    <a:pt x="0" y="4"/>
                    <a:pt x="0" y="14"/>
                    <a:pt x="0" y="19"/>
                  </a:cubicBezTo>
                  <a:lnTo>
                    <a:pt x="337" y="363"/>
                  </a:lnTo>
                  <a:lnTo>
                    <a:pt x="7" y="652"/>
                  </a:lnTo>
                  <a:cubicBezTo>
                    <a:pt x="0" y="658"/>
                    <a:pt x="0" y="660"/>
                    <a:pt x="0" y="660"/>
                  </a:cubicBezTo>
                  <a:cubicBezTo>
                    <a:pt x="0" y="666"/>
                    <a:pt x="6" y="666"/>
                    <a:pt x="17" y="666"/>
                  </a:cubicBezTo>
                  <a:lnTo>
                    <a:pt x="771" y="666"/>
                  </a:lnTo>
                </a:path>
              </a:pathLst>
            </a:custGeom>
            <a:solidFill>
              <a:srgbClr val="000000"/>
            </a:solidFill>
            <a:ln w="15840">
              <a:noFill/>
            </a:ln>
          </p:spPr>
        </p:sp>
        <p:sp>
          <p:nvSpPr>
            <p:cNvPr id="2857" name="Freeform 164"/>
            <p:cNvSpPr/>
            <p:nvPr/>
          </p:nvSpPr>
          <p:spPr>
            <a:xfrm>
              <a:off x="4127760" y="5000400"/>
              <a:ext cx="230400" cy="117360"/>
            </a:xfrm>
            <a:custGeom>
              <a:avLst/>
              <a:gdLst/>
              <a:ahLst/>
              <a:rect l="0" t="0" r="r" b="b"/>
              <a:pathLst>
                <a:path w="640" h="326">
                  <a:moveTo>
                    <a:pt x="563" y="37"/>
                  </a:moveTo>
                  <a:cubicBezTo>
                    <a:pt x="569" y="19"/>
                    <a:pt x="571" y="15"/>
                    <a:pt x="618" y="15"/>
                  </a:cubicBezTo>
                  <a:cubicBezTo>
                    <a:pt x="633" y="15"/>
                    <a:pt x="639" y="15"/>
                    <a:pt x="639" y="5"/>
                  </a:cubicBezTo>
                  <a:cubicBezTo>
                    <a:pt x="639" y="0"/>
                    <a:pt x="633" y="0"/>
                    <a:pt x="621" y="0"/>
                  </a:cubicBezTo>
                  <a:lnTo>
                    <a:pt x="537" y="0"/>
                  </a:lnTo>
                  <a:cubicBezTo>
                    <a:pt x="521" y="0"/>
                    <a:pt x="520" y="0"/>
                    <a:pt x="513" y="9"/>
                  </a:cubicBezTo>
                  <a:lnTo>
                    <a:pt x="280" y="281"/>
                  </a:lnTo>
                  <a:lnTo>
                    <a:pt x="230" y="11"/>
                  </a:lnTo>
                  <a:cubicBezTo>
                    <a:pt x="229" y="0"/>
                    <a:pt x="227" y="0"/>
                    <a:pt x="210" y="0"/>
                  </a:cubicBezTo>
                  <a:lnTo>
                    <a:pt x="123" y="0"/>
                  </a:lnTo>
                  <a:cubicBezTo>
                    <a:pt x="112" y="0"/>
                    <a:pt x="104" y="0"/>
                    <a:pt x="104" y="9"/>
                  </a:cubicBezTo>
                  <a:cubicBezTo>
                    <a:pt x="104" y="15"/>
                    <a:pt x="110" y="15"/>
                    <a:pt x="123" y="15"/>
                  </a:cubicBezTo>
                  <a:cubicBezTo>
                    <a:pt x="130" y="15"/>
                    <a:pt x="142" y="15"/>
                    <a:pt x="149" y="16"/>
                  </a:cubicBezTo>
                  <a:cubicBezTo>
                    <a:pt x="161" y="16"/>
                    <a:pt x="164" y="18"/>
                    <a:pt x="164" y="24"/>
                  </a:cubicBezTo>
                  <a:cubicBezTo>
                    <a:pt x="164" y="25"/>
                    <a:pt x="164" y="27"/>
                    <a:pt x="161" y="32"/>
                  </a:cubicBezTo>
                  <a:lnTo>
                    <a:pt x="80" y="275"/>
                  </a:lnTo>
                  <a:cubicBezTo>
                    <a:pt x="74" y="294"/>
                    <a:pt x="64" y="309"/>
                    <a:pt x="12" y="310"/>
                  </a:cubicBezTo>
                  <a:cubicBezTo>
                    <a:pt x="9" y="310"/>
                    <a:pt x="0" y="311"/>
                    <a:pt x="0" y="320"/>
                  </a:cubicBezTo>
                  <a:cubicBezTo>
                    <a:pt x="0" y="324"/>
                    <a:pt x="4" y="325"/>
                    <a:pt x="9" y="325"/>
                  </a:cubicBezTo>
                  <a:cubicBezTo>
                    <a:pt x="29" y="325"/>
                    <a:pt x="52" y="324"/>
                    <a:pt x="72" y="324"/>
                  </a:cubicBezTo>
                  <a:cubicBezTo>
                    <a:pt x="94" y="324"/>
                    <a:pt x="117" y="325"/>
                    <a:pt x="139" y="325"/>
                  </a:cubicBezTo>
                  <a:cubicBezTo>
                    <a:pt x="142" y="325"/>
                    <a:pt x="149" y="325"/>
                    <a:pt x="149" y="316"/>
                  </a:cubicBezTo>
                  <a:cubicBezTo>
                    <a:pt x="149" y="310"/>
                    <a:pt x="143" y="310"/>
                    <a:pt x="139" y="310"/>
                  </a:cubicBezTo>
                  <a:cubicBezTo>
                    <a:pt x="101" y="310"/>
                    <a:pt x="96" y="301"/>
                    <a:pt x="96" y="290"/>
                  </a:cubicBezTo>
                  <a:cubicBezTo>
                    <a:pt x="96" y="286"/>
                    <a:pt x="96" y="284"/>
                    <a:pt x="97" y="279"/>
                  </a:cubicBezTo>
                  <a:lnTo>
                    <a:pt x="184" y="19"/>
                  </a:lnTo>
                  <a:lnTo>
                    <a:pt x="185" y="19"/>
                  </a:lnTo>
                  <a:lnTo>
                    <a:pt x="240" y="315"/>
                  </a:lnTo>
                  <a:cubicBezTo>
                    <a:pt x="240" y="320"/>
                    <a:pt x="242" y="325"/>
                    <a:pt x="249" y="325"/>
                  </a:cubicBezTo>
                  <a:cubicBezTo>
                    <a:pt x="256" y="325"/>
                    <a:pt x="261" y="320"/>
                    <a:pt x="264" y="317"/>
                  </a:cubicBezTo>
                  <a:lnTo>
                    <a:pt x="521" y="15"/>
                  </a:lnTo>
                  <a:lnTo>
                    <a:pt x="430" y="289"/>
                  </a:lnTo>
                  <a:cubicBezTo>
                    <a:pt x="424" y="307"/>
                    <a:pt x="423" y="310"/>
                    <a:pt x="372" y="310"/>
                  </a:cubicBezTo>
                  <a:cubicBezTo>
                    <a:pt x="362" y="310"/>
                    <a:pt x="355" y="310"/>
                    <a:pt x="355" y="320"/>
                  </a:cubicBezTo>
                  <a:cubicBezTo>
                    <a:pt x="355" y="325"/>
                    <a:pt x="362" y="325"/>
                    <a:pt x="364" y="325"/>
                  </a:cubicBezTo>
                  <a:cubicBezTo>
                    <a:pt x="382" y="325"/>
                    <a:pt x="426" y="324"/>
                    <a:pt x="443" y="324"/>
                  </a:cubicBezTo>
                  <a:cubicBezTo>
                    <a:pt x="469" y="324"/>
                    <a:pt x="497" y="325"/>
                    <a:pt x="523" y="325"/>
                  </a:cubicBezTo>
                  <a:cubicBezTo>
                    <a:pt x="527" y="325"/>
                    <a:pt x="534" y="325"/>
                    <a:pt x="534" y="316"/>
                  </a:cubicBezTo>
                  <a:cubicBezTo>
                    <a:pt x="534" y="310"/>
                    <a:pt x="529" y="310"/>
                    <a:pt x="517" y="310"/>
                  </a:cubicBezTo>
                  <a:cubicBezTo>
                    <a:pt x="494" y="310"/>
                    <a:pt x="475" y="310"/>
                    <a:pt x="475" y="302"/>
                  </a:cubicBezTo>
                  <a:cubicBezTo>
                    <a:pt x="475" y="301"/>
                    <a:pt x="475" y="299"/>
                    <a:pt x="479" y="291"/>
                  </a:cubicBezTo>
                  <a:lnTo>
                    <a:pt x="563" y="37"/>
                  </a:lnTo>
                </a:path>
              </a:pathLst>
            </a:custGeom>
            <a:solidFill>
              <a:srgbClr val="000000"/>
            </a:solidFill>
            <a:ln w="15840">
              <a:noFill/>
            </a:ln>
          </p:spPr>
        </p:sp>
        <p:sp>
          <p:nvSpPr>
            <p:cNvPr id="2858" name="Freeform 165"/>
            <p:cNvSpPr/>
            <p:nvPr/>
          </p:nvSpPr>
          <p:spPr>
            <a:xfrm>
              <a:off x="4387680" y="4989240"/>
              <a:ext cx="54000" cy="171720"/>
            </a:xfrm>
            <a:custGeom>
              <a:avLst/>
              <a:gdLst/>
              <a:ahLst/>
              <a:rect l="0" t="0" r="r" b="b"/>
              <a:pathLst>
                <a:path w="150" h="477">
                  <a:moveTo>
                    <a:pt x="149" y="471"/>
                  </a:moveTo>
                  <a:cubicBezTo>
                    <a:pt x="149" y="470"/>
                    <a:pt x="149" y="469"/>
                    <a:pt x="138" y="460"/>
                  </a:cubicBezTo>
                  <a:cubicBezTo>
                    <a:pt x="58" y="401"/>
                    <a:pt x="38" y="311"/>
                    <a:pt x="38" y="238"/>
                  </a:cubicBezTo>
                  <a:cubicBezTo>
                    <a:pt x="38" y="156"/>
                    <a:pt x="62" y="72"/>
                    <a:pt x="140" y="13"/>
                  </a:cubicBezTo>
                  <a:cubicBezTo>
                    <a:pt x="149" y="8"/>
                    <a:pt x="149" y="6"/>
                    <a:pt x="149" y="4"/>
                  </a:cubicBezTo>
                  <a:cubicBezTo>
                    <a:pt x="149" y="1"/>
                    <a:pt x="146" y="0"/>
                    <a:pt x="142" y="0"/>
                  </a:cubicBezTo>
                  <a:cubicBezTo>
                    <a:pt x="136" y="0"/>
                    <a:pt x="78" y="32"/>
                    <a:pt x="41" y="93"/>
                  </a:cubicBezTo>
                  <a:cubicBezTo>
                    <a:pt x="7" y="145"/>
                    <a:pt x="0" y="198"/>
                    <a:pt x="0" y="238"/>
                  </a:cubicBezTo>
                  <a:cubicBezTo>
                    <a:pt x="0" y="276"/>
                    <a:pt x="7" y="333"/>
                    <a:pt x="42" y="387"/>
                  </a:cubicBezTo>
                  <a:cubicBezTo>
                    <a:pt x="81" y="445"/>
                    <a:pt x="136" y="476"/>
                    <a:pt x="142" y="476"/>
                  </a:cubicBezTo>
                  <a:cubicBezTo>
                    <a:pt x="146" y="476"/>
                    <a:pt x="149" y="475"/>
                    <a:pt x="149" y="471"/>
                  </a:cubicBezTo>
                </a:path>
              </a:pathLst>
            </a:custGeom>
            <a:solidFill>
              <a:srgbClr val="000000"/>
            </a:solidFill>
            <a:ln w="15840">
              <a:noFill/>
            </a:ln>
          </p:spPr>
        </p:sp>
        <p:sp>
          <p:nvSpPr>
            <p:cNvPr id="2859" name="Freeform 166"/>
            <p:cNvSpPr/>
            <p:nvPr/>
          </p:nvSpPr>
          <p:spPr>
            <a:xfrm>
              <a:off x="4447080" y="5041800"/>
              <a:ext cx="120240" cy="109440"/>
            </a:xfrm>
            <a:custGeom>
              <a:avLst/>
              <a:gdLst/>
              <a:ahLst/>
              <a:rect l="0" t="0" r="r" b="b"/>
              <a:pathLst>
                <a:path w="334" h="304">
                  <a:moveTo>
                    <a:pt x="49" y="269"/>
                  </a:moveTo>
                  <a:cubicBezTo>
                    <a:pt x="43" y="285"/>
                    <a:pt x="43" y="289"/>
                    <a:pt x="14" y="289"/>
                  </a:cubicBezTo>
                  <a:cubicBezTo>
                    <a:pt x="7" y="289"/>
                    <a:pt x="0" y="289"/>
                    <a:pt x="0" y="297"/>
                  </a:cubicBezTo>
                  <a:cubicBezTo>
                    <a:pt x="0" y="302"/>
                    <a:pt x="3" y="303"/>
                    <a:pt x="9" y="303"/>
                  </a:cubicBezTo>
                  <a:cubicBezTo>
                    <a:pt x="26" y="303"/>
                    <a:pt x="43" y="302"/>
                    <a:pt x="62" y="302"/>
                  </a:cubicBezTo>
                  <a:cubicBezTo>
                    <a:pt x="83" y="302"/>
                    <a:pt x="104" y="303"/>
                    <a:pt x="125" y="303"/>
                  </a:cubicBezTo>
                  <a:cubicBezTo>
                    <a:pt x="129" y="303"/>
                    <a:pt x="136" y="303"/>
                    <a:pt x="136" y="294"/>
                  </a:cubicBezTo>
                  <a:cubicBezTo>
                    <a:pt x="136" y="289"/>
                    <a:pt x="130" y="289"/>
                    <a:pt x="122" y="289"/>
                  </a:cubicBezTo>
                  <a:cubicBezTo>
                    <a:pt x="90" y="289"/>
                    <a:pt x="90" y="285"/>
                    <a:pt x="90" y="281"/>
                  </a:cubicBezTo>
                  <a:cubicBezTo>
                    <a:pt x="90" y="275"/>
                    <a:pt x="116" y="198"/>
                    <a:pt x="120" y="186"/>
                  </a:cubicBezTo>
                  <a:cubicBezTo>
                    <a:pt x="129" y="199"/>
                    <a:pt x="148" y="216"/>
                    <a:pt x="180" y="216"/>
                  </a:cubicBezTo>
                  <a:cubicBezTo>
                    <a:pt x="253" y="216"/>
                    <a:pt x="333" y="146"/>
                    <a:pt x="333" y="77"/>
                  </a:cubicBezTo>
                  <a:cubicBezTo>
                    <a:pt x="333" y="31"/>
                    <a:pt x="297" y="0"/>
                    <a:pt x="249" y="0"/>
                  </a:cubicBezTo>
                  <a:cubicBezTo>
                    <a:pt x="217" y="0"/>
                    <a:pt x="185" y="17"/>
                    <a:pt x="165" y="36"/>
                  </a:cubicBezTo>
                  <a:cubicBezTo>
                    <a:pt x="158" y="10"/>
                    <a:pt x="130" y="0"/>
                    <a:pt x="107" y="0"/>
                  </a:cubicBezTo>
                  <a:cubicBezTo>
                    <a:pt x="78" y="0"/>
                    <a:pt x="65" y="18"/>
                    <a:pt x="59" y="27"/>
                  </a:cubicBezTo>
                  <a:cubicBezTo>
                    <a:pt x="49" y="43"/>
                    <a:pt x="41" y="72"/>
                    <a:pt x="41" y="74"/>
                  </a:cubicBezTo>
                  <a:cubicBezTo>
                    <a:pt x="41" y="78"/>
                    <a:pt x="46" y="78"/>
                    <a:pt x="48" y="78"/>
                  </a:cubicBezTo>
                  <a:cubicBezTo>
                    <a:pt x="55" y="78"/>
                    <a:pt x="55" y="78"/>
                    <a:pt x="59" y="67"/>
                  </a:cubicBezTo>
                  <a:cubicBezTo>
                    <a:pt x="70" y="34"/>
                    <a:pt x="83" y="11"/>
                    <a:pt x="106" y="11"/>
                  </a:cubicBezTo>
                  <a:cubicBezTo>
                    <a:pt x="116" y="11"/>
                    <a:pt x="125" y="14"/>
                    <a:pt x="125" y="32"/>
                  </a:cubicBezTo>
                  <a:cubicBezTo>
                    <a:pt x="125" y="43"/>
                    <a:pt x="123" y="49"/>
                    <a:pt x="120" y="56"/>
                  </a:cubicBezTo>
                  <a:lnTo>
                    <a:pt x="49" y="269"/>
                  </a:lnTo>
                  <a:moveTo>
                    <a:pt x="162" y="62"/>
                  </a:moveTo>
                  <a:cubicBezTo>
                    <a:pt x="167" y="49"/>
                    <a:pt x="184" y="36"/>
                    <a:pt x="196" y="28"/>
                  </a:cubicBezTo>
                  <a:cubicBezTo>
                    <a:pt x="217" y="14"/>
                    <a:pt x="236" y="11"/>
                    <a:pt x="246" y="11"/>
                  </a:cubicBezTo>
                  <a:cubicBezTo>
                    <a:pt x="272" y="11"/>
                    <a:pt x="288" y="27"/>
                    <a:pt x="288" y="55"/>
                  </a:cubicBezTo>
                  <a:cubicBezTo>
                    <a:pt x="288" y="83"/>
                    <a:pt x="266" y="138"/>
                    <a:pt x="255" y="157"/>
                  </a:cubicBezTo>
                  <a:cubicBezTo>
                    <a:pt x="233" y="189"/>
                    <a:pt x="203" y="205"/>
                    <a:pt x="180" y="205"/>
                  </a:cubicBezTo>
                  <a:cubicBezTo>
                    <a:pt x="136" y="205"/>
                    <a:pt x="129" y="165"/>
                    <a:pt x="129" y="163"/>
                  </a:cubicBezTo>
                  <a:cubicBezTo>
                    <a:pt x="129" y="162"/>
                    <a:pt x="129" y="161"/>
                    <a:pt x="130" y="156"/>
                  </a:cubicBezTo>
                  <a:lnTo>
                    <a:pt x="162" y="62"/>
                  </a:lnTo>
                </a:path>
              </a:pathLst>
            </a:custGeom>
            <a:solidFill>
              <a:srgbClr val="000000"/>
            </a:solidFill>
            <a:ln w="15840">
              <a:noFill/>
            </a:ln>
          </p:spPr>
        </p:sp>
        <p:sp>
          <p:nvSpPr>
            <p:cNvPr id="2860" name="Freeform 167"/>
            <p:cNvSpPr/>
            <p:nvPr/>
          </p:nvSpPr>
          <p:spPr>
            <a:xfrm>
              <a:off x="4577400" y="5061240"/>
              <a:ext cx="142560" cy="82440"/>
            </a:xfrm>
            <a:custGeom>
              <a:avLst/>
              <a:gdLst/>
              <a:ahLst/>
              <a:rect l="0" t="0" r="r" b="b"/>
              <a:pathLst>
                <a:path w="396" h="229">
                  <a:moveTo>
                    <a:pt x="226" y="101"/>
                  </a:moveTo>
                  <a:lnTo>
                    <a:pt x="268" y="69"/>
                  </a:lnTo>
                  <a:cubicBezTo>
                    <a:pt x="326" y="27"/>
                    <a:pt x="343" y="14"/>
                    <a:pt x="384" y="12"/>
                  </a:cubicBezTo>
                  <a:cubicBezTo>
                    <a:pt x="390" y="12"/>
                    <a:pt x="395" y="12"/>
                    <a:pt x="395" y="5"/>
                  </a:cubicBezTo>
                  <a:cubicBezTo>
                    <a:pt x="395" y="1"/>
                    <a:pt x="390" y="0"/>
                    <a:pt x="388" y="0"/>
                  </a:cubicBezTo>
                  <a:cubicBezTo>
                    <a:pt x="375" y="0"/>
                    <a:pt x="359" y="1"/>
                    <a:pt x="346" y="1"/>
                  </a:cubicBezTo>
                  <a:cubicBezTo>
                    <a:pt x="335" y="1"/>
                    <a:pt x="306" y="0"/>
                    <a:pt x="294" y="0"/>
                  </a:cubicBezTo>
                  <a:cubicBezTo>
                    <a:pt x="291" y="0"/>
                    <a:pt x="285" y="1"/>
                    <a:pt x="285" y="8"/>
                  </a:cubicBezTo>
                  <a:cubicBezTo>
                    <a:pt x="285" y="8"/>
                    <a:pt x="285" y="12"/>
                    <a:pt x="293" y="12"/>
                  </a:cubicBezTo>
                  <a:cubicBezTo>
                    <a:pt x="297" y="12"/>
                    <a:pt x="307" y="13"/>
                    <a:pt x="307" y="21"/>
                  </a:cubicBezTo>
                  <a:cubicBezTo>
                    <a:pt x="307" y="25"/>
                    <a:pt x="301" y="30"/>
                    <a:pt x="297" y="35"/>
                  </a:cubicBezTo>
                  <a:cubicBezTo>
                    <a:pt x="293" y="37"/>
                    <a:pt x="236" y="78"/>
                    <a:pt x="220" y="91"/>
                  </a:cubicBezTo>
                  <a:lnTo>
                    <a:pt x="174" y="25"/>
                  </a:lnTo>
                  <a:cubicBezTo>
                    <a:pt x="174" y="24"/>
                    <a:pt x="172" y="22"/>
                    <a:pt x="172" y="21"/>
                  </a:cubicBezTo>
                  <a:cubicBezTo>
                    <a:pt x="172" y="18"/>
                    <a:pt x="181" y="13"/>
                    <a:pt x="196" y="12"/>
                  </a:cubicBezTo>
                  <a:cubicBezTo>
                    <a:pt x="198" y="12"/>
                    <a:pt x="206" y="12"/>
                    <a:pt x="206" y="4"/>
                  </a:cubicBezTo>
                  <a:cubicBezTo>
                    <a:pt x="206" y="4"/>
                    <a:pt x="204" y="0"/>
                    <a:pt x="197" y="0"/>
                  </a:cubicBezTo>
                  <a:cubicBezTo>
                    <a:pt x="188" y="0"/>
                    <a:pt x="177" y="1"/>
                    <a:pt x="168" y="1"/>
                  </a:cubicBezTo>
                  <a:cubicBezTo>
                    <a:pt x="158" y="1"/>
                    <a:pt x="148" y="1"/>
                    <a:pt x="139" y="1"/>
                  </a:cubicBezTo>
                  <a:cubicBezTo>
                    <a:pt x="130" y="1"/>
                    <a:pt x="120" y="1"/>
                    <a:pt x="112" y="1"/>
                  </a:cubicBezTo>
                  <a:cubicBezTo>
                    <a:pt x="104" y="1"/>
                    <a:pt x="96" y="0"/>
                    <a:pt x="88" y="0"/>
                  </a:cubicBezTo>
                  <a:cubicBezTo>
                    <a:pt x="85" y="0"/>
                    <a:pt x="78" y="0"/>
                    <a:pt x="78" y="8"/>
                  </a:cubicBezTo>
                  <a:cubicBezTo>
                    <a:pt x="78" y="12"/>
                    <a:pt x="84" y="12"/>
                    <a:pt x="91" y="12"/>
                  </a:cubicBezTo>
                  <a:cubicBezTo>
                    <a:pt x="117" y="12"/>
                    <a:pt x="120" y="15"/>
                    <a:pt x="125" y="22"/>
                  </a:cubicBezTo>
                  <a:lnTo>
                    <a:pt x="187" y="115"/>
                  </a:lnTo>
                  <a:lnTo>
                    <a:pt x="162" y="133"/>
                  </a:lnTo>
                  <a:cubicBezTo>
                    <a:pt x="154" y="139"/>
                    <a:pt x="132" y="153"/>
                    <a:pt x="125" y="160"/>
                  </a:cubicBezTo>
                  <a:cubicBezTo>
                    <a:pt x="70" y="201"/>
                    <a:pt x="51" y="215"/>
                    <a:pt x="12" y="216"/>
                  </a:cubicBezTo>
                  <a:cubicBezTo>
                    <a:pt x="4" y="216"/>
                    <a:pt x="0" y="216"/>
                    <a:pt x="0" y="224"/>
                  </a:cubicBezTo>
                  <a:cubicBezTo>
                    <a:pt x="0" y="225"/>
                    <a:pt x="1" y="228"/>
                    <a:pt x="6" y="228"/>
                  </a:cubicBezTo>
                  <a:cubicBezTo>
                    <a:pt x="19" y="228"/>
                    <a:pt x="35" y="227"/>
                    <a:pt x="48" y="227"/>
                  </a:cubicBezTo>
                  <a:cubicBezTo>
                    <a:pt x="55" y="227"/>
                    <a:pt x="67" y="227"/>
                    <a:pt x="74" y="227"/>
                  </a:cubicBezTo>
                  <a:cubicBezTo>
                    <a:pt x="83" y="227"/>
                    <a:pt x="93" y="228"/>
                    <a:pt x="100" y="228"/>
                  </a:cubicBezTo>
                  <a:cubicBezTo>
                    <a:pt x="101" y="228"/>
                    <a:pt x="109" y="228"/>
                    <a:pt x="109" y="222"/>
                  </a:cubicBezTo>
                  <a:cubicBezTo>
                    <a:pt x="109" y="216"/>
                    <a:pt x="104" y="216"/>
                    <a:pt x="101" y="216"/>
                  </a:cubicBezTo>
                  <a:cubicBezTo>
                    <a:pt x="97" y="216"/>
                    <a:pt x="87" y="215"/>
                    <a:pt x="87" y="208"/>
                  </a:cubicBezTo>
                  <a:cubicBezTo>
                    <a:pt x="87" y="202"/>
                    <a:pt x="93" y="198"/>
                    <a:pt x="103" y="190"/>
                  </a:cubicBezTo>
                  <a:lnTo>
                    <a:pt x="194" y="124"/>
                  </a:lnTo>
                  <a:lnTo>
                    <a:pt x="248" y="203"/>
                  </a:lnTo>
                  <a:cubicBezTo>
                    <a:pt x="251" y="206"/>
                    <a:pt x="251" y="208"/>
                    <a:pt x="251" y="208"/>
                  </a:cubicBezTo>
                  <a:cubicBezTo>
                    <a:pt x="251" y="210"/>
                    <a:pt x="242" y="215"/>
                    <a:pt x="227" y="216"/>
                  </a:cubicBezTo>
                  <a:cubicBezTo>
                    <a:pt x="223" y="216"/>
                    <a:pt x="217" y="216"/>
                    <a:pt x="217" y="224"/>
                  </a:cubicBezTo>
                  <a:cubicBezTo>
                    <a:pt x="217" y="224"/>
                    <a:pt x="217" y="228"/>
                    <a:pt x="224" y="228"/>
                  </a:cubicBezTo>
                  <a:cubicBezTo>
                    <a:pt x="233" y="228"/>
                    <a:pt x="245" y="227"/>
                    <a:pt x="255" y="227"/>
                  </a:cubicBezTo>
                  <a:cubicBezTo>
                    <a:pt x="264" y="227"/>
                    <a:pt x="274" y="227"/>
                    <a:pt x="284" y="227"/>
                  </a:cubicBezTo>
                  <a:cubicBezTo>
                    <a:pt x="291" y="227"/>
                    <a:pt x="301" y="227"/>
                    <a:pt x="310" y="227"/>
                  </a:cubicBezTo>
                  <a:cubicBezTo>
                    <a:pt x="317" y="227"/>
                    <a:pt x="327" y="228"/>
                    <a:pt x="335" y="228"/>
                  </a:cubicBezTo>
                  <a:cubicBezTo>
                    <a:pt x="336" y="228"/>
                    <a:pt x="343" y="228"/>
                    <a:pt x="343" y="221"/>
                  </a:cubicBezTo>
                  <a:cubicBezTo>
                    <a:pt x="343" y="216"/>
                    <a:pt x="337" y="216"/>
                    <a:pt x="330" y="216"/>
                  </a:cubicBezTo>
                  <a:cubicBezTo>
                    <a:pt x="304" y="216"/>
                    <a:pt x="303" y="213"/>
                    <a:pt x="298" y="206"/>
                  </a:cubicBezTo>
                  <a:lnTo>
                    <a:pt x="226" y="101"/>
                  </a:lnTo>
                </a:path>
              </a:pathLst>
            </a:custGeom>
            <a:solidFill>
              <a:srgbClr val="000000"/>
            </a:solidFill>
            <a:ln w="15840">
              <a:noFill/>
            </a:ln>
          </p:spPr>
        </p:sp>
        <p:sp>
          <p:nvSpPr>
            <p:cNvPr id="2861" name="Freeform 168"/>
            <p:cNvSpPr/>
            <p:nvPr/>
          </p:nvSpPr>
          <p:spPr>
            <a:xfrm>
              <a:off x="4730400" y="5103000"/>
              <a:ext cx="41040" cy="58680"/>
            </a:xfrm>
            <a:custGeom>
              <a:avLst/>
              <a:gdLst/>
              <a:ahLst/>
              <a:rect l="0" t="0" r="r" b="b"/>
              <a:pathLst>
                <a:path w="114" h="163">
                  <a:moveTo>
                    <a:pt x="98" y="11"/>
                  </a:moveTo>
                  <a:cubicBezTo>
                    <a:pt x="98" y="4"/>
                    <a:pt x="93" y="0"/>
                    <a:pt x="84" y="0"/>
                  </a:cubicBezTo>
                  <a:cubicBezTo>
                    <a:pt x="75" y="0"/>
                    <a:pt x="65" y="6"/>
                    <a:pt x="65" y="14"/>
                  </a:cubicBezTo>
                  <a:cubicBezTo>
                    <a:pt x="65" y="21"/>
                    <a:pt x="71" y="25"/>
                    <a:pt x="78" y="25"/>
                  </a:cubicBezTo>
                  <a:cubicBezTo>
                    <a:pt x="88" y="25"/>
                    <a:pt x="98" y="17"/>
                    <a:pt x="98" y="11"/>
                  </a:cubicBezTo>
                  <a:moveTo>
                    <a:pt x="113" y="125"/>
                  </a:moveTo>
                  <a:cubicBezTo>
                    <a:pt x="113" y="122"/>
                    <a:pt x="109" y="122"/>
                    <a:pt x="107" y="122"/>
                  </a:cubicBezTo>
                  <a:cubicBezTo>
                    <a:pt x="101" y="122"/>
                    <a:pt x="101" y="122"/>
                    <a:pt x="98" y="128"/>
                  </a:cubicBezTo>
                  <a:cubicBezTo>
                    <a:pt x="94" y="141"/>
                    <a:pt x="80" y="153"/>
                    <a:pt x="62" y="153"/>
                  </a:cubicBezTo>
                  <a:cubicBezTo>
                    <a:pt x="55" y="153"/>
                    <a:pt x="54" y="150"/>
                    <a:pt x="54" y="145"/>
                  </a:cubicBezTo>
                  <a:cubicBezTo>
                    <a:pt x="54" y="139"/>
                    <a:pt x="55" y="137"/>
                    <a:pt x="58" y="133"/>
                  </a:cubicBezTo>
                  <a:cubicBezTo>
                    <a:pt x="59" y="128"/>
                    <a:pt x="62" y="123"/>
                    <a:pt x="64" y="120"/>
                  </a:cubicBezTo>
                  <a:cubicBezTo>
                    <a:pt x="65" y="118"/>
                    <a:pt x="78" y="95"/>
                    <a:pt x="83" y="86"/>
                  </a:cubicBezTo>
                  <a:cubicBezTo>
                    <a:pt x="85" y="82"/>
                    <a:pt x="87" y="79"/>
                    <a:pt x="87" y="75"/>
                  </a:cubicBezTo>
                  <a:cubicBezTo>
                    <a:pt x="87" y="64"/>
                    <a:pt x="72" y="54"/>
                    <a:pt x="52" y="54"/>
                  </a:cubicBezTo>
                  <a:cubicBezTo>
                    <a:pt x="17" y="54"/>
                    <a:pt x="0" y="84"/>
                    <a:pt x="0" y="91"/>
                  </a:cubicBezTo>
                  <a:cubicBezTo>
                    <a:pt x="0" y="94"/>
                    <a:pt x="6" y="94"/>
                    <a:pt x="7" y="94"/>
                  </a:cubicBezTo>
                  <a:cubicBezTo>
                    <a:pt x="12" y="94"/>
                    <a:pt x="13" y="93"/>
                    <a:pt x="14" y="90"/>
                  </a:cubicBezTo>
                  <a:cubicBezTo>
                    <a:pt x="22" y="72"/>
                    <a:pt x="36" y="62"/>
                    <a:pt x="51" y="62"/>
                  </a:cubicBezTo>
                  <a:cubicBezTo>
                    <a:pt x="56" y="62"/>
                    <a:pt x="61" y="65"/>
                    <a:pt x="61" y="71"/>
                  </a:cubicBezTo>
                  <a:cubicBezTo>
                    <a:pt x="61" y="72"/>
                    <a:pt x="61" y="75"/>
                    <a:pt x="58" y="80"/>
                  </a:cubicBezTo>
                  <a:cubicBezTo>
                    <a:pt x="56" y="84"/>
                    <a:pt x="42" y="109"/>
                    <a:pt x="38" y="118"/>
                  </a:cubicBezTo>
                  <a:cubicBezTo>
                    <a:pt x="35" y="122"/>
                    <a:pt x="35" y="122"/>
                    <a:pt x="30" y="131"/>
                  </a:cubicBezTo>
                  <a:cubicBezTo>
                    <a:pt x="29" y="134"/>
                    <a:pt x="26" y="137"/>
                    <a:pt x="26" y="141"/>
                  </a:cubicBezTo>
                  <a:cubicBezTo>
                    <a:pt x="26" y="153"/>
                    <a:pt x="42" y="162"/>
                    <a:pt x="62" y="162"/>
                  </a:cubicBezTo>
                  <a:cubicBezTo>
                    <a:pt x="96" y="162"/>
                    <a:pt x="113" y="131"/>
                    <a:pt x="113" y="125"/>
                  </a:cubicBezTo>
                </a:path>
              </a:pathLst>
            </a:custGeom>
            <a:solidFill>
              <a:srgbClr val="000000"/>
            </a:solidFill>
            <a:ln w="15840">
              <a:noFill/>
            </a:ln>
          </p:spPr>
        </p:sp>
        <p:sp>
          <p:nvSpPr>
            <p:cNvPr id="2862" name="Freeform 169"/>
            <p:cNvSpPr/>
            <p:nvPr/>
          </p:nvSpPr>
          <p:spPr>
            <a:xfrm>
              <a:off x="4816800" y="4989240"/>
              <a:ext cx="54000" cy="171720"/>
            </a:xfrm>
            <a:custGeom>
              <a:avLst/>
              <a:gdLst/>
              <a:ahLst/>
              <a:rect l="0" t="0" r="r" b="b"/>
              <a:pathLst>
                <a:path w="150" h="477">
                  <a:moveTo>
                    <a:pt x="149" y="238"/>
                  </a:moveTo>
                  <a:cubicBezTo>
                    <a:pt x="149" y="201"/>
                    <a:pt x="142" y="144"/>
                    <a:pt x="107" y="90"/>
                  </a:cubicBezTo>
                  <a:cubicBezTo>
                    <a:pt x="68" y="31"/>
                    <a:pt x="13" y="0"/>
                    <a:pt x="6" y="0"/>
                  </a:cubicBezTo>
                  <a:cubicBezTo>
                    <a:pt x="3" y="0"/>
                    <a:pt x="0" y="2"/>
                    <a:pt x="0" y="4"/>
                  </a:cubicBezTo>
                  <a:cubicBezTo>
                    <a:pt x="0" y="6"/>
                    <a:pt x="0" y="8"/>
                    <a:pt x="12" y="16"/>
                  </a:cubicBezTo>
                  <a:cubicBezTo>
                    <a:pt x="75" y="63"/>
                    <a:pt x="112" y="138"/>
                    <a:pt x="112" y="238"/>
                  </a:cubicBezTo>
                  <a:cubicBezTo>
                    <a:pt x="112" y="319"/>
                    <a:pt x="88" y="403"/>
                    <a:pt x="9" y="463"/>
                  </a:cubicBezTo>
                  <a:cubicBezTo>
                    <a:pt x="0" y="469"/>
                    <a:pt x="0" y="470"/>
                    <a:pt x="0" y="471"/>
                  </a:cubicBezTo>
                  <a:cubicBezTo>
                    <a:pt x="0" y="475"/>
                    <a:pt x="3" y="476"/>
                    <a:pt x="6" y="476"/>
                  </a:cubicBezTo>
                  <a:cubicBezTo>
                    <a:pt x="13" y="476"/>
                    <a:pt x="71" y="443"/>
                    <a:pt x="109" y="383"/>
                  </a:cubicBezTo>
                  <a:cubicBezTo>
                    <a:pt x="142" y="331"/>
                    <a:pt x="149" y="278"/>
                    <a:pt x="149" y="238"/>
                  </a:cubicBezTo>
                </a:path>
              </a:pathLst>
            </a:custGeom>
            <a:solidFill>
              <a:srgbClr val="000000"/>
            </a:solidFill>
            <a:ln w="15840">
              <a:noFill/>
            </a:ln>
          </p:spPr>
        </p:sp>
        <p:sp>
          <p:nvSpPr>
            <p:cNvPr id="2863" name="Freeform 170"/>
            <p:cNvSpPr/>
            <p:nvPr/>
          </p:nvSpPr>
          <p:spPr>
            <a:xfrm>
              <a:off x="4969800" y="5054400"/>
              <a:ext cx="153000" cy="40680"/>
            </a:xfrm>
            <a:custGeom>
              <a:avLst/>
              <a:gdLst/>
              <a:ahLst/>
              <a:rect l="0" t="0" r="r" b="b"/>
              <a:pathLst>
                <a:path w="425" h="113">
                  <a:moveTo>
                    <a:pt x="403" y="19"/>
                  </a:moveTo>
                  <a:cubicBezTo>
                    <a:pt x="413" y="19"/>
                    <a:pt x="424" y="19"/>
                    <a:pt x="424" y="10"/>
                  </a:cubicBezTo>
                  <a:cubicBezTo>
                    <a:pt x="424" y="0"/>
                    <a:pt x="413" y="0"/>
                    <a:pt x="404" y="0"/>
                  </a:cubicBezTo>
                  <a:lnTo>
                    <a:pt x="22" y="0"/>
                  </a:lnTo>
                  <a:cubicBezTo>
                    <a:pt x="12" y="0"/>
                    <a:pt x="0" y="0"/>
                    <a:pt x="0" y="10"/>
                  </a:cubicBezTo>
                  <a:cubicBezTo>
                    <a:pt x="0" y="19"/>
                    <a:pt x="12" y="19"/>
                    <a:pt x="22" y="19"/>
                  </a:cubicBezTo>
                  <a:lnTo>
                    <a:pt x="403" y="19"/>
                  </a:lnTo>
                  <a:moveTo>
                    <a:pt x="404" y="112"/>
                  </a:moveTo>
                  <a:cubicBezTo>
                    <a:pt x="413" y="112"/>
                    <a:pt x="424" y="112"/>
                    <a:pt x="424" y="103"/>
                  </a:cubicBezTo>
                  <a:cubicBezTo>
                    <a:pt x="424" y="93"/>
                    <a:pt x="413" y="93"/>
                    <a:pt x="403" y="93"/>
                  </a:cubicBezTo>
                  <a:lnTo>
                    <a:pt x="22" y="93"/>
                  </a:lnTo>
                  <a:cubicBezTo>
                    <a:pt x="12" y="93"/>
                    <a:pt x="0" y="93"/>
                    <a:pt x="0" y="103"/>
                  </a:cubicBezTo>
                  <a:cubicBezTo>
                    <a:pt x="0" y="112"/>
                    <a:pt x="12" y="112"/>
                    <a:pt x="22" y="112"/>
                  </a:cubicBezTo>
                  <a:lnTo>
                    <a:pt x="404" y="112"/>
                  </a:lnTo>
                </a:path>
              </a:pathLst>
            </a:custGeom>
            <a:solidFill>
              <a:srgbClr val="000000"/>
            </a:solidFill>
            <a:ln w="15840">
              <a:noFill/>
            </a:ln>
          </p:spPr>
        </p:sp>
        <p:sp>
          <p:nvSpPr>
            <p:cNvPr id="2864" name="Freeform 171"/>
            <p:cNvSpPr/>
            <p:nvPr/>
          </p:nvSpPr>
          <p:spPr>
            <a:xfrm>
              <a:off x="5207400" y="5003640"/>
              <a:ext cx="97200" cy="118440"/>
            </a:xfrm>
            <a:custGeom>
              <a:avLst/>
              <a:gdLst/>
              <a:ahLst/>
              <a:rect l="0" t="0" r="r" b="b"/>
              <a:pathLst>
                <a:path w="270" h="329">
                  <a:moveTo>
                    <a:pt x="269" y="165"/>
                  </a:moveTo>
                  <a:cubicBezTo>
                    <a:pt x="269" y="126"/>
                    <a:pt x="266" y="89"/>
                    <a:pt x="243" y="53"/>
                  </a:cubicBezTo>
                  <a:cubicBezTo>
                    <a:pt x="214" y="8"/>
                    <a:pt x="162" y="0"/>
                    <a:pt x="135" y="0"/>
                  </a:cubicBezTo>
                  <a:cubicBezTo>
                    <a:pt x="97" y="0"/>
                    <a:pt x="49" y="12"/>
                    <a:pt x="23" y="56"/>
                  </a:cubicBezTo>
                  <a:cubicBezTo>
                    <a:pt x="3" y="90"/>
                    <a:pt x="0" y="126"/>
                    <a:pt x="0" y="165"/>
                  </a:cubicBezTo>
                  <a:cubicBezTo>
                    <a:pt x="0" y="201"/>
                    <a:pt x="3" y="243"/>
                    <a:pt x="29" y="280"/>
                  </a:cubicBezTo>
                  <a:cubicBezTo>
                    <a:pt x="56" y="318"/>
                    <a:pt x="103" y="328"/>
                    <a:pt x="135" y="328"/>
                  </a:cubicBezTo>
                  <a:cubicBezTo>
                    <a:pt x="169" y="328"/>
                    <a:pt x="217" y="318"/>
                    <a:pt x="246" y="272"/>
                  </a:cubicBezTo>
                  <a:cubicBezTo>
                    <a:pt x="266" y="240"/>
                    <a:pt x="269" y="202"/>
                    <a:pt x="269" y="165"/>
                  </a:cubicBezTo>
                  <a:moveTo>
                    <a:pt x="135" y="318"/>
                  </a:moveTo>
                  <a:cubicBezTo>
                    <a:pt x="110" y="318"/>
                    <a:pt x="71" y="306"/>
                    <a:pt x="61" y="259"/>
                  </a:cubicBezTo>
                  <a:cubicBezTo>
                    <a:pt x="54" y="231"/>
                    <a:pt x="54" y="187"/>
                    <a:pt x="54" y="159"/>
                  </a:cubicBezTo>
                  <a:cubicBezTo>
                    <a:pt x="54" y="129"/>
                    <a:pt x="54" y="97"/>
                    <a:pt x="58" y="71"/>
                  </a:cubicBezTo>
                  <a:cubicBezTo>
                    <a:pt x="71" y="15"/>
                    <a:pt x="119" y="11"/>
                    <a:pt x="135" y="11"/>
                  </a:cubicBezTo>
                  <a:cubicBezTo>
                    <a:pt x="155" y="11"/>
                    <a:pt x="198" y="19"/>
                    <a:pt x="210" y="66"/>
                  </a:cubicBezTo>
                  <a:cubicBezTo>
                    <a:pt x="216" y="93"/>
                    <a:pt x="216" y="129"/>
                    <a:pt x="216" y="159"/>
                  </a:cubicBezTo>
                  <a:cubicBezTo>
                    <a:pt x="216" y="195"/>
                    <a:pt x="216" y="227"/>
                    <a:pt x="209" y="257"/>
                  </a:cubicBezTo>
                  <a:cubicBezTo>
                    <a:pt x="200" y="303"/>
                    <a:pt x="164" y="318"/>
                    <a:pt x="135" y="318"/>
                  </a:cubicBezTo>
                </a:path>
              </a:pathLst>
            </a:custGeom>
            <a:solidFill>
              <a:srgbClr val="000000"/>
            </a:solidFill>
            <a:ln w="15840">
              <a:noFill/>
            </a:ln>
          </p:spPr>
        </p:sp>
        <p:sp>
          <p:nvSpPr>
            <p:cNvPr id="2865" name="Freeform 172"/>
            <p:cNvSpPr/>
            <p:nvPr/>
          </p:nvSpPr>
          <p:spPr>
            <a:xfrm>
              <a:off x="5332680" y="5099400"/>
              <a:ext cx="27360" cy="51840"/>
            </a:xfrm>
            <a:custGeom>
              <a:avLst/>
              <a:gdLst/>
              <a:ahLst/>
              <a:rect l="0" t="0" r="r" b="b"/>
              <a:pathLst>
                <a:path w="76" h="144">
                  <a:moveTo>
                    <a:pt x="75" y="50"/>
                  </a:moveTo>
                  <a:cubicBezTo>
                    <a:pt x="75" y="18"/>
                    <a:pt x="59" y="0"/>
                    <a:pt x="35" y="0"/>
                  </a:cubicBezTo>
                  <a:cubicBezTo>
                    <a:pt x="13" y="0"/>
                    <a:pt x="0" y="12"/>
                    <a:pt x="0" y="25"/>
                  </a:cubicBezTo>
                  <a:cubicBezTo>
                    <a:pt x="0" y="38"/>
                    <a:pt x="13" y="51"/>
                    <a:pt x="35" y="51"/>
                  </a:cubicBezTo>
                  <a:cubicBezTo>
                    <a:pt x="42" y="51"/>
                    <a:pt x="51" y="49"/>
                    <a:pt x="56" y="44"/>
                  </a:cubicBezTo>
                  <a:cubicBezTo>
                    <a:pt x="59" y="43"/>
                    <a:pt x="59" y="43"/>
                    <a:pt x="61" y="43"/>
                  </a:cubicBezTo>
                  <a:cubicBezTo>
                    <a:pt x="61" y="43"/>
                    <a:pt x="62" y="43"/>
                    <a:pt x="62" y="50"/>
                  </a:cubicBezTo>
                  <a:cubicBezTo>
                    <a:pt x="62" y="85"/>
                    <a:pt x="39" y="115"/>
                    <a:pt x="17" y="130"/>
                  </a:cubicBezTo>
                  <a:cubicBezTo>
                    <a:pt x="10" y="135"/>
                    <a:pt x="10" y="136"/>
                    <a:pt x="10" y="137"/>
                  </a:cubicBezTo>
                  <a:cubicBezTo>
                    <a:pt x="10" y="142"/>
                    <a:pt x="13" y="143"/>
                    <a:pt x="17" y="143"/>
                  </a:cubicBezTo>
                  <a:cubicBezTo>
                    <a:pt x="25" y="143"/>
                    <a:pt x="75" y="106"/>
                    <a:pt x="75" y="50"/>
                  </a:cubicBezTo>
                </a:path>
              </a:pathLst>
            </a:custGeom>
            <a:solidFill>
              <a:srgbClr val="000000"/>
            </a:solidFill>
            <a:ln w="15840">
              <a:noFill/>
            </a:ln>
          </p:spPr>
        </p:sp>
        <p:sp>
          <p:nvSpPr>
            <p:cNvPr id="2866" name="Freeform 173"/>
            <p:cNvSpPr/>
            <p:nvPr/>
          </p:nvSpPr>
          <p:spPr>
            <a:xfrm>
              <a:off x="5427360" y="4955040"/>
              <a:ext cx="306000" cy="240120"/>
            </a:xfrm>
            <a:custGeom>
              <a:avLst/>
              <a:gdLst/>
              <a:ahLst/>
              <a:rect l="0" t="0" r="r" b="b"/>
              <a:pathLst>
                <a:path w="850" h="667">
                  <a:moveTo>
                    <a:pt x="772" y="666"/>
                  </a:moveTo>
                  <a:lnTo>
                    <a:pt x="849" y="513"/>
                  </a:lnTo>
                  <a:lnTo>
                    <a:pt x="833" y="513"/>
                  </a:lnTo>
                  <a:cubicBezTo>
                    <a:pt x="808" y="563"/>
                    <a:pt x="740" y="596"/>
                    <a:pt x="666" y="610"/>
                  </a:cubicBezTo>
                  <a:cubicBezTo>
                    <a:pt x="653" y="612"/>
                    <a:pt x="591" y="625"/>
                    <a:pt x="468" y="625"/>
                  </a:cubicBezTo>
                  <a:lnTo>
                    <a:pt x="84" y="625"/>
                  </a:lnTo>
                  <a:lnTo>
                    <a:pt x="408" y="341"/>
                  </a:lnTo>
                  <a:cubicBezTo>
                    <a:pt x="413" y="337"/>
                    <a:pt x="414" y="335"/>
                    <a:pt x="414" y="333"/>
                  </a:cubicBezTo>
                  <a:cubicBezTo>
                    <a:pt x="414" y="332"/>
                    <a:pt x="414" y="331"/>
                    <a:pt x="410" y="325"/>
                  </a:cubicBezTo>
                  <a:lnTo>
                    <a:pt x="113" y="23"/>
                  </a:lnTo>
                  <a:lnTo>
                    <a:pt x="462" y="23"/>
                  </a:lnTo>
                  <a:cubicBezTo>
                    <a:pt x="547" y="23"/>
                    <a:pt x="605" y="29"/>
                    <a:pt x="611" y="30"/>
                  </a:cubicBezTo>
                  <a:cubicBezTo>
                    <a:pt x="646" y="35"/>
                    <a:pt x="701" y="42"/>
                    <a:pt x="752" y="66"/>
                  </a:cubicBezTo>
                  <a:cubicBezTo>
                    <a:pt x="768" y="74"/>
                    <a:pt x="811" y="95"/>
                    <a:pt x="833" y="134"/>
                  </a:cubicBezTo>
                  <a:lnTo>
                    <a:pt x="849" y="134"/>
                  </a:lnTo>
                  <a:lnTo>
                    <a:pt x="772" y="0"/>
                  </a:lnTo>
                  <a:lnTo>
                    <a:pt x="17" y="0"/>
                  </a:lnTo>
                  <a:cubicBezTo>
                    <a:pt x="3" y="0"/>
                    <a:pt x="3" y="0"/>
                    <a:pt x="0" y="3"/>
                  </a:cubicBezTo>
                  <a:cubicBezTo>
                    <a:pt x="0" y="4"/>
                    <a:pt x="0" y="14"/>
                    <a:pt x="0" y="19"/>
                  </a:cubicBezTo>
                  <a:lnTo>
                    <a:pt x="337" y="363"/>
                  </a:lnTo>
                  <a:lnTo>
                    <a:pt x="7" y="652"/>
                  </a:lnTo>
                  <a:cubicBezTo>
                    <a:pt x="0" y="658"/>
                    <a:pt x="0" y="660"/>
                    <a:pt x="0" y="660"/>
                  </a:cubicBezTo>
                  <a:cubicBezTo>
                    <a:pt x="0" y="666"/>
                    <a:pt x="6" y="666"/>
                    <a:pt x="17" y="666"/>
                  </a:cubicBezTo>
                  <a:lnTo>
                    <a:pt x="772" y="666"/>
                  </a:lnTo>
                </a:path>
              </a:pathLst>
            </a:custGeom>
            <a:solidFill>
              <a:srgbClr val="000000"/>
            </a:solidFill>
            <a:ln w="15840">
              <a:noFill/>
            </a:ln>
          </p:spPr>
        </p:sp>
        <p:sp>
          <p:nvSpPr>
            <p:cNvPr id="2867" name="Freeform 174"/>
            <p:cNvSpPr/>
            <p:nvPr/>
          </p:nvSpPr>
          <p:spPr>
            <a:xfrm>
              <a:off x="5793480" y="5000400"/>
              <a:ext cx="230400" cy="117360"/>
            </a:xfrm>
            <a:custGeom>
              <a:avLst/>
              <a:gdLst/>
              <a:ahLst/>
              <a:rect l="0" t="0" r="r" b="b"/>
              <a:pathLst>
                <a:path w="640" h="326">
                  <a:moveTo>
                    <a:pt x="563" y="37"/>
                  </a:moveTo>
                  <a:cubicBezTo>
                    <a:pt x="569" y="19"/>
                    <a:pt x="571" y="15"/>
                    <a:pt x="618" y="15"/>
                  </a:cubicBezTo>
                  <a:cubicBezTo>
                    <a:pt x="633" y="15"/>
                    <a:pt x="639" y="15"/>
                    <a:pt x="639" y="5"/>
                  </a:cubicBezTo>
                  <a:cubicBezTo>
                    <a:pt x="639" y="0"/>
                    <a:pt x="633" y="0"/>
                    <a:pt x="621" y="0"/>
                  </a:cubicBezTo>
                  <a:lnTo>
                    <a:pt x="537" y="0"/>
                  </a:lnTo>
                  <a:cubicBezTo>
                    <a:pt x="521" y="0"/>
                    <a:pt x="520" y="0"/>
                    <a:pt x="513" y="9"/>
                  </a:cubicBezTo>
                  <a:lnTo>
                    <a:pt x="280" y="281"/>
                  </a:lnTo>
                  <a:lnTo>
                    <a:pt x="230" y="11"/>
                  </a:lnTo>
                  <a:cubicBezTo>
                    <a:pt x="229" y="0"/>
                    <a:pt x="227" y="0"/>
                    <a:pt x="210" y="0"/>
                  </a:cubicBezTo>
                  <a:lnTo>
                    <a:pt x="123" y="0"/>
                  </a:lnTo>
                  <a:cubicBezTo>
                    <a:pt x="112" y="0"/>
                    <a:pt x="104" y="0"/>
                    <a:pt x="104" y="9"/>
                  </a:cubicBezTo>
                  <a:cubicBezTo>
                    <a:pt x="104" y="15"/>
                    <a:pt x="110" y="15"/>
                    <a:pt x="123" y="15"/>
                  </a:cubicBezTo>
                  <a:cubicBezTo>
                    <a:pt x="130" y="15"/>
                    <a:pt x="142" y="15"/>
                    <a:pt x="151" y="16"/>
                  </a:cubicBezTo>
                  <a:cubicBezTo>
                    <a:pt x="161" y="16"/>
                    <a:pt x="164" y="18"/>
                    <a:pt x="164" y="24"/>
                  </a:cubicBezTo>
                  <a:cubicBezTo>
                    <a:pt x="164" y="25"/>
                    <a:pt x="164" y="27"/>
                    <a:pt x="161" y="32"/>
                  </a:cubicBezTo>
                  <a:lnTo>
                    <a:pt x="81" y="275"/>
                  </a:lnTo>
                  <a:cubicBezTo>
                    <a:pt x="74" y="294"/>
                    <a:pt x="64" y="309"/>
                    <a:pt x="12" y="310"/>
                  </a:cubicBezTo>
                  <a:cubicBezTo>
                    <a:pt x="9" y="310"/>
                    <a:pt x="0" y="311"/>
                    <a:pt x="0" y="320"/>
                  </a:cubicBezTo>
                  <a:cubicBezTo>
                    <a:pt x="0" y="324"/>
                    <a:pt x="4" y="325"/>
                    <a:pt x="9" y="325"/>
                  </a:cubicBezTo>
                  <a:cubicBezTo>
                    <a:pt x="29" y="325"/>
                    <a:pt x="52" y="324"/>
                    <a:pt x="72" y="324"/>
                  </a:cubicBezTo>
                  <a:cubicBezTo>
                    <a:pt x="94" y="324"/>
                    <a:pt x="117" y="325"/>
                    <a:pt x="139" y="325"/>
                  </a:cubicBezTo>
                  <a:cubicBezTo>
                    <a:pt x="142" y="325"/>
                    <a:pt x="151" y="325"/>
                    <a:pt x="151" y="316"/>
                  </a:cubicBezTo>
                  <a:cubicBezTo>
                    <a:pt x="151" y="310"/>
                    <a:pt x="143" y="310"/>
                    <a:pt x="139" y="310"/>
                  </a:cubicBezTo>
                  <a:cubicBezTo>
                    <a:pt x="101" y="310"/>
                    <a:pt x="96" y="301"/>
                    <a:pt x="96" y="290"/>
                  </a:cubicBezTo>
                  <a:cubicBezTo>
                    <a:pt x="96" y="286"/>
                    <a:pt x="96" y="284"/>
                    <a:pt x="97" y="279"/>
                  </a:cubicBezTo>
                  <a:lnTo>
                    <a:pt x="184" y="19"/>
                  </a:lnTo>
                  <a:lnTo>
                    <a:pt x="185" y="19"/>
                  </a:lnTo>
                  <a:lnTo>
                    <a:pt x="240" y="315"/>
                  </a:lnTo>
                  <a:cubicBezTo>
                    <a:pt x="240" y="320"/>
                    <a:pt x="242" y="325"/>
                    <a:pt x="249" y="325"/>
                  </a:cubicBezTo>
                  <a:cubicBezTo>
                    <a:pt x="256" y="325"/>
                    <a:pt x="261" y="320"/>
                    <a:pt x="264" y="317"/>
                  </a:cubicBezTo>
                  <a:lnTo>
                    <a:pt x="521" y="15"/>
                  </a:lnTo>
                  <a:lnTo>
                    <a:pt x="430" y="289"/>
                  </a:lnTo>
                  <a:cubicBezTo>
                    <a:pt x="424" y="307"/>
                    <a:pt x="423" y="310"/>
                    <a:pt x="372" y="310"/>
                  </a:cubicBezTo>
                  <a:cubicBezTo>
                    <a:pt x="362" y="310"/>
                    <a:pt x="355" y="310"/>
                    <a:pt x="355" y="320"/>
                  </a:cubicBezTo>
                  <a:cubicBezTo>
                    <a:pt x="355" y="325"/>
                    <a:pt x="362" y="325"/>
                    <a:pt x="364" y="325"/>
                  </a:cubicBezTo>
                  <a:cubicBezTo>
                    <a:pt x="382" y="325"/>
                    <a:pt x="426" y="324"/>
                    <a:pt x="443" y="324"/>
                  </a:cubicBezTo>
                  <a:cubicBezTo>
                    <a:pt x="469" y="324"/>
                    <a:pt x="497" y="325"/>
                    <a:pt x="523" y="325"/>
                  </a:cubicBezTo>
                  <a:cubicBezTo>
                    <a:pt x="527" y="325"/>
                    <a:pt x="534" y="325"/>
                    <a:pt x="534" y="316"/>
                  </a:cubicBezTo>
                  <a:cubicBezTo>
                    <a:pt x="534" y="310"/>
                    <a:pt x="529" y="310"/>
                    <a:pt x="517" y="310"/>
                  </a:cubicBezTo>
                  <a:cubicBezTo>
                    <a:pt x="494" y="310"/>
                    <a:pt x="475" y="310"/>
                    <a:pt x="475" y="302"/>
                  </a:cubicBezTo>
                  <a:cubicBezTo>
                    <a:pt x="475" y="301"/>
                    <a:pt x="475" y="299"/>
                    <a:pt x="479" y="291"/>
                  </a:cubicBezTo>
                  <a:lnTo>
                    <a:pt x="563" y="37"/>
                  </a:lnTo>
                </a:path>
              </a:pathLst>
            </a:custGeom>
            <a:solidFill>
              <a:srgbClr val="000000"/>
            </a:solidFill>
            <a:ln w="15840">
              <a:noFill/>
            </a:ln>
          </p:spPr>
        </p:sp>
        <p:sp>
          <p:nvSpPr>
            <p:cNvPr id="2868" name="Freeform 175"/>
            <p:cNvSpPr/>
            <p:nvPr/>
          </p:nvSpPr>
          <p:spPr>
            <a:xfrm>
              <a:off x="6053760" y="4989240"/>
              <a:ext cx="54000" cy="171720"/>
            </a:xfrm>
            <a:custGeom>
              <a:avLst/>
              <a:gdLst/>
              <a:ahLst/>
              <a:rect l="0" t="0" r="r" b="b"/>
              <a:pathLst>
                <a:path w="150" h="477">
                  <a:moveTo>
                    <a:pt x="149" y="471"/>
                  </a:moveTo>
                  <a:cubicBezTo>
                    <a:pt x="149" y="470"/>
                    <a:pt x="149" y="469"/>
                    <a:pt x="138" y="460"/>
                  </a:cubicBezTo>
                  <a:cubicBezTo>
                    <a:pt x="58" y="401"/>
                    <a:pt x="38" y="311"/>
                    <a:pt x="38" y="238"/>
                  </a:cubicBezTo>
                  <a:cubicBezTo>
                    <a:pt x="38" y="156"/>
                    <a:pt x="62" y="72"/>
                    <a:pt x="140" y="13"/>
                  </a:cubicBezTo>
                  <a:cubicBezTo>
                    <a:pt x="149" y="8"/>
                    <a:pt x="149" y="6"/>
                    <a:pt x="149" y="4"/>
                  </a:cubicBezTo>
                  <a:cubicBezTo>
                    <a:pt x="149" y="1"/>
                    <a:pt x="146" y="0"/>
                    <a:pt x="142" y="0"/>
                  </a:cubicBezTo>
                  <a:cubicBezTo>
                    <a:pt x="136" y="0"/>
                    <a:pt x="78" y="32"/>
                    <a:pt x="41" y="93"/>
                  </a:cubicBezTo>
                  <a:cubicBezTo>
                    <a:pt x="7" y="145"/>
                    <a:pt x="0" y="198"/>
                    <a:pt x="0" y="238"/>
                  </a:cubicBezTo>
                  <a:cubicBezTo>
                    <a:pt x="0" y="276"/>
                    <a:pt x="7" y="333"/>
                    <a:pt x="42" y="387"/>
                  </a:cubicBezTo>
                  <a:cubicBezTo>
                    <a:pt x="81" y="445"/>
                    <a:pt x="136" y="476"/>
                    <a:pt x="142" y="476"/>
                  </a:cubicBezTo>
                  <a:cubicBezTo>
                    <a:pt x="146" y="476"/>
                    <a:pt x="149" y="475"/>
                    <a:pt x="149" y="471"/>
                  </a:cubicBezTo>
                </a:path>
              </a:pathLst>
            </a:custGeom>
            <a:solidFill>
              <a:srgbClr val="000000"/>
            </a:solidFill>
            <a:ln w="15840">
              <a:noFill/>
            </a:ln>
          </p:spPr>
        </p:sp>
        <p:sp>
          <p:nvSpPr>
            <p:cNvPr id="2869" name="Freeform 176"/>
            <p:cNvSpPr/>
            <p:nvPr/>
          </p:nvSpPr>
          <p:spPr>
            <a:xfrm>
              <a:off x="6112440" y="5041800"/>
              <a:ext cx="120240" cy="109440"/>
            </a:xfrm>
            <a:custGeom>
              <a:avLst/>
              <a:gdLst/>
              <a:ahLst/>
              <a:rect l="0" t="0" r="r" b="b"/>
              <a:pathLst>
                <a:path w="334" h="304">
                  <a:moveTo>
                    <a:pt x="49" y="269"/>
                  </a:moveTo>
                  <a:cubicBezTo>
                    <a:pt x="43" y="285"/>
                    <a:pt x="43" y="289"/>
                    <a:pt x="14" y="289"/>
                  </a:cubicBezTo>
                  <a:cubicBezTo>
                    <a:pt x="7" y="289"/>
                    <a:pt x="0" y="289"/>
                    <a:pt x="0" y="297"/>
                  </a:cubicBezTo>
                  <a:cubicBezTo>
                    <a:pt x="0" y="302"/>
                    <a:pt x="3" y="303"/>
                    <a:pt x="9" y="303"/>
                  </a:cubicBezTo>
                  <a:cubicBezTo>
                    <a:pt x="26" y="303"/>
                    <a:pt x="43" y="302"/>
                    <a:pt x="62" y="302"/>
                  </a:cubicBezTo>
                  <a:cubicBezTo>
                    <a:pt x="83" y="302"/>
                    <a:pt x="104" y="303"/>
                    <a:pt x="125" y="303"/>
                  </a:cubicBezTo>
                  <a:cubicBezTo>
                    <a:pt x="129" y="303"/>
                    <a:pt x="136" y="303"/>
                    <a:pt x="136" y="294"/>
                  </a:cubicBezTo>
                  <a:cubicBezTo>
                    <a:pt x="136" y="289"/>
                    <a:pt x="130" y="289"/>
                    <a:pt x="122" y="289"/>
                  </a:cubicBezTo>
                  <a:cubicBezTo>
                    <a:pt x="90" y="289"/>
                    <a:pt x="90" y="285"/>
                    <a:pt x="90" y="281"/>
                  </a:cubicBezTo>
                  <a:cubicBezTo>
                    <a:pt x="90" y="275"/>
                    <a:pt x="116" y="198"/>
                    <a:pt x="120" y="186"/>
                  </a:cubicBezTo>
                  <a:cubicBezTo>
                    <a:pt x="129" y="199"/>
                    <a:pt x="146" y="216"/>
                    <a:pt x="180" y="216"/>
                  </a:cubicBezTo>
                  <a:cubicBezTo>
                    <a:pt x="253" y="216"/>
                    <a:pt x="333" y="146"/>
                    <a:pt x="333" y="77"/>
                  </a:cubicBezTo>
                  <a:cubicBezTo>
                    <a:pt x="333" y="31"/>
                    <a:pt x="297" y="0"/>
                    <a:pt x="249" y="0"/>
                  </a:cubicBezTo>
                  <a:cubicBezTo>
                    <a:pt x="217" y="0"/>
                    <a:pt x="185" y="17"/>
                    <a:pt x="165" y="36"/>
                  </a:cubicBezTo>
                  <a:cubicBezTo>
                    <a:pt x="158" y="10"/>
                    <a:pt x="130" y="0"/>
                    <a:pt x="107" y="0"/>
                  </a:cubicBezTo>
                  <a:cubicBezTo>
                    <a:pt x="78" y="0"/>
                    <a:pt x="65" y="18"/>
                    <a:pt x="59" y="27"/>
                  </a:cubicBezTo>
                  <a:cubicBezTo>
                    <a:pt x="49" y="43"/>
                    <a:pt x="41" y="72"/>
                    <a:pt x="41" y="74"/>
                  </a:cubicBezTo>
                  <a:cubicBezTo>
                    <a:pt x="41" y="78"/>
                    <a:pt x="46" y="78"/>
                    <a:pt x="48" y="78"/>
                  </a:cubicBezTo>
                  <a:cubicBezTo>
                    <a:pt x="55" y="78"/>
                    <a:pt x="55" y="78"/>
                    <a:pt x="59" y="67"/>
                  </a:cubicBezTo>
                  <a:cubicBezTo>
                    <a:pt x="70" y="34"/>
                    <a:pt x="83" y="11"/>
                    <a:pt x="106" y="11"/>
                  </a:cubicBezTo>
                  <a:cubicBezTo>
                    <a:pt x="116" y="11"/>
                    <a:pt x="125" y="14"/>
                    <a:pt x="125" y="32"/>
                  </a:cubicBezTo>
                  <a:cubicBezTo>
                    <a:pt x="125" y="43"/>
                    <a:pt x="123" y="49"/>
                    <a:pt x="120" y="56"/>
                  </a:cubicBezTo>
                  <a:lnTo>
                    <a:pt x="49" y="269"/>
                  </a:lnTo>
                  <a:moveTo>
                    <a:pt x="162" y="62"/>
                  </a:moveTo>
                  <a:cubicBezTo>
                    <a:pt x="167" y="49"/>
                    <a:pt x="184" y="36"/>
                    <a:pt x="196" y="28"/>
                  </a:cubicBezTo>
                  <a:cubicBezTo>
                    <a:pt x="217" y="14"/>
                    <a:pt x="236" y="11"/>
                    <a:pt x="246" y="11"/>
                  </a:cubicBezTo>
                  <a:cubicBezTo>
                    <a:pt x="272" y="11"/>
                    <a:pt x="288" y="27"/>
                    <a:pt x="288" y="55"/>
                  </a:cubicBezTo>
                  <a:cubicBezTo>
                    <a:pt x="288" y="83"/>
                    <a:pt x="266" y="138"/>
                    <a:pt x="255" y="157"/>
                  </a:cubicBezTo>
                  <a:cubicBezTo>
                    <a:pt x="233" y="189"/>
                    <a:pt x="203" y="205"/>
                    <a:pt x="180" y="205"/>
                  </a:cubicBezTo>
                  <a:cubicBezTo>
                    <a:pt x="136" y="205"/>
                    <a:pt x="129" y="165"/>
                    <a:pt x="129" y="163"/>
                  </a:cubicBezTo>
                  <a:cubicBezTo>
                    <a:pt x="129" y="162"/>
                    <a:pt x="129" y="161"/>
                    <a:pt x="130" y="156"/>
                  </a:cubicBezTo>
                  <a:lnTo>
                    <a:pt x="162" y="62"/>
                  </a:lnTo>
                </a:path>
              </a:pathLst>
            </a:custGeom>
            <a:solidFill>
              <a:srgbClr val="000000"/>
            </a:solidFill>
            <a:ln w="15840">
              <a:noFill/>
            </a:ln>
          </p:spPr>
        </p:sp>
        <p:sp>
          <p:nvSpPr>
            <p:cNvPr id="2870" name="Freeform 177"/>
            <p:cNvSpPr/>
            <p:nvPr/>
          </p:nvSpPr>
          <p:spPr>
            <a:xfrm>
              <a:off x="6244560" y="5061240"/>
              <a:ext cx="128160" cy="82440"/>
            </a:xfrm>
            <a:custGeom>
              <a:avLst/>
              <a:gdLst/>
              <a:ahLst/>
              <a:rect l="0" t="0" r="r" b="b"/>
              <a:pathLst>
                <a:path w="356" h="229">
                  <a:moveTo>
                    <a:pt x="277" y="40"/>
                  </a:moveTo>
                  <a:cubicBezTo>
                    <a:pt x="285" y="34"/>
                    <a:pt x="294" y="27"/>
                    <a:pt x="304" y="23"/>
                  </a:cubicBezTo>
                  <a:cubicBezTo>
                    <a:pt x="323" y="13"/>
                    <a:pt x="339" y="12"/>
                    <a:pt x="345" y="12"/>
                  </a:cubicBezTo>
                  <a:cubicBezTo>
                    <a:pt x="351" y="12"/>
                    <a:pt x="355" y="12"/>
                    <a:pt x="355" y="4"/>
                  </a:cubicBezTo>
                  <a:cubicBezTo>
                    <a:pt x="355" y="2"/>
                    <a:pt x="353" y="0"/>
                    <a:pt x="349" y="0"/>
                  </a:cubicBezTo>
                  <a:cubicBezTo>
                    <a:pt x="337" y="0"/>
                    <a:pt x="324" y="1"/>
                    <a:pt x="313" y="1"/>
                  </a:cubicBezTo>
                  <a:cubicBezTo>
                    <a:pt x="298" y="1"/>
                    <a:pt x="280" y="0"/>
                    <a:pt x="266" y="0"/>
                  </a:cubicBezTo>
                  <a:cubicBezTo>
                    <a:pt x="264" y="0"/>
                    <a:pt x="258" y="0"/>
                    <a:pt x="258" y="8"/>
                  </a:cubicBezTo>
                  <a:cubicBezTo>
                    <a:pt x="258" y="12"/>
                    <a:pt x="264" y="12"/>
                    <a:pt x="265" y="12"/>
                  </a:cubicBezTo>
                  <a:cubicBezTo>
                    <a:pt x="278" y="13"/>
                    <a:pt x="278" y="16"/>
                    <a:pt x="278" y="18"/>
                  </a:cubicBezTo>
                  <a:cubicBezTo>
                    <a:pt x="278" y="22"/>
                    <a:pt x="275" y="24"/>
                    <a:pt x="272" y="27"/>
                  </a:cubicBezTo>
                  <a:cubicBezTo>
                    <a:pt x="269" y="30"/>
                    <a:pt x="268" y="32"/>
                    <a:pt x="265" y="35"/>
                  </a:cubicBezTo>
                  <a:lnTo>
                    <a:pt x="154" y="121"/>
                  </a:lnTo>
                  <a:lnTo>
                    <a:pt x="94" y="24"/>
                  </a:lnTo>
                  <a:cubicBezTo>
                    <a:pt x="91" y="19"/>
                    <a:pt x="91" y="18"/>
                    <a:pt x="91" y="18"/>
                  </a:cubicBezTo>
                  <a:cubicBezTo>
                    <a:pt x="91" y="12"/>
                    <a:pt x="113" y="12"/>
                    <a:pt x="116" y="12"/>
                  </a:cubicBezTo>
                  <a:cubicBezTo>
                    <a:pt x="122" y="12"/>
                    <a:pt x="127" y="12"/>
                    <a:pt x="127" y="4"/>
                  </a:cubicBezTo>
                  <a:cubicBezTo>
                    <a:pt x="127" y="4"/>
                    <a:pt x="127" y="0"/>
                    <a:pt x="120" y="0"/>
                  </a:cubicBezTo>
                  <a:cubicBezTo>
                    <a:pt x="106" y="0"/>
                    <a:pt x="74" y="1"/>
                    <a:pt x="59" y="1"/>
                  </a:cubicBezTo>
                  <a:cubicBezTo>
                    <a:pt x="49" y="1"/>
                    <a:pt x="20" y="0"/>
                    <a:pt x="9" y="0"/>
                  </a:cubicBezTo>
                  <a:cubicBezTo>
                    <a:pt x="6" y="0"/>
                    <a:pt x="0" y="1"/>
                    <a:pt x="0" y="8"/>
                  </a:cubicBezTo>
                  <a:cubicBezTo>
                    <a:pt x="0" y="12"/>
                    <a:pt x="6" y="12"/>
                    <a:pt x="12" y="12"/>
                  </a:cubicBezTo>
                  <a:cubicBezTo>
                    <a:pt x="38" y="12"/>
                    <a:pt x="39" y="15"/>
                    <a:pt x="45" y="23"/>
                  </a:cubicBezTo>
                  <a:lnTo>
                    <a:pt x="113" y="136"/>
                  </a:lnTo>
                  <a:lnTo>
                    <a:pt x="94" y="198"/>
                  </a:lnTo>
                  <a:cubicBezTo>
                    <a:pt x="87" y="215"/>
                    <a:pt x="87" y="216"/>
                    <a:pt x="52" y="216"/>
                  </a:cubicBezTo>
                  <a:cubicBezTo>
                    <a:pt x="45" y="216"/>
                    <a:pt x="39" y="216"/>
                    <a:pt x="39" y="223"/>
                  </a:cubicBezTo>
                  <a:cubicBezTo>
                    <a:pt x="39" y="226"/>
                    <a:pt x="42" y="228"/>
                    <a:pt x="46" y="228"/>
                  </a:cubicBezTo>
                  <a:cubicBezTo>
                    <a:pt x="55" y="228"/>
                    <a:pt x="65" y="227"/>
                    <a:pt x="74" y="227"/>
                  </a:cubicBezTo>
                  <a:cubicBezTo>
                    <a:pt x="83" y="227"/>
                    <a:pt x="96" y="227"/>
                    <a:pt x="103" y="227"/>
                  </a:cubicBezTo>
                  <a:cubicBezTo>
                    <a:pt x="112" y="227"/>
                    <a:pt x="123" y="227"/>
                    <a:pt x="132" y="227"/>
                  </a:cubicBezTo>
                  <a:cubicBezTo>
                    <a:pt x="142" y="227"/>
                    <a:pt x="152" y="228"/>
                    <a:pt x="162" y="228"/>
                  </a:cubicBezTo>
                  <a:cubicBezTo>
                    <a:pt x="165" y="228"/>
                    <a:pt x="172" y="228"/>
                    <a:pt x="172" y="221"/>
                  </a:cubicBezTo>
                  <a:cubicBezTo>
                    <a:pt x="172" y="216"/>
                    <a:pt x="167" y="216"/>
                    <a:pt x="156" y="216"/>
                  </a:cubicBezTo>
                  <a:cubicBezTo>
                    <a:pt x="149" y="216"/>
                    <a:pt x="148" y="216"/>
                    <a:pt x="139" y="215"/>
                  </a:cubicBezTo>
                  <a:cubicBezTo>
                    <a:pt x="130" y="215"/>
                    <a:pt x="130" y="214"/>
                    <a:pt x="130" y="211"/>
                  </a:cubicBezTo>
                  <a:cubicBezTo>
                    <a:pt x="130" y="209"/>
                    <a:pt x="135" y="192"/>
                    <a:pt x="138" y="184"/>
                  </a:cubicBezTo>
                  <a:cubicBezTo>
                    <a:pt x="142" y="173"/>
                    <a:pt x="151" y="144"/>
                    <a:pt x="152" y="143"/>
                  </a:cubicBezTo>
                  <a:cubicBezTo>
                    <a:pt x="154" y="137"/>
                    <a:pt x="154" y="137"/>
                    <a:pt x="158" y="134"/>
                  </a:cubicBezTo>
                  <a:lnTo>
                    <a:pt x="277" y="40"/>
                  </a:lnTo>
                </a:path>
              </a:pathLst>
            </a:custGeom>
            <a:solidFill>
              <a:srgbClr val="000000"/>
            </a:solidFill>
            <a:ln w="15840">
              <a:noFill/>
            </a:ln>
          </p:spPr>
        </p:sp>
        <p:sp>
          <p:nvSpPr>
            <p:cNvPr id="2871" name="Freeform 178"/>
            <p:cNvSpPr/>
            <p:nvPr/>
          </p:nvSpPr>
          <p:spPr>
            <a:xfrm>
              <a:off x="6347160" y="5103000"/>
              <a:ext cx="55080" cy="75600"/>
            </a:xfrm>
            <a:custGeom>
              <a:avLst/>
              <a:gdLst/>
              <a:ahLst/>
              <a:rect l="0" t="0" r="r" b="b"/>
              <a:pathLst>
                <a:path w="153" h="210">
                  <a:moveTo>
                    <a:pt x="152" y="10"/>
                  </a:moveTo>
                  <a:cubicBezTo>
                    <a:pt x="152" y="4"/>
                    <a:pt x="146" y="0"/>
                    <a:pt x="138" y="0"/>
                  </a:cubicBezTo>
                  <a:cubicBezTo>
                    <a:pt x="127" y="0"/>
                    <a:pt x="117" y="8"/>
                    <a:pt x="117" y="14"/>
                  </a:cubicBezTo>
                  <a:cubicBezTo>
                    <a:pt x="117" y="21"/>
                    <a:pt x="125" y="25"/>
                    <a:pt x="132" y="25"/>
                  </a:cubicBezTo>
                  <a:cubicBezTo>
                    <a:pt x="143" y="25"/>
                    <a:pt x="152" y="17"/>
                    <a:pt x="152" y="10"/>
                  </a:cubicBezTo>
                  <a:moveTo>
                    <a:pt x="83" y="170"/>
                  </a:moveTo>
                  <a:cubicBezTo>
                    <a:pt x="75" y="188"/>
                    <a:pt x="55" y="200"/>
                    <a:pt x="36" y="200"/>
                  </a:cubicBezTo>
                  <a:cubicBezTo>
                    <a:pt x="30" y="200"/>
                    <a:pt x="28" y="199"/>
                    <a:pt x="25" y="199"/>
                  </a:cubicBezTo>
                  <a:cubicBezTo>
                    <a:pt x="32" y="196"/>
                    <a:pt x="35" y="189"/>
                    <a:pt x="35" y="186"/>
                  </a:cubicBezTo>
                  <a:cubicBezTo>
                    <a:pt x="35" y="182"/>
                    <a:pt x="30" y="176"/>
                    <a:pt x="20" y="176"/>
                  </a:cubicBezTo>
                  <a:cubicBezTo>
                    <a:pt x="9" y="176"/>
                    <a:pt x="0" y="184"/>
                    <a:pt x="0" y="191"/>
                  </a:cubicBezTo>
                  <a:cubicBezTo>
                    <a:pt x="0" y="202"/>
                    <a:pt x="14" y="209"/>
                    <a:pt x="36" y="209"/>
                  </a:cubicBezTo>
                  <a:cubicBezTo>
                    <a:pt x="58" y="209"/>
                    <a:pt x="100" y="200"/>
                    <a:pt x="110" y="170"/>
                  </a:cubicBezTo>
                  <a:lnTo>
                    <a:pt x="139" y="84"/>
                  </a:lnTo>
                  <a:cubicBezTo>
                    <a:pt x="139" y="82"/>
                    <a:pt x="140" y="80"/>
                    <a:pt x="140" y="77"/>
                  </a:cubicBezTo>
                  <a:cubicBezTo>
                    <a:pt x="140" y="64"/>
                    <a:pt x="123" y="54"/>
                    <a:pt x="101" y="54"/>
                  </a:cubicBezTo>
                  <a:cubicBezTo>
                    <a:pt x="62" y="54"/>
                    <a:pt x="38" y="85"/>
                    <a:pt x="38" y="91"/>
                  </a:cubicBezTo>
                  <a:cubicBezTo>
                    <a:pt x="38" y="94"/>
                    <a:pt x="43" y="94"/>
                    <a:pt x="45" y="94"/>
                  </a:cubicBezTo>
                  <a:cubicBezTo>
                    <a:pt x="49" y="94"/>
                    <a:pt x="51" y="93"/>
                    <a:pt x="52" y="91"/>
                  </a:cubicBezTo>
                  <a:cubicBezTo>
                    <a:pt x="67" y="67"/>
                    <a:pt x="88" y="62"/>
                    <a:pt x="100" y="62"/>
                  </a:cubicBezTo>
                  <a:cubicBezTo>
                    <a:pt x="113" y="62"/>
                    <a:pt x="113" y="70"/>
                    <a:pt x="113" y="75"/>
                  </a:cubicBezTo>
                  <a:cubicBezTo>
                    <a:pt x="113" y="78"/>
                    <a:pt x="113" y="79"/>
                    <a:pt x="112" y="81"/>
                  </a:cubicBezTo>
                  <a:lnTo>
                    <a:pt x="83" y="170"/>
                  </a:lnTo>
                </a:path>
              </a:pathLst>
            </a:custGeom>
            <a:solidFill>
              <a:srgbClr val="000000"/>
            </a:solidFill>
            <a:ln w="15840">
              <a:noFill/>
            </a:ln>
          </p:spPr>
        </p:sp>
        <p:sp>
          <p:nvSpPr>
            <p:cNvPr id="2872" name="Freeform 179"/>
            <p:cNvSpPr/>
            <p:nvPr/>
          </p:nvSpPr>
          <p:spPr>
            <a:xfrm>
              <a:off x="6453000" y="4989240"/>
              <a:ext cx="54000" cy="171720"/>
            </a:xfrm>
            <a:custGeom>
              <a:avLst/>
              <a:gdLst/>
              <a:ahLst/>
              <a:rect l="0" t="0" r="r" b="b"/>
              <a:pathLst>
                <a:path w="150" h="477">
                  <a:moveTo>
                    <a:pt x="149" y="238"/>
                  </a:moveTo>
                  <a:cubicBezTo>
                    <a:pt x="149" y="201"/>
                    <a:pt x="142" y="144"/>
                    <a:pt x="107" y="90"/>
                  </a:cubicBezTo>
                  <a:cubicBezTo>
                    <a:pt x="68" y="31"/>
                    <a:pt x="13" y="0"/>
                    <a:pt x="6" y="0"/>
                  </a:cubicBezTo>
                  <a:cubicBezTo>
                    <a:pt x="3" y="0"/>
                    <a:pt x="0" y="2"/>
                    <a:pt x="0" y="4"/>
                  </a:cubicBezTo>
                  <a:cubicBezTo>
                    <a:pt x="0" y="6"/>
                    <a:pt x="0" y="8"/>
                    <a:pt x="12" y="16"/>
                  </a:cubicBezTo>
                  <a:cubicBezTo>
                    <a:pt x="75" y="63"/>
                    <a:pt x="112" y="138"/>
                    <a:pt x="112" y="238"/>
                  </a:cubicBezTo>
                  <a:cubicBezTo>
                    <a:pt x="112" y="319"/>
                    <a:pt x="88" y="403"/>
                    <a:pt x="9" y="463"/>
                  </a:cubicBezTo>
                  <a:cubicBezTo>
                    <a:pt x="0" y="469"/>
                    <a:pt x="0" y="470"/>
                    <a:pt x="0" y="471"/>
                  </a:cubicBezTo>
                  <a:cubicBezTo>
                    <a:pt x="0" y="475"/>
                    <a:pt x="3" y="476"/>
                    <a:pt x="6" y="476"/>
                  </a:cubicBezTo>
                  <a:cubicBezTo>
                    <a:pt x="13" y="476"/>
                    <a:pt x="71" y="443"/>
                    <a:pt x="109" y="383"/>
                  </a:cubicBezTo>
                  <a:cubicBezTo>
                    <a:pt x="142" y="331"/>
                    <a:pt x="149" y="278"/>
                    <a:pt x="149" y="238"/>
                  </a:cubicBezTo>
                </a:path>
              </a:pathLst>
            </a:custGeom>
            <a:solidFill>
              <a:srgbClr val="000000"/>
            </a:solidFill>
            <a:ln w="15840">
              <a:noFill/>
            </a:ln>
          </p:spPr>
        </p:sp>
        <p:sp>
          <p:nvSpPr>
            <p:cNvPr id="2873" name="Freeform 180"/>
            <p:cNvSpPr/>
            <p:nvPr/>
          </p:nvSpPr>
          <p:spPr>
            <a:xfrm>
              <a:off x="6605280" y="5054400"/>
              <a:ext cx="153000" cy="40680"/>
            </a:xfrm>
            <a:custGeom>
              <a:avLst/>
              <a:gdLst/>
              <a:ahLst/>
              <a:rect l="0" t="0" r="r" b="b"/>
              <a:pathLst>
                <a:path w="425" h="113">
                  <a:moveTo>
                    <a:pt x="403" y="19"/>
                  </a:moveTo>
                  <a:cubicBezTo>
                    <a:pt x="413" y="19"/>
                    <a:pt x="424" y="19"/>
                    <a:pt x="424" y="10"/>
                  </a:cubicBezTo>
                  <a:cubicBezTo>
                    <a:pt x="424" y="0"/>
                    <a:pt x="413" y="0"/>
                    <a:pt x="404" y="0"/>
                  </a:cubicBezTo>
                  <a:lnTo>
                    <a:pt x="22" y="0"/>
                  </a:lnTo>
                  <a:cubicBezTo>
                    <a:pt x="12" y="0"/>
                    <a:pt x="0" y="0"/>
                    <a:pt x="0" y="10"/>
                  </a:cubicBezTo>
                  <a:cubicBezTo>
                    <a:pt x="0" y="19"/>
                    <a:pt x="12" y="19"/>
                    <a:pt x="22" y="19"/>
                  </a:cubicBezTo>
                  <a:lnTo>
                    <a:pt x="403" y="19"/>
                  </a:lnTo>
                  <a:moveTo>
                    <a:pt x="404" y="112"/>
                  </a:moveTo>
                  <a:cubicBezTo>
                    <a:pt x="413" y="112"/>
                    <a:pt x="424" y="112"/>
                    <a:pt x="424" y="103"/>
                  </a:cubicBezTo>
                  <a:cubicBezTo>
                    <a:pt x="424" y="93"/>
                    <a:pt x="413" y="93"/>
                    <a:pt x="403" y="93"/>
                  </a:cubicBezTo>
                  <a:lnTo>
                    <a:pt x="22" y="93"/>
                  </a:lnTo>
                  <a:cubicBezTo>
                    <a:pt x="12" y="93"/>
                    <a:pt x="0" y="93"/>
                    <a:pt x="0" y="103"/>
                  </a:cubicBezTo>
                  <a:cubicBezTo>
                    <a:pt x="0" y="112"/>
                    <a:pt x="12" y="112"/>
                    <a:pt x="22" y="112"/>
                  </a:cubicBezTo>
                  <a:lnTo>
                    <a:pt x="404" y="112"/>
                  </a:lnTo>
                </a:path>
              </a:pathLst>
            </a:custGeom>
            <a:solidFill>
              <a:srgbClr val="000000"/>
            </a:solidFill>
            <a:ln w="15840">
              <a:noFill/>
            </a:ln>
          </p:spPr>
        </p:sp>
        <p:sp>
          <p:nvSpPr>
            <p:cNvPr id="2874" name="Freeform 181"/>
            <p:cNvSpPr/>
            <p:nvPr/>
          </p:nvSpPr>
          <p:spPr>
            <a:xfrm>
              <a:off x="6843600" y="5003640"/>
              <a:ext cx="97200" cy="118440"/>
            </a:xfrm>
            <a:custGeom>
              <a:avLst/>
              <a:gdLst/>
              <a:ahLst/>
              <a:rect l="0" t="0" r="r" b="b"/>
              <a:pathLst>
                <a:path w="270" h="329">
                  <a:moveTo>
                    <a:pt x="269" y="165"/>
                  </a:moveTo>
                  <a:cubicBezTo>
                    <a:pt x="269" y="126"/>
                    <a:pt x="266" y="89"/>
                    <a:pt x="243" y="53"/>
                  </a:cubicBezTo>
                  <a:cubicBezTo>
                    <a:pt x="214" y="8"/>
                    <a:pt x="162" y="0"/>
                    <a:pt x="135" y="0"/>
                  </a:cubicBezTo>
                  <a:cubicBezTo>
                    <a:pt x="97" y="0"/>
                    <a:pt x="49" y="12"/>
                    <a:pt x="23" y="56"/>
                  </a:cubicBezTo>
                  <a:cubicBezTo>
                    <a:pt x="3" y="90"/>
                    <a:pt x="0" y="126"/>
                    <a:pt x="0" y="165"/>
                  </a:cubicBezTo>
                  <a:cubicBezTo>
                    <a:pt x="0" y="201"/>
                    <a:pt x="3" y="243"/>
                    <a:pt x="29" y="280"/>
                  </a:cubicBezTo>
                  <a:cubicBezTo>
                    <a:pt x="56" y="318"/>
                    <a:pt x="103" y="328"/>
                    <a:pt x="135" y="328"/>
                  </a:cubicBezTo>
                  <a:cubicBezTo>
                    <a:pt x="169" y="328"/>
                    <a:pt x="217" y="318"/>
                    <a:pt x="246" y="272"/>
                  </a:cubicBezTo>
                  <a:cubicBezTo>
                    <a:pt x="266" y="240"/>
                    <a:pt x="269" y="202"/>
                    <a:pt x="269" y="165"/>
                  </a:cubicBezTo>
                  <a:moveTo>
                    <a:pt x="135" y="318"/>
                  </a:moveTo>
                  <a:cubicBezTo>
                    <a:pt x="110" y="318"/>
                    <a:pt x="71" y="306"/>
                    <a:pt x="59" y="259"/>
                  </a:cubicBezTo>
                  <a:cubicBezTo>
                    <a:pt x="54" y="231"/>
                    <a:pt x="54" y="187"/>
                    <a:pt x="54" y="159"/>
                  </a:cubicBezTo>
                  <a:cubicBezTo>
                    <a:pt x="54" y="129"/>
                    <a:pt x="54" y="97"/>
                    <a:pt x="58" y="71"/>
                  </a:cubicBezTo>
                  <a:cubicBezTo>
                    <a:pt x="71" y="15"/>
                    <a:pt x="119" y="11"/>
                    <a:pt x="135" y="11"/>
                  </a:cubicBezTo>
                  <a:cubicBezTo>
                    <a:pt x="155" y="11"/>
                    <a:pt x="197" y="19"/>
                    <a:pt x="210" y="66"/>
                  </a:cubicBezTo>
                  <a:cubicBezTo>
                    <a:pt x="216" y="93"/>
                    <a:pt x="216" y="129"/>
                    <a:pt x="216" y="159"/>
                  </a:cubicBezTo>
                  <a:cubicBezTo>
                    <a:pt x="216" y="195"/>
                    <a:pt x="216" y="227"/>
                    <a:pt x="209" y="257"/>
                  </a:cubicBezTo>
                  <a:cubicBezTo>
                    <a:pt x="200" y="303"/>
                    <a:pt x="164" y="318"/>
                    <a:pt x="135" y="318"/>
                  </a:cubicBezTo>
                </a:path>
              </a:pathLst>
            </a:custGeom>
            <a:solidFill>
              <a:srgbClr val="000000"/>
            </a:solidFill>
            <a:ln w="15840">
              <a:noFill/>
            </a:ln>
          </p:spPr>
        </p:sp>
      </p:grpSp>
      <p:grpSp>
        <p:nvGrpSpPr>
          <p:cNvPr id="2875" name="Group 182"/>
          <p:cNvGrpSpPr/>
          <p:nvPr/>
        </p:nvGrpSpPr>
        <p:grpSpPr>
          <a:xfrm>
            <a:off x="2276640" y="5639400"/>
            <a:ext cx="5404320" cy="852840"/>
            <a:chOff x="2276640" y="5639400"/>
            <a:chExt cx="5404320" cy="852840"/>
          </a:xfrm>
        </p:grpSpPr>
        <p:sp>
          <p:nvSpPr>
            <p:cNvPr id="2876" name="Freeform 183"/>
            <p:cNvSpPr/>
            <p:nvPr/>
          </p:nvSpPr>
          <p:spPr>
            <a:xfrm>
              <a:off x="2276640" y="5641560"/>
              <a:ext cx="5404680" cy="849240"/>
            </a:xfrm>
            <a:custGeom>
              <a:avLst/>
              <a:gdLst/>
              <a:ahLst/>
              <a:rect l="0" t="0" r="r" b="b"/>
              <a:pathLst>
                <a:path w="15013" h="2359">
                  <a:moveTo>
                    <a:pt x="7505" y="2358"/>
                  </a:moveTo>
                  <a:lnTo>
                    <a:pt x="0" y="2358"/>
                  </a:lnTo>
                  <a:lnTo>
                    <a:pt x="0" y="0"/>
                  </a:lnTo>
                  <a:lnTo>
                    <a:pt x="15012" y="0"/>
                  </a:lnTo>
                  <a:lnTo>
                    <a:pt x="15012" y="2358"/>
                  </a:lnTo>
                  <a:lnTo>
                    <a:pt x="7505" y="2358"/>
                  </a:lnTo>
                </a:path>
              </a:pathLst>
            </a:custGeom>
            <a:solidFill>
              <a:srgbClr val="ffffff"/>
            </a:solidFill>
            <a:ln w="15840">
              <a:noFill/>
            </a:ln>
          </p:spPr>
        </p:sp>
        <p:sp>
          <p:nvSpPr>
            <p:cNvPr id="2877" name="Freeform 184"/>
            <p:cNvSpPr/>
            <p:nvPr/>
          </p:nvSpPr>
          <p:spPr>
            <a:xfrm>
              <a:off x="2684880" y="5641560"/>
              <a:ext cx="152280" cy="133560"/>
            </a:xfrm>
            <a:custGeom>
              <a:avLst/>
              <a:gdLst/>
              <a:ahLst/>
              <a:rect l="0" t="0" r="r" b="b"/>
              <a:pathLst>
                <a:path w="423" h="371">
                  <a:moveTo>
                    <a:pt x="418" y="20"/>
                  </a:moveTo>
                  <a:cubicBezTo>
                    <a:pt x="422" y="14"/>
                    <a:pt x="422" y="13"/>
                    <a:pt x="422" y="11"/>
                  </a:cubicBezTo>
                  <a:cubicBezTo>
                    <a:pt x="422" y="5"/>
                    <a:pt x="416" y="0"/>
                    <a:pt x="406" y="0"/>
                  </a:cubicBezTo>
                  <a:cubicBezTo>
                    <a:pt x="398" y="0"/>
                    <a:pt x="392" y="6"/>
                    <a:pt x="389" y="12"/>
                  </a:cubicBezTo>
                  <a:lnTo>
                    <a:pt x="327" y="125"/>
                  </a:lnTo>
                  <a:lnTo>
                    <a:pt x="96" y="125"/>
                  </a:lnTo>
                  <a:lnTo>
                    <a:pt x="33" y="12"/>
                  </a:lnTo>
                  <a:cubicBezTo>
                    <a:pt x="29" y="5"/>
                    <a:pt x="26" y="0"/>
                    <a:pt x="15" y="0"/>
                  </a:cubicBezTo>
                  <a:cubicBezTo>
                    <a:pt x="7" y="0"/>
                    <a:pt x="0" y="5"/>
                    <a:pt x="0" y="11"/>
                  </a:cubicBezTo>
                  <a:cubicBezTo>
                    <a:pt x="0" y="12"/>
                    <a:pt x="0" y="13"/>
                    <a:pt x="5" y="20"/>
                  </a:cubicBezTo>
                  <a:lnTo>
                    <a:pt x="193" y="357"/>
                  </a:lnTo>
                  <a:cubicBezTo>
                    <a:pt x="198" y="366"/>
                    <a:pt x="201" y="370"/>
                    <a:pt x="212" y="370"/>
                  </a:cubicBezTo>
                  <a:cubicBezTo>
                    <a:pt x="222" y="370"/>
                    <a:pt x="225" y="364"/>
                    <a:pt x="227" y="359"/>
                  </a:cubicBezTo>
                  <a:lnTo>
                    <a:pt x="418" y="20"/>
                  </a:lnTo>
                  <a:moveTo>
                    <a:pt x="108" y="146"/>
                  </a:moveTo>
                  <a:lnTo>
                    <a:pt x="315" y="146"/>
                  </a:lnTo>
                  <a:lnTo>
                    <a:pt x="212" y="330"/>
                  </a:lnTo>
                  <a:lnTo>
                    <a:pt x="108" y="146"/>
                  </a:lnTo>
                </a:path>
              </a:pathLst>
            </a:custGeom>
            <a:solidFill>
              <a:srgbClr val="000000"/>
            </a:solidFill>
            <a:ln w="15840">
              <a:noFill/>
            </a:ln>
          </p:spPr>
        </p:sp>
        <p:sp>
          <p:nvSpPr>
            <p:cNvPr id="2878" name="Freeform 185"/>
            <p:cNvSpPr/>
            <p:nvPr/>
          </p:nvSpPr>
          <p:spPr>
            <a:xfrm>
              <a:off x="2843640" y="5643720"/>
              <a:ext cx="225360" cy="127440"/>
            </a:xfrm>
            <a:custGeom>
              <a:avLst/>
              <a:gdLst/>
              <a:ahLst/>
              <a:rect l="0" t="0" r="r" b="b"/>
              <a:pathLst>
                <a:path w="626" h="354">
                  <a:moveTo>
                    <a:pt x="348" y="141"/>
                  </a:moveTo>
                  <a:lnTo>
                    <a:pt x="284" y="37"/>
                  </a:lnTo>
                  <a:cubicBezTo>
                    <a:pt x="281" y="34"/>
                    <a:pt x="281" y="32"/>
                    <a:pt x="281" y="30"/>
                  </a:cubicBezTo>
                  <a:cubicBezTo>
                    <a:pt x="281" y="28"/>
                    <a:pt x="293" y="18"/>
                    <a:pt x="325" y="16"/>
                  </a:cubicBezTo>
                  <a:cubicBezTo>
                    <a:pt x="332" y="15"/>
                    <a:pt x="339" y="15"/>
                    <a:pt x="339" y="6"/>
                  </a:cubicBezTo>
                  <a:cubicBezTo>
                    <a:pt x="339" y="0"/>
                    <a:pt x="330" y="0"/>
                    <a:pt x="329" y="0"/>
                  </a:cubicBezTo>
                  <a:cubicBezTo>
                    <a:pt x="298" y="0"/>
                    <a:pt x="265" y="1"/>
                    <a:pt x="232" y="1"/>
                  </a:cubicBezTo>
                  <a:cubicBezTo>
                    <a:pt x="213" y="1"/>
                    <a:pt x="167" y="0"/>
                    <a:pt x="148" y="0"/>
                  </a:cubicBezTo>
                  <a:cubicBezTo>
                    <a:pt x="143" y="0"/>
                    <a:pt x="134" y="0"/>
                    <a:pt x="134" y="11"/>
                  </a:cubicBezTo>
                  <a:cubicBezTo>
                    <a:pt x="134" y="16"/>
                    <a:pt x="141" y="16"/>
                    <a:pt x="151" y="16"/>
                  </a:cubicBezTo>
                  <a:cubicBezTo>
                    <a:pt x="198" y="16"/>
                    <a:pt x="201" y="21"/>
                    <a:pt x="208" y="33"/>
                  </a:cubicBezTo>
                  <a:lnTo>
                    <a:pt x="298" y="177"/>
                  </a:lnTo>
                  <a:lnTo>
                    <a:pt x="138" y="294"/>
                  </a:lnTo>
                  <a:lnTo>
                    <a:pt x="127" y="300"/>
                  </a:lnTo>
                  <a:cubicBezTo>
                    <a:pt x="91" y="327"/>
                    <a:pt x="55" y="335"/>
                    <a:pt x="17" y="336"/>
                  </a:cubicBezTo>
                  <a:cubicBezTo>
                    <a:pt x="7" y="337"/>
                    <a:pt x="0" y="337"/>
                    <a:pt x="0" y="347"/>
                  </a:cubicBezTo>
                  <a:cubicBezTo>
                    <a:pt x="0" y="348"/>
                    <a:pt x="0" y="353"/>
                    <a:pt x="10" y="353"/>
                  </a:cubicBezTo>
                  <a:cubicBezTo>
                    <a:pt x="33" y="353"/>
                    <a:pt x="57" y="351"/>
                    <a:pt x="81" y="351"/>
                  </a:cubicBezTo>
                  <a:cubicBezTo>
                    <a:pt x="108" y="351"/>
                    <a:pt x="139" y="353"/>
                    <a:pt x="165" y="353"/>
                  </a:cubicBezTo>
                  <a:cubicBezTo>
                    <a:pt x="170" y="353"/>
                    <a:pt x="179" y="353"/>
                    <a:pt x="179" y="342"/>
                  </a:cubicBezTo>
                  <a:cubicBezTo>
                    <a:pt x="179" y="337"/>
                    <a:pt x="172" y="336"/>
                    <a:pt x="170" y="336"/>
                  </a:cubicBezTo>
                  <a:cubicBezTo>
                    <a:pt x="163" y="336"/>
                    <a:pt x="141" y="335"/>
                    <a:pt x="141" y="321"/>
                  </a:cubicBezTo>
                  <a:cubicBezTo>
                    <a:pt x="141" y="313"/>
                    <a:pt x="151" y="305"/>
                    <a:pt x="160" y="298"/>
                  </a:cubicBezTo>
                  <a:lnTo>
                    <a:pt x="237" y="241"/>
                  </a:lnTo>
                  <a:lnTo>
                    <a:pt x="306" y="191"/>
                  </a:lnTo>
                  <a:lnTo>
                    <a:pt x="382" y="314"/>
                  </a:lnTo>
                  <a:cubicBezTo>
                    <a:pt x="385" y="320"/>
                    <a:pt x="387" y="321"/>
                    <a:pt x="387" y="322"/>
                  </a:cubicBezTo>
                  <a:cubicBezTo>
                    <a:pt x="387" y="326"/>
                    <a:pt x="372" y="335"/>
                    <a:pt x="342" y="336"/>
                  </a:cubicBezTo>
                  <a:cubicBezTo>
                    <a:pt x="334" y="337"/>
                    <a:pt x="327" y="337"/>
                    <a:pt x="327" y="347"/>
                  </a:cubicBezTo>
                  <a:cubicBezTo>
                    <a:pt x="327" y="353"/>
                    <a:pt x="336" y="353"/>
                    <a:pt x="339" y="353"/>
                  </a:cubicBezTo>
                  <a:cubicBezTo>
                    <a:pt x="360" y="353"/>
                    <a:pt x="413" y="351"/>
                    <a:pt x="434" y="351"/>
                  </a:cubicBezTo>
                  <a:cubicBezTo>
                    <a:pt x="453" y="351"/>
                    <a:pt x="499" y="353"/>
                    <a:pt x="518" y="353"/>
                  </a:cubicBezTo>
                  <a:cubicBezTo>
                    <a:pt x="523" y="353"/>
                    <a:pt x="533" y="353"/>
                    <a:pt x="533" y="343"/>
                  </a:cubicBezTo>
                  <a:cubicBezTo>
                    <a:pt x="533" y="336"/>
                    <a:pt x="525" y="336"/>
                    <a:pt x="520" y="336"/>
                  </a:cubicBezTo>
                  <a:cubicBezTo>
                    <a:pt x="468" y="336"/>
                    <a:pt x="466" y="335"/>
                    <a:pt x="454" y="314"/>
                  </a:cubicBezTo>
                  <a:cubicBezTo>
                    <a:pt x="425" y="266"/>
                    <a:pt x="373" y="185"/>
                    <a:pt x="356" y="155"/>
                  </a:cubicBezTo>
                  <a:cubicBezTo>
                    <a:pt x="408" y="118"/>
                    <a:pt x="487" y="56"/>
                    <a:pt x="511" y="42"/>
                  </a:cubicBezTo>
                  <a:cubicBezTo>
                    <a:pt x="533" y="30"/>
                    <a:pt x="563" y="18"/>
                    <a:pt x="608" y="16"/>
                  </a:cubicBezTo>
                  <a:cubicBezTo>
                    <a:pt x="618" y="15"/>
                    <a:pt x="625" y="15"/>
                    <a:pt x="625" y="6"/>
                  </a:cubicBezTo>
                  <a:cubicBezTo>
                    <a:pt x="625" y="5"/>
                    <a:pt x="625" y="0"/>
                    <a:pt x="614" y="0"/>
                  </a:cubicBezTo>
                  <a:cubicBezTo>
                    <a:pt x="592" y="0"/>
                    <a:pt x="568" y="1"/>
                    <a:pt x="544" y="1"/>
                  </a:cubicBezTo>
                  <a:cubicBezTo>
                    <a:pt x="516" y="1"/>
                    <a:pt x="487" y="0"/>
                    <a:pt x="459" y="0"/>
                  </a:cubicBezTo>
                  <a:cubicBezTo>
                    <a:pt x="454" y="0"/>
                    <a:pt x="446" y="0"/>
                    <a:pt x="446" y="11"/>
                  </a:cubicBezTo>
                  <a:cubicBezTo>
                    <a:pt x="446" y="14"/>
                    <a:pt x="449" y="15"/>
                    <a:pt x="454" y="16"/>
                  </a:cubicBezTo>
                  <a:cubicBezTo>
                    <a:pt x="461" y="16"/>
                    <a:pt x="485" y="18"/>
                    <a:pt x="485" y="32"/>
                  </a:cubicBezTo>
                  <a:cubicBezTo>
                    <a:pt x="485" y="40"/>
                    <a:pt x="477" y="46"/>
                    <a:pt x="470" y="50"/>
                  </a:cubicBezTo>
                  <a:lnTo>
                    <a:pt x="348" y="141"/>
                  </a:lnTo>
                </a:path>
              </a:pathLst>
            </a:custGeom>
            <a:solidFill>
              <a:srgbClr val="000000"/>
            </a:solidFill>
            <a:ln w="15840">
              <a:noFill/>
            </a:ln>
          </p:spPr>
        </p:sp>
        <p:sp>
          <p:nvSpPr>
            <p:cNvPr id="2879" name="Freeform 186"/>
            <p:cNvSpPr/>
            <p:nvPr/>
          </p:nvSpPr>
          <p:spPr>
            <a:xfrm>
              <a:off x="3070440" y="5712120"/>
              <a:ext cx="58680" cy="88200"/>
            </a:xfrm>
            <a:custGeom>
              <a:avLst/>
              <a:gdLst/>
              <a:ahLst/>
              <a:rect l="0" t="0" r="r" b="b"/>
              <a:pathLst>
                <a:path w="163" h="245">
                  <a:moveTo>
                    <a:pt x="148" y="14"/>
                  </a:moveTo>
                  <a:cubicBezTo>
                    <a:pt x="148" y="8"/>
                    <a:pt x="141" y="0"/>
                    <a:pt x="127" y="0"/>
                  </a:cubicBezTo>
                  <a:cubicBezTo>
                    <a:pt x="112" y="0"/>
                    <a:pt x="96" y="9"/>
                    <a:pt x="96" y="20"/>
                  </a:cubicBezTo>
                  <a:cubicBezTo>
                    <a:pt x="96" y="26"/>
                    <a:pt x="103" y="34"/>
                    <a:pt x="119" y="34"/>
                  </a:cubicBezTo>
                  <a:cubicBezTo>
                    <a:pt x="134" y="34"/>
                    <a:pt x="148" y="23"/>
                    <a:pt x="148" y="14"/>
                  </a:cubicBezTo>
                  <a:moveTo>
                    <a:pt x="40" y="198"/>
                  </a:moveTo>
                  <a:cubicBezTo>
                    <a:pt x="36" y="203"/>
                    <a:pt x="34" y="206"/>
                    <a:pt x="34" y="213"/>
                  </a:cubicBezTo>
                  <a:cubicBezTo>
                    <a:pt x="34" y="230"/>
                    <a:pt x="55" y="244"/>
                    <a:pt x="84" y="244"/>
                  </a:cubicBezTo>
                  <a:cubicBezTo>
                    <a:pt x="139" y="244"/>
                    <a:pt x="162" y="193"/>
                    <a:pt x="162" y="189"/>
                  </a:cubicBezTo>
                  <a:cubicBezTo>
                    <a:pt x="162" y="184"/>
                    <a:pt x="155" y="184"/>
                    <a:pt x="153" y="184"/>
                  </a:cubicBezTo>
                  <a:cubicBezTo>
                    <a:pt x="146" y="184"/>
                    <a:pt x="146" y="186"/>
                    <a:pt x="143" y="190"/>
                  </a:cubicBezTo>
                  <a:cubicBezTo>
                    <a:pt x="131" y="219"/>
                    <a:pt x="107" y="233"/>
                    <a:pt x="86" y="233"/>
                  </a:cubicBezTo>
                  <a:cubicBezTo>
                    <a:pt x="76" y="233"/>
                    <a:pt x="74" y="228"/>
                    <a:pt x="74" y="220"/>
                  </a:cubicBezTo>
                  <a:cubicBezTo>
                    <a:pt x="74" y="212"/>
                    <a:pt x="77" y="206"/>
                    <a:pt x="83" y="198"/>
                  </a:cubicBezTo>
                  <a:cubicBezTo>
                    <a:pt x="88" y="187"/>
                    <a:pt x="93" y="178"/>
                    <a:pt x="100" y="169"/>
                  </a:cubicBezTo>
                  <a:cubicBezTo>
                    <a:pt x="103" y="161"/>
                    <a:pt x="122" y="127"/>
                    <a:pt x="126" y="123"/>
                  </a:cubicBezTo>
                  <a:cubicBezTo>
                    <a:pt x="127" y="120"/>
                    <a:pt x="129" y="115"/>
                    <a:pt x="129" y="111"/>
                  </a:cubicBezTo>
                  <a:cubicBezTo>
                    <a:pt x="129" y="94"/>
                    <a:pt x="107" y="81"/>
                    <a:pt x="77" y="81"/>
                  </a:cubicBezTo>
                  <a:cubicBezTo>
                    <a:pt x="24" y="81"/>
                    <a:pt x="0" y="130"/>
                    <a:pt x="0" y="136"/>
                  </a:cubicBezTo>
                  <a:cubicBezTo>
                    <a:pt x="0" y="141"/>
                    <a:pt x="7" y="141"/>
                    <a:pt x="9" y="141"/>
                  </a:cubicBezTo>
                  <a:cubicBezTo>
                    <a:pt x="17" y="141"/>
                    <a:pt x="17" y="138"/>
                    <a:pt x="19" y="135"/>
                  </a:cubicBezTo>
                  <a:cubicBezTo>
                    <a:pt x="33" y="103"/>
                    <a:pt x="57" y="90"/>
                    <a:pt x="76" y="90"/>
                  </a:cubicBezTo>
                  <a:cubicBezTo>
                    <a:pt x="84" y="90"/>
                    <a:pt x="89" y="94"/>
                    <a:pt x="89" y="103"/>
                  </a:cubicBezTo>
                  <a:cubicBezTo>
                    <a:pt x="89" y="111"/>
                    <a:pt x="86" y="117"/>
                    <a:pt x="72" y="139"/>
                  </a:cubicBezTo>
                  <a:lnTo>
                    <a:pt x="40" y="198"/>
                  </a:lnTo>
                </a:path>
              </a:pathLst>
            </a:custGeom>
            <a:solidFill>
              <a:srgbClr val="000000"/>
            </a:solidFill>
            <a:ln w="15840">
              <a:noFill/>
            </a:ln>
          </p:spPr>
        </p:sp>
        <p:sp>
          <p:nvSpPr>
            <p:cNvPr id="2880" name="Freeform 187"/>
            <p:cNvSpPr/>
            <p:nvPr/>
          </p:nvSpPr>
          <p:spPr>
            <a:xfrm>
              <a:off x="3250440" y="5670360"/>
              <a:ext cx="137160" cy="108360"/>
            </a:xfrm>
            <a:custGeom>
              <a:avLst/>
              <a:gdLst/>
              <a:ahLst/>
              <a:rect l="0" t="0" r="r" b="b"/>
              <a:pathLst>
                <a:path w="381" h="301">
                  <a:moveTo>
                    <a:pt x="353" y="161"/>
                  </a:moveTo>
                  <a:cubicBezTo>
                    <a:pt x="367" y="161"/>
                    <a:pt x="380" y="161"/>
                    <a:pt x="380" y="150"/>
                  </a:cubicBezTo>
                  <a:cubicBezTo>
                    <a:pt x="380" y="139"/>
                    <a:pt x="367" y="139"/>
                    <a:pt x="353" y="139"/>
                  </a:cubicBezTo>
                  <a:lnTo>
                    <a:pt x="31" y="139"/>
                  </a:lnTo>
                  <a:cubicBezTo>
                    <a:pt x="40" y="70"/>
                    <a:pt x="127" y="21"/>
                    <a:pt x="234" y="21"/>
                  </a:cubicBezTo>
                  <a:lnTo>
                    <a:pt x="353" y="21"/>
                  </a:lnTo>
                  <a:cubicBezTo>
                    <a:pt x="367" y="21"/>
                    <a:pt x="380" y="21"/>
                    <a:pt x="380" y="11"/>
                  </a:cubicBezTo>
                  <a:cubicBezTo>
                    <a:pt x="380" y="0"/>
                    <a:pt x="367" y="0"/>
                    <a:pt x="353" y="0"/>
                  </a:cubicBezTo>
                  <a:lnTo>
                    <a:pt x="234" y="0"/>
                  </a:lnTo>
                  <a:cubicBezTo>
                    <a:pt x="103" y="0"/>
                    <a:pt x="0" y="67"/>
                    <a:pt x="0" y="150"/>
                  </a:cubicBezTo>
                  <a:cubicBezTo>
                    <a:pt x="0" y="232"/>
                    <a:pt x="103" y="300"/>
                    <a:pt x="234" y="300"/>
                  </a:cubicBezTo>
                  <a:lnTo>
                    <a:pt x="353" y="300"/>
                  </a:lnTo>
                  <a:cubicBezTo>
                    <a:pt x="367" y="300"/>
                    <a:pt x="380" y="300"/>
                    <a:pt x="380" y="289"/>
                  </a:cubicBezTo>
                  <a:cubicBezTo>
                    <a:pt x="380" y="279"/>
                    <a:pt x="367" y="279"/>
                    <a:pt x="353" y="279"/>
                  </a:cubicBezTo>
                  <a:lnTo>
                    <a:pt x="234" y="279"/>
                  </a:lnTo>
                  <a:cubicBezTo>
                    <a:pt x="127" y="279"/>
                    <a:pt x="40" y="230"/>
                    <a:pt x="31" y="161"/>
                  </a:cubicBezTo>
                  <a:lnTo>
                    <a:pt x="353" y="161"/>
                  </a:lnTo>
                </a:path>
              </a:pathLst>
            </a:custGeom>
            <a:solidFill>
              <a:srgbClr val="000000"/>
            </a:solidFill>
            <a:ln w="15840">
              <a:noFill/>
            </a:ln>
          </p:spPr>
        </p:sp>
        <p:sp>
          <p:nvSpPr>
            <p:cNvPr id="2881" name="Freeform 188"/>
            <p:cNvSpPr/>
            <p:nvPr/>
          </p:nvSpPr>
          <p:spPr>
            <a:xfrm>
              <a:off x="3498840" y="5639400"/>
              <a:ext cx="162720" cy="135360"/>
            </a:xfrm>
            <a:custGeom>
              <a:avLst/>
              <a:gdLst/>
              <a:ahLst/>
              <a:rect l="0" t="0" r="r" b="b"/>
              <a:pathLst>
                <a:path w="452" h="376">
                  <a:moveTo>
                    <a:pt x="451" y="5"/>
                  </a:moveTo>
                  <a:cubicBezTo>
                    <a:pt x="451" y="4"/>
                    <a:pt x="449" y="0"/>
                    <a:pt x="442" y="0"/>
                  </a:cubicBezTo>
                  <a:cubicBezTo>
                    <a:pt x="437" y="0"/>
                    <a:pt x="437" y="0"/>
                    <a:pt x="429" y="8"/>
                  </a:cubicBezTo>
                  <a:lnTo>
                    <a:pt x="392" y="37"/>
                  </a:lnTo>
                  <a:cubicBezTo>
                    <a:pt x="372" y="13"/>
                    <a:pt x="332" y="0"/>
                    <a:pt x="282" y="0"/>
                  </a:cubicBezTo>
                  <a:cubicBezTo>
                    <a:pt x="186" y="0"/>
                    <a:pt x="96" y="60"/>
                    <a:pt x="96" y="122"/>
                  </a:cubicBezTo>
                  <a:cubicBezTo>
                    <a:pt x="96" y="164"/>
                    <a:pt x="136" y="187"/>
                    <a:pt x="174" y="196"/>
                  </a:cubicBezTo>
                  <a:lnTo>
                    <a:pt x="256" y="210"/>
                  </a:lnTo>
                  <a:cubicBezTo>
                    <a:pt x="284" y="214"/>
                    <a:pt x="325" y="223"/>
                    <a:pt x="325" y="265"/>
                  </a:cubicBezTo>
                  <a:cubicBezTo>
                    <a:pt x="325" y="310"/>
                    <a:pt x="263" y="360"/>
                    <a:pt x="189" y="360"/>
                  </a:cubicBezTo>
                  <a:cubicBezTo>
                    <a:pt x="141" y="360"/>
                    <a:pt x="57" y="348"/>
                    <a:pt x="57" y="284"/>
                  </a:cubicBezTo>
                  <a:cubicBezTo>
                    <a:pt x="57" y="272"/>
                    <a:pt x="60" y="259"/>
                    <a:pt x="60" y="257"/>
                  </a:cubicBezTo>
                  <a:cubicBezTo>
                    <a:pt x="62" y="254"/>
                    <a:pt x="62" y="253"/>
                    <a:pt x="62" y="253"/>
                  </a:cubicBezTo>
                  <a:cubicBezTo>
                    <a:pt x="62" y="247"/>
                    <a:pt x="57" y="247"/>
                    <a:pt x="53" y="247"/>
                  </a:cubicBezTo>
                  <a:cubicBezTo>
                    <a:pt x="50" y="247"/>
                    <a:pt x="48" y="247"/>
                    <a:pt x="45" y="248"/>
                  </a:cubicBezTo>
                  <a:cubicBezTo>
                    <a:pt x="43" y="251"/>
                    <a:pt x="0" y="369"/>
                    <a:pt x="0" y="370"/>
                  </a:cubicBezTo>
                  <a:cubicBezTo>
                    <a:pt x="0" y="374"/>
                    <a:pt x="3" y="375"/>
                    <a:pt x="9" y="375"/>
                  </a:cubicBezTo>
                  <a:cubicBezTo>
                    <a:pt x="12" y="375"/>
                    <a:pt x="14" y="375"/>
                    <a:pt x="22" y="368"/>
                  </a:cubicBezTo>
                  <a:lnTo>
                    <a:pt x="59" y="339"/>
                  </a:lnTo>
                  <a:cubicBezTo>
                    <a:pt x="91" y="368"/>
                    <a:pt x="143" y="375"/>
                    <a:pt x="188" y="375"/>
                  </a:cubicBezTo>
                  <a:cubicBezTo>
                    <a:pt x="291" y="375"/>
                    <a:pt x="380" y="307"/>
                    <a:pt x="380" y="243"/>
                  </a:cubicBezTo>
                  <a:cubicBezTo>
                    <a:pt x="380" y="207"/>
                    <a:pt x="355" y="190"/>
                    <a:pt x="342" y="183"/>
                  </a:cubicBezTo>
                  <a:cubicBezTo>
                    <a:pt x="325" y="170"/>
                    <a:pt x="315" y="169"/>
                    <a:pt x="246" y="157"/>
                  </a:cubicBezTo>
                  <a:cubicBezTo>
                    <a:pt x="231" y="153"/>
                    <a:pt x="203" y="148"/>
                    <a:pt x="196" y="148"/>
                  </a:cubicBezTo>
                  <a:cubicBezTo>
                    <a:pt x="176" y="143"/>
                    <a:pt x="150" y="128"/>
                    <a:pt x="150" y="100"/>
                  </a:cubicBezTo>
                  <a:cubicBezTo>
                    <a:pt x="150" y="59"/>
                    <a:pt x="210" y="14"/>
                    <a:pt x="282" y="14"/>
                  </a:cubicBezTo>
                  <a:cubicBezTo>
                    <a:pt x="346" y="14"/>
                    <a:pt x="392" y="36"/>
                    <a:pt x="392" y="95"/>
                  </a:cubicBezTo>
                  <a:cubicBezTo>
                    <a:pt x="392" y="111"/>
                    <a:pt x="389" y="121"/>
                    <a:pt x="389" y="123"/>
                  </a:cubicBezTo>
                  <a:cubicBezTo>
                    <a:pt x="389" y="124"/>
                    <a:pt x="389" y="129"/>
                    <a:pt x="398" y="129"/>
                  </a:cubicBezTo>
                  <a:cubicBezTo>
                    <a:pt x="404" y="129"/>
                    <a:pt x="406" y="127"/>
                    <a:pt x="410" y="118"/>
                  </a:cubicBezTo>
                  <a:lnTo>
                    <a:pt x="451" y="5"/>
                  </a:lnTo>
                </a:path>
              </a:pathLst>
            </a:custGeom>
            <a:solidFill>
              <a:srgbClr val="000000"/>
            </a:solidFill>
            <a:ln w="15840">
              <a:noFill/>
            </a:ln>
          </p:spPr>
        </p:sp>
        <p:sp>
          <p:nvSpPr>
            <p:cNvPr id="2882" name="Freeform 189"/>
            <p:cNvSpPr/>
            <p:nvPr/>
          </p:nvSpPr>
          <p:spPr>
            <a:xfrm>
              <a:off x="3767400" y="564624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883" name="Freeform 190"/>
            <p:cNvSpPr/>
            <p:nvPr/>
          </p:nvSpPr>
          <p:spPr>
            <a:xfrm>
              <a:off x="3843000" y="5686920"/>
              <a:ext cx="90360" cy="86040"/>
            </a:xfrm>
            <a:custGeom>
              <a:avLst/>
              <a:gdLst/>
              <a:ahLst/>
              <a:rect l="0" t="0" r="r" b="b"/>
              <a:pathLst>
                <a:path w="251" h="239">
                  <a:moveTo>
                    <a:pt x="133" y="131"/>
                  </a:moveTo>
                  <a:cubicBezTo>
                    <a:pt x="150" y="134"/>
                    <a:pt x="212" y="142"/>
                    <a:pt x="212" y="179"/>
                  </a:cubicBezTo>
                  <a:cubicBezTo>
                    <a:pt x="212" y="205"/>
                    <a:pt x="186" y="226"/>
                    <a:pt x="126" y="226"/>
                  </a:cubicBezTo>
                  <a:cubicBezTo>
                    <a:pt x="62" y="226"/>
                    <a:pt x="34" y="197"/>
                    <a:pt x="21" y="152"/>
                  </a:cubicBezTo>
                  <a:cubicBezTo>
                    <a:pt x="19" y="146"/>
                    <a:pt x="17" y="144"/>
                    <a:pt x="10" y="144"/>
                  </a:cubicBezTo>
                  <a:cubicBezTo>
                    <a:pt x="0" y="144"/>
                    <a:pt x="0" y="148"/>
                    <a:pt x="0" y="157"/>
                  </a:cubicBezTo>
                  <a:lnTo>
                    <a:pt x="0" y="225"/>
                  </a:lnTo>
                  <a:cubicBezTo>
                    <a:pt x="0" y="234"/>
                    <a:pt x="0" y="238"/>
                    <a:pt x="9" y="238"/>
                  </a:cubicBezTo>
                  <a:cubicBezTo>
                    <a:pt x="12" y="238"/>
                    <a:pt x="14" y="237"/>
                    <a:pt x="28" y="227"/>
                  </a:cubicBezTo>
                  <a:cubicBezTo>
                    <a:pt x="29" y="226"/>
                    <a:pt x="29" y="225"/>
                    <a:pt x="43" y="216"/>
                  </a:cubicBezTo>
                  <a:cubicBezTo>
                    <a:pt x="76" y="237"/>
                    <a:pt x="110" y="238"/>
                    <a:pt x="126" y="238"/>
                  </a:cubicBezTo>
                  <a:cubicBezTo>
                    <a:pt x="213" y="238"/>
                    <a:pt x="250" y="203"/>
                    <a:pt x="250" y="165"/>
                  </a:cubicBezTo>
                  <a:cubicBezTo>
                    <a:pt x="250" y="138"/>
                    <a:pt x="225" y="123"/>
                    <a:pt x="217" y="116"/>
                  </a:cubicBezTo>
                  <a:cubicBezTo>
                    <a:pt x="191" y="100"/>
                    <a:pt x="162" y="96"/>
                    <a:pt x="131" y="91"/>
                  </a:cubicBezTo>
                  <a:cubicBezTo>
                    <a:pt x="88" y="86"/>
                    <a:pt x="36" y="80"/>
                    <a:pt x="36" y="49"/>
                  </a:cubicBezTo>
                  <a:cubicBezTo>
                    <a:pt x="36" y="30"/>
                    <a:pt x="57" y="9"/>
                    <a:pt x="122" y="9"/>
                  </a:cubicBezTo>
                  <a:cubicBezTo>
                    <a:pt x="205" y="9"/>
                    <a:pt x="210" y="56"/>
                    <a:pt x="212" y="73"/>
                  </a:cubicBezTo>
                  <a:cubicBezTo>
                    <a:pt x="212" y="77"/>
                    <a:pt x="219" y="77"/>
                    <a:pt x="220" y="77"/>
                  </a:cubicBezTo>
                  <a:cubicBezTo>
                    <a:pt x="231" y="77"/>
                    <a:pt x="231" y="75"/>
                    <a:pt x="231" y="64"/>
                  </a:cubicBezTo>
                  <a:lnTo>
                    <a:pt x="231" y="13"/>
                  </a:lnTo>
                  <a:cubicBezTo>
                    <a:pt x="231" y="4"/>
                    <a:pt x="231" y="0"/>
                    <a:pt x="222" y="0"/>
                  </a:cubicBezTo>
                  <a:cubicBezTo>
                    <a:pt x="219" y="0"/>
                    <a:pt x="217" y="0"/>
                    <a:pt x="207" y="6"/>
                  </a:cubicBezTo>
                  <a:cubicBezTo>
                    <a:pt x="205" y="8"/>
                    <a:pt x="196" y="13"/>
                    <a:pt x="193" y="14"/>
                  </a:cubicBezTo>
                  <a:cubicBezTo>
                    <a:pt x="165" y="0"/>
                    <a:pt x="133" y="0"/>
                    <a:pt x="122" y="0"/>
                  </a:cubicBezTo>
                  <a:cubicBezTo>
                    <a:pt x="29" y="0"/>
                    <a:pt x="0" y="35"/>
                    <a:pt x="0" y="63"/>
                  </a:cubicBezTo>
                  <a:cubicBezTo>
                    <a:pt x="0" y="82"/>
                    <a:pt x="12" y="96"/>
                    <a:pt x="33" y="108"/>
                  </a:cubicBezTo>
                  <a:cubicBezTo>
                    <a:pt x="57" y="121"/>
                    <a:pt x="79" y="124"/>
                    <a:pt x="133" y="131"/>
                  </a:cubicBezTo>
                </a:path>
              </a:pathLst>
            </a:custGeom>
            <a:solidFill>
              <a:srgbClr val="000000"/>
            </a:solidFill>
            <a:ln w="15840">
              <a:noFill/>
            </a:ln>
          </p:spPr>
        </p:sp>
        <p:sp>
          <p:nvSpPr>
            <p:cNvPr id="2884" name="Freeform 191"/>
            <p:cNvSpPr/>
            <p:nvPr/>
          </p:nvSpPr>
          <p:spPr>
            <a:xfrm>
              <a:off x="4039200" y="568692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885" name="Freeform 192"/>
            <p:cNvSpPr/>
            <p:nvPr/>
          </p:nvSpPr>
          <p:spPr>
            <a:xfrm>
              <a:off x="4161240" y="568836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886" name="Freeform 193"/>
            <p:cNvSpPr/>
            <p:nvPr/>
          </p:nvSpPr>
          <p:spPr>
            <a:xfrm>
              <a:off x="4315680" y="5686920"/>
              <a:ext cx="123480" cy="86040"/>
            </a:xfrm>
            <a:custGeom>
              <a:avLst/>
              <a:gdLst/>
              <a:ahLst/>
              <a:rect l="0" t="0" r="r" b="b"/>
              <a:pathLst>
                <a:path w="343" h="239">
                  <a:moveTo>
                    <a:pt x="222" y="192"/>
                  </a:moveTo>
                  <a:cubicBezTo>
                    <a:pt x="224" y="213"/>
                    <a:pt x="244" y="234"/>
                    <a:pt x="281" y="234"/>
                  </a:cubicBezTo>
                  <a:cubicBezTo>
                    <a:pt x="296" y="234"/>
                    <a:pt x="342" y="227"/>
                    <a:pt x="342" y="185"/>
                  </a:cubicBezTo>
                  <a:lnTo>
                    <a:pt x="342" y="157"/>
                  </a:lnTo>
                  <a:lnTo>
                    <a:pt x="324" y="157"/>
                  </a:lnTo>
                  <a:lnTo>
                    <a:pt x="324" y="185"/>
                  </a:lnTo>
                  <a:cubicBezTo>
                    <a:pt x="324" y="216"/>
                    <a:pt x="305" y="219"/>
                    <a:pt x="296" y="219"/>
                  </a:cubicBezTo>
                  <a:cubicBezTo>
                    <a:pt x="272" y="219"/>
                    <a:pt x="268" y="196"/>
                    <a:pt x="268" y="193"/>
                  </a:cubicBezTo>
                  <a:lnTo>
                    <a:pt x="268" y="89"/>
                  </a:lnTo>
                  <a:cubicBezTo>
                    <a:pt x="268" y="68"/>
                    <a:pt x="268" y="48"/>
                    <a:pt x="241" y="28"/>
                  </a:cubicBezTo>
                  <a:cubicBezTo>
                    <a:pt x="212" y="8"/>
                    <a:pt x="174" y="0"/>
                    <a:pt x="138" y="0"/>
                  </a:cubicBezTo>
                  <a:cubicBezTo>
                    <a:pt x="74" y="0"/>
                    <a:pt x="22" y="25"/>
                    <a:pt x="22" y="59"/>
                  </a:cubicBezTo>
                  <a:cubicBezTo>
                    <a:pt x="22" y="74"/>
                    <a:pt x="38" y="83"/>
                    <a:pt x="57" y="83"/>
                  </a:cubicBezTo>
                  <a:cubicBezTo>
                    <a:pt x="79" y="83"/>
                    <a:pt x="91" y="73"/>
                    <a:pt x="91" y="59"/>
                  </a:cubicBezTo>
                  <a:cubicBezTo>
                    <a:pt x="91" y="53"/>
                    <a:pt x="88" y="35"/>
                    <a:pt x="53" y="35"/>
                  </a:cubicBezTo>
                  <a:cubicBezTo>
                    <a:pt x="74" y="18"/>
                    <a:pt x="110" y="12"/>
                    <a:pt x="136" y="12"/>
                  </a:cubicBezTo>
                  <a:cubicBezTo>
                    <a:pt x="172" y="12"/>
                    <a:pt x="215" y="32"/>
                    <a:pt x="215" y="77"/>
                  </a:cubicBezTo>
                  <a:lnTo>
                    <a:pt x="215" y="97"/>
                  </a:lnTo>
                  <a:cubicBezTo>
                    <a:pt x="177" y="98"/>
                    <a:pt x="124" y="100"/>
                    <a:pt x="76" y="115"/>
                  </a:cubicBezTo>
                  <a:cubicBezTo>
                    <a:pt x="19" y="132"/>
                    <a:pt x="0" y="159"/>
                    <a:pt x="0" y="183"/>
                  </a:cubicBezTo>
                  <a:cubicBezTo>
                    <a:pt x="0" y="225"/>
                    <a:pt x="74" y="238"/>
                    <a:pt x="122" y="238"/>
                  </a:cubicBezTo>
                  <a:cubicBezTo>
                    <a:pt x="172" y="238"/>
                    <a:pt x="207" y="217"/>
                    <a:pt x="222" y="192"/>
                  </a:cubicBezTo>
                  <a:moveTo>
                    <a:pt x="215" y="108"/>
                  </a:moveTo>
                  <a:lnTo>
                    <a:pt x="215" y="159"/>
                  </a:lnTo>
                  <a:cubicBezTo>
                    <a:pt x="215" y="209"/>
                    <a:pt x="162" y="226"/>
                    <a:pt x="127" y="226"/>
                  </a:cubicBezTo>
                  <a:cubicBezTo>
                    <a:pt x="89" y="226"/>
                    <a:pt x="59" y="207"/>
                    <a:pt x="59" y="182"/>
                  </a:cubicBezTo>
                  <a:cubicBezTo>
                    <a:pt x="59" y="153"/>
                    <a:pt x="91" y="110"/>
                    <a:pt x="215" y="108"/>
                  </a:cubicBezTo>
                </a:path>
              </a:pathLst>
            </a:custGeom>
            <a:solidFill>
              <a:srgbClr val="000000"/>
            </a:solidFill>
            <a:ln w="15840">
              <a:noFill/>
            </a:ln>
          </p:spPr>
        </p:sp>
        <p:sp>
          <p:nvSpPr>
            <p:cNvPr id="2887" name="Freeform 194"/>
            <p:cNvSpPr/>
            <p:nvPr/>
          </p:nvSpPr>
          <p:spPr>
            <a:xfrm>
              <a:off x="4447440" y="5641560"/>
              <a:ext cx="135360" cy="131400"/>
            </a:xfrm>
            <a:custGeom>
              <a:avLst/>
              <a:gdLst/>
              <a:ahLst/>
              <a:rect l="0" t="0" r="r" b="b"/>
              <a:pathLst>
                <a:path w="376" h="365">
                  <a:moveTo>
                    <a:pt x="110" y="164"/>
                  </a:moveTo>
                  <a:lnTo>
                    <a:pt x="110" y="0"/>
                  </a:lnTo>
                  <a:lnTo>
                    <a:pt x="0" y="6"/>
                  </a:lnTo>
                  <a:lnTo>
                    <a:pt x="0" y="22"/>
                  </a:lnTo>
                  <a:cubicBezTo>
                    <a:pt x="53" y="22"/>
                    <a:pt x="59" y="26"/>
                    <a:pt x="59" y="50"/>
                  </a:cubicBezTo>
                  <a:lnTo>
                    <a:pt x="59" y="359"/>
                  </a:lnTo>
                  <a:lnTo>
                    <a:pt x="77" y="359"/>
                  </a:lnTo>
                  <a:cubicBezTo>
                    <a:pt x="79" y="357"/>
                    <a:pt x="84" y="350"/>
                    <a:pt x="105" y="327"/>
                  </a:cubicBezTo>
                  <a:cubicBezTo>
                    <a:pt x="117" y="339"/>
                    <a:pt x="150" y="364"/>
                    <a:pt x="205" y="364"/>
                  </a:cubicBezTo>
                  <a:cubicBezTo>
                    <a:pt x="296" y="364"/>
                    <a:pt x="375" y="314"/>
                    <a:pt x="375" y="247"/>
                  </a:cubicBezTo>
                  <a:cubicBezTo>
                    <a:pt x="375" y="182"/>
                    <a:pt x="299" y="130"/>
                    <a:pt x="213" y="130"/>
                  </a:cubicBezTo>
                  <a:cubicBezTo>
                    <a:pt x="155" y="130"/>
                    <a:pt x="122" y="155"/>
                    <a:pt x="110" y="164"/>
                  </a:cubicBezTo>
                  <a:moveTo>
                    <a:pt x="112" y="300"/>
                  </a:moveTo>
                  <a:lnTo>
                    <a:pt x="112" y="193"/>
                  </a:lnTo>
                  <a:cubicBezTo>
                    <a:pt x="112" y="183"/>
                    <a:pt x="112" y="183"/>
                    <a:pt x="120" y="175"/>
                  </a:cubicBezTo>
                  <a:cubicBezTo>
                    <a:pt x="150" y="145"/>
                    <a:pt x="191" y="142"/>
                    <a:pt x="210" y="142"/>
                  </a:cubicBezTo>
                  <a:cubicBezTo>
                    <a:pt x="244" y="142"/>
                    <a:pt x="272" y="155"/>
                    <a:pt x="289" y="175"/>
                  </a:cubicBezTo>
                  <a:cubicBezTo>
                    <a:pt x="310" y="196"/>
                    <a:pt x="311" y="225"/>
                    <a:pt x="311" y="246"/>
                  </a:cubicBezTo>
                  <a:cubicBezTo>
                    <a:pt x="311" y="266"/>
                    <a:pt x="310" y="296"/>
                    <a:pt x="287" y="320"/>
                  </a:cubicBezTo>
                  <a:cubicBezTo>
                    <a:pt x="272" y="335"/>
                    <a:pt x="243" y="353"/>
                    <a:pt x="201" y="353"/>
                  </a:cubicBezTo>
                  <a:cubicBezTo>
                    <a:pt x="169" y="353"/>
                    <a:pt x="141" y="340"/>
                    <a:pt x="122" y="321"/>
                  </a:cubicBezTo>
                  <a:cubicBezTo>
                    <a:pt x="112" y="310"/>
                    <a:pt x="112" y="309"/>
                    <a:pt x="112" y="300"/>
                  </a:cubicBezTo>
                </a:path>
              </a:pathLst>
            </a:custGeom>
            <a:solidFill>
              <a:srgbClr val="000000"/>
            </a:solidFill>
            <a:ln w="15840">
              <a:noFill/>
            </a:ln>
          </p:spPr>
        </p:sp>
        <p:sp>
          <p:nvSpPr>
            <p:cNvPr id="2888" name="Freeform 195"/>
            <p:cNvSpPr/>
            <p:nvPr/>
          </p:nvSpPr>
          <p:spPr>
            <a:xfrm>
              <a:off x="4600440" y="5641560"/>
              <a:ext cx="61560" cy="129600"/>
            </a:xfrm>
            <a:custGeom>
              <a:avLst/>
              <a:gdLst/>
              <a:ahLst/>
              <a:rect l="0" t="0" r="r" b="b"/>
              <a:pathLst>
                <a:path w="171" h="360">
                  <a:moveTo>
                    <a:pt x="110" y="0"/>
                  </a:moveTo>
                  <a:lnTo>
                    <a:pt x="0" y="6"/>
                  </a:lnTo>
                  <a:lnTo>
                    <a:pt x="0" y="22"/>
                  </a:lnTo>
                  <a:cubicBezTo>
                    <a:pt x="53" y="22"/>
                    <a:pt x="60" y="26"/>
                    <a:pt x="60" y="50"/>
                  </a:cubicBezTo>
                  <a:lnTo>
                    <a:pt x="60" y="319"/>
                  </a:lnTo>
                  <a:cubicBezTo>
                    <a:pt x="60" y="342"/>
                    <a:pt x="52" y="342"/>
                    <a:pt x="0" y="342"/>
                  </a:cubicBezTo>
                  <a:lnTo>
                    <a:pt x="0" y="359"/>
                  </a:lnTo>
                  <a:cubicBezTo>
                    <a:pt x="26" y="357"/>
                    <a:pt x="65" y="357"/>
                    <a:pt x="84" y="357"/>
                  </a:cubicBezTo>
                  <a:cubicBezTo>
                    <a:pt x="103" y="357"/>
                    <a:pt x="141" y="357"/>
                    <a:pt x="170" y="359"/>
                  </a:cubicBezTo>
                  <a:lnTo>
                    <a:pt x="170" y="342"/>
                  </a:lnTo>
                  <a:cubicBezTo>
                    <a:pt x="119" y="342"/>
                    <a:pt x="110" y="342"/>
                    <a:pt x="110" y="319"/>
                  </a:cubicBezTo>
                  <a:lnTo>
                    <a:pt x="110" y="0"/>
                  </a:lnTo>
                </a:path>
              </a:pathLst>
            </a:custGeom>
            <a:solidFill>
              <a:srgbClr val="000000"/>
            </a:solidFill>
            <a:ln w="15840">
              <a:noFill/>
            </a:ln>
          </p:spPr>
        </p:sp>
        <p:sp>
          <p:nvSpPr>
            <p:cNvPr id="2889" name="Freeform 196"/>
            <p:cNvSpPr/>
            <p:nvPr/>
          </p:nvSpPr>
          <p:spPr>
            <a:xfrm>
              <a:off x="4674960" y="568692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890" name="Freeform 197"/>
            <p:cNvSpPr/>
            <p:nvPr/>
          </p:nvSpPr>
          <p:spPr>
            <a:xfrm>
              <a:off x="4797000" y="5641560"/>
              <a:ext cx="135360" cy="131400"/>
            </a:xfrm>
            <a:custGeom>
              <a:avLst/>
              <a:gdLst/>
              <a:ahLst/>
              <a:rect l="0" t="0" r="r" b="b"/>
              <a:pathLst>
                <a:path w="376" h="365">
                  <a:moveTo>
                    <a:pt x="263" y="330"/>
                  </a:moveTo>
                  <a:lnTo>
                    <a:pt x="263" y="364"/>
                  </a:lnTo>
                  <a:lnTo>
                    <a:pt x="375" y="359"/>
                  </a:lnTo>
                  <a:lnTo>
                    <a:pt x="375" y="342"/>
                  </a:lnTo>
                  <a:cubicBezTo>
                    <a:pt x="322" y="342"/>
                    <a:pt x="315" y="339"/>
                    <a:pt x="315" y="314"/>
                  </a:cubicBezTo>
                  <a:lnTo>
                    <a:pt x="315" y="0"/>
                  </a:lnTo>
                  <a:lnTo>
                    <a:pt x="207" y="6"/>
                  </a:lnTo>
                  <a:lnTo>
                    <a:pt x="207" y="22"/>
                  </a:lnTo>
                  <a:cubicBezTo>
                    <a:pt x="258" y="22"/>
                    <a:pt x="265" y="26"/>
                    <a:pt x="265" y="50"/>
                  </a:cubicBezTo>
                  <a:lnTo>
                    <a:pt x="265" y="162"/>
                  </a:lnTo>
                  <a:cubicBezTo>
                    <a:pt x="243" y="144"/>
                    <a:pt x="210" y="130"/>
                    <a:pt x="169" y="130"/>
                  </a:cubicBezTo>
                  <a:cubicBezTo>
                    <a:pt x="79" y="130"/>
                    <a:pt x="0" y="180"/>
                    <a:pt x="0" y="247"/>
                  </a:cubicBezTo>
                  <a:cubicBezTo>
                    <a:pt x="0" y="313"/>
                    <a:pt x="74" y="364"/>
                    <a:pt x="162" y="364"/>
                  </a:cubicBezTo>
                  <a:cubicBezTo>
                    <a:pt x="210" y="364"/>
                    <a:pt x="244" y="347"/>
                    <a:pt x="263" y="330"/>
                  </a:cubicBezTo>
                  <a:moveTo>
                    <a:pt x="263" y="192"/>
                  </a:moveTo>
                  <a:lnTo>
                    <a:pt x="263" y="298"/>
                  </a:lnTo>
                  <a:cubicBezTo>
                    <a:pt x="263" y="307"/>
                    <a:pt x="263" y="308"/>
                    <a:pt x="255" y="316"/>
                  </a:cubicBezTo>
                  <a:cubicBezTo>
                    <a:pt x="232" y="341"/>
                    <a:pt x="198" y="353"/>
                    <a:pt x="165" y="353"/>
                  </a:cubicBezTo>
                  <a:cubicBezTo>
                    <a:pt x="131" y="353"/>
                    <a:pt x="103" y="340"/>
                    <a:pt x="84" y="320"/>
                  </a:cubicBezTo>
                  <a:cubicBezTo>
                    <a:pt x="65" y="299"/>
                    <a:pt x="64" y="269"/>
                    <a:pt x="64" y="248"/>
                  </a:cubicBezTo>
                  <a:cubicBezTo>
                    <a:pt x="64" y="228"/>
                    <a:pt x="65" y="198"/>
                    <a:pt x="86" y="175"/>
                  </a:cubicBezTo>
                  <a:cubicBezTo>
                    <a:pt x="103" y="158"/>
                    <a:pt x="131" y="142"/>
                    <a:pt x="172" y="142"/>
                  </a:cubicBezTo>
                  <a:cubicBezTo>
                    <a:pt x="200" y="142"/>
                    <a:pt x="231" y="149"/>
                    <a:pt x="255" y="172"/>
                  </a:cubicBezTo>
                  <a:cubicBezTo>
                    <a:pt x="263" y="182"/>
                    <a:pt x="263" y="183"/>
                    <a:pt x="263" y="192"/>
                  </a:cubicBezTo>
                </a:path>
              </a:pathLst>
            </a:custGeom>
            <a:solidFill>
              <a:srgbClr val="000000"/>
            </a:solidFill>
            <a:ln w="15840">
              <a:noFill/>
            </a:ln>
          </p:spPr>
        </p:sp>
        <p:sp>
          <p:nvSpPr>
            <p:cNvPr id="2891" name="Freeform 198"/>
            <p:cNvSpPr/>
            <p:nvPr/>
          </p:nvSpPr>
          <p:spPr>
            <a:xfrm>
              <a:off x="5041080" y="5686920"/>
              <a:ext cx="123480" cy="86040"/>
            </a:xfrm>
            <a:custGeom>
              <a:avLst/>
              <a:gdLst/>
              <a:ahLst/>
              <a:rect l="0" t="0" r="r" b="b"/>
              <a:pathLst>
                <a:path w="343" h="239">
                  <a:moveTo>
                    <a:pt x="220" y="192"/>
                  </a:moveTo>
                  <a:cubicBezTo>
                    <a:pt x="224" y="213"/>
                    <a:pt x="244" y="234"/>
                    <a:pt x="281" y="234"/>
                  </a:cubicBezTo>
                  <a:cubicBezTo>
                    <a:pt x="296" y="234"/>
                    <a:pt x="342" y="227"/>
                    <a:pt x="342" y="185"/>
                  </a:cubicBezTo>
                  <a:lnTo>
                    <a:pt x="342" y="157"/>
                  </a:lnTo>
                  <a:lnTo>
                    <a:pt x="324" y="157"/>
                  </a:lnTo>
                  <a:lnTo>
                    <a:pt x="324" y="185"/>
                  </a:lnTo>
                  <a:cubicBezTo>
                    <a:pt x="324" y="216"/>
                    <a:pt x="305" y="219"/>
                    <a:pt x="296" y="219"/>
                  </a:cubicBezTo>
                  <a:cubicBezTo>
                    <a:pt x="272" y="219"/>
                    <a:pt x="268" y="196"/>
                    <a:pt x="268" y="193"/>
                  </a:cubicBezTo>
                  <a:lnTo>
                    <a:pt x="268" y="89"/>
                  </a:lnTo>
                  <a:cubicBezTo>
                    <a:pt x="268" y="68"/>
                    <a:pt x="268" y="48"/>
                    <a:pt x="241" y="28"/>
                  </a:cubicBezTo>
                  <a:cubicBezTo>
                    <a:pt x="212" y="8"/>
                    <a:pt x="174" y="0"/>
                    <a:pt x="136" y="0"/>
                  </a:cubicBezTo>
                  <a:cubicBezTo>
                    <a:pt x="74" y="0"/>
                    <a:pt x="22" y="25"/>
                    <a:pt x="22" y="59"/>
                  </a:cubicBezTo>
                  <a:cubicBezTo>
                    <a:pt x="22" y="74"/>
                    <a:pt x="38" y="83"/>
                    <a:pt x="57" y="83"/>
                  </a:cubicBezTo>
                  <a:cubicBezTo>
                    <a:pt x="77" y="83"/>
                    <a:pt x="91" y="73"/>
                    <a:pt x="91" y="59"/>
                  </a:cubicBezTo>
                  <a:cubicBezTo>
                    <a:pt x="91" y="53"/>
                    <a:pt x="88" y="35"/>
                    <a:pt x="53" y="35"/>
                  </a:cubicBezTo>
                  <a:cubicBezTo>
                    <a:pt x="74" y="18"/>
                    <a:pt x="110" y="12"/>
                    <a:pt x="136" y="12"/>
                  </a:cubicBezTo>
                  <a:cubicBezTo>
                    <a:pt x="172" y="12"/>
                    <a:pt x="215" y="32"/>
                    <a:pt x="215" y="77"/>
                  </a:cubicBezTo>
                  <a:lnTo>
                    <a:pt x="215" y="97"/>
                  </a:lnTo>
                  <a:cubicBezTo>
                    <a:pt x="177" y="98"/>
                    <a:pt x="124" y="100"/>
                    <a:pt x="76" y="115"/>
                  </a:cubicBezTo>
                  <a:cubicBezTo>
                    <a:pt x="19" y="132"/>
                    <a:pt x="0" y="159"/>
                    <a:pt x="0" y="183"/>
                  </a:cubicBezTo>
                  <a:cubicBezTo>
                    <a:pt x="0" y="225"/>
                    <a:pt x="74" y="238"/>
                    <a:pt x="122" y="238"/>
                  </a:cubicBezTo>
                  <a:cubicBezTo>
                    <a:pt x="172" y="238"/>
                    <a:pt x="207" y="217"/>
                    <a:pt x="220" y="192"/>
                  </a:cubicBezTo>
                  <a:moveTo>
                    <a:pt x="215" y="108"/>
                  </a:moveTo>
                  <a:lnTo>
                    <a:pt x="215" y="159"/>
                  </a:lnTo>
                  <a:cubicBezTo>
                    <a:pt x="215" y="209"/>
                    <a:pt x="162" y="226"/>
                    <a:pt x="127" y="226"/>
                  </a:cubicBezTo>
                  <a:cubicBezTo>
                    <a:pt x="89" y="226"/>
                    <a:pt x="59" y="207"/>
                    <a:pt x="59" y="182"/>
                  </a:cubicBezTo>
                  <a:cubicBezTo>
                    <a:pt x="59" y="153"/>
                    <a:pt x="91" y="110"/>
                    <a:pt x="215" y="108"/>
                  </a:cubicBezTo>
                </a:path>
              </a:pathLst>
            </a:custGeom>
            <a:solidFill>
              <a:srgbClr val="000000"/>
            </a:solidFill>
            <a:ln w="15840">
              <a:noFill/>
            </a:ln>
          </p:spPr>
        </p:sp>
        <p:sp>
          <p:nvSpPr>
            <p:cNvPr id="2892" name="Freeform 199"/>
            <p:cNvSpPr/>
            <p:nvPr/>
          </p:nvSpPr>
          <p:spPr>
            <a:xfrm>
              <a:off x="5171040" y="5656320"/>
              <a:ext cx="85680" cy="116640"/>
            </a:xfrm>
            <a:custGeom>
              <a:avLst/>
              <a:gdLst/>
              <a:ahLst/>
              <a:rect l="0" t="0" r="r" b="b"/>
              <a:pathLst>
                <a:path w="238" h="324">
                  <a:moveTo>
                    <a:pt x="117" y="111"/>
                  </a:moveTo>
                  <a:lnTo>
                    <a:pt x="225" y="111"/>
                  </a:lnTo>
                  <a:lnTo>
                    <a:pt x="225" y="95"/>
                  </a:lnTo>
                  <a:lnTo>
                    <a:pt x="117" y="95"/>
                  </a:lnTo>
                  <a:lnTo>
                    <a:pt x="117" y="0"/>
                  </a:lnTo>
                  <a:lnTo>
                    <a:pt x="98" y="0"/>
                  </a:lnTo>
                  <a:cubicBezTo>
                    <a:pt x="98" y="42"/>
                    <a:pt x="74" y="97"/>
                    <a:pt x="0" y="100"/>
                  </a:cubicBezTo>
                  <a:lnTo>
                    <a:pt x="0" y="111"/>
                  </a:lnTo>
                  <a:lnTo>
                    <a:pt x="65" y="111"/>
                  </a:lnTo>
                  <a:lnTo>
                    <a:pt x="65" y="253"/>
                  </a:lnTo>
                  <a:cubicBezTo>
                    <a:pt x="65" y="318"/>
                    <a:pt x="136" y="323"/>
                    <a:pt x="163" y="323"/>
                  </a:cubicBezTo>
                  <a:cubicBezTo>
                    <a:pt x="217" y="323"/>
                    <a:pt x="237" y="287"/>
                    <a:pt x="237" y="253"/>
                  </a:cubicBezTo>
                  <a:lnTo>
                    <a:pt x="237" y="224"/>
                  </a:lnTo>
                  <a:lnTo>
                    <a:pt x="219" y="224"/>
                  </a:lnTo>
                  <a:lnTo>
                    <a:pt x="219" y="253"/>
                  </a:lnTo>
                  <a:cubicBezTo>
                    <a:pt x="219" y="291"/>
                    <a:pt x="196" y="310"/>
                    <a:pt x="169" y="310"/>
                  </a:cubicBezTo>
                  <a:cubicBezTo>
                    <a:pt x="117" y="310"/>
                    <a:pt x="117" y="264"/>
                    <a:pt x="117" y="254"/>
                  </a:cubicBezTo>
                  <a:lnTo>
                    <a:pt x="117" y="111"/>
                  </a:lnTo>
                </a:path>
              </a:pathLst>
            </a:custGeom>
            <a:solidFill>
              <a:srgbClr val="000000"/>
            </a:solidFill>
            <a:ln w="15840">
              <a:noFill/>
            </a:ln>
          </p:spPr>
        </p:sp>
        <p:sp>
          <p:nvSpPr>
            <p:cNvPr id="2893" name="Freeform 200"/>
            <p:cNvSpPr/>
            <p:nvPr/>
          </p:nvSpPr>
          <p:spPr>
            <a:xfrm>
              <a:off x="5370120" y="5641560"/>
              <a:ext cx="135360" cy="131400"/>
            </a:xfrm>
            <a:custGeom>
              <a:avLst/>
              <a:gdLst/>
              <a:ahLst/>
              <a:rect l="0" t="0" r="r" b="b"/>
              <a:pathLst>
                <a:path w="376" h="365">
                  <a:moveTo>
                    <a:pt x="110" y="164"/>
                  </a:moveTo>
                  <a:lnTo>
                    <a:pt x="110" y="0"/>
                  </a:lnTo>
                  <a:lnTo>
                    <a:pt x="0" y="6"/>
                  </a:lnTo>
                  <a:lnTo>
                    <a:pt x="0" y="22"/>
                  </a:lnTo>
                  <a:cubicBezTo>
                    <a:pt x="53" y="22"/>
                    <a:pt x="59" y="26"/>
                    <a:pt x="59" y="50"/>
                  </a:cubicBezTo>
                  <a:lnTo>
                    <a:pt x="59" y="359"/>
                  </a:lnTo>
                  <a:lnTo>
                    <a:pt x="77" y="359"/>
                  </a:lnTo>
                  <a:cubicBezTo>
                    <a:pt x="79" y="357"/>
                    <a:pt x="84" y="350"/>
                    <a:pt x="105" y="327"/>
                  </a:cubicBezTo>
                  <a:cubicBezTo>
                    <a:pt x="117" y="339"/>
                    <a:pt x="148" y="364"/>
                    <a:pt x="205" y="364"/>
                  </a:cubicBezTo>
                  <a:cubicBezTo>
                    <a:pt x="296" y="364"/>
                    <a:pt x="375" y="314"/>
                    <a:pt x="375" y="247"/>
                  </a:cubicBezTo>
                  <a:cubicBezTo>
                    <a:pt x="375" y="182"/>
                    <a:pt x="299" y="130"/>
                    <a:pt x="213" y="130"/>
                  </a:cubicBezTo>
                  <a:cubicBezTo>
                    <a:pt x="155" y="130"/>
                    <a:pt x="122" y="155"/>
                    <a:pt x="110" y="164"/>
                  </a:cubicBezTo>
                  <a:moveTo>
                    <a:pt x="112" y="300"/>
                  </a:moveTo>
                  <a:lnTo>
                    <a:pt x="112" y="193"/>
                  </a:lnTo>
                  <a:cubicBezTo>
                    <a:pt x="112" y="183"/>
                    <a:pt x="112" y="183"/>
                    <a:pt x="120" y="175"/>
                  </a:cubicBezTo>
                  <a:cubicBezTo>
                    <a:pt x="150" y="145"/>
                    <a:pt x="191" y="142"/>
                    <a:pt x="210" y="142"/>
                  </a:cubicBezTo>
                  <a:cubicBezTo>
                    <a:pt x="244" y="142"/>
                    <a:pt x="272" y="155"/>
                    <a:pt x="289" y="175"/>
                  </a:cubicBezTo>
                  <a:cubicBezTo>
                    <a:pt x="310" y="196"/>
                    <a:pt x="311" y="225"/>
                    <a:pt x="311" y="246"/>
                  </a:cubicBezTo>
                  <a:cubicBezTo>
                    <a:pt x="311" y="266"/>
                    <a:pt x="310" y="296"/>
                    <a:pt x="287" y="320"/>
                  </a:cubicBezTo>
                  <a:cubicBezTo>
                    <a:pt x="272" y="335"/>
                    <a:pt x="243" y="353"/>
                    <a:pt x="201" y="353"/>
                  </a:cubicBezTo>
                  <a:cubicBezTo>
                    <a:pt x="169" y="353"/>
                    <a:pt x="141" y="340"/>
                    <a:pt x="122" y="321"/>
                  </a:cubicBezTo>
                  <a:cubicBezTo>
                    <a:pt x="112" y="310"/>
                    <a:pt x="112" y="309"/>
                    <a:pt x="112" y="300"/>
                  </a:cubicBezTo>
                </a:path>
              </a:pathLst>
            </a:custGeom>
            <a:solidFill>
              <a:srgbClr val="000000"/>
            </a:solidFill>
            <a:ln w="15840">
              <a:noFill/>
            </a:ln>
          </p:spPr>
        </p:sp>
        <p:sp>
          <p:nvSpPr>
            <p:cNvPr id="2894" name="Freeform 201"/>
            <p:cNvSpPr/>
            <p:nvPr/>
          </p:nvSpPr>
          <p:spPr>
            <a:xfrm>
              <a:off x="5529240" y="568692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895" name="Freeform 202"/>
            <p:cNvSpPr/>
            <p:nvPr/>
          </p:nvSpPr>
          <p:spPr>
            <a:xfrm>
              <a:off x="5650200" y="5686200"/>
              <a:ext cx="125640" cy="123120"/>
            </a:xfrm>
            <a:custGeom>
              <a:avLst/>
              <a:gdLst/>
              <a:ahLst/>
              <a:rect l="0" t="0" r="r" b="b"/>
              <a:pathLst>
                <a:path w="349" h="342">
                  <a:moveTo>
                    <a:pt x="148" y="145"/>
                  </a:moveTo>
                  <a:cubicBezTo>
                    <a:pt x="81" y="145"/>
                    <a:pt x="81" y="94"/>
                    <a:pt x="81" y="82"/>
                  </a:cubicBezTo>
                  <a:cubicBezTo>
                    <a:pt x="81" y="68"/>
                    <a:pt x="83" y="52"/>
                    <a:pt x="93" y="39"/>
                  </a:cubicBezTo>
                  <a:cubicBezTo>
                    <a:pt x="100" y="32"/>
                    <a:pt x="117" y="18"/>
                    <a:pt x="148" y="18"/>
                  </a:cubicBezTo>
                  <a:cubicBezTo>
                    <a:pt x="213" y="18"/>
                    <a:pt x="213" y="69"/>
                    <a:pt x="213" y="81"/>
                  </a:cubicBezTo>
                  <a:cubicBezTo>
                    <a:pt x="213" y="95"/>
                    <a:pt x="213" y="111"/>
                    <a:pt x="201" y="124"/>
                  </a:cubicBezTo>
                  <a:cubicBezTo>
                    <a:pt x="194" y="131"/>
                    <a:pt x="177" y="145"/>
                    <a:pt x="148" y="145"/>
                  </a:cubicBezTo>
                  <a:moveTo>
                    <a:pt x="59" y="165"/>
                  </a:moveTo>
                  <a:cubicBezTo>
                    <a:pt x="59" y="163"/>
                    <a:pt x="59" y="151"/>
                    <a:pt x="72" y="141"/>
                  </a:cubicBezTo>
                  <a:cubicBezTo>
                    <a:pt x="102" y="156"/>
                    <a:pt x="133" y="157"/>
                    <a:pt x="148" y="157"/>
                  </a:cubicBezTo>
                  <a:cubicBezTo>
                    <a:pt x="219" y="157"/>
                    <a:pt x="270" y="122"/>
                    <a:pt x="270" y="82"/>
                  </a:cubicBezTo>
                  <a:cubicBezTo>
                    <a:pt x="270" y="62"/>
                    <a:pt x="258" y="43"/>
                    <a:pt x="239" y="32"/>
                  </a:cubicBezTo>
                  <a:cubicBezTo>
                    <a:pt x="267" y="14"/>
                    <a:pt x="294" y="12"/>
                    <a:pt x="308" y="12"/>
                  </a:cubicBezTo>
                  <a:cubicBezTo>
                    <a:pt x="310" y="12"/>
                    <a:pt x="313" y="12"/>
                    <a:pt x="315" y="12"/>
                  </a:cubicBezTo>
                  <a:cubicBezTo>
                    <a:pt x="306" y="14"/>
                    <a:pt x="303" y="20"/>
                    <a:pt x="303" y="26"/>
                  </a:cubicBezTo>
                  <a:cubicBezTo>
                    <a:pt x="303" y="35"/>
                    <a:pt x="313" y="41"/>
                    <a:pt x="325" y="41"/>
                  </a:cubicBezTo>
                  <a:cubicBezTo>
                    <a:pt x="332" y="41"/>
                    <a:pt x="348" y="37"/>
                    <a:pt x="348" y="26"/>
                  </a:cubicBezTo>
                  <a:cubicBezTo>
                    <a:pt x="348" y="16"/>
                    <a:pt x="337" y="0"/>
                    <a:pt x="308" y="0"/>
                  </a:cubicBezTo>
                  <a:cubicBezTo>
                    <a:pt x="293" y="0"/>
                    <a:pt x="260" y="4"/>
                    <a:pt x="227" y="25"/>
                  </a:cubicBezTo>
                  <a:cubicBezTo>
                    <a:pt x="196" y="7"/>
                    <a:pt x="163" y="6"/>
                    <a:pt x="148" y="6"/>
                  </a:cubicBezTo>
                  <a:cubicBezTo>
                    <a:pt x="77" y="6"/>
                    <a:pt x="24" y="41"/>
                    <a:pt x="24" y="81"/>
                  </a:cubicBezTo>
                  <a:cubicBezTo>
                    <a:pt x="24" y="104"/>
                    <a:pt x="41" y="123"/>
                    <a:pt x="60" y="135"/>
                  </a:cubicBezTo>
                  <a:cubicBezTo>
                    <a:pt x="50" y="142"/>
                    <a:pt x="36" y="159"/>
                    <a:pt x="36" y="177"/>
                  </a:cubicBezTo>
                  <a:cubicBezTo>
                    <a:pt x="36" y="193"/>
                    <a:pt x="46" y="213"/>
                    <a:pt x="71" y="223"/>
                  </a:cubicBezTo>
                  <a:cubicBezTo>
                    <a:pt x="24" y="232"/>
                    <a:pt x="0" y="254"/>
                    <a:pt x="0" y="275"/>
                  </a:cubicBezTo>
                  <a:cubicBezTo>
                    <a:pt x="0" y="312"/>
                    <a:pt x="76" y="341"/>
                    <a:pt x="169" y="341"/>
                  </a:cubicBezTo>
                  <a:cubicBezTo>
                    <a:pt x="258" y="341"/>
                    <a:pt x="337" y="314"/>
                    <a:pt x="337" y="274"/>
                  </a:cubicBezTo>
                  <a:cubicBezTo>
                    <a:pt x="337" y="255"/>
                    <a:pt x="325" y="230"/>
                    <a:pt x="287" y="214"/>
                  </a:cubicBezTo>
                  <a:cubicBezTo>
                    <a:pt x="246" y="200"/>
                    <a:pt x="203" y="200"/>
                    <a:pt x="157" y="200"/>
                  </a:cubicBezTo>
                  <a:cubicBezTo>
                    <a:pt x="138" y="200"/>
                    <a:pt x="105" y="200"/>
                    <a:pt x="100" y="200"/>
                  </a:cubicBezTo>
                  <a:cubicBezTo>
                    <a:pt x="76" y="198"/>
                    <a:pt x="59" y="182"/>
                    <a:pt x="59" y="165"/>
                  </a:cubicBezTo>
                  <a:moveTo>
                    <a:pt x="169" y="328"/>
                  </a:moveTo>
                  <a:cubicBezTo>
                    <a:pt x="91" y="328"/>
                    <a:pt x="40" y="302"/>
                    <a:pt x="40" y="275"/>
                  </a:cubicBezTo>
                  <a:cubicBezTo>
                    <a:pt x="40" y="251"/>
                    <a:pt x="69" y="232"/>
                    <a:pt x="102" y="231"/>
                  </a:cubicBezTo>
                  <a:lnTo>
                    <a:pt x="146" y="231"/>
                  </a:lnTo>
                  <a:cubicBezTo>
                    <a:pt x="212" y="231"/>
                    <a:pt x="298" y="231"/>
                    <a:pt x="298" y="275"/>
                  </a:cubicBezTo>
                  <a:cubicBezTo>
                    <a:pt x="298" y="302"/>
                    <a:pt x="243" y="328"/>
                    <a:pt x="169" y="328"/>
                  </a:cubicBezTo>
                </a:path>
              </a:pathLst>
            </a:custGeom>
            <a:solidFill>
              <a:srgbClr val="000000"/>
            </a:solidFill>
            <a:ln w="15840">
              <a:noFill/>
            </a:ln>
          </p:spPr>
        </p:sp>
        <p:sp>
          <p:nvSpPr>
            <p:cNvPr id="2896" name="Freeform 203"/>
            <p:cNvSpPr/>
            <p:nvPr/>
          </p:nvSpPr>
          <p:spPr>
            <a:xfrm>
              <a:off x="5787720" y="564624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897" name="Freeform 204"/>
            <p:cNvSpPr/>
            <p:nvPr/>
          </p:nvSpPr>
          <p:spPr>
            <a:xfrm>
              <a:off x="5862600" y="568836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898" name="Freeform 205"/>
            <p:cNvSpPr/>
            <p:nvPr/>
          </p:nvSpPr>
          <p:spPr>
            <a:xfrm>
              <a:off x="6013800" y="568836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899" name="Freeform 206"/>
            <p:cNvSpPr/>
            <p:nvPr/>
          </p:nvSpPr>
          <p:spPr>
            <a:xfrm>
              <a:off x="6165720" y="564624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900" name="Freeform 207"/>
            <p:cNvSpPr/>
            <p:nvPr/>
          </p:nvSpPr>
          <p:spPr>
            <a:xfrm>
              <a:off x="6240600" y="568836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901" name="Freeform 208"/>
            <p:cNvSpPr/>
            <p:nvPr/>
          </p:nvSpPr>
          <p:spPr>
            <a:xfrm>
              <a:off x="6391080" y="5686200"/>
              <a:ext cx="125640" cy="123120"/>
            </a:xfrm>
            <a:custGeom>
              <a:avLst/>
              <a:gdLst/>
              <a:ahLst/>
              <a:rect l="0" t="0" r="r" b="b"/>
              <a:pathLst>
                <a:path w="349" h="342">
                  <a:moveTo>
                    <a:pt x="148" y="145"/>
                  </a:moveTo>
                  <a:cubicBezTo>
                    <a:pt x="81" y="145"/>
                    <a:pt x="81" y="94"/>
                    <a:pt x="81" y="82"/>
                  </a:cubicBezTo>
                  <a:cubicBezTo>
                    <a:pt x="81" y="68"/>
                    <a:pt x="83" y="52"/>
                    <a:pt x="93" y="39"/>
                  </a:cubicBezTo>
                  <a:cubicBezTo>
                    <a:pt x="100" y="32"/>
                    <a:pt x="117" y="18"/>
                    <a:pt x="148" y="18"/>
                  </a:cubicBezTo>
                  <a:cubicBezTo>
                    <a:pt x="213" y="18"/>
                    <a:pt x="213" y="69"/>
                    <a:pt x="213" y="81"/>
                  </a:cubicBezTo>
                  <a:cubicBezTo>
                    <a:pt x="213" y="95"/>
                    <a:pt x="213" y="111"/>
                    <a:pt x="201" y="124"/>
                  </a:cubicBezTo>
                  <a:cubicBezTo>
                    <a:pt x="194" y="131"/>
                    <a:pt x="177" y="145"/>
                    <a:pt x="148" y="145"/>
                  </a:cubicBezTo>
                  <a:moveTo>
                    <a:pt x="59" y="165"/>
                  </a:moveTo>
                  <a:cubicBezTo>
                    <a:pt x="59" y="163"/>
                    <a:pt x="59" y="151"/>
                    <a:pt x="72" y="141"/>
                  </a:cubicBezTo>
                  <a:cubicBezTo>
                    <a:pt x="102" y="156"/>
                    <a:pt x="133" y="157"/>
                    <a:pt x="148" y="157"/>
                  </a:cubicBezTo>
                  <a:cubicBezTo>
                    <a:pt x="219" y="157"/>
                    <a:pt x="270" y="122"/>
                    <a:pt x="270" y="82"/>
                  </a:cubicBezTo>
                  <a:cubicBezTo>
                    <a:pt x="270" y="62"/>
                    <a:pt x="258" y="43"/>
                    <a:pt x="239" y="32"/>
                  </a:cubicBezTo>
                  <a:cubicBezTo>
                    <a:pt x="267" y="14"/>
                    <a:pt x="294" y="12"/>
                    <a:pt x="308" y="12"/>
                  </a:cubicBezTo>
                  <a:cubicBezTo>
                    <a:pt x="310" y="12"/>
                    <a:pt x="313" y="12"/>
                    <a:pt x="315" y="12"/>
                  </a:cubicBezTo>
                  <a:cubicBezTo>
                    <a:pt x="306" y="14"/>
                    <a:pt x="303" y="20"/>
                    <a:pt x="303" y="26"/>
                  </a:cubicBezTo>
                  <a:cubicBezTo>
                    <a:pt x="303" y="35"/>
                    <a:pt x="313" y="41"/>
                    <a:pt x="325" y="41"/>
                  </a:cubicBezTo>
                  <a:cubicBezTo>
                    <a:pt x="332" y="41"/>
                    <a:pt x="348" y="37"/>
                    <a:pt x="348" y="26"/>
                  </a:cubicBezTo>
                  <a:cubicBezTo>
                    <a:pt x="348" y="16"/>
                    <a:pt x="337" y="0"/>
                    <a:pt x="308" y="0"/>
                  </a:cubicBezTo>
                  <a:cubicBezTo>
                    <a:pt x="293" y="0"/>
                    <a:pt x="260" y="4"/>
                    <a:pt x="227" y="25"/>
                  </a:cubicBezTo>
                  <a:cubicBezTo>
                    <a:pt x="196" y="7"/>
                    <a:pt x="163" y="6"/>
                    <a:pt x="148" y="6"/>
                  </a:cubicBezTo>
                  <a:cubicBezTo>
                    <a:pt x="77" y="6"/>
                    <a:pt x="24" y="41"/>
                    <a:pt x="24" y="81"/>
                  </a:cubicBezTo>
                  <a:cubicBezTo>
                    <a:pt x="24" y="104"/>
                    <a:pt x="41" y="123"/>
                    <a:pt x="60" y="135"/>
                  </a:cubicBezTo>
                  <a:cubicBezTo>
                    <a:pt x="50" y="142"/>
                    <a:pt x="36" y="159"/>
                    <a:pt x="36" y="177"/>
                  </a:cubicBezTo>
                  <a:cubicBezTo>
                    <a:pt x="36" y="193"/>
                    <a:pt x="46" y="213"/>
                    <a:pt x="71" y="223"/>
                  </a:cubicBezTo>
                  <a:cubicBezTo>
                    <a:pt x="24" y="232"/>
                    <a:pt x="0" y="254"/>
                    <a:pt x="0" y="275"/>
                  </a:cubicBezTo>
                  <a:cubicBezTo>
                    <a:pt x="0" y="312"/>
                    <a:pt x="76" y="341"/>
                    <a:pt x="169" y="341"/>
                  </a:cubicBezTo>
                  <a:cubicBezTo>
                    <a:pt x="258" y="341"/>
                    <a:pt x="337" y="314"/>
                    <a:pt x="337" y="274"/>
                  </a:cubicBezTo>
                  <a:cubicBezTo>
                    <a:pt x="337" y="255"/>
                    <a:pt x="325" y="230"/>
                    <a:pt x="287" y="214"/>
                  </a:cubicBezTo>
                  <a:cubicBezTo>
                    <a:pt x="246" y="200"/>
                    <a:pt x="203" y="200"/>
                    <a:pt x="157" y="200"/>
                  </a:cubicBezTo>
                  <a:cubicBezTo>
                    <a:pt x="138" y="200"/>
                    <a:pt x="105" y="200"/>
                    <a:pt x="100" y="200"/>
                  </a:cubicBezTo>
                  <a:cubicBezTo>
                    <a:pt x="76" y="198"/>
                    <a:pt x="59" y="182"/>
                    <a:pt x="59" y="165"/>
                  </a:cubicBezTo>
                  <a:moveTo>
                    <a:pt x="169" y="328"/>
                  </a:moveTo>
                  <a:cubicBezTo>
                    <a:pt x="91" y="328"/>
                    <a:pt x="40" y="302"/>
                    <a:pt x="40" y="275"/>
                  </a:cubicBezTo>
                  <a:cubicBezTo>
                    <a:pt x="40" y="251"/>
                    <a:pt x="69" y="232"/>
                    <a:pt x="102" y="231"/>
                  </a:cubicBezTo>
                  <a:lnTo>
                    <a:pt x="146" y="231"/>
                  </a:lnTo>
                  <a:cubicBezTo>
                    <a:pt x="212" y="231"/>
                    <a:pt x="298" y="231"/>
                    <a:pt x="298" y="275"/>
                  </a:cubicBezTo>
                  <a:cubicBezTo>
                    <a:pt x="298" y="302"/>
                    <a:pt x="243" y="328"/>
                    <a:pt x="169" y="328"/>
                  </a:cubicBezTo>
                </a:path>
              </a:pathLst>
            </a:custGeom>
            <a:solidFill>
              <a:srgbClr val="000000"/>
            </a:solidFill>
            <a:ln w="15840">
              <a:noFill/>
            </a:ln>
          </p:spPr>
        </p:sp>
        <p:sp>
          <p:nvSpPr>
            <p:cNvPr id="2902" name="Freeform 209"/>
            <p:cNvSpPr/>
            <p:nvPr/>
          </p:nvSpPr>
          <p:spPr>
            <a:xfrm>
              <a:off x="2276640" y="5863680"/>
              <a:ext cx="152280" cy="133560"/>
            </a:xfrm>
            <a:custGeom>
              <a:avLst/>
              <a:gdLst/>
              <a:ahLst/>
              <a:rect l="0" t="0" r="r" b="b"/>
              <a:pathLst>
                <a:path w="423" h="371">
                  <a:moveTo>
                    <a:pt x="418" y="20"/>
                  </a:moveTo>
                  <a:cubicBezTo>
                    <a:pt x="422" y="14"/>
                    <a:pt x="422" y="13"/>
                    <a:pt x="422" y="11"/>
                  </a:cubicBezTo>
                  <a:cubicBezTo>
                    <a:pt x="422" y="5"/>
                    <a:pt x="416" y="0"/>
                    <a:pt x="406" y="0"/>
                  </a:cubicBezTo>
                  <a:cubicBezTo>
                    <a:pt x="398" y="0"/>
                    <a:pt x="392" y="6"/>
                    <a:pt x="389" y="12"/>
                  </a:cubicBezTo>
                  <a:lnTo>
                    <a:pt x="327" y="125"/>
                  </a:lnTo>
                  <a:lnTo>
                    <a:pt x="96" y="125"/>
                  </a:lnTo>
                  <a:lnTo>
                    <a:pt x="33" y="12"/>
                  </a:lnTo>
                  <a:cubicBezTo>
                    <a:pt x="29" y="5"/>
                    <a:pt x="26" y="0"/>
                    <a:pt x="15" y="0"/>
                  </a:cubicBezTo>
                  <a:cubicBezTo>
                    <a:pt x="7" y="0"/>
                    <a:pt x="0" y="5"/>
                    <a:pt x="0" y="11"/>
                  </a:cubicBezTo>
                  <a:cubicBezTo>
                    <a:pt x="0" y="12"/>
                    <a:pt x="0" y="13"/>
                    <a:pt x="5" y="20"/>
                  </a:cubicBezTo>
                  <a:lnTo>
                    <a:pt x="193" y="357"/>
                  </a:lnTo>
                  <a:cubicBezTo>
                    <a:pt x="198" y="366"/>
                    <a:pt x="201" y="370"/>
                    <a:pt x="212" y="370"/>
                  </a:cubicBezTo>
                  <a:cubicBezTo>
                    <a:pt x="222" y="370"/>
                    <a:pt x="225" y="364"/>
                    <a:pt x="227" y="359"/>
                  </a:cubicBezTo>
                  <a:lnTo>
                    <a:pt x="418" y="20"/>
                  </a:lnTo>
                  <a:moveTo>
                    <a:pt x="108" y="146"/>
                  </a:moveTo>
                  <a:lnTo>
                    <a:pt x="315" y="146"/>
                  </a:lnTo>
                  <a:lnTo>
                    <a:pt x="212" y="330"/>
                  </a:lnTo>
                  <a:lnTo>
                    <a:pt x="108" y="146"/>
                  </a:lnTo>
                </a:path>
              </a:pathLst>
            </a:custGeom>
            <a:solidFill>
              <a:srgbClr val="000000"/>
            </a:solidFill>
            <a:ln w="15840">
              <a:noFill/>
            </a:ln>
          </p:spPr>
        </p:sp>
        <p:sp>
          <p:nvSpPr>
            <p:cNvPr id="2903" name="Freeform 210"/>
            <p:cNvSpPr/>
            <p:nvPr/>
          </p:nvSpPr>
          <p:spPr>
            <a:xfrm>
              <a:off x="2435400" y="5865840"/>
              <a:ext cx="225360" cy="127440"/>
            </a:xfrm>
            <a:custGeom>
              <a:avLst/>
              <a:gdLst/>
              <a:ahLst/>
              <a:rect l="0" t="0" r="r" b="b"/>
              <a:pathLst>
                <a:path w="626" h="354">
                  <a:moveTo>
                    <a:pt x="348" y="141"/>
                  </a:moveTo>
                  <a:lnTo>
                    <a:pt x="284" y="37"/>
                  </a:lnTo>
                  <a:cubicBezTo>
                    <a:pt x="281" y="34"/>
                    <a:pt x="281" y="32"/>
                    <a:pt x="281" y="30"/>
                  </a:cubicBezTo>
                  <a:cubicBezTo>
                    <a:pt x="281" y="28"/>
                    <a:pt x="293" y="18"/>
                    <a:pt x="325" y="16"/>
                  </a:cubicBezTo>
                  <a:cubicBezTo>
                    <a:pt x="332" y="15"/>
                    <a:pt x="339" y="15"/>
                    <a:pt x="339" y="6"/>
                  </a:cubicBezTo>
                  <a:cubicBezTo>
                    <a:pt x="339" y="0"/>
                    <a:pt x="330" y="0"/>
                    <a:pt x="329" y="0"/>
                  </a:cubicBezTo>
                  <a:cubicBezTo>
                    <a:pt x="298" y="0"/>
                    <a:pt x="265" y="1"/>
                    <a:pt x="232" y="1"/>
                  </a:cubicBezTo>
                  <a:cubicBezTo>
                    <a:pt x="213" y="1"/>
                    <a:pt x="167" y="0"/>
                    <a:pt x="148" y="0"/>
                  </a:cubicBezTo>
                  <a:cubicBezTo>
                    <a:pt x="143" y="0"/>
                    <a:pt x="134" y="0"/>
                    <a:pt x="134" y="11"/>
                  </a:cubicBezTo>
                  <a:cubicBezTo>
                    <a:pt x="134" y="16"/>
                    <a:pt x="141" y="16"/>
                    <a:pt x="151" y="16"/>
                  </a:cubicBezTo>
                  <a:cubicBezTo>
                    <a:pt x="198" y="16"/>
                    <a:pt x="201" y="21"/>
                    <a:pt x="208" y="33"/>
                  </a:cubicBezTo>
                  <a:lnTo>
                    <a:pt x="298" y="177"/>
                  </a:lnTo>
                  <a:lnTo>
                    <a:pt x="138" y="294"/>
                  </a:lnTo>
                  <a:lnTo>
                    <a:pt x="127" y="300"/>
                  </a:lnTo>
                  <a:cubicBezTo>
                    <a:pt x="91" y="327"/>
                    <a:pt x="55" y="335"/>
                    <a:pt x="17" y="336"/>
                  </a:cubicBezTo>
                  <a:cubicBezTo>
                    <a:pt x="7" y="337"/>
                    <a:pt x="0" y="337"/>
                    <a:pt x="0" y="347"/>
                  </a:cubicBezTo>
                  <a:cubicBezTo>
                    <a:pt x="0" y="348"/>
                    <a:pt x="0" y="353"/>
                    <a:pt x="10" y="353"/>
                  </a:cubicBezTo>
                  <a:cubicBezTo>
                    <a:pt x="33" y="353"/>
                    <a:pt x="57" y="351"/>
                    <a:pt x="81" y="351"/>
                  </a:cubicBezTo>
                  <a:cubicBezTo>
                    <a:pt x="108" y="351"/>
                    <a:pt x="139" y="353"/>
                    <a:pt x="165" y="353"/>
                  </a:cubicBezTo>
                  <a:cubicBezTo>
                    <a:pt x="170" y="353"/>
                    <a:pt x="179" y="353"/>
                    <a:pt x="179" y="342"/>
                  </a:cubicBezTo>
                  <a:cubicBezTo>
                    <a:pt x="179" y="337"/>
                    <a:pt x="172" y="336"/>
                    <a:pt x="170" y="336"/>
                  </a:cubicBezTo>
                  <a:cubicBezTo>
                    <a:pt x="163" y="336"/>
                    <a:pt x="141" y="335"/>
                    <a:pt x="141" y="321"/>
                  </a:cubicBezTo>
                  <a:cubicBezTo>
                    <a:pt x="141" y="313"/>
                    <a:pt x="151" y="305"/>
                    <a:pt x="160" y="298"/>
                  </a:cubicBezTo>
                  <a:lnTo>
                    <a:pt x="237" y="241"/>
                  </a:lnTo>
                  <a:lnTo>
                    <a:pt x="306" y="191"/>
                  </a:lnTo>
                  <a:lnTo>
                    <a:pt x="382" y="314"/>
                  </a:lnTo>
                  <a:cubicBezTo>
                    <a:pt x="385" y="320"/>
                    <a:pt x="387" y="321"/>
                    <a:pt x="387" y="322"/>
                  </a:cubicBezTo>
                  <a:cubicBezTo>
                    <a:pt x="387" y="326"/>
                    <a:pt x="372" y="335"/>
                    <a:pt x="342" y="336"/>
                  </a:cubicBezTo>
                  <a:cubicBezTo>
                    <a:pt x="334" y="337"/>
                    <a:pt x="327" y="337"/>
                    <a:pt x="327" y="347"/>
                  </a:cubicBezTo>
                  <a:cubicBezTo>
                    <a:pt x="327" y="353"/>
                    <a:pt x="336" y="353"/>
                    <a:pt x="339" y="353"/>
                  </a:cubicBezTo>
                  <a:cubicBezTo>
                    <a:pt x="360" y="353"/>
                    <a:pt x="413" y="351"/>
                    <a:pt x="434" y="351"/>
                  </a:cubicBezTo>
                  <a:cubicBezTo>
                    <a:pt x="453" y="351"/>
                    <a:pt x="499" y="353"/>
                    <a:pt x="518" y="353"/>
                  </a:cubicBezTo>
                  <a:cubicBezTo>
                    <a:pt x="523" y="353"/>
                    <a:pt x="533" y="353"/>
                    <a:pt x="533" y="343"/>
                  </a:cubicBezTo>
                  <a:cubicBezTo>
                    <a:pt x="533" y="336"/>
                    <a:pt x="525" y="336"/>
                    <a:pt x="520" y="336"/>
                  </a:cubicBezTo>
                  <a:cubicBezTo>
                    <a:pt x="468" y="336"/>
                    <a:pt x="466" y="335"/>
                    <a:pt x="454" y="314"/>
                  </a:cubicBezTo>
                  <a:cubicBezTo>
                    <a:pt x="425" y="266"/>
                    <a:pt x="373" y="185"/>
                    <a:pt x="356" y="155"/>
                  </a:cubicBezTo>
                  <a:cubicBezTo>
                    <a:pt x="408" y="118"/>
                    <a:pt x="487" y="56"/>
                    <a:pt x="511" y="42"/>
                  </a:cubicBezTo>
                  <a:cubicBezTo>
                    <a:pt x="533" y="30"/>
                    <a:pt x="563" y="18"/>
                    <a:pt x="608" y="16"/>
                  </a:cubicBezTo>
                  <a:cubicBezTo>
                    <a:pt x="618" y="15"/>
                    <a:pt x="625" y="15"/>
                    <a:pt x="625" y="6"/>
                  </a:cubicBezTo>
                  <a:cubicBezTo>
                    <a:pt x="625" y="5"/>
                    <a:pt x="625" y="0"/>
                    <a:pt x="614" y="0"/>
                  </a:cubicBezTo>
                  <a:cubicBezTo>
                    <a:pt x="592" y="0"/>
                    <a:pt x="568" y="1"/>
                    <a:pt x="544" y="1"/>
                  </a:cubicBezTo>
                  <a:cubicBezTo>
                    <a:pt x="516" y="1"/>
                    <a:pt x="487" y="0"/>
                    <a:pt x="459" y="0"/>
                  </a:cubicBezTo>
                  <a:cubicBezTo>
                    <a:pt x="454" y="0"/>
                    <a:pt x="446" y="0"/>
                    <a:pt x="446" y="11"/>
                  </a:cubicBezTo>
                  <a:cubicBezTo>
                    <a:pt x="446" y="14"/>
                    <a:pt x="449" y="15"/>
                    <a:pt x="454" y="16"/>
                  </a:cubicBezTo>
                  <a:cubicBezTo>
                    <a:pt x="461" y="16"/>
                    <a:pt x="485" y="18"/>
                    <a:pt x="485" y="32"/>
                  </a:cubicBezTo>
                  <a:cubicBezTo>
                    <a:pt x="485" y="40"/>
                    <a:pt x="477" y="46"/>
                    <a:pt x="470" y="50"/>
                  </a:cubicBezTo>
                  <a:lnTo>
                    <a:pt x="348" y="141"/>
                  </a:lnTo>
                </a:path>
              </a:pathLst>
            </a:custGeom>
            <a:solidFill>
              <a:srgbClr val="000000"/>
            </a:solidFill>
            <a:ln w="15840">
              <a:noFill/>
            </a:ln>
          </p:spPr>
        </p:sp>
        <p:sp>
          <p:nvSpPr>
            <p:cNvPr id="2904" name="Freeform 211"/>
            <p:cNvSpPr/>
            <p:nvPr/>
          </p:nvSpPr>
          <p:spPr>
            <a:xfrm>
              <a:off x="2661840" y="5934240"/>
              <a:ext cx="58680" cy="88200"/>
            </a:xfrm>
            <a:custGeom>
              <a:avLst/>
              <a:gdLst/>
              <a:ahLst/>
              <a:rect l="0" t="0" r="r" b="b"/>
              <a:pathLst>
                <a:path w="163" h="245">
                  <a:moveTo>
                    <a:pt x="148" y="14"/>
                  </a:moveTo>
                  <a:cubicBezTo>
                    <a:pt x="148" y="8"/>
                    <a:pt x="141" y="0"/>
                    <a:pt x="127" y="0"/>
                  </a:cubicBezTo>
                  <a:cubicBezTo>
                    <a:pt x="112" y="0"/>
                    <a:pt x="96" y="9"/>
                    <a:pt x="96" y="20"/>
                  </a:cubicBezTo>
                  <a:cubicBezTo>
                    <a:pt x="96" y="26"/>
                    <a:pt x="103" y="34"/>
                    <a:pt x="119" y="34"/>
                  </a:cubicBezTo>
                  <a:cubicBezTo>
                    <a:pt x="134" y="34"/>
                    <a:pt x="148" y="23"/>
                    <a:pt x="148" y="14"/>
                  </a:cubicBezTo>
                  <a:moveTo>
                    <a:pt x="40" y="198"/>
                  </a:moveTo>
                  <a:cubicBezTo>
                    <a:pt x="36" y="203"/>
                    <a:pt x="34" y="206"/>
                    <a:pt x="34" y="213"/>
                  </a:cubicBezTo>
                  <a:cubicBezTo>
                    <a:pt x="34" y="230"/>
                    <a:pt x="55" y="244"/>
                    <a:pt x="84" y="244"/>
                  </a:cubicBezTo>
                  <a:cubicBezTo>
                    <a:pt x="139" y="244"/>
                    <a:pt x="162" y="193"/>
                    <a:pt x="162" y="189"/>
                  </a:cubicBezTo>
                  <a:cubicBezTo>
                    <a:pt x="162" y="184"/>
                    <a:pt x="155" y="184"/>
                    <a:pt x="153" y="184"/>
                  </a:cubicBezTo>
                  <a:cubicBezTo>
                    <a:pt x="146" y="184"/>
                    <a:pt x="146" y="186"/>
                    <a:pt x="143" y="190"/>
                  </a:cubicBezTo>
                  <a:cubicBezTo>
                    <a:pt x="131" y="219"/>
                    <a:pt x="107" y="233"/>
                    <a:pt x="86" y="233"/>
                  </a:cubicBezTo>
                  <a:cubicBezTo>
                    <a:pt x="76" y="233"/>
                    <a:pt x="74" y="228"/>
                    <a:pt x="74" y="221"/>
                  </a:cubicBezTo>
                  <a:cubicBezTo>
                    <a:pt x="74" y="212"/>
                    <a:pt x="77" y="206"/>
                    <a:pt x="83" y="198"/>
                  </a:cubicBezTo>
                  <a:cubicBezTo>
                    <a:pt x="88" y="187"/>
                    <a:pt x="93" y="178"/>
                    <a:pt x="100" y="169"/>
                  </a:cubicBezTo>
                  <a:cubicBezTo>
                    <a:pt x="103" y="161"/>
                    <a:pt x="122" y="127"/>
                    <a:pt x="126" y="123"/>
                  </a:cubicBezTo>
                  <a:cubicBezTo>
                    <a:pt x="127" y="120"/>
                    <a:pt x="129" y="115"/>
                    <a:pt x="129" y="111"/>
                  </a:cubicBezTo>
                  <a:cubicBezTo>
                    <a:pt x="129" y="94"/>
                    <a:pt x="107" y="81"/>
                    <a:pt x="77" y="81"/>
                  </a:cubicBezTo>
                  <a:cubicBezTo>
                    <a:pt x="24" y="81"/>
                    <a:pt x="0" y="130"/>
                    <a:pt x="0" y="136"/>
                  </a:cubicBezTo>
                  <a:cubicBezTo>
                    <a:pt x="0" y="141"/>
                    <a:pt x="7" y="141"/>
                    <a:pt x="9" y="141"/>
                  </a:cubicBezTo>
                  <a:cubicBezTo>
                    <a:pt x="17" y="141"/>
                    <a:pt x="17" y="138"/>
                    <a:pt x="19" y="135"/>
                  </a:cubicBezTo>
                  <a:cubicBezTo>
                    <a:pt x="33" y="103"/>
                    <a:pt x="57" y="90"/>
                    <a:pt x="76" y="90"/>
                  </a:cubicBezTo>
                  <a:cubicBezTo>
                    <a:pt x="84" y="90"/>
                    <a:pt x="89" y="94"/>
                    <a:pt x="89" y="103"/>
                  </a:cubicBezTo>
                  <a:cubicBezTo>
                    <a:pt x="89" y="111"/>
                    <a:pt x="86" y="117"/>
                    <a:pt x="72" y="139"/>
                  </a:cubicBezTo>
                  <a:lnTo>
                    <a:pt x="40" y="198"/>
                  </a:lnTo>
                </a:path>
              </a:pathLst>
            </a:custGeom>
            <a:solidFill>
              <a:srgbClr val="000000"/>
            </a:solidFill>
            <a:ln w="15840">
              <a:noFill/>
            </a:ln>
          </p:spPr>
        </p:sp>
        <p:sp>
          <p:nvSpPr>
            <p:cNvPr id="2905" name="Freeform 212"/>
            <p:cNvSpPr/>
            <p:nvPr/>
          </p:nvSpPr>
          <p:spPr>
            <a:xfrm>
              <a:off x="2842200" y="5892480"/>
              <a:ext cx="137160" cy="108360"/>
            </a:xfrm>
            <a:custGeom>
              <a:avLst/>
              <a:gdLst/>
              <a:ahLst/>
              <a:rect l="0" t="0" r="r" b="b"/>
              <a:pathLst>
                <a:path w="381" h="301">
                  <a:moveTo>
                    <a:pt x="353" y="161"/>
                  </a:moveTo>
                  <a:cubicBezTo>
                    <a:pt x="367" y="161"/>
                    <a:pt x="380" y="161"/>
                    <a:pt x="380" y="150"/>
                  </a:cubicBezTo>
                  <a:cubicBezTo>
                    <a:pt x="380" y="139"/>
                    <a:pt x="367" y="139"/>
                    <a:pt x="353" y="139"/>
                  </a:cubicBezTo>
                  <a:lnTo>
                    <a:pt x="31" y="139"/>
                  </a:lnTo>
                  <a:cubicBezTo>
                    <a:pt x="40" y="70"/>
                    <a:pt x="127" y="21"/>
                    <a:pt x="234" y="21"/>
                  </a:cubicBezTo>
                  <a:lnTo>
                    <a:pt x="353" y="21"/>
                  </a:lnTo>
                  <a:cubicBezTo>
                    <a:pt x="367" y="21"/>
                    <a:pt x="380" y="21"/>
                    <a:pt x="380" y="11"/>
                  </a:cubicBezTo>
                  <a:cubicBezTo>
                    <a:pt x="380" y="0"/>
                    <a:pt x="367" y="0"/>
                    <a:pt x="353" y="0"/>
                  </a:cubicBezTo>
                  <a:lnTo>
                    <a:pt x="232" y="0"/>
                  </a:lnTo>
                  <a:cubicBezTo>
                    <a:pt x="103" y="0"/>
                    <a:pt x="0" y="67"/>
                    <a:pt x="0" y="150"/>
                  </a:cubicBezTo>
                  <a:cubicBezTo>
                    <a:pt x="0" y="232"/>
                    <a:pt x="103" y="300"/>
                    <a:pt x="232" y="300"/>
                  </a:cubicBezTo>
                  <a:lnTo>
                    <a:pt x="353" y="300"/>
                  </a:lnTo>
                  <a:cubicBezTo>
                    <a:pt x="367" y="300"/>
                    <a:pt x="380" y="300"/>
                    <a:pt x="380" y="289"/>
                  </a:cubicBezTo>
                  <a:cubicBezTo>
                    <a:pt x="380" y="279"/>
                    <a:pt x="367" y="279"/>
                    <a:pt x="353" y="279"/>
                  </a:cubicBezTo>
                  <a:lnTo>
                    <a:pt x="234" y="279"/>
                  </a:lnTo>
                  <a:cubicBezTo>
                    <a:pt x="127" y="279"/>
                    <a:pt x="40" y="230"/>
                    <a:pt x="31" y="161"/>
                  </a:cubicBezTo>
                  <a:lnTo>
                    <a:pt x="353" y="161"/>
                  </a:lnTo>
                </a:path>
              </a:pathLst>
            </a:custGeom>
            <a:solidFill>
              <a:srgbClr val="000000"/>
            </a:solidFill>
            <a:ln w="15840">
              <a:noFill/>
            </a:ln>
          </p:spPr>
        </p:sp>
        <p:sp>
          <p:nvSpPr>
            <p:cNvPr id="2906" name="Freeform 213"/>
            <p:cNvSpPr/>
            <p:nvPr/>
          </p:nvSpPr>
          <p:spPr>
            <a:xfrm>
              <a:off x="3090600" y="5862240"/>
              <a:ext cx="162720" cy="135360"/>
            </a:xfrm>
            <a:custGeom>
              <a:avLst/>
              <a:gdLst/>
              <a:ahLst/>
              <a:rect l="0" t="0" r="r" b="b"/>
              <a:pathLst>
                <a:path w="452" h="376">
                  <a:moveTo>
                    <a:pt x="451" y="5"/>
                  </a:moveTo>
                  <a:cubicBezTo>
                    <a:pt x="451" y="4"/>
                    <a:pt x="449" y="0"/>
                    <a:pt x="442" y="0"/>
                  </a:cubicBezTo>
                  <a:cubicBezTo>
                    <a:pt x="437" y="0"/>
                    <a:pt x="437" y="0"/>
                    <a:pt x="429" y="8"/>
                  </a:cubicBezTo>
                  <a:lnTo>
                    <a:pt x="392" y="37"/>
                  </a:lnTo>
                  <a:cubicBezTo>
                    <a:pt x="372" y="13"/>
                    <a:pt x="332" y="0"/>
                    <a:pt x="282" y="0"/>
                  </a:cubicBezTo>
                  <a:cubicBezTo>
                    <a:pt x="186" y="0"/>
                    <a:pt x="96" y="60"/>
                    <a:pt x="96" y="122"/>
                  </a:cubicBezTo>
                  <a:cubicBezTo>
                    <a:pt x="96" y="164"/>
                    <a:pt x="136" y="187"/>
                    <a:pt x="174" y="196"/>
                  </a:cubicBezTo>
                  <a:lnTo>
                    <a:pt x="256" y="210"/>
                  </a:lnTo>
                  <a:cubicBezTo>
                    <a:pt x="284" y="214"/>
                    <a:pt x="325" y="223"/>
                    <a:pt x="325" y="265"/>
                  </a:cubicBezTo>
                  <a:cubicBezTo>
                    <a:pt x="325" y="310"/>
                    <a:pt x="263" y="360"/>
                    <a:pt x="189" y="360"/>
                  </a:cubicBezTo>
                  <a:cubicBezTo>
                    <a:pt x="141" y="360"/>
                    <a:pt x="57" y="348"/>
                    <a:pt x="57" y="284"/>
                  </a:cubicBezTo>
                  <a:cubicBezTo>
                    <a:pt x="57" y="272"/>
                    <a:pt x="60" y="259"/>
                    <a:pt x="60" y="257"/>
                  </a:cubicBezTo>
                  <a:cubicBezTo>
                    <a:pt x="62" y="254"/>
                    <a:pt x="62" y="253"/>
                    <a:pt x="62" y="253"/>
                  </a:cubicBezTo>
                  <a:cubicBezTo>
                    <a:pt x="62" y="247"/>
                    <a:pt x="57" y="247"/>
                    <a:pt x="53" y="247"/>
                  </a:cubicBezTo>
                  <a:cubicBezTo>
                    <a:pt x="50" y="247"/>
                    <a:pt x="48" y="247"/>
                    <a:pt x="45" y="248"/>
                  </a:cubicBezTo>
                  <a:cubicBezTo>
                    <a:pt x="43" y="251"/>
                    <a:pt x="0" y="369"/>
                    <a:pt x="0" y="370"/>
                  </a:cubicBezTo>
                  <a:cubicBezTo>
                    <a:pt x="0" y="374"/>
                    <a:pt x="3" y="375"/>
                    <a:pt x="9" y="375"/>
                  </a:cubicBezTo>
                  <a:cubicBezTo>
                    <a:pt x="12" y="375"/>
                    <a:pt x="12" y="375"/>
                    <a:pt x="22" y="368"/>
                  </a:cubicBezTo>
                  <a:lnTo>
                    <a:pt x="59" y="339"/>
                  </a:lnTo>
                  <a:cubicBezTo>
                    <a:pt x="91" y="368"/>
                    <a:pt x="143" y="375"/>
                    <a:pt x="188" y="375"/>
                  </a:cubicBezTo>
                  <a:cubicBezTo>
                    <a:pt x="291" y="375"/>
                    <a:pt x="380" y="307"/>
                    <a:pt x="380" y="243"/>
                  </a:cubicBezTo>
                  <a:cubicBezTo>
                    <a:pt x="380" y="207"/>
                    <a:pt x="355" y="190"/>
                    <a:pt x="342" y="183"/>
                  </a:cubicBezTo>
                  <a:cubicBezTo>
                    <a:pt x="325" y="170"/>
                    <a:pt x="315" y="169"/>
                    <a:pt x="246" y="157"/>
                  </a:cubicBezTo>
                  <a:cubicBezTo>
                    <a:pt x="231" y="153"/>
                    <a:pt x="203" y="148"/>
                    <a:pt x="196" y="148"/>
                  </a:cubicBezTo>
                  <a:cubicBezTo>
                    <a:pt x="176" y="143"/>
                    <a:pt x="150" y="128"/>
                    <a:pt x="150" y="100"/>
                  </a:cubicBezTo>
                  <a:cubicBezTo>
                    <a:pt x="150" y="59"/>
                    <a:pt x="210" y="14"/>
                    <a:pt x="282" y="14"/>
                  </a:cubicBezTo>
                  <a:cubicBezTo>
                    <a:pt x="346" y="14"/>
                    <a:pt x="392" y="36"/>
                    <a:pt x="392" y="95"/>
                  </a:cubicBezTo>
                  <a:cubicBezTo>
                    <a:pt x="392" y="111"/>
                    <a:pt x="389" y="121"/>
                    <a:pt x="389" y="123"/>
                  </a:cubicBezTo>
                  <a:cubicBezTo>
                    <a:pt x="389" y="124"/>
                    <a:pt x="389" y="129"/>
                    <a:pt x="398" y="129"/>
                  </a:cubicBezTo>
                  <a:cubicBezTo>
                    <a:pt x="406" y="129"/>
                    <a:pt x="406" y="127"/>
                    <a:pt x="410" y="118"/>
                  </a:cubicBezTo>
                  <a:lnTo>
                    <a:pt x="451" y="5"/>
                  </a:lnTo>
                </a:path>
              </a:pathLst>
            </a:custGeom>
            <a:solidFill>
              <a:srgbClr val="000000"/>
            </a:solidFill>
            <a:ln w="15840">
              <a:noFill/>
            </a:ln>
          </p:spPr>
        </p:sp>
        <p:sp>
          <p:nvSpPr>
            <p:cNvPr id="2907" name="Freeform 214"/>
            <p:cNvSpPr/>
            <p:nvPr/>
          </p:nvSpPr>
          <p:spPr>
            <a:xfrm>
              <a:off x="3267360" y="59731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08" name="Freeform 215"/>
            <p:cNvSpPr/>
            <p:nvPr/>
          </p:nvSpPr>
          <p:spPr>
            <a:xfrm>
              <a:off x="3373920" y="5909400"/>
              <a:ext cx="90360" cy="86040"/>
            </a:xfrm>
            <a:custGeom>
              <a:avLst/>
              <a:gdLst/>
              <a:ahLst/>
              <a:rect l="0" t="0" r="r" b="b"/>
              <a:pathLst>
                <a:path w="251" h="239">
                  <a:moveTo>
                    <a:pt x="133" y="131"/>
                  </a:moveTo>
                  <a:cubicBezTo>
                    <a:pt x="150" y="134"/>
                    <a:pt x="212" y="142"/>
                    <a:pt x="212" y="179"/>
                  </a:cubicBezTo>
                  <a:cubicBezTo>
                    <a:pt x="212" y="205"/>
                    <a:pt x="186" y="226"/>
                    <a:pt x="126" y="226"/>
                  </a:cubicBezTo>
                  <a:cubicBezTo>
                    <a:pt x="62" y="226"/>
                    <a:pt x="34" y="197"/>
                    <a:pt x="21" y="152"/>
                  </a:cubicBezTo>
                  <a:cubicBezTo>
                    <a:pt x="19" y="146"/>
                    <a:pt x="17" y="144"/>
                    <a:pt x="10" y="144"/>
                  </a:cubicBezTo>
                  <a:cubicBezTo>
                    <a:pt x="0" y="144"/>
                    <a:pt x="0" y="148"/>
                    <a:pt x="0" y="157"/>
                  </a:cubicBezTo>
                  <a:lnTo>
                    <a:pt x="0" y="225"/>
                  </a:lnTo>
                  <a:cubicBezTo>
                    <a:pt x="0" y="234"/>
                    <a:pt x="0" y="238"/>
                    <a:pt x="9" y="238"/>
                  </a:cubicBezTo>
                  <a:cubicBezTo>
                    <a:pt x="12" y="238"/>
                    <a:pt x="14" y="237"/>
                    <a:pt x="28" y="227"/>
                  </a:cubicBezTo>
                  <a:cubicBezTo>
                    <a:pt x="29" y="226"/>
                    <a:pt x="29" y="225"/>
                    <a:pt x="43" y="216"/>
                  </a:cubicBezTo>
                  <a:cubicBezTo>
                    <a:pt x="76" y="237"/>
                    <a:pt x="110" y="238"/>
                    <a:pt x="126" y="238"/>
                  </a:cubicBezTo>
                  <a:cubicBezTo>
                    <a:pt x="213" y="238"/>
                    <a:pt x="250" y="203"/>
                    <a:pt x="250" y="165"/>
                  </a:cubicBezTo>
                  <a:cubicBezTo>
                    <a:pt x="250" y="138"/>
                    <a:pt x="225" y="123"/>
                    <a:pt x="217" y="116"/>
                  </a:cubicBezTo>
                  <a:cubicBezTo>
                    <a:pt x="191" y="100"/>
                    <a:pt x="162" y="96"/>
                    <a:pt x="131" y="91"/>
                  </a:cubicBezTo>
                  <a:cubicBezTo>
                    <a:pt x="88" y="86"/>
                    <a:pt x="36" y="80"/>
                    <a:pt x="36" y="49"/>
                  </a:cubicBezTo>
                  <a:cubicBezTo>
                    <a:pt x="36" y="30"/>
                    <a:pt x="57" y="9"/>
                    <a:pt x="122" y="9"/>
                  </a:cubicBezTo>
                  <a:cubicBezTo>
                    <a:pt x="205" y="9"/>
                    <a:pt x="210" y="56"/>
                    <a:pt x="212" y="73"/>
                  </a:cubicBezTo>
                  <a:cubicBezTo>
                    <a:pt x="212" y="77"/>
                    <a:pt x="219" y="77"/>
                    <a:pt x="220" y="77"/>
                  </a:cubicBezTo>
                  <a:cubicBezTo>
                    <a:pt x="231" y="77"/>
                    <a:pt x="231" y="75"/>
                    <a:pt x="231" y="64"/>
                  </a:cubicBezTo>
                  <a:lnTo>
                    <a:pt x="231" y="13"/>
                  </a:lnTo>
                  <a:cubicBezTo>
                    <a:pt x="231" y="4"/>
                    <a:pt x="231" y="0"/>
                    <a:pt x="222" y="0"/>
                  </a:cubicBezTo>
                  <a:cubicBezTo>
                    <a:pt x="219" y="0"/>
                    <a:pt x="217" y="0"/>
                    <a:pt x="207" y="6"/>
                  </a:cubicBezTo>
                  <a:cubicBezTo>
                    <a:pt x="205" y="8"/>
                    <a:pt x="196" y="13"/>
                    <a:pt x="193" y="14"/>
                  </a:cubicBezTo>
                  <a:cubicBezTo>
                    <a:pt x="165" y="0"/>
                    <a:pt x="133" y="0"/>
                    <a:pt x="122" y="0"/>
                  </a:cubicBezTo>
                  <a:cubicBezTo>
                    <a:pt x="29" y="0"/>
                    <a:pt x="0" y="35"/>
                    <a:pt x="0" y="63"/>
                  </a:cubicBezTo>
                  <a:cubicBezTo>
                    <a:pt x="0" y="82"/>
                    <a:pt x="12" y="96"/>
                    <a:pt x="33" y="108"/>
                  </a:cubicBezTo>
                  <a:cubicBezTo>
                    <a:pt x="57" y="121"/>
                    <a:pt x="79" y="124"/>
                    <a:pt x="133" y="131"/>
                  </a:cubicBezTo>
                </a:path>
              </a:pathLst>
            </a:custGeom>
            <a:solidFill>
              <a:srgbClr val="000000"/>
            </a:solidFill>
            <a:ln w="15840">
              <a:noFill/>
            </a:ln>
          </p:spPr>
        </p:sp>
        <p:sp>
          <p:nvSpPr>
            <p:cNvPr id="2909" name="Freeform 216"/>
            <p:cNvSpPr/>
            <p:nvPr/>
          </p:nvSpPr>
          <p:spPr>
            <a:xfrm>
              <a:off x="3481560" y="586836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910" name="Freeform 217"/>
            <p:cNvSpPr/>
            <p:nvPr/>
          </p:nvSpPr>
          <p:spPr>
            <a:xfrm>
              <a:off x="3556800" y="591048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911" name="Freeform 218"/>
            <p:cNvSpPr/>
            <p:nvPr/>
          </p:nvSpPr>
          <p:spPr>
            <a:xfrm>
              <a:off x="3708360" y="5909400"/>
              <a:ext cx="104400" cy="86040"/>
            </a:xfrm>
            <a:custGeom>
              <a:avLst/>
              <a:gdLst/>
              <a:ahLst/>
              <a:rect l="0" t="0" r="r" b="b"/>
              <a:pathLst>
                <a:path w="290" h="239">
                  <a:moveTo>
                    <a:pt x="64" y="120"/>
                  </a:moveTo>
                  <a:cubicBezTo>
                    <a:pt x="64" y="35"/>
                    <a:pt x="126" y="13"/>
                    <a:pt x="165" y="13"/>
                  </a:cubicBezTo>
                  <a:cubicBezTo>
                    <a:pt x="172" y="13"/>
                    <a:pt x="220" y="13"/>
                    <a:pt x="248" y="32"/>
                  </a:cubicBezTo>
                  <a:cubicBezTo>
                    <a:pt x="215" y="34"/>
                    <a:pt x="212" y="49"/>
                    <a:pt x="212" y="56"/>
                  </a:cubicBezTo>
                  <a:cubicBezTo>
                    <a:pt x="212" y="69"/>
                    <a:pt x="225" y="80"/>
                    <a:pt x="246" y="80"/>
                  </a:cubicBezTo>
                  <a:cubicBezTo>
                    <a:pt x="267" y="80"/>
                    <a:pt x="282" y="70"/>
                    <a:pt x="282" y="55"/>
                  </a:cubicBezTo>
                  <a:cubicBezTo>
                    <a:pt x="282" y="20"/>
                    <a:pt x="224" y="0"/>
                    <a:pt x="165" y="0"/>
                  </a:cubicBezTo>
                  <a:cubicBezTo>
                    <a:pt x="71" y="0"/>
                    <a:pt x="0" y="56"/>
                    <a:pt x="0" y="120"/>
                  </a:cubicBezTo>
                  <a:cubicBezTo>
                    <a:pt x="0" y="186"/>
                    <a:pt x="76" y="238"/>
                    <a:pt x="163" y="238"/>
                  </a:cubicBezTo>
                  <a:cubicBezTo>
                    <a:pt x="265" y="238"/>
                    <a:pt x="289" y="176"/>
                    <a:pt x="289" y="170"/>
                  </a:cubicBezTo>
                  <a:cubicBezTo>
                    <a:pt x="289" y="165"/>
                    <a:pt x="282" y="165"/>
                    <a:pt x="281" y="165"/>
                  </a:cubicBezTo>
                  <a:cubicBezTo>
                    <a:pt x="274" y="165"/>
                    <a:pt x="272" y="168"/>
                    <a:pt x="270" y="170"/>
                  </a:cubicBezTo>
                  <a:cubicBezTo>
                    <a:pt x="248" y="218"/>
                    <a:pt x="198" y="225"/>
                    <a:pt x="170" y="225"/>
                  </a:cubicBezTo>
                  <a:cubicBezTo>
                    <a:pt x="131" y="225"/>
                    <a:pt x="64" y="203"/>
                    <a:pt x="64" y="120"/>
                  </a:cubicBezTo>
                </a:path>
              </a:pathLst>
            </a:custGeom>
            <a:solidFill>
              <a:srgbClr val="000000"/>
            </a:solidFill>
            <a:ln w="15840">
              <a:noFill/>
            </a:ln>
          </p:spPr>
        </p:sp>
        <p:sp>
          <p:nvSpPr>
            <p:cNvPr id="2912" name="Freeform 219"/>
            <p:cNvSpPr/>
            <p:nvPr/>
          </p:nvSpPr>
          <p:spPr>
            <a:xfrm>
              <a:off x="3827880" y="590940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913" name="Freeform 220"/>
            <p:cNvSpPr/>
            <p:nvPr/>
          </p:nvSpPr>
          <p:spPr>
            <a:xfrm>
              <a:off x="4042440" y="5865840"/>
              <a:ext cx="165240" cy="127440"/>
            </a:xfrm>
            <a:custGeom>
              <a:avLst/>
              <a:gdLst/>
              <a:ahLst/>
              <a:rect l="0" t="0" r="r" b="b"/>
              <a:pathLst>
                <a:path w="459" h="354">
                  <a:moveTo>
                    <a:pt x="255" y="40"/>
                  </a:moveTo>
                  <a:cubicBezTo>
                    <a:pt x="262" y="22"/>
                    <a:pt x="263" y="16"/>
                    <a:pt x="334" y="16"/>
                  </a:cubicBezTo>
                  <a:cubicBezTo>
                    <a:pt x="358" y="16"/>
                    <a:pt x="363" y="16"/>
                    <a:pt x="363" y="6"/>
                  </a:cubicBezTo>
                  <a:cubicBezTo>
                    <a:pt x="363" y="0"/>
                    <a:pt x="355" y="0"/>
                    <a:pt x="351" y="0"/>
                  </a:cubicBezTo>
                  <a:cubicBezTo>
                    <a:pt x="327" y="0"/>
                    <a:pt x="263" y="1"/>
                    <a:pt x="239" y="1"/>
                  </a:cubicBezTo>
                  <a:cubicBezTo>
                    <a:pt x="217" y="1"/>
                    <a:pt x="160" y="0"/>
                    <a:pt x="138" y="0"/>
                  </a:cubicBezTo>
                  <a:cubicBezTo>
                    <a:pt x="133" y="0"/>
                    <a:pt x="124" y="0"/>
                    <a:pt x="124" y="11"/>
                  </a:cubicBezTo>
                  <a:cubicBezTo>
                    <a:pt x="124" y="16"/>
                    <a:pt x="131" y="16"/>
                    <a:pt x="145" y="16"/>
                  </a:cubicBezTo>
                  <a:cubicBezTo>
                    <a:pt x="146" y="16"/>
                    <a:pt x="160" y="16"/>
                    <a:pt x="174" y="18"/>
                  </a:cubicBezTo>
                  <a:cubicBezTo>
                    <a:pt x="188" y="18"/>
                    <a:pt x="194" y="19"/>
                    <a:pt x="194" y="26"/>
                  </a:cubicBezTo>
                  <a:cubicBezTo>
                    <a:pt x="194" y="27"/>
                    <a:pt x="193" y="29"/>
                    <a:pt x="191" y="35"/>
                  </a:cubicBezTo>
                  <a:lnTo>
                    <a:pt x="89" y="313"/>
                  </a:lnTo>
                  <a:cubicBezTo>
                    <a:pt x="83" y="333"/>
                    <a:pt x="81" y="336"/>
                    <a:pt x="21" y="336"/>
                  </a:cubicBezTo>
                  <a:cubicBezTo>
                    <a:pt x="7" y="336"/>
                    <a:pt x="0" y="336"/>
                    <a:pt x="0" y="347"/>
                  </a:cubicBezTo>
                  <a:cubicBezTo>
                    <a:pt x="0" y="353"/>
                    <a:pt x="7" y="353"/>
                    <a:pt x="21" y="353"/>
                  </a:cubicBezTo>
                  <a:lnTo>
                    <a:pt x="372" y="353"/>
                  </a:lnTo>
                  <a:cubicBezTo>
                    <a:pt x="391" y="353"/>
                    <a:pt x="391" y="353"/>
                    <a:pt x="396" y="344"/>
                  </a:cubicBezTo>
                  <a:lnTo>
                    <a:pt x="456" y="232"/>
                  </a:lnTo>
                  <a:cubicBezTo>
                    <a:pt x="458" y="227"/>
                    <a:pt x="458" y="226"/>
                    <a:pt x="458" y="225"/>
                  </a:cubicBezTo>
                  <a:cubicBezTo>
                    <a:pt x="458" y="223"/>
                    <a:pt x="456" y="219"/>
                    <a:pt x="449" y="219"/>
                  </a:cubicBezTo>
                  <a:cubicBezTo>
                    <a:pt x="442" y="219"/>
                    <a:pt x="442" y="223"/>
                    <a:pt x="437" y="231"/>
                  </a:cubicBezTo>
                  <a:cubicBezTo>
                    <a:pt x="411" y="278"/>
                    <a:pt x="377" y="336"/>
                    <a:pt x="246" y="336"/>
                  </a:cubicBezTo>
                  <a:lnTo>
                    <a:pt x="174" y="336"/>
                  </a:lnTo>
                  <a:cubicBezTo>
                    <a:pt x="163" y="336"/>
                    <a:pt x="162" y="336"/>
                    <a:pt x="158" y="336"/>
                  </a:cubicBezTo>
                  <a:cubicBezTo>
                    <a:pt x="150" y="336"/>
                    <a:pt x="148" y="335"/>
                    <a:pt x="148" y="332"/>
                  </a:cubicBezTo>
                  <a:cubicBezTo>
                    <a:pt x="148" y="329"/>
                    <a:pt x="148" y="328"/>
                    <a:pt x="151" y="319"/>
                  </a:cubicBezTo>
                  <a:lnTo>
                    <a:pt x="255" y="40"/>
                  </a:lnTo>
                </a:path>
              </a:pathLst>
            </a:custGeom>
            <a:solidFill>
              <a:srgbClr val="000000"/>
            </a:solidFill>
            <a:ln w="15840">
              <a:noFill/>
            </a:ln>
          </p:spPr>
        </p:sp>
        <p:sp>
          <p:nvSpPr>
            <p:cNvPr id="2914" name="Freeform 221"/>
            <p:cNvSpPr/>
            <p:nvPr/>
          </p:nvSpPr>
          <p:spPr>
            <a:xfrm>
              <a:off x="4223880" y="5867280"/>
              <a:ext cx="186120" cy="126000"/>
            </a:xfrm>
            <a:custGeom>
              <a:avLst/>
              <a:gdLst/>
              <a:ahLst/>
              <a:rect l="0" t="0" r="r" b="b"/>
              <a:pathLst>
                <a:path w="517" h="350">
                  <a:moveTo>
                    <a:pt x="306" y="36"/>
                  </a:moveTo>
                  <a:cubicBezTo>
                    <a:pt x="311" y="22"/>
                    <a:pt x="313" y="19"/>
                    <a:pt x="324" y="18"/>
                  </a:cubicBezTo>
                  <a:cubicBezTo>
                    <a:pt x="330" y="16"/>
                    <a:pt x="355" y="16"/>
                    <a:pt x="372" y="16"/>
                  </a:cubicBezTo>
                  <a:cubicBezTo>
                    <a:pt x="447" y="16"/>
                    <a:pt x="482" y="18"/>
                    <a:pt x="482" y="59"/>
                  </a:cubicBezTo>
                  <a:cubicBezTo>
                    <a:pt x="482" y="66"/>
                    <a:pt x="478" y="87"/>
                    <a:pt x="475" y="100"/>
                  </a:cubicBezTo>
                  <a:cubicBezTo>
                    <a:pt x="475" y="102"/>
                    <a:pt x="473" y="108"/>
                    <a:pt x="473" y="109"/>
                  </a:cubicBezTo>
                  <a:cubicBezTo>
                    <a:pt x="473" y="112"/>
                    <a:pt x="475" y="116"/>
                    <a:pt x="482" y="116"/>
                  </a:cubicBezTo>
                  <a:cubicBezTo>
                    <a:pt x="490" y="116"/>
                    <a:pt x="492" y="112"/>
                    <a:pt x="494" y="104"/>
                  </a:cubicBezTo>
                  <a:lnTo>
                    <a:pt x="515" y="14"/>
                  </a:lnTo>
                  <a:cubicBezTo>
                    <a:pt x="515" y="13"/>
                    <a:pt x="516" y="7"/>
                    <a:pt x="516" y="6"/>
                  </a:cubicBezTo>
                  <a:cubicBezTo>
                    <a:pt x="516" y="0"/>
                    <a:pt x="508" y="0"/>
                    <a:pt x="496" y="0"/>
                  </a:cubicBezTo>
                  <a:lnTo>
                    <a:pt x="74" y="0"/>
                  </a:lnTo>
                  <a:cubicBezTo>
                    <a:pt x="57" y="0"/>
                    <a:pt x="55" y="0"/>
                    <a:pt x="50" y="11"/>
                  </a:cubicBezTo>
                  <a:lnTo>
                    <a:pt x="5" y="101"/>
                  </a:lnTo>
                  <a:cubicBezTo>
                    <a:pt x="3" y="102"/>
                    <a:pt x="0" y="109"/>
                    <a:pt x="0" y="110"/>
                  </a:cubicBezTo>
                  <a:cubicBezTo>
                    <a:pt x="0" y="114"/>
                    <a:pt x="3" y="116"/>
                    <a:pt x="9" y="116"/>
                  </a:cubicBezTo>
                  <a:cubicBezTo>
                    <a:pt x="17" y="116"/>
                    <a:pt x="17" y="114"/>
                    <a:pt x="22" y="105"/>
                  </a:cubicBezTo>
                  <a:cubicBezTo>
                    <a:pt x="64" y="26"/>
                    <a:pt x="83" y="16"/>
                    <a:pt x="194" y="16"/>
                  </a:cubicBezTo>
                  <a:lnTo>
                    <a:pt x="224" y="16"/>
                  </a:lnTo>
                  <a:cubicBezTo>
                    <a:pt x="246" y="16"/>
                    <a:pt x="246" y="18"/>
                    <a:pt x="246" y="22"/>
                  </a:cubicBezTo>
                  <a:cubicBezTo>
                    <a:pt x="246" y="26"/>
                    <a:pt x="243" y="32"/>
                    <a:pt x="243" y="33"/>
                  </a:cubicBezTo>
                  <a:lnTo>
                    <a:pt x="141" y="309"/>
                  </a:lnTo>
                  <a:cubicBezTo>
                    <a:pt x="134" y="328"/>
                    <a:pt x="133" y="334"/>
                    <a:pt x="52" y="334"/>
                  </a:cubicBezTo>
                  <a:cubicBezTo>
                    <a:pt x="24" y="334"/>
                    <a:pt x="19" y="334"/>
                    <a:pt x="19" y="343"/>
                  </a:cubicBezTo>
                  <a:cubicBezTo>
                    <a:pt x="19" y="349"/>
                    <a:pt x="28" y="349"/>
                    <a:pt x="31" y="349"/>
                  </a:cubicBezTo>
                  <a:cubicBezTo>
                    <a:pt x="52" y="349"/>
                    <a:pt x="74" y="349"/>
                    <a:pt x="95" y="349"/>
                  </a:cubicBezTo>
                  <a:cubicBezTo>
                    <a:pt x="115" y="349"/>
                    <a:pt x="138" y="348"/>
                    <a:pt x="158" y="348"/>
                  </a:cubicBezTo>
                  <a:cubicBezTo>
                    <a:pt x="179" y="348"/>
                    <a:pt x="201" y="349"/>
                    <a:pt x="222" y="349"/>
                  </a:cubicBezTo>
                  <a:cubicBezTo>
                    <a:pt x="243" y="349"/>
                    <a:pt x="267" y="349"/>
                    <a:pt x="287" y="349"/>
                  </a:cubicBezTo>
                  <a:cubicBezTo>
                    <a:pt x="294" y="349"/>
                    <a:pt x="305" y="349"/>
                    <a:pt x="305" y="340"/>
                  </a:cubicBezTo>
                  <a:cubicBezTo>
                    <a:pt x="305" y="334"/>
                    <a:pt x="298" y="334"/>
                    <a:pt x="279" y="334"/>
                  </a:cubicBezTo>
                  <a:cubicBezTo>
                    <a:pt x="260" y="334"/>
                    <a:pt x="250" y="334"/>
                    <a:pt x="231" y="333"/>
                  </a:cubicBezTo>
                  <a:cubicBezTo>
                    <a:pt x="208" y="332"/>
                    <a:pt x="201" y="329"/>
                    <a:pt x="201" y="321"/>
                  </a:cubicBezTo>
                  <a:cubicBezTo>
                    <a:pt x="201" y="321"/>
                    <a:pt x="201" y="319"/>
                    <a:pt x="205" y="310"/>
                  </a:cubicBezTo>
                  <a:lnTo>
                    <a:pt x="306" y="36"/>
                  </a:lnTo>
                </a:path>
              </a:pathLst>
            </a:custGeom>
            <a:solidFill>
              <a:srgbClr val="000000"/>
            </a:solidFill>
            <a:ln w="15840">
              <a:noFill/>
            </a:ln>
          </p:spPr>
        </p:sp>
        <p:sp>
          <p:nvSpPr>
            <p:cNvPr id="2915" name="Freeform 222"/>
            <p:cNvSpPr/>
            <p:nvPr/>
          </p:nvSpPr>
          <p:spPr>
            <a:xfrm>
              <a:off x="4390560" y="5929200"/>
              <a:ext cx="121680" cy="94320"/>
            </a:xfrm>
            <a:custGeom>
              <a:avLst/>
              <a:gdLst/>
              <a:ahLst/>
              <a:rect l="0" t="0" r="r" b="b"/>
              <a:pathLst>
                <a:path w="338" h="262">
                  <a:moveTo>
                    <a:pt x="337" y="5"/>
                  </a:moveTo>
                  <a:cubicBezTo>
                    <a:pt x="337" y="2"/>
                    <a:pt x="336" y="0"/>
                    <a:pt x="330" y="0"/>
                  </a:cubicBezTo>
                  <a:cubicBezTo>
                    <a:pt x="327" y="0"/>
                    <a:pt x="327" y="0"/>
                    <a:pt x="320" y="5"/>
                  </a:cubicBezTo>
                  <a:lnTo>
                    <a:pt x="294" y="26"/>
                  </a:lnTo>
                  <a:cubicBezTo>
                    <a:pt x="274" y="7"/>
                    <a:pt x="241" y="0"/>
                    <a:pt x="208" y="0"/>
                  </a:cubicBezTo>
                  <a:cubicBezTo>
                    <a:pt x="133" y="0"/>
                    <a:pt x="67" y="41"/>
                    <a:pt x="67" y="83"/>
                  </a:cubicBezTo>
                  <a:cubicBezTo>
                    <a:pt x="67" y="88"/>
                    <a:pt x="69" y="103"/>
                    <a:pt x="84" y="116"/>
                  </a:cubicBezTo>
                  <a:cubicBezTo>
                    <a:pt x="102" y="131"/>
                    <a:pt x="122" y="134"/>
                    <a:pt x="158" y="139"/>
                  </a:cubicBezTo>
                  <a:cubicBezTo>
                    <a:pt x="169" y="142"/>
                    <a:pt x="194" y="145"/>
                    <a:pt x="203" y="146"/>
                  </a:cubicBezTo>
                  <a:cubicBezTo>
                    <a:pt x="220" y="150"/>
                    <a:pt x="253" y="158"/>
                    <a:pt x="253" y="185"/>
                  </a:cubicBezTo>
                  <a:cubicBezTo>
                    <a:pt x="253" y="214"/>
                    <a:pt x="208" y="248"/>
                    <a:pt x="146" y="248"/>
                  </a:cubicBezTo>
                  <a:cubicBezTo>
                    <a:pt x="100" y="248"/>
                    <a:pt x="43" y="238"/>
                    <a:pt x="43" y="197"/>
                  </a:cubicBezTo>
                  <a:cubicBezTo>
                    <a:pt x="43" y="193"/>
                    <a:pt x="45" y="185"/>
                    <a:pt x="46" y="179"/>
                  </a:cubicBezTo>
                  <a:cubicBezTo>
                    <a:pt x="48" y="178"/>
                    <a:pt x="48" y="177"/>
                    <a:pt x="48" y="177"/>
                  </a:cubicBezTo>
                  <a:cubicBezTo>
                    <a:pt x="48" y="172"/>
                    <a:pt x="41" y="172"/>
                    <a:pt x="40" y="172"/>
                  </a:cubicBezTo>
                  <a:cubicBezTo>
                    <a:pt x="31" y="172"/>
                    <a:pt x="31" y="173"/>
                    <a:pt x="29" y="179"/>
                  </a:cubicBezTo>
                  <a:lnTo>
                    <a:pt x="2" y="252"/>
                  </a:lnTo>
                  <a:cubicBezTo>
                    <a:pt x="2" y="253"/>
                    <a:pt x="0" y="255"/>
                    <a:pt x="0" y="258"/>
                  </a:cubicBezTo>
                  <a:cubicBezTo>
                    <a:pt x="0" y="259"/>
                    <a:pt x="2" y="261"/>
                    <a:pt x="7" y="261"/>
                  </a:cubicBezTo>
                  <a:cubicBezTo>
                    <a:pt x="10" y="261"/>
                    <a:pt x="12" y="261"/>
                    <a:pt x="19" y="257"/>
                  </a:cubicBezTo>
                  <a:cubicBezTo>
                    <a:pt x="24" y="252"/>
                    <a:pt x="38" y="240"/>
                    <a:pt x="43" y="237"/>
                  </a:cubicBezTo>
                  <a:cubicBezTo>
                    <a:pt x="72" y="258"/>
                    <a:pt x="114" y="261"/>
                    <a:pt x="145" y="261"/>
                  </a:cubicBezTo>
                  <a:cubicBezTo>
                    <a:pt x="225" y="261"/>
                    <a:pt x="291" y="214"/>
                    <a:pt x="291" y="172"/>
                  </a:cubicBezTo>
                  <a:cubicBezTo>
                    <a:pt x="291" y="156"/>
                    <a:pt x="281" y="142"/>
                    <a:pt x="268" y="134"/>
                  </a:cubicBezTo>
                  <a:cubicBezTo>
                    <a:pt x="251" y="121"/>
                    <a:pt x="243" y="118"/>
                    <a:pt x="174" y="108"/>
                  </a:cubicBezTo>
                  <a:cubicBezTo>
                    <a:pt x="163" y="107"/>
                    <a:pt x="145" y="103"/>
                    <a:pt x="141" y="102"/>
                  </a:cubicBezTo>
                  <a:cubicBezTo>
                    <a:pt x="127" y="98"/>
                    <a:pt x="105" y="90"/>
                    <a:pt x="105" y="69"/>
                  </a:cubicBezTo>
                  <a:cubicBezTo>
                    <a:pt x="105" y="41"/>
                    <a:pt x="151" y="12"/>
                    <a:pt x="208" y="12"/>
                  </a:cubicBezTo>
                  <a:cubicBezTo>
                    <a:pt x="265" y="12"/>
                    <a:pt x="293" y="34"/>
                    <a:pt x="293" y="68"/>
                  </a:cubicBezTo>
                  <a:cubicBezTo>
                    <a:pt x="293" y="73"/>
                    <a:pt x="291" y="81"/>
                    <a:pt x="291" y="84"/>
                  </a:cubicBezTo>
                  <a:cubicBezTo>
                    <a:pt x="291" y="89"/>
                    <a:pt x="298" y="89"/>
                    <a:pt x="299" y="89"/>
                  </a:cubicBezTo>
                  <a:cubicBezTo>
                    <a:pt x="308" y="89"/>
                    <a:pt x="308" y="88"/>
                    <a:pt x="310" y="82"/>
                  </a:cubicBezTo>
                  <a:lnTo>
                    <a:pt x="337" y="5"/>
                  </a:lnTo>
                </a:path>
              </a:pathLst>
            </a:custGeom>
            <a:solidFill>
              <a:srgbClr val="000000"/>
            </a:solidFill>
            <a:ln w="15840">
              <a:noFill/>
            </a:ln>
          </p:spPr>
        </p:sp>
        <p:sp>
          <p:nvSpPr>
            <p:cNvPr id="2916" name="Freeform 223"/>
            <p:cNvSpPr/>
            <p:nvPr/>
          </p:nvSpPr>
          <p:spPr>
            <a:xfrm>
              <a:off x="4624560" y="5924520"/>
              <a:ext cx="181800" cy="44280"/>
            </a:xfrm>
            <a:custGeom>
              <a:avLst/>
              <a:gdLst/>
              <a:ahLst/>
              <a:rect l="0" t="0" r="r" b="b"/>
              <a:pathLst>
                <a:path w="505" h="123">
                  <a:moveTo>
                    <a:pt x="478" y="21"/>
                  </a:moveTo>
                  <a:cubicBezTo>
                    <a:pt x="490" y="21"/>
                    <a:pt x="504" y="21"/>
                    <a:pt x="504" y="11"/>
                  </a:cubicBezTo>
                  <a:cubicBezTo>
                    <a:pt x="504" y="0"/>
                    <a:pt x="490" y="0"/>
                    <a:pt x="480" y="0"/>
                  </a:cubicBezTo>
                  <a:lnTo>
                    <a:pt x="26" y="0"/>
                  </a:lnTo>
                  <a:cubicBezTo>
                    <a:pt x="14" y="0"/>
                    <a:pt x="0" y="0"/>
                    <a:pt x="0" y="11"/>
                  </a:cubicBezTo>
                  <a:cubicBezTo>
                    <a:pt x="0" y="21"/>
                    <a:pt x="14" y="21"/>
                    <a:pt x="26" y="21"/>
                  </a:cubicBezTo>
                  <a:lnTo>
                    <a:pt x="478" y="21"/>
                  </a:lnTo>
                  <a:moveTo>
                    <a:pt x="480" y="122"/>
                  </a:moveTo>
                  <a:cubicBezTo>
                    <a:pt x="490" y="122"/>
                    <a:pt x="504" y="122"/>
                    <a:pt x="504" y="111"/>
                  </a:cubicBezTo>
                  <a:cubicBezTo>
                    <a:pt x="504" y="101"/>
                    <a:pt x="490" y="101"/>
                    <a:pt x="478" y="101"/>
                  </a:cubicBezTo>
                  <a:lnTo>
                    <a:pt x="26" y="101"/>
                  </a:lnTo>
                  <a:cubicBezTo>
                    <a:pt x="14" y="101"/>
                    <a:pt x="0" y="101"/>
                    <a:pt x="0" y="111"/>
                  </a:cubicBezTo>
                  <a:cubicBezTo>
                    <a:pt x="0" y="122"/>
                    <a:pt x="14" y="122"/>
                    <a:pt x="26" y="122"/>
                  </a:cubicBezTo>
                  <a:lnTo>
                    <a:pt x="480" y="122"/>
                  </a:lnTo>
                </a:path>
              </a:pathLst>
            </a:custGeom>
            <a:solidFill>
              <a:srgbClr val="000000"/>
            </a:solidFill>
            <a:ln w="15840">
              <a:noFill/>
            </a:ln>
          </p:spPr>
        </p:sp>
        <p:sp>
          <p:nvSpPr>
            <p:cNvPr id="2917" name="Freeform 224"/>
            <p:cNvSpPr/>
            <p:nvPr/>
          </p:nvSpPr>
          <p:spPr>
            <a:xfrm>
              <a:off x="4911120" y="5862240"/>
              <a:ext cx="162720" cy="135360"/>
            </a:xfrm>
            <a:custGeom>
              <a:avLst/>
              <a:gdLst/>
              <a:ahLst/>
              <a:rect l="0" t="0" r="r" b="b"/>
              <a:pathLst>
                <a:path w="452" h="376">
                  <a:moveTo>
                    <a:pt x="451" y="5"/>
                  </a:moveTo>
                  <a:cubicBezTo>
                    <a:pt x="451" y="4"/>
                    <a:pt x="449" y="0"/>
                    <a:pt x="442" y="0"/>
                  </a:cubicBezTo>
                  <a:cubicBezTo>
                    <a:pt x="437" y="0"/>
                    <a:pt x="437" y="0"/>
                    <a:pt x="429" y="8"/>
                  </a:cubicBezTo>
                  <a:lnTo>
                    <a:pt x="392" y="37"/>
                  </a:lnTo>
                  <a:cubicBezTo>
                    <a:pt x="372" y="13"/>
                    <a:pt x="332" y="0"/>
                    <a:pt x="282" y="0"/>
                  </a:cubicBezTo>
                  <a:cubicBezTo>
                    <a:pt x="186" y="0"/>
                    <a:pt x="96" y="60"/>
                    <a:pt x="96" y="122"/>
                  </a:cubicBezTo>
                  <a:cubicBezTo>
                    <a:pt x="96" y="164"/>
                    <a:pt x="136" y="187"/>
                    <a:pt x="174" y="196"/>
                  </a:cubicBezTo>
                  <a:lnTo>
                    <a:pt x="256" y="210"/>
                  </a:lnTo>
                  <a:cubicBezTo>
                    <a:pt x="284" y="214"/>
                    <a:pt x="325" y="223"/>
                    <a:pt x="325" y="265"/>
                  </a:cubicBezTo>
                  <a:cubicBezTo>
                    <a:pt x="325" y="310"/>
                    <a:pt x="263" y="360"/>
                    <a:pt x="189" y="360"/>
                  </a:cubicBezTo>
                  <a:cubicBezTo>
                    <a:pt x="141" y="360"/>
                    <a:pt x="57" y="348"/>
                    <a:pt x="57" y="284"/>
                  </a:cubicBezTo>
                  <a:cubicBezTo>
                    <a:pt x="57" y="272"/>
                    <a:pt x="60" y="259"/>
                    <a:pt x="60" y="257"/>
                  </a:cubicBezTo>
                  <a:cubicBezTo>
                    <a:pt x="62" y="254"/>
                    <a:pt x="62" y="253"/>
                    <a:pt x="62" y="253"/>
                  </a:cubicBezTo>
                  <a:cubicBezTo>
                    <a:pt x="62" y="247"/>
                    <a:pt x="57" y="247"/>
                    <a:pt x="53" y="247"/>
                  </a:cubicBezTo>
                  <a:cubicBezTo>
                    <a:pt x="50" y="247"/>
                    <a:pt x="48" y="247"/>
                    <a:pt x="45" y="248"/>
                  </a:cubicBezTo>
                  <a:cubicBezTo>
                    <a:pt x="43" y="251"/>
                    <a:pt x="0" y="369"/>
                    <a:pt x="0" y="370"/>
                  </a:cubicBezTo>
                  <a:cubicBezTo>
                    <a:pt x="0" y="374"/>
                    <a:pt x="3" y="375"/>
                    <a:pt x="9" y="375"/>
                  </a:cubicBezTo>
                  <a:cubicBezTo>
                    <a:pt x="12" y="375"/>
                    <a:pt x="14" y="375"/>
                    <a:pt x="22" y="368"/>
                  </a:cubicBezTo>
                  <a:lnTo>
                    <a:pt x="59" y="339"/>
                  </a:lnTo>
                  <a:cubicBezTo>
                    <a:pt x="91" y="368"/>
                    <a:pt x="143" y="375"/>
                    <a:pt x="188" y="375"/>
                  </a:cubicBezTo>
                  <a:cubicBezTo>
                    <a:pt x="291" y="375"/>
                    <a:pt x="380" y="307"/>
                    <a:pt x="380" y="243"/>
                  </a:cubicBezTo>
                  <a:cubicBezTo>
                    <a:pt x="380" y="207"/>
                    <a:pt x="355" y="190"/>
                    <a:pt x="342" y="183"/>
                  </a:cubicBezTo>
                  <a:cubicBezTo>
                    <a:pt x="325" y="170"/>
                    <a:pt x="315" y="169"/>
                    <a:pt x="246" y="157"/>
                  </a:cubicBezTo>
                  <a:cubicBezTo>
                    <a:pt x="231" y="153"/>
                    <a:pt x="203" y="148"/>
                    <a:pt x="196" y="148"/>
                  </a:cubicBezTo>
                  <a:cubicBezTo>
                    <a:pt x="176" y="143"/>
                    <a:pt x="150" y="128"/>
                    <a:pt x="150" y="100"/>
                  </a:cubicBezTo>
                  <a:cubicBezTo>
                    <a:pt x="150" y="59"/>
                    <a:pt x="210" y="14"/>
                    <a:pt x="282" y="14"/>
                  </a:cubicBezTo>
                  <a:cubicBezTo>
                    <a:pt x="346" y="14"/>
                    <a:pt x="392" y="36"/>
                    <a:pt x="392" y="95"/>
                  </a:cubicBezTo>
                  <a:cubicBezTo>
                    <a:pt x="392" y="111"/>
                    <a:pt x="389" y="121"/>
                    <a:pt x="389" y="123"/>
                  </a:cubicBezTo>
                  <a:cubicBezTo>
                    <a:pt x="389" y="124"/>
                    <a:pt x="389" y="129"/>
                    <a:pt x="398" y="129"/>
                  </a:cubicBezTo>
                  <a:cubicBezTo>
                    <a:pt x="404" y="129"/>
                    <a:pt x="406" y="127"/>
                    <a:pt x="410" y="118"/>
                  </a:cubicBezTo>
                  <a:lnTo>
                    <a:pt x="451" y="5"/>
                  </a:lnTo>
                </a:path>
              </a:pathLst>
            </a:custGeom>
            <a:solidFill>
              <a:srgbClr val="000000"/>
            </a:solidFill>
            <a:ln w="15840">
              <a:noFill/>
            </a:ln>
          </p:spPr>
        </p:sp>
        <p:sp>
          <p:nvSpPr>
            <p:cNvPr id="2918" name="Freeform 225"/>
            <p:cNvSpPr/>
            <p:nvPr/>
          </p:nvSpPr>
          <p:spPr>
            <a:xfrm>
              <a:off x="5087520" y="59731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19" name="Freeform 226"/>
            <p:cNvSpPr/>
            <p:nvPr/>
          </p:nvSpPr>
          <p:spPr>
            <a:xfrm>
              <a:off x="5200200" y="5895360"/>
              <a:ext cx="242640" cy="102960"/>
            </a:xfrm>
            <a:custGeom>
              <a:avLst/>
              <a:gdLst/>
              <a:ahLst/>
              <a:rect l="0" t="0" r="r" b="b"/>
              <a:pathLst>
                <a:path w="674" h="286">
                  <a:moveTo>
                    <a:pt x="509" y="102"/>
                  </a:moveTo>
                  <a:cubicBezTo>
                    <a:pt x="540" y="121"/>
                    <a:pt x="578" y="135"/>
                    <a:pt x="604" y="142"/>
                  </a:cubicBezTo>
                  <a:cubicBezTo>
                    <a:pt x="577" y="150"/>
                    <a:pt x="540" y="164"/>
                    <a:pt x="509" y="182"/>
                  </a:cubicBezTo>
                  <a:lnTo>
                    <a:pt x="28" y="182"/>
                  </a:lnTo>
                  <a:cubicBezTo>
                    <a:pt x="14" y="182"/>
                    <a:pt x="0" y="182"/>
                    <a:pt x="0" y="192"/>
                  </a:cubicBezTo>
                  <a:cubicBezTo>
                    <a:pt x="0" y="203"/>
                    <a:pt x="14" y="203"/>
                    <a:pt x="26" y="203"/>
                  </a:cubicBezTo>
                  <a:lnTo>
                    <a:pt x="475" y="203"/>
                  </a:lnTo>
                  <a:cubicBezTo>
                    <a:pt x="439" y="226"/>
                    <a:pt x="399" y="272"/>
                    <a:pt x="399" y="279"/>
                  </a:cubicBezTo>
                  <a:cubicBezTo>
                    <a:pt x="399" y="285"/>
                    <a:pt x="408" y="285"/>
                    <a:pt x="413" y="285"/>
                  </a:cubicBezTo>
                  <a:cubicBezTo>
                    <a:pt x="420" y="285"/>
                    <a:pt x="425" y="285"/>
                    <a:pt x="427" y="280"/>
                  </a:cubicBezTo>
                  <a:cubicBezTo>
                    <a:pt x="444" y="260"/>
                    <a:pt x="465" y="233"/>
                    <a:pt x="515" y="203"/>
                  </a:cubicBezTo>
                  <a:cubicBezTo>
                    <a:pt x="566" y="171"/>
                    <a:pt x="618" y="158"/>
                    <a:pt x="656" y="150"/>
                  </a:cubicBezTo>
                  <a:cubicBezTo>
                    <a:pt x="669" y="146"/>
                    <a:pt x="669" y="146"/>
                    <a:pt x="671" y="145"/>
                  </a:cubicBezTo>
                  <a:cubicBezTo>
                    <a:pt x="673" y="145"/>
                    <a:pt x="673" y="143"/>
                    <a:pt x="673" y="142"/>
                  </a:cubicBezTo>
                  <a:cubicBezTo>
                    <a:pt x="673" y="141"/>
                    <a:pt x="673" y="141"/>
                    <a:pt x="673" y="139"/>
                  </a:cubicBezTo>
                  <a:lnTo>
                    <a:pt x="669" y="138"/>
                  </a:lnTo>
                  <a:cubicBezTo>
                    <a:pt x="668" y="137"/>
                    <a:pt x="668" y="137"/>
                    <a:pt x="654" y="134"/>
                  </a:cubicBezTo>
                  <a:cubicBezTo>
                    <a:pt x="551" y="114"/>
                    <a:pt x="475" y="66"/>
                    <a:pt x="432" y="11"/>
                  </a:cubicBezTo>
                  <a:cubicBezTo>
                    <a:pt x="425" y="0"/>
                    <a:pt x="423" y="0"/>
                    <a:pt x="413" y="0"/>
                  </a:cubicBezTo>
                  <a:cubicBezTo>
                    <a:pt x="408" y="0"/>
                    <a:pt x="399" y="0"/>
                    <a:pt x="399" y="6"/>
                  </a:cubicBezTo>
                  <a:cubicBezTo>
                    <a:pt x="399" y="13"/>
                    <a:pt x="437" y="57"/>
                    <a:pt x="475" y="82"/>
                  </a:cubicBezTo>
                  <a:lnTo>
                    <a:pt x="26" y="82"/>
                  </a:lnTo>
                  <a:cubicBezTo>
                    <a:pt x="14" y="82"/>
                    <a:pt x="0" y="82"/>
                    <a:pt x="0" y="93"/>
                  </a:cubicBezTo>
                  <a:cubicBezTo>
                    <a:pt x="0" y="102"/>
                    <a:pt x="14" y="102"/>
                    <a:pt x="28" y="102"/>
                  </a:cubicBezTo>
                  <a:lnTo>
                    <a:pt x="509" y="102"/>
                  </a:lnTo>
                </a:path>
              </a:pathLst>
            </a:custGeom>
            <a:solidFill>
              <a:srgbClr val="000000"/>
            </a:solidFill>
            <a:ln w="15840">
              <a:noFill/>
            </a:ln>
          </p:spPr>
        </p:sp>
        <p:sp>
          <p:nvSpPr>
            <p:cNvPr id="2920" name="Freeform 227"/>
            <p:cNvSpPr/>
            <p:nvPr/>
          </p:nvSpPr>
          <p:spPr>
            <a:xfrm>
              <a:off x="5547960" y="5863680"/>
              <a:ext cx="121680" cy="129600"/>
            </a:xfrm>
            <a:custGeom>
              <a:avLst/>
              <a:gdLst/>
              <a:ahLst/>
              <a:rect l="0" t="0" r="r" b="b"/>
              <a:pathLst>
                <a:path w="338" h="360">
                  <a:moveTo>
                    <a:pt x="337" y="19"/>
                  </a:moveTo>
                  <a:cubicBezTo>
                    <a:pt x="337" y="1"/>
                    <a:pt x="336" y="0"/>
                    <a:pt x="311" y="0"/>
                  </a:cubicBezTo>
                  <a:lnTo>
                    <a:pt x="26" y="0"/>
                  </a:lnTo>
                  <a:cubicBezTo>
                    <a:pt x="14" y="0"/>
                    <a:pt x="0" y="0"/>
                    <a:pt x="0" y="11"/>
                  </a:cubicBezTo>
                  <a:cubicBezTo>
                    <a:pt x="0" y="21"/>
                    <a:pt x="14" y="21"/>
                    <a:pt x="26" y="21"/>
                  </a:cubicBezTo>
                  <a:lnTo>
                    <a:pt x="308" y="21"/>
                  </a:lnTo>
                  <a:lnTo>
                    <a:pt x="308" y="169"/>
                  </a:lnTo>
                  <a:lnTo>
                    <a:pt x="38" y="169"/>
                  </a:lnTo>
                  <a:cubicBezTo>
                    <a:pt x="24" y="169"/>
                    <a:pt x="10" y="169"/>
                    <a:pt x="10" y="179"/>
                  </a:cubicBezTo>
                  <a:cubicBezTo>
                    <a:pt x="10" y="190"/>
                    <a:pt x="24" y="190"/>
                    <a:pt x="38" y="190"/>
                  </a:cubicBezTo>
                  <a:lnTo>
                    <a:pt x="308" y="190"/>
                  </a:lnTo>
                  <a:lnTo>
                    <a:pt x="308" y="337"/>
                  </a:lnTo>
                  <a:lnTo>
                    <a:pt x="26" y="337"/>
                  </a:lnTo>
                  <a:cubicBezTo>
                    <a:pt x="14" y="337"/>
                    <a:pt x="0" y="337"/>
                    <a:pt x="0" y="348"/>
                  </a:cubicBezTo>
                  <a:cubicBezTo>
                    <a:pt x="0" y="359"/>
                    <a:pt x="14" y="359"/>
                    <a:pt x="26" y="359"/>
                  </a:cubicBezTo>
                  <a:lnTo>
                    <a:pt x="311" y="359"/>
                  </a:lnTo>
                  <a:cubicBezTo>
                    <a:pt x="336" y="359"/>
                    <a:pt x="337" y="357"/>
                    <a:pt x="337" y="340"/>
                  </a:cubicBezTo>
                  <a:lnTo>
                    <a:pt x="337" y="19"/>
                  </a:lnTo>
                </a:path>
              </a:pathLst>
            </a:custGeom>
            <a:solidFill>
              <a:srgbClr val="000000"/>
            </a:solidFill>
            <a:ln w="15840">
              <a:noFill/>
            </a:ln>
          </p:spPr>
        </p:sp>
        <p:sp>
          <p:nvSpPr>
            <p:cNvPr id="2921" name="Freeform 228"/>
            <p:cNvSpPr/>
            <p:nvPr/>
          </p:nvSpPr>
          <p:spPr>
            <a:xfrm>
              <a:off x="5693400" y="5865840"/>
              <a:ext cx="198720" cy="127440"/>
            </a:xfrm>
            <a:custGeom>
              <a:avLst/>
              <a:gdLst/>
              <a:ahLst/>
              <a:rect l="0" t="0" r="r" b="b"/>
              <a:pathLst>
                <a:path w="552" h="354">
                  <a:moveTo>
                    <a:pt x="427" y="59"/>
                  </a:moveTo>
                  <a:lnTo>
                    <a:pt x="437" y="52"/>
                  </a:lnTo>
                  <a:cubicBezTo>
                    <a:pt x="459" y="36"/>
                    <a:pt x="485" y="19"/>
                    <a:pt x="537" y="16"/>
                  </a:cubicBezTo>
                  <a:cubicBezTo>
                    <a:pt x="544" y="15"/>
                    <a:pt x="551" y="15"/>
                    <a:pt x="551" y="6"/>
                  </a:cubicBezTo>
                  <a:cubicBezTo>
                    <a:pt x="551" y="2"/>
                    <a:pt x="547" y="0"/>
                    <a:pt x="542" y="0"/>
                  </a:cubicBezTo>
                  <a:cubicBezTo>
                    <a:pt x="521" y="0"/>
                    <a:pt x="499" y="1"/>
                    <a:pt x="480" y="1"/>
                  </a:cubicBezTo>
                  <a:cubicBezTo>
                    <a:pt x="454" y="1"/>
                    <a:pt x="429" y="0"/>
                    <a:pt x="403" y="0"/>
                  </a:cubicBezTo>
                  <a:cubicBezTo>
                    <a:pt x="399" y="0"/>
                    <a:pt x="389" y="0"/>
                    <a:pt x="389" y="9"/>
                  </a:cubicBezTo>
                  <a:cubicBezTo>
                    <a:pt x="389" y="15"/>
                    <a:pt x="398" y="16"/>
                    <a:pt x="401" y="16"/>
                  </a:cubicBezTo>
                  <a:cubicBezTo>
                    <a:pt x="406" y="16"/>
                    <a:pt x="429" y="18"/>
                    <a:pt x="429" y="28"/>
                  </a:cubicBezTo>
                  <a:cubicBezTo>
                    <a:pt x="429" y="36"/>
                    <a:pt x="410" y="50"/>
                    <a:pt x="408" y="53"/>
                  </a:cubicBezTo>
                  <a:lnTo>
                    <a:pt x="231" y="191"/>
                  </a:lnTo>
                  <a:lnTo>
                    <a:pt x="148" y="37"/>
                  </a:lnTo>
                  <a:cubicBezTo>
                    <a:pt x="143" y="30"/>
                    <a:pt x="143" y="29"/>
                    <a:pt x="143" y="28"/>
                  </a:cubicBezTo>
                  <a:cubicBezTo>
                    <a:pt x="143" y="16"/>
                    <a:pt x="181" y="16"/>
                    <a:pt x="188" y="16"/>
                  </a:cubicBezTo>
                  <a:cubicBezTo>
                    <a:pt x="198" y="16"/>
                    <a:pt x="207" y="16"/>
                    <a:pt x="207" y="6"/>
                  </a:cubicBezTo>
                  <a:cubicBezTo>
                    <a:pt x="207" y="0"/>
                    <a:pt x="198" y="0"/>
                    <a:pt x="194" y="0"/>
                  </a:cubicBezTo>
                  <a:cubicBezTo>
                    <a:pt x="174" y="0"/>
                    <a:pt x="120" y="1"/>
                    <a:pt x="100" y="1"/>
                  </a:cubicBezTo>
                  <a:cubicBezTo>
                    <a:pt x="81" y="1"/>
                    <a:pt x="33" y="0"/>
                    <a:pt x="14" y="0"/>
                  </a:cubicBezTo>
                  <a:cubicBezTo>
                    <a:pt x="10" y="0"/>
                    <a:pt x="0" y="0"/>
                    <a:pt x="0" y="11"/>
                  </a:cubicBezTo>
                  <a:cubicBezTo>
                    <a:pt x="0" y="16"/>
                    <a:pt x="7" y="16"/>
                    <a:pt x="17" y="16"/>
                  </a:cubicBezTo>
                  <a:cubicBezTo>
                    <a:pt x="64" y="16"/>
                    <a:pt x="65" y="21"/>
                    <a:pt x="72" y="34"/>
                  </a:cubicBezTo>
                  <a:lnTo>
                    <a:pt x="167" y="204"/>
                  </a:lnTo>
                  <a:cubicBezTo>
                    <a:pt x="167" y="205"/>
                    <a:pt x="169" y="211"/>
                    <a:pt x="169" y="212"/>
                  </a:cubicBezTo>
                  <a:cubicBezTo>
                    <a:pt x="169" y="213"/>
                    <a:pt x="139" y="296"/>
                    <a:pt x="134" y="306"/>
                  </a:cubicBezTo>
                  <a:cubicBezTo>
                    <a:pt x="126" y="335"/>
                    <a:pt x="124" y="336"/>
                    <a:pt x="64" y="336"/>
                  </a:cubicBezTo>
                  <a:cubicBezTo>
                    <a:pt x="50" y="336"/>
                    <a:pt x="43" y="336"/>
                    <a:pt x="43" y="347"/>
                  </a:cubicBezTo>
                  <a:cubicBezTo>
                    <a:pt x="43" y="353"/>
                    <a:pt x="52" y="353"/>
                    <a:pt x="53" y="353"/>
                  </a:cubicBezTo>
                  <a:cubicBezTo>
                    <a:pt x="76" y="353"/>
                    <a:pt x="127" y="351"/>
                    <a:pt x="150" y="351"/>
                  </a:cubicBezTo>
                  <a:cubicBezTo>
                    <a:pt x="170" y="351"/>
                    <a:pt x="225" y="353"/>
                    <a:pt x="246" y="353"/>
                  </a:cubicBezTo>
                  <a:cubicBezTo>
                    <a:pt x="251" y="353"/>
                    <a:pt x="262" y="353"/>
                    <a:pt x="262" y="342"/>
                  </a:cubicBezTo>
                  <a:cubicBezTo>
                    <a:pt x="262" y="336"/>
                    <a:pt x="255" y="336"/>
                    <a:pt x="239" y="336"/>
                  </a:cubicBezTo>
                  <a:cubicBezTo>
                    <a:pt x="237" y="336"/>
                    <a:pt x="224" y="336"/>
                    <a:pt x="212" y="336"/>
                  </a:cubicBezTo>
                  <a:cubicBezTo>
                    <a:pt x="194" y="335"/>
                    <a:pt x="191" y="334"/>
                    <a:pt x="191" y="327"/>
                  </a:cubicBezTo>
                  <a:cubicBezTo>
                    <a:pt x="191" y="323"/>
                    <a:pt x="198" y="306"/>
                    <a:pt x="201" y="295"/>
                  </a:cubicBezTo>
                  <a:lnTo>
                    <a:pt x="227" y="223"/>
                  </a:lnTo>
                  <a:cubicBezTo>
                    <a:pt x="231" y="212"/>
                    <a:pt x="232" y="211"/>
                    <a:pt x="237" y="206"/>
                  </a:cubicBezTo>
                  <a:lnTo>
                    <a:pt x="427" y="59"/>
                  </a:lnTo>
                </a:path>
              </a:pathLst>
            </a:custGeom>
            <a:solidFill>
              <a:srgbClr val="000000"/>
            </a:solidFill>
            <a:ln w="15840">
              <a:noFill/>
            </a:ln>
          </p:spPr>
        </p:sp>
        <p:sp>
          <p:nvSpPr>
            <p:cNvPr id="2922" name="Freeform 229"/>
            <p:cNvSpPr/>
            <p:nvPr/>
          </p:nvSpPr>
          <p:spPr>
            <a:xfrm>
              <a:off x="5842080" y="5934240"/>
              <a:ext cx="84600" cy="113400"/>
            </a:xfrm>
            <a:custGeom>
              <a:avLst/>
              <a:gdLst/>
              <a:ahLst/>
              <a:rect l="0" t="0" r="r" b="b"/>
              <a:pathLst>
                <a:path w="235" h="315">
                  <a:moveTo>
                    <a:pt x="234" y="14"/>
                  </a:moveTo>
                  <a:cubicBezTo>
                    <a:pt x="234" y="7"/>
                    <a:pt x="227" y="0"/>
                    <a:pt x="213" y="0"/>
                  </a:cubicBezTo>
                  <a:cubicBezTo>
                    <a:pt x="198" y="0"/>
                    <a:pt x="182" y="11"/>
                    <a:pt x="182" y="20"/>
                  </a:cubicBezTo>
                  <a:cubicBezTo>
                    <a:pt x="182" y="26"/>
                    <a:pt x="189" y="34"/>
                    <a:pt x="205" y="34"/>
                  </a:cubicBezTo>
                  <a:cubicBezTo>
                    <a:pt x="219" y="34"/>
                    <a:pt x="234" y="25"/>
                    <a:pt x="234" y="14"/>
                  </a:cubicBezTo>
                  <a:moveTo>
                    <a:pt x="120" y="258"/>
                  </a:moveTo>
                  <a:cubicBezTo>
                    <a:pt x="112" y="282"/>
                    <a:pt x="84" y="303"/>
                    <a:pt x="52" y="303"/>
                  </a:cubicBezTo>
                  <a:cubicBezTo>
                    <a:pt x="45" y="303"/>
                    <a:pt x="40" y="302"/>
                    <a:pt x="33" y="301"/>
                  </a:cubicBezTo>
                  <a:cubicBezTo>
                    <a:pt x="46" y="296"/>
                    <a:pt x="52" y="288"/>
                    <a:pt x="52" y="282"/>
                  </a:cubicBezTo>
                  <a:cubicBezTo>
                    <a:pt x="52" y="274"/>
                    <a:pt x="41" y="269"/>
                    <a:pt x="31" y="269"/>
                  </a:cubicBezTo>
                  <a:cubicBezTo>
                    <a:pt x="14" y="269"/>
                    <a:pt x="0" y="279"/>
                    <a:pt x="0" y="291"/>
                  </a:cubicBezTo>
                  <a:cubicBezTo>
                    <a:pt x="0" y="305"/>
                    <a:pt x="21" y="314"/>
                    <a:pt x="53" y="314"/>
                  </a:cubicBezTo>
                  <a:cubicBezTo>
                    <a:pt x="84" y="314"/>
                    <a:pt x="146" y="301"/>
                    <a:pt x="163" y="257"/>
                  </a:cubicBezTo>
                  <a:lnTo>
                    <a:pt x="212" y="127"/>
                  </a:lnTo>
                  <a:cubicBezTo>
                    <a:pt x="213" y="123"/>
                    <a:pt x="215" y="120"/>
                    <a:pt x="215" y="115"/>
                  </a:cubicBezTo>
                  <a:cubicBezTo>
                    <a:pt x="215" y="95"/>
                    <a:pt x="189" y="81"/>
                    <a:pt x="157" y="81"/>
                  </a:cubicBezTo>
                  <a:cubicBezTo>
                    <a:pt x="98" y="81"/>
                    <a:pt x="64" y="130"/>
                    <a:pt x="64" y="136"/>
                  </a:cubicBezTo>
                  <a:cubicBezTo>
                    <a:pt x="64" y="141"/>
                    <a:pt x="71" y="141"/>
                    <a:pt x="72" y="141"/>
                  </a:cubicBezTo>
                  <a:cubicBezTo>
                    <a:pt x="79" y="141"/>
                    <a:pt x="79" y="139"/>
                    <a:pt x="84" y="134"/>
                  </a:cubicBezTo>
                  <a:cubicBezTo>
                    <a:pt x="96" y="112"/>
                    <a:pt x="124" y="90"/>
                    <a:pt x="155" y="90"/>
                  </a:cubicBezTo>
                  <a:cubicBezTo>
                    <a:pt x="169" y="90"/>
                    <a:pt x="174" y="96"/>
                    <a:pt x="174" y="108"/>
                  </a:cubicBezTo>
                  <a:cubicBezTo>
                    <a:pt x="174" y="112"/>
                    <a:pt x="172" y="117"/>
                    <a:pt x="172" y="120"/>
                  </a:cubicBezTo>
                  <a:lnTo>
                    <a:pt x="120" y="258"/>
                  </a:lnTo>
                </a:path>
              </a:pathLst>
            </a:custGeom>
            <a:solidFill>
              <a:srgbClr val="000000"/>
            </a:solidFill>
            <a:ln w="15840">
              <a:noFill/>
            </a:ln>
          </p:spPr>
        </p:sp>
        <p:sp>
          <p:nvSpPr>
            <p:cNvPr id="2923" name="Freeform 230"/>
            <p:cNvSpPr/>
            <p:nvPr/>
          </p:nvSpPr>
          <p:spPr>
            <a:xfrm>
              <a:off x="6055200" y="5892480"/>
              <a:ext cx="137160" cy="108360"/>
            </a:xfrm>
            <a:custGeom>
              <a:avLst/>
              <a:gdLst/>
              <a:ahLst/>
              <a:rect l="0" t="0" r="r" b="b"/>
              <a:pathLst>
                <a:path w="381" h="301">
                  <a:moveTo>
                    <a:pt x="353" y="161"/>
                  </a:moveTo>
                  <a:cubicBezTo>
                    <a:pt x="367" y="161"/>
                    <a:pt x="380" y="161"/>
                    <a:pt x="380" y="150"/>
                  </a:cubicBezTo>
                  <a:cubicBezTo>
                    <a:pt x="380" y="139"/>
                    <a:pt x="367" y="139"/>
                    <a:pt x="353" y="139"/>
                  </a:cubicBezTo>
                  <a:lnTo>
                    <a:pt x="31" y="139"/>
                  </a:lnTo>
                  <a:cubicBezTo>
                    <a:pt x="40" y="70"/>
                    <a:pt x="127" y="21"/>
                    <a:pt x="234" y="21"/>
                  </a:cubicBezTo>
                  <a:lnTo>
                    <a:pt x="353" y="21"/>
                  </a:lnTo>
                  <a:cubicBezTo>
                    <a:pt x="367" y="21"/>
                    <a:pt x="380" y="21"/>
                    <a:pt x="380" y="11"/>
                  </a:cubicBezTo>
                  <a:cubicBezTo>
                    <a:pt x="380" y="0"/>
                    <a:pt x="367" y="0"/>
                    <a:pt x="353" y="0"/>
                  </a:cubicBezTo>
                  <a:lnTo>
                    <a:pt x="232" y="0"/>
                  </a:lnTo>
                  <a:cubicBezTo>
                    <a:pt x="103" y="0"/>
                    <a:pt x="0" y="67"/>
                    <a:pt x="0" y="150"/>
                  </a:cubicBezTo>
                  <a:cubicBezTo>
                    <a:pt x="0" y="232"/>
                    <a:pt x="103" y="300"/>
                    <a:pt x="232" y="300"/>
                  </a:cubicBezTo>
                  <a:lnTo>
                    <a:pt x="353" y="300"/>
                  </a:lnTo>
                  <a:cubicBezTo>
                    <a:pt x="367" y="300"/>
                    <a:pt x="380" y="300"/>
                    <a:pt x="380" y="289"/>
                  </a:cubicBezTo>
                  <a:cubicBezTo>
                    <a:pt x="380" y="279"/>
                    <a:pt x="367" y="279"/>
                    <a:pt x="353" y="279"/>
                  </a:cubicBezTo>
                  <a:lnTo>
                    <a:pt x="234" y="279"/>
                  </a:lnTo>
                  <a:cubicBezTo>
                    <a:pt x="127" y="279"/>
                    <a:pt x="40" y="230"/>
                    <a:pt x="31" y="161"/>
                  </a:cubicBezTo>
                  <a:lnTo>
                    <a:pt x="353" y="161"/>
                  </a:lnTo>
                </a:path>
              </a:pathLst>
            </a:custGeom>
            <a:solidFill>
              <a:srgbClr val="000000"/>
            </a:solidFill>
            <a:ln w="15840">
              <a:noFill/>
            </a:ln>
          </p:spPr>
        </p:sp>
        <p:sp>
          <p:nvSpPr>
            <p:cNvPr id="2924" name="Freeform 231"/>
            <p:cNvSpPr/>
            <p:nvPr/>
          </p:nvSpPr>
          <p:spPr>
            <a:xfrm>
              <a:off x="6296400" y="5867280"/>
              <a:ext cx="186120" cy="126000"/>
            </a:xfrm>
            <a:custGeom>
              <a:avLst/>
              <a:gdLst/>
              <a:ahLst/>
              <a:rect l="0" t="0" r="r" b="b"/>
              <a:pathLst>
                <a:path w="517" h="350">
                  <a:moveTo>
                    <a:pt x="306" y="36"/>
                  </a:moveTo>
                  <a:cubicBezTo>
                    <a:pt x="311" y="22"/>
                    <a:pt x="313" y="19"/>
                    <a:pt x="324" y="18"/>
                  </a:cubicBezTo>
                  <a:cubicBezTo>
                    <a:pt x="330" y="16"/>
                    <a:pt x="355" y="16"/>
                    <a:pt x="372" y="16"/>
                  </a:cubicBezTo>
                  <a:cubicBezTo>
                    <a:pt x="447" y="16"/>
                    <a:pt x="482" y="18"/>
                    <a:pt x="482" y="59"/>
                  </a:cubicBezTo>
                  <a:cubicBezTo>
                    <a:pt x="482" y="66"/>
                    <a:pt x="478" y="87"/>
                    <a:pt x="475" y="100"/>
                  </a:cubicBezTo>
                  <a:cubicBezTo>
                    <a:pt x="475" y="102"/>
                    <a:pt x="473" y="108"/>
                    <a:pt x="473" y="109"/>
                  </a:cubicBezTo>
                  <a:cubicBezTo>
                    <a:pt x="473" y="112"/>
                    <a:pt x="475" y="116"/>
                    <a:pt x="482" y="116"/>
                  </a:cubicBezTo>
                  <a:cubicBezTo>
                    <a:pt x="490" y="116"/>
                    <a:pt x="492" y="112"/>
                    <a:pt x="494" y="104"/>
                  </a:cubicBezTo>
                  <a:lnTo>
                    <a:pt x="515" y="14"/>
                  </a:lnTo>
                  <a:cubicBezTo>
                    <a:pt x="515" y="13"/>
                    <a:pt x="516" y="7"/>
                    <a:pt x="516" y="6"/>
                  </a:cubicBezTo>
                  <a:cubicBezTo>
                    <a:pt x="516" y="0"/>
                    <a:pt x="508" y="0"/>
                    <a:pt x="496" y="0"/>
                  </a:cubicBezTo>
                  <a:lnTo>
                    <a:pt x="74" y="0"/>
                  </a:lnTo>
                  <a:cubicBezTo>
                    <a:pt x="57" y="0"/>
                    <a:pt x="55" y="0"/>
                    <a:pt x="50" y="11"/>
                  </a:cubicBezTo>
                  <a:lnTo>
                    <a:pt x="5" y="101"/>
                  </a:lnTo>
                  <a:cubicBezTo>
                    <a:pt x="3" y="102"/>
                    <a:pt x="0" y="109"/>
                    <a:pt x="0" y="110"/>
                  </a:cubicBezTo>
                  <a:cubicBezTo>
                    <a:pt x="0" y="114"/>
                    <a:pt x="3" y="116"/>
                    <a:pt x="9" y="116"/>
                  </a:cubicBezTo>
                  <a:cubicBezTo>
                    <a:pt x="17" y="116"/>
                    <a:pt x="17" y="114"/>
                    <a:pt x="22" y="105"/>
                  </a:cubicBezTo>
                  <a:cubicBezTo>
                    <a:pt x="64" y="26"/>
                    <a:pt x="83" y="16"/>
                    <a:pt x="194" y="16"/>
                  </a:cubicBezTo>
                  <a:lnTo>
                    <a:pt x="224" y="16"/>
                  </a:lnTo>
                  <a:cubicBezTo>
                    <a:pt x="246" y="16"/>
                    <a:pt x="246" y="18"/>
                    <a:pt x="246" y="22"/>
                  </a:cubicBezTo>
                  <a:cubicBezTo>
                    <a:pt x="246" y="26"/>
                    <a:pt x="243" y="32"/>
                    <a:pt x="243" y="33"/>
                  </a:cubicBezTo>
                  <a:lnTo>
                    <a:pt x="141" y="309"/>
                  </a:lnTo>
                  <a:cubicBezTo>
                    <a:pt x="134" y="328"/>
                    <a:pt x="133" y="334"/>
                    <a:pt x="52" y="334"/>
                  </a:cubicBezTo>
                  <a:cubicBezTo>
                    <a:pt x="24" y="334"/>
                    <a:pt x="19" y="334"/>
                    <a:pt x="19" y="343"/>
                  </a:cubicBezTo>
                  <a:cubicBezTo>
                    <a:pt x="19" y="349"/>
                    <a:pt x="28" y="349"/>
                    <a:pt x="31" y="349"/>
                  </a:cubicBezTo>
                  <a:cubicBezTo>
                    <a:pt x="52" y="349"/>
                    <a:pt x="74" y="349"/>
                    <a:pt x="95" y="349"/>
                  </a:cubicBezTo>
                  <a:cubicBezTo>
                    <a:pt x="115" y="349"/>
                    <a:pt x="138" y="348"/>
                    <a:pt x="158" y="348"/>
                  </a:cubicBezTo>
                  <a:cubicBezTo>
                    <a:pt x="179" y="348"/>
                    <a:pt x="201" y="349"/>
                    <a:pt x="222" y="349"/>
                  </a:cubicBezTo>
                  <a:cubicBezTo>
                    <a:pt x="243" y="349"/>
                    <a:pt x="267" y="349"/>
                    <a:pt x="287" y="349"/>
                  </a:cubicBezTo>
                  <a:cubicBezTo>
                    <a:pt x="294" y="349"/>
                    <a:pt x="305" y="349"/>
                    <a:pt x="305" y="340"/>
                  </a:cubicBezTo>
                  <a:cubicBezTo>
                    <a:pt x="305" y="334"/>
                    <a:pt x="298" y="334"/>
                    <a:pt x="279" y="334"/>
                  </a:cubicBezTo>
                  <a:cubicBezTo>
                    <a:pt x="260" y="334"/>
                    <a:pt x="250" y="334"/>
                    <a:pt x="231" y="333"/>
                  </a:cubicBezTo>
                  <a:cubicBezTo>
                    <a:pt x="208" y="332"/>
                    <a:pt x="201" y="329"/>
                    <a:pt x="201" y="321"/>
                  </a:cubicBezTo>
                  <a:cubicBezTo>
                    <a:pt x="201" y="321"/>
                    <a:pt x="201" y="319"/>
                    <a:pt x="205" y="310"/>
                  </a:cubicBezTo>
                  <a:lnTo>
                    <a:pt x="306" y="36"/>
                  </a:lnTo>
                </a:path>
              </a:pathLst>
            </a:custGeom>
            <a:solidFill>
              <a:srgbClr val="000000"/>
            </a:solidFill>
            <a:ln w="15840">
              <a:noFill/>
            </a:ln>
          </p:spPr>
        </p:sp>
        <p:sp>
          <p:nvSpPr>
            <p:cNvPr id="2925" name="Freeform 232"/>
            <p:cNvSpPr/>
            <p:nvPr/>
          </p:nvSpPr>
          <p:spPr>
            <a:xfrm>
              <a:off x="6494400" y="59731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26" name="Freeform 233"/>
            <p:cNvSpPr/>
            <p:nvPr/>
          </p:nvSpPr>
          <p:spPr>
            <a:xfrm>
              <a:off x="6599880" y="5865840"/>
              <a:ext cx="225360" cy="127440"/>
            </a:xfrm>
            <a:custGeom>
              <a:avLst/>
              <a:gdLst/>
              <a:ahLst/>
              <a:rect l="0" t="0" r="r" b="b"/>
              <a:pathLst>
                <a:path w="626" h="354">
                  <a:moveTo>
                    <a:pt x="348" y="141"/>
                  </a:moveTo>
                  <a:lnTo>
                    <a:pt x="284" y="37"/>
                  </a:lnTo>
                  <a:cubicBezTo>
                    <a:pt x="281" y="34"/>
                    <a:pt x="281" y="32"/>
                    <a:pt x="281" y="30"/>
                  </a:cubicBezTo>
                  <a:cubicBezTo>
                    <a:pt x="281" y="28"/>
                    <a:pt x="293" y="18"/>
                    <a:pt x="325" y="16"/>
                  </a:cubicBezTo>
                  <a:cubicBezTo>
                    <a:pt x="332" y="15"/>
                    <a:pt x="339" y="15"/>
                    <a:pt x="339" y="6"/>
                  </a:cubicBezTo>
                  <a:cubicBezTo>
                    <a:pt x="339" y="0"/>
                    <a:pt x="330" y="0"/>
                    <a:pt x="329" y="0"/>
                  </a:cubicBezTo>
                  <a:cubicBezTo>
                    <a:pt x="298" y="0"/>
                    <a:pt x="265" y="1"/>
                    <a:pt x="232" y="1"/>
                  </a:cubicBezTo>
                  <a:cubicBezTo>
                    <a:pt x="213" y="1"/>
                    <a:pt x="167" y="0"/>
                    <a:pt x="148" y="0"/>
                  </a:cubicBezTo>
                  <a:cubicBezTo>
                    <a:pt x="143" y="0"/>
                    <a:pt x="134" y="0"/>
                    <a:pt x="134" y="11"/>
                  </a:cubicBezTo>
                  <a:cubicBezTo>
                    <a:pt x="134" y="16"/>
                    <a:pt x="141" y="16"/>
                    <a:pt x="151" y="16"/>
                  </a:cubicBezTo>
                  <a:cubicBezTo>
                    <a:pt x="198" y="16"/>
                    <a:pt x="201" y="21"/>
                    <a:pt x="208" y="33"/>
                  </a:cubicBezTo>
                  <a:lnTo>
                    <a:pt x="298" y="177"/>
                  </a:lnTo>
                  <a:lnTo>
                    <a:pt x="138" y="294"/>
                  </a:lnTo>
                  <a:lnTo>
                    <a:pt x="127" y="300"/>
                  </a:lnTo>
                  <a:cubicBezTo>
                    <a:pt x="91" y="327"/>
                    <a:pt x="55" y="335"/>
                    <a:pt x="17" y="336"/>
                  </a:cubicBezTo>
                  <a:cubicBezTo>
                    <a:pt x="7" y="337"/>
                    <a:pt x="0" y="337"/>
                    <a:pt x="0" y="347"/>
                  </a:cubicBezTo>
                  <a:cubicBezTo>
                    <a:pt x="0" y="348"/>
                    <a:pt x="0" y="353"/>
                    <a:pt x="10" y="353"/>
                  </a:cubicBezTo>
                  <a:cubicBezTo>
                    <a:pt x="33" y="353"/>
                    <a:pt x="57" y="351"/>
                    <a:pt x="81" y="351"/>
                  </a:cubicBezTo>
                  <a:cubicBezTo>
                    <a:pt x="108" y="351"/>
                    <a:pt x="139" y="353"/>
                    <a:pt x="165" y="353"/>
                  </a:cubicBezTo>
                  <a:cubicBezTo>
                    <a:pt x="170" y="353"/>
                    <a:pt x="179" y="353"/>
                    <a:pt x="179" y="342"/>
                  </a:cubicBezTo>
                  <a:cubicBezTo>
                    <a:pt x="179" y="337"/>
                    <a:pt x="172" y="336"/>
                    <a:pt x="170" y="336"/>
                  </a:cubicBezTo>
                  <a:cubicBezTo>
                    <a:pt x="163" y="336"/>
                    <a:pt x="139" y="335"/>
                    <a:pt x="139" y="321"/>
                  </a:cubicBezTo>
                  <a:cubicBezTo>
                    <a:pt x="139" y="313"/>
                    <a:pt x="151" y="305"/>
                    <a:pt x="160" y="298"/>
                  </a:cubicBezTo>
                  <a:lnTo>
                    <a:pt x="237" y="241"/>
                  </a:lnTo>
                  <a:lnTo>
                    <a:pt x="306" y="191"/>
                  </a:lnTo>
                  <a:lnTo>
                    <a:pt x="382" y="314"/>
                  </a:lnTo>
                  <a:cubicBezTo>
                    <a:pt x="385" y="320"/>
                    <a:pt x="387" y="321"/>
                    <a:pt x="387" y="322"/>
                  </a:cubicBezTo>
                  <a:cubicBezTo>
                    <a:pt x="387" y="326"/>
                    <a:pt x="372" y="335"/>
                    <a:pt x="342" y="336"/>
                  </a:cubicBezTo>
                  <a:cubicBezTo>
                    <a:pt x="334" y="337"/>
                    <a:pt x="327" y="337"/>
                    <a:pt x="327" y="347"/>
                  </a:cubicBezTo>
                  <a:cubicBezTo>
                    <a:pt x="327" y="353"/>
                    <a:pt x="336" y="353"/>
                    <a:pt x="339" y="353"/>
                  </a:cubicBezTo>
                  <a:cubicBezTo>
                    <a:pt x="360" y="353"/>
                    <a:pt x="413" y="351"/>
                    <a:pt x="434" y="351"/>
                  </a:cubicBezTo>
                  <a:cubicBezTo>
                    <a:pt x="453" y="351"/>
                    <a:pt x="499" y="353"/>
                    <a:pt x="518" y="353"/>
                  </a:cubicBezTo>
                  <a:cubicBezTo>
                    <a:pt x="523" y="353"/>
                    <a:pt x="533" y="353"/>
                    <a:pt x="533" y="343"/>
                  </a:cubicBezTo>
                  <a:cubicBezTo>
                    <a:pt x="533" y="336"/>
                    <a:pt x="525" y="336"/>
                    <a:pt x="520" y="336"/>
                  </a:cubicBezTo>
                  <a:cubicBezTo>
                    <a:pt x="468" y="336"/>
                    <a:pt x="466" y="335"/>
                    <a:pt x="454" y="314"/>
                  </a:cubicBezTo>
                  <a:cubicBezTo>
                    <a:pt x="425" y="266"/>
                    <a:pt x="373" y="185"/>
                    <a:pt x="356" y="155"/>
                  </a:cubicBezTo>
                  <a:cubicBezTo>
                    <a:pt x="408" y="118"/>
                    <a:pt x="487" y="56"/>
                    <a:pt x="511" y="42"/>
                  </a:cubicBezTo>
                  <a:cubicBezTo>
                    <a:pt x="533" y="30"/>
                    <a:pt x="563" y="18"/>
                    <a:pt x="608" y="16"/>
                  </a:cubicBezTo>
                  <a:cubicBezTo>
                    <a:pt x="618" y="15"/>
                    <a:pt x="625" y="15"/>
                    <a:pt x="625" y="6"/>
                  </a:cubicBezTo>
                  <a:cubicBezTo>
                    <a:pt x="625" y="5"/>
                    <a:pt x="625" y="0"/>
                    <a:pt x="614" y="0"/>
                  </a:cubicBezTo>
                  <a:cubicBezTo>
                    <a:pt x="592" y="0"/>
                    <a:pt x="568" y="1"/>
                    <a:pt x="544" y="1"/>
                  </a:cubicBezTo>
                  <a:cubicBezTo>
                    <a:pt x="516" y="1"/>
                    <a:pt x="487" y="0"/>
                    <a:pt x="459" y="0"/>
                  </a:cubicBezTo>
                  <a:cubicBezTo>
                    <a:pt x="454" y="0"/>
                    <a:pt x="446" y="0"/>
                    <a:pt x="446" y="11"/>
                  </a:cubicBezTo>
                  <a:cubicBezTo>
                    <a:pt x="446" y="14"/>
                    <a:pt x="449" y="15"/>
                    <a:pt x="454" y="16"/>
                  </a:cubicBezTo>
                  <a:cubicBezTo>
                    <a:pt x="461" y="16"/>
                    <a:pt x="484" y="18"/>
                    <a:pt x="484" y="32"/>
                  </a:cubicBezTo>
                  <a:cubicBezTo>
                    <a:pt x="484" y="40"/>
                    <a:pt x="477" y="46"/>
                    <a:pt x="470" y="50"/>
                  </a:cubicBezTo>
                  <a:lnTo>
                    <a:pt x="348" y="141"/>
                  </a:lnTo>
                </a:path>
              </a:pathLst>
            </a:custGeom>
            <a:solidFill>
              <a:srgbClr val="000000"/>
            </a:solidFill>
            <a:ln w="15840">
              <a:noFill/>
            </a:ln>
          </p:spPr>
        </p:sp>
        <p:sp>
          <p:nvSpPr>
            <p:cNvPr id="2927" name="Freeform 234"/>
            <p:cNvSpPr/>
            <p:nvPr/>
          </p:nvSpPr>
          <p:spPr>
            <a:xfrm>
              <a:off x="6826680" y="5934240"/>
              <a:ext cx="58680" cy="88200"/>
            </a:xfrm>
            <a:custGeom>
              <a:avLst/>
              <a:gdLst/>
              <a:ahLst/>
              <a:rect l="0" t="0" r="r" b="b"/>
              <a:pathLst>
                <a:path w="163" h="245">
                  <a:moveTo>
                    <a:pt x="148" y="14"/>
                  </a:moveTo>
                  <a:cubicBezTo>
                    <a:pt x="148" y="8"/>
                    <a:pt x="141" y="0"/>
                    <a:pt x="127" y="0"/>
                  </a:cubicBezTo>
                  <a:cubicBezTo>
                    <a:pt x="112" y="0"/>
                    <a:pt x="96" y="9"/>
                    <a:pt x="96" y="20"/>
                  </a:cubicBezTo>
                  <a:cubicBezTo>
                    <a:pt x="96" y="26"/>
                    <a:pt x="103" y="34"/>
                    <a:pt x="119" y="34"/>
                  </a:cubicBezTo>
                  <a:cubicBezTo>
                    <a:pt x="134" y="34"/>
                    <a:pt x="148" y="23"/>
                    <a:pt x="148" y="14"/>
                  </a:cubicBezTo>
                  <a:moveTo>
                    <a:pt x="40" y="198"/>
                  </a:moveTo>
                  <a:cubicBezTo>
                    <a:pt x="36" y="203"/>
                    <a:pt x="34" y="206"/>
                    <a:pt x="34" y="213"/>
                  </a:cubicBezTo>
                  <a:cubicBezTo>
                    <a:pt x="34" y="230"/>
                    <a:pt x="55" y="244"/>
                    <a:pt x="84" y="244"/>
                  </a:cubicBezTo>
                  <a:cubicBezTo>
                    <a:pt x="139" y="244"/>
                    <a:pt x="162" y="193"/>
                    <a:pt x="162" y="189"/>
                  </a:cubicBezTo>
                  <a:cubicBezTo>
                    <a:pt x="162" y="184"/>
                    <a:pt x="155" y="184"/>
                    <a:pt x="153" y="184"/>
                  </a:cubicBezTo>
                  <a:cubicBezTo>
                    <a:pt x="146" y="184"/>
                    <a:pt x="146" y="186"/>
                    <a:pt x="143" y="190"/>
                  </a:cubicBezTo>
                  <a:cubicBezTo>
                    <a:pt x="131" y="219"/>
                    <a:pt x="107" y="233"/>
                    <a:pt x="86" y="233"/>
                  </a:cubicBezTo>
                  <a:cubicBezTo>
                    <a:pt x="76" y="233"/>
                    <a:pt x="74" y="228"/>
                    <a:pt x="74" y="221"/>
                  </a:cubicBezTo>
                  <a:cubicBezTo>
                    <a:pt x="74" y="212"/>
                    <a:pt x="77" y="206"/>
                    <a:pt x="83" y="198"/>
                  </a:cubicBezTo>
                  <a:cubicBezTo>
                    <a:pt x="88" y="187"/>
                    <a:pt x="93" y="178"/>
                    <a:pt x="100" y="169"/>
                  </a:cubicBezTo>
                  <a:cubicBezTo>
                    <a:pt x="103" y="161"/>
                    <a:pt x="122" y="127"/>
                    <a:pt x="126" y="123"/>
                  </a:cubicBezTo>
                  <a:cubicBezTo>
                    <a:pt x="127" y="120"/>
                    <a:pt x="129" y="115"/>
                    <a:pt x="129" y="111"/>
                  </a:cubicBezTo>
                  <a:cubicBezTo>
                    <a:pt x="129" y="94"/>
                    <a:pt x="107" y="81"/>
                    <a:pt x="77" y="81"/>
                  </a:cubicBezTo>
                  <a:cubicBezTo>
                    <a:pt x="24" y="81"/>
                    <a:pt x="0" y="130"/>
                    <a:pt x="0" y="136"/>
                  </a:cubicBezTo>
                  <a:cubicBezTo>
                    <a:pt x="0" y="141"/>
                    <a:pt x="7" y="141"/>
                    <a:pt x="9" y="141"/>
                  </a:cubicBezTo>
                  <a:cubicBezTo>
                    <a:pt x="17" y="141"/>
                    <a:pt x="17" y="138"/>
                    <a:pt x="19" y="135"/>
                  </a:cubicBezTo>
                  <a:cubicBezTo>
                    <a:pt x="33" y="103"/>
                    <a:pt x="57" y="90"/>
                    <a:pt x="76" y="90"/>
                  </a:cubicBezTo>
                  <a:cubicBezTo>
                    <a:pt x="84" y="90"/>
                    <a:pt x="89" y="94"/>
                    <a:pt x="89" y="103"/>
                  </a:cubicBezTo>
                  <a:cubicBezTo>
                    <a:pt x="89" y="111"/>
                    <a:pt x="86" y="117"/>
                    <a:pt x="72" y="139"/>
                  </a:cubicBezTo>
                  <a:lnTo>
                    <a:pt x="40" y="198"/>
                  </a:lnTo>
                </a:path>
              </a:pathLst>
            </a:custGeom>
            <a:solidFill>
              <a:srgbClr val="000000"/>
            </a:solidFill>
            <a:ln w="15840">
              <a:noFill/>
            </a:ln>
          </p:spPr>
        </p:sp>
        <p:sp>
          <p:nvSpPr>
            <p:cNvPr id="2928" name="Freeform 235"/>
            <p:cNvSpPr/>
            <p:nvPr/>
          </p:nvSpPr>
          <p:spPr>
            <a:xfrm>
              <a:off x="6998760" y="5915160"/>
              <a:ext cx="242640" cy="62640"/>
            </a:xfrm>
            <a:custGeom>
              <a:avLst/>
              <a:gdLst/>
              <a:ahLst/>
              <a:rect l="0" t="0" r="r" b="b"/>
              <a:pathLst>
                <a:path w="674" h="174">
                  <a:moveTo>
                    <a:pt x="102" y="39"/>
                  </a:moveTo>
                  <a:cubicBezTo>
                    <a:pt x="93" y="33"/>
                    <a:pt x="88" y="33"/>
                    <a:pt x="86" y="33"/>
                  </a:cubicBezTo>
                  <a:cubicBezTo>
                    <a:pt x="81" y="33"/>
                    <a:pt x="79" y="33"/>
                    <a:pt x="64" y="43"/>
                  </a:cubicBezTo>
                  <a:lnTo>
                    <a:pt x="12" y="74"/>
                  </a:lnTo>
                  <a:cubicBezTo>
                    <a:pt x="3" y="80"/>
                    <a:pt x="0" y="82"/>
                    <a:pt x="0" y="87"/>
                  </a:cubicBezTo>
                  <a:cubicBezTo>
                    <a:pt x="0" y="93"/>
                    <a:pt x="7" y="97"/>
                    <a:pt x="15" y="97"/>
                  </a:cubicBezTo>
                  <a:cubicBezTo>
                    <a:pt x="19" y="97"/>
                    <a:pt x="21" y="97"/>
                    <a:pt x="34" y="89"/>
                  </a:cubicBezTo>
                  <a:cubicBezTo>
                    <a:pt x="50" y="80"/>
                    <a:pt x="65" y="69"/>
                    <a:pt x="86" y="57"/>
                  </a:cubicBezTo>
                  <a:lnTo>
                    <a:pt x="189" y="122"/>
                  </a:lnTo>
                  <a:cubicBezTo>
                    <a:pt x="191" y="122"/>
                    <a:pt x="205" y="130"/>
                    <a:pt x="208" y="132"/>
                  </a:cubicBezTo>
                  <a:cubicBezTo>
                    <a:pt x="219" y="139"/>
                    <a:pt x="220" y="139"/>
                    <a:pt x="225" y="139"/>
                  </a:cubicBezTo>
                  <a:cubicBezTo>
                    <a:pt x="231" y="139"/>
                    <a:pt x="232" y="139"/>
                    <a:pt x="250" y="130"/>
                  </a:cubicBezTo>
                  <a:lnTo>
                    <a:pt x="310" y="93"/>
                  </a:lnTo>
                  <a:lnTo>
                    <a:pt x="367" y="57"/>
                  </a:lnTo>
                  <a:lnTo>
                    <a:pt x="422" y="91"/>
                  </a:lnTo>
                  <a:cubicBezTo>
                    <a:pt x="430" y="97"/>
                    <a:pt x="432" y="97"/>
                    <a:pt x="447" y="97"/>
                  </a:cubicBezTo>
                  <a:lnTo>
                    <a:pt x="611" y="97"/>
                  </a:lnTo>
                  <a:cubicBezTo>
                    <a:pt x="604" y="101"/>
                    <a:pt x="561" y="127"/>
                    <a:pt x="535" y="173"/>
                  </a:cubicBezTo>
                  <a:lnTo>
                    <a:pt x="559" y="173"/>
                  </a:lnTo>
                  <a:cubicBezTo>
                    <a:pt x="571" y="149"/>
                    <a:pt x="601" y="112"/>
                    <a:pt x="673" y="87"/>
                  </a:cubicBezTo>
                  <a:cubicBezTo>
                    <a:pt x="601" y="60"/>
                    <a:pt x="571" y="23"/>
                    <a:pt x="559" y="0"/>
                  </a:cubicBezTo>
                  <a:lnTo>
                    <a:pt x="535" y="0"/>
                  </a:lnTo>
                  <a:cubicBezTo>
                    <a:pt x="561" y="47"/>
                    <a:pt x="604" y="71"/>
                    <a:pt x="611" y="76"/>
                  </a:cubicBezTo>
                  <a:lnTo>
                    <a:pt x="442" y="76"/>
                  </a:lnTo>
                  <a:cubicBezTo>
                    <a:pt x="413" y="57"/>
                    <a:pt x="404" y="52"/>
                    <a:pt x="387" y="41"/>
                  </a:cubicBezTo>
                  <a:cubicBezTo>
                    <a:pt x="373" y="33"/>
                    <a:pt x="372" y="33"/>
                    <a:pt x="367" y="33"/>
                  </a:cubicBezTo>
                  <a:cubicBezTo>
                    <a:pt x="361" y="33"/>
                    <a:pt x="360" y="34"/>
                    <a:pt x="351" y="39"/>
                  </a:cubicBezTo>
                  <a:cubicBezTo>
                    <a:pt x="349" y="40"/>
                    <a:pt x="243" y="105"/>
                    <a:pt x="225" y="116"/>
                  </a:cubicBezTo>
                  <a:lnTo>
                    <a:pt x="102" y="39"/>
                  </a:lnTo>
                </a:path>
              </a:pathLst>
            </a:custGeom>
            <a:solidFill>
              <a:srgbClr val="000000"/>
            </a:solidFill>
            <a:ln w="15840">
              <a:noFill/>
            </a:ln>
          </p:spPr>
        </p:sp>
        <p:sp>
          <p:nvSpPr>
            <p:cNvPr id="2929" name="Freeform 236"/>
            <p:cNvSpPr/>
            <p:nvPr/>
          </p:nvSpPr>
          <p:spPr>
            <a:xfrm>
              <a:off x="7341480" y="5865840"/>
              <a:ext cx="198720" cy="127440"/>
            </a:xfrm>
            <a:custGeom>
              <a:avLst/>
              <a:gdLst/>
              <a:ahLst/>
              <a:rect l="0" t="0" r="r" b="b"/>
              <a:pathLst>
                <a:path w="552" h="354">
                  <a:moveTo>
                    <a:pt x="427" y="59"/>
                  </a:moveTo>
                  <a:lnTo>
                    <a:pt x="437" y="52"/>
                  </a:lnTo>
                  <a:cubicBezTo>
                    <a:pt x="459" y="36"/>
                    <a:pt x="485" y="19"/>
                    <a:pt x="537" y="16"/>
                  </a:cubicBezTo>
                  <a:cubicBezTo>
                    <a:pt x="544" y="15"/>
                    <a:pt x="551" y="15"/>
                    <a:pt x="551" y="6"/>
                  </a:cubicBezTo>
                  <a:cubicBezTo>
                    <a:pt x="551" y="2"/>
                    <a:pt x="547" y="0"/>
                    <a:pt x="542" y="0"/>
                  </a:cubicBezTo>
                  <a:cubicBezTo>
                    <a:pt x="521" y="0"/>
                    <a:pt x="499" y="1"/>
                    <a:pt x="480" y="1"/>
                  </a:cubicBezTo>
                  <a:cubicBezTo>
                    <a:pt x="454" y="1"/>
                    <a:pt x="429" y="0"/>
                    <a:pt x="403" y="0"/>
                  </a:cubicBezTo>
                  <a:cubicBezTo>
                    <a:pt x="399" y="0"/>
                    <a:pt x="389" y="0"/>
                    <a:pt x="389" y="9"/>
                  </a:cubicBezTo>
                  <a:cubicBezTo>
                    <a:pt x="389" y="15"/>
                    <a:pt x="398" y="16"/>
                    <a:pt x="401" y="16"/>
                  </a:cubicBezTo>
                  <a:cubicBezTo>
                    <a:pt x="406" y="16"/>
                    <a:pt x="429" y="18"/>
                    <a:pt x="429" y="28"/>
                  </a:cubicBezTo>
                  <a:cubicBezTo>
                    <a:pt x="429" y="36"/>
                    <a:pt x="410" y="50"/>
                    <a:pt x="408" y="53"/>
                  </a:cubicBezTo>
                  <a:lnTo>
                    <a:pt x="231" y="191"/>
                  </a:lnTo>
                  <a:lnTo>
                    <a:pt x="148" y="37"/>
                  </a:lnTo>
                  <a:cubicBezTo>
                    <a:pt x="143" y="30"/>
                    <a:pt x="143" y="29"/>
                    <a:pt x="143" y="28"/>
                  </a:cubicBezTo>
                  <a:cubicBezTo>
                    <a:pt x="143" y="16"/>
                    <a:pt x="181" y="16"/>
                    <a:pt x="188" y="16"/>
                  </a:cubicBezTo>
                  <a:cubicBezTo>
                    <a:pt x="198" y="16"/>
                    <a:pt x="207" y="16"/>
                    <a:pt x="207" y="6"/>
                  </a:cubicBezTo>
                  <a:cubicBezTo>
                    <a:pt x="207" y="0"/>
                    <a:pt x="198" y="0"/>
                    <a:pt x="194" y="0"/>
                  </a:cubicBezTo>
                  <a:cubicBezTo>
                    <a:pt x="174" y="0"/>
                    <a:pt x="120" y="1"/>
                    <a:pt x="100" y="1"/>
                  </a:cubicBezTo>
                  <a:cubicBezTo>
                    <a:pt x="81" y="1"/>
                    <a:pt x="33" y="0"/>
                    <a:pt x="14" y="0"/>
                  </a:cubicBezTo>
                  <a:cubicBezTo>
                    <a:pt x="10" y="0"/>
                    <a:pt x="0" y="0"/>
                    <a:pt x="0" y="11"/>
                  </a:cubicBezTo>
                  <a:cubicBezTo>
                    <a:pt x="0" y="16"/>
                    <a:pt x="7" y="16"/>
                    <a:pt x="17" y="16"/>
                  </a:cubicBezTo>
                  <a:cubicBezTo>
                    <a:pt x="64" y="16"/>
                    <a:pt x="65" y="21"/>
                    <a:pt x="72" y="34"/>
                  </a:cubicBezTo>
                  <a:lnTo>
                    <a:pt x="167" y="204"/>
                  </a:lnTo>
                  <a:cubicBezTo>
                    <a:pt x="167" y="205"/>
                    <a:pt x="169" y="211"/>
                    <a:pt x="169" y="212"/>
                  </a:cubicBezTo>
                  <a:cubicBezTo>
                    <a:pt x="169" y="213"/>
                    <a:pt x="139" y="296"/>
                    <a:pt x="134" y="306"/>
                  </a:cubicBezTo>
                  <a:cubicBezTo>
                    <a:pt x="126" y="335"/>
                    <a:pt x="124" y="336"/>
                    <a:pt x="64" y="336"/>
                  </a:cubicBezTo>
                  <a:cubicBezTo>
                    <a:pt x="50" y="336"/>
                    <a:pt x="43" y="336"/>
                    <a:pt x="43" y="347"/>
                  </a:cubicBezTo>
                  <a:cubicBezTo>
                    <a:pt x="43" y="353"/>
                    <a:pt x="52" y="353"/>
                    <a:pt x="53" y="353"/>
                  </a:cubicBezTo>
                  <a:cubicBezTo>
                    <a:pt x="76" y="353"/>
                    <a:pt x="127" y="351"/>
                    <a:pt x="150" y="351"/>
                  </a:cubicBezTo>
                  <a:cubicBezTo>
                    <a:pt x="170" y="351"/>
                    <a:pt x="225" y="353"/>
                    <a:pt x="246" y="353"/>
                  </a:cubicBezTo>
                  <a:cubicBezTo>
                    <a:pt x="251" y="353"/>
                    <a:pt x="262" y="353"/>
                    <a:pt x="262" y="342"/>
                  </a:cubicBezTo>
                  <a:cubicBezTo>
                    <a:pt x="262" y="336"/>
                    <a:pt x="255" y="336"/>
                    <a:pt x="239" y="336"/>
                  </a:cubicBezTo>
                  <a:cubicBezTo>
                    <a:pt x="237" y="336"/>
                    <a:pt x="224" y="336"/>
                    <a:pt x="212" y="336"/>
                  </a:cubicBezTo>
                  <a:cubicBezTo>
                    <a:pt x="194" y="335"/>
                    <a:pt x="191" y="334"/>
                    <a:pt x="191" y="327"/>
                  </a:cubicBezTo>
                  <a:cubicBezTo>
                    <a:pt x="191" y="323"/>
                    <a:pt x="198" y="306"/>
                    <a:pt x="201" y="295"/>
                  </a:cubicBezTo>
                  <a:lnTo>
                    <a:pt x="227" y="223"/>
                  </a:lnTo>
                  <a:cubicBezTo>
                    <a:pt x="231" y="212"/>
                    <a:pt x="232" y="211"/>
                    <a:pt x="237" y="206"/>
                  </a:cubicBezTo>
                  <a:lnTo>
                    <a:pt x="427" y="59"/>
                  </a:lnTo>
                </a:path>
              </a:pathLst>
            </a:custGeom>
            <a:solidFill>
              <a:srgbClr val="000000"/>
            </a:solidFill>
            <a:ln w="15840">
              <a:noFill/>
            </a:ln>
          </p:spPr>
        </p:sp>
        <p:sp>
          <p:nvSpPr>
            <p:cNvPr id="2930" name="Freeform 237"/>
            <p:cNvSpPr/>
            <p:nvPr/>
          </p:nvSpPr>
          <p:spPr>
            <a:xfrm>
              <a:off x="7490160" y="5934240"/>
              <a:ext cx="84600" cy="113400"/>
            </a:xfrm>
            <a:custGeom>
              <a:avLst/>
              <a:gdLst/>
              <a:ahLst/>
              <a:rect l="0" t="0" r="r" b="b"/>
              <a:pathLst>
                <a:path w="235" h="315">
                  <a:moveTo>
                    <a:pt x="234" y="14"/>
                  </a:moveTo>
                  <a:cubicBezTo>
                    <a:pt x="234" y="7"/>
                    <a:pt x="227" y="0"/>
                    <a:pt x="213" y="0"/>
                  </a:cubicBezTo>
                  <a:cubicBezTo>
                    <a:pt x="198" y="0"/>
                    <a:pt x="182" y="11"/>
                    <a:pt x="182" y="20"/>
                  </a:cubicBezTo>
                  <a:cubicBezTo>
                    <a:pt x="182" y="26"/>
                    <a:pt x="189" y="34"/>
                    <a:pt x="205" y="34"/>
                  </a:cubicBezTo>
                  <a:cubicBezTo>
                    <a:pt x="219" y="34"/>
                    <a:pt x="234" y="25"/>
                    <a:pt x="234" y="14"/>
                  </a:cubicBezTo>
                  <a:moveTo>
                    <a:pt x="120" y="258"/>
                  </a:moveTo>
                  <a:cubicBezTo>
                    <a:pt x="112" y="282"/>
                    <a:pt x="84" y="303"/>
                    <a:pt x="52" y="303"/>
                  </a:cubicBezTo>
                  <a:cubicBezTo>
                    <a:pt x="45" y="303"/>
                    <a:pt x="40" y="302"/>
                    <a:pt x="33" y="301"/>
                  </a:cubicBezTo>
                  <a:cubicBezTo>
                    <a:pt x="46" y="296"/>
                    <a:pt x="52" y="288"/>
                    <a:pt x="52" y="282"/>
                  </a:cubicBezTo>
                  <a:cubicBezTo>
                    <a:pt x="52" y="274"/>
                    <a:pt x="41" y="269"/>
                    <a:pt x="31" y="269"/>
                  </a:cubicBezTo>
                  <a:cubicBezTo>
                    <a:pt x="14" y="269"/>
                    <a:pt x="0" y="279"/>
                    <a:pt x="0" y="291"/>
                  </a:cubicBezTo>
                  <a:cubicBezTo>
                    <a:pt x="0" y="305"/>
                    <a:pt x="21" y="314"/>
                    <a:pt x="53" y="314"/>
                  </a:cubicBezTo>
                  <a:cubicBezTo>
                    <a:pt x="84" y="314"/>
                    <a:pt x="146" y="301"/>
                    <a:pt x="163" y="257"/>
                  </a:cubicBezTo>
                  <a:lnTo>
                    <a:pt x="212" y="127"/>
                  </a:lnTo>
                  <a:cubicBezTo>
                    <a:pt x="213" y="123"/>
                    <a:pt x="215" y="120"/>
                    <a:pt x="215" y="115"/>
                  </a:cubicBezTo>
                  <a:cubicBezTo>
                    <a:pt x="215" y="95"/>
                    <a:pt x="189" y="81"/>
                    <a:pt x="157" y="81"/>
                  </a:cubicBezTo>
                  <a:cubicBezTo>
                    <a:pt x="98" y="81"/>
                    <a:pt x="64" y="130"/>
                    <a:pt x="64" y="136"/>
                  </a:cubicBezTo>
                  <a:cubicBezTo>
                    <a:pt x="64" y="141"/>
                    <a:pt x="71" y="141"/>
                    <a:pt x="72" y="141"/>
                  </a:cubicBezTo>
                  <a:cubicBezTo>
                    <a:pt x="79" y="141"/>
                    <a:pt x="79" y="139"/>
                    <a:pt x="84" y="134"/>
                  </a:cubicBezTo>
                  <a:cubicBezTo>
                    <a:pt x="96" y="112"/>
                    <a:pt x="124" y="90"/>
                    <a:pt x="155" y="90"/>
                  </a:cubicBezTo>
                  <a:cubicBezTo>
                    <a:pt x="169" y="90"/>
                    <a:pt x="174" y="96"/>
                    <a:pt x="174" y="108"/>
                  </a:cubicBezTo>
                  <a:cubicBezTo>
                    <a:pt x="174" y="112"/>
                    <a:pt x="172" y="117"/>
                    <a:pt x="172" y="120"/>
                  </a:cubicBezTo>
                  <a:lnTo>
                    <a:pt x="120" y="258"/>
                  </a:lnTo>
                </a:path>
              </a:pathLst>
            </a:custGeom>
            <a:solidFill>
              <a:srgbClr val="000000"/>
            </a:solidFill>
            <a:ln w="15840">
              <a:noFill/>
            </a:ln>
          </p:spPr>
        </p:sp>
        <p:sp>
          <p:nvSpPr>
            <p:cNvPr id="2931" name="Freeform 238"/>
            <p:cNvSpPr/>
            <p:nvPr/>
          </p:nvSpPr>
          <p:spPr>
            <a:xfrm>
              <a:off x="7627680" y="59731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32" name="Freeform 239"/>
            <p:cNvSpPr/>
            <p:nvPr/>
          </p:nvSpPr>
          <p:spPr>
            <a:xfrm>
              <a:off x="2289600" y="6135120"/>
              <a:ext cx="90720" cy="82440"/>
            </a:xfrm>
            <a:custGeom>
              <a:avLst/>
              <a:gdLst/>
              <a:ahLst/>
              <a:rect l="0" t="0" r="r" b="b"/>
              <a:pathLst>
                <a:path w="252" h="229">
                  <a:moveTo>
                    <a:pt x="191" y="107"/>
                  </a:moveTo>
                  <a:cubicBezTo>
                    <a:pt x="203" y="107"/>
                    <a:pt x="217" y="107"/>
                    <a:pt x="217" y="97"/>
                  </a:cubicBezTo>
                  <a:cubicBezTo>
                    <a:pt x="217" y="90"/>
                    <a:pt x="208" y="90"/>
                    <a:pt x="194" y="90"/>
                  </a:cubicBezTo>
                  <a:lnTo>
                    <a:pt x="72" y="90"/>
                  </a:lnTo>
                  <a:cubicBezTo>
                    <a:pt x="89" y="46"/>
                    <a:pt x="133" y="16"/>
                    <a:pt x="201" y="16"/>
                  </a:cubicBezTo>
                  <a:lnTo>
                    <a:pt x="225" y="16"/>
                  </a:lnTo>
                  <a:cubicBezTo>
                    <a:pt x="237" y="16"/>
                    <a:pt x="251" y="16"/>
                    <a:pt x="251" y="7"/>
                  </a:cubicBezTo>
                  <a:cubicBezTo>
                    <a:pt x="251" y="0"/>
                    <a:pt x="241" y="0"/>
                    <a:pt x="227" y="0"/>
                  </a:cubicBezTo>
                  <a:lnTo>
                    <a:pt x="201" y="0"/>
                  </a:lnTo>
                  <a:cubicBezTo>
                    <a:pt x="102" y="0"/>
                    <a:pt x="0" y="52"/>
                    <a:pt x="0" y="131"/>
                  </a:cubicBezTo>
                  <a:cubicBezTo>
                    <a:pt x="0" y="187"/>
                    <a:pt x="57" y="228"/>
                    <a:pt x="138" y="228"/>
                  </a:cubicBezTo>
                  <a:cubicBezTo>
                    <a:pt x="188" y="228"/>
                    <a:pt x="237" y="209"/>
                    <a:pt x="237" y="203"/>
                  </a:cubicBezTo>
                  <a:cubicBezTo>
                    <a:pt x="237" y="200"/>
                    <a:pt x="236" y="194"/>
                    <a:pt x="229" y="194"/>
                  </a:cubicBezTo>
                  <a:cubicBezTo>
                    <a:pt x="227" y="194"/>
                    <a:pt x="225" y="194"/>
                    <a:pt x="219" y="198"/>
                  </a:cubicBezTo>
                  <a:cubicBezTo>
                    <a:pt x="196" y="209"/>
                    <a:pt x="167" y="217"/>
                    <a:pt x="139" y="217"/>
                  </a:cubicBezTo>
                  <a:cubicBezTo>
                    <a:pt x="95" y="217"/>
                    <a:pt x="57" y="196"/>
                    <a:pt x="57" y="150"/>
                  </a:cubicBezTo>
                  <a:cubicBezTo>
                    <a:pt x="57" y="132"/>
                    <a:pt x="64" y="112"/>
                    <a:pt x="65" y="107"/>
                  </a:cubicBezTo>
                  <a:lnTo>
                    <a:pt x="191" y="107"/>
                  </a:lnTo>
                </a:path>
              </a:pathLst>
            </a:custGeom>
            <a:solidFill>
              <a:srgbClr val="000000"/>
            </a:solidFill>
            <a:ln w="15840">
              <a:noFill/>
            </a:ln>
          </p:spPr>
        </p:sp>
        <p:sp>
          <p:nvSpPr>
            <p:cNvPr id="2933" name="Freeform 240"/>
            <p:cNvSpPr/>
            <p:nvPr/>
          </p:nvSpPr>
          <p:spPr>
            <a:xfrm>
              <a:off x="2486520" y="609120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934" name="Freeform 241"/>
            <p:cNvSpPr/>
            <p:nvPr/>
          </p:nvSpPr>
          <p:spPr>
            <a:xfrm>
              <a:off x="2562120" y="6131880"/>
              <a:ext cx="90360" cy="86040"/>
            </a:xfrm>
            <a:custGeom>
              <a:avLst/>
              <a:gdLst/>
              <a:ahLst/>
              <a:rect l="0" t="0" r="r" b="b"/>
              <a:pathLst>
                <a:path w="251" h="239">
                  <a:moveTo>
                    <a:pt x="133" y="131"/>
                  </a:moveTo>
                  <a:cubicBezTo>
                    <a:pt x="150" y="134"/>
                    <a:pt x="212" y="142"/>
                    <a:pt x="212" y="179"/>
                  </a:cubicBezTo>
                  <a:cubicBezTo>
                    <a:pt x="212" y="205"/>
                    <a:pt x="186" y="226"/>
                    <a:pt x="126" y="226"/>
                  </a:cubicBezTo>
                  <a:cubicBezTo>
                    <a:pt x="62" y="226"/>
                    <a:pt x="34" y="197"/>
                    <a:pt x="21" y="152"/>
                  </a:cubicBezTo>
                  <a:cubicBezTo>
                    <a:pt x="19" y="146"/>
                    <a:pt x="17" y="144"/>
                    <a:pt x="10" y="144"/>
                  </a:cubicBezTo>
                  <a:cubicBezTo>
                    <a:pt x="0" y="144"/>
                    <a:pt x="0" y="148"/>
                    <a:pt x="0" y="157"/>
                  </a:cubicBezTo>
                  <a:lnTo>
                    <a:pt x="0" y="225"/>
                  </a:lnTo>
                  <a:cubicBezTo>
                    <a:pt x="0" y="234"/>
                    <a:pt x="0" y="238"/>
                    <a:pt x="9" y="238"/>
                  </a:cubicBezTo>
                  <a:cubicBezTo>
                    <a:pt x="12" y="238"/>
                    <a:pt x="14" y="237"/>
                    <a:pt x="28" y="227"/>
                  </a:cubicBezTo>
                  <a:cubicBezTo>
                    <a:pt x="29" y="226"/>
                    <a:pt x="29" y="225"/>
                    <a:pt x="43" y="216"/>
                  </a:cubicBezTo>
                  <a:cubicBezTo>
                    <a:pt x="76" y="237"/>
                    <a:pt x="110" y="238"/>
                    <a:pt x="126" y="238"/>
                  </a:cubicBezTo>
                  <a:cubicBezTo>
                    <a:pt x="213" y="238"/>
                    <a:pt x="250" y="203"/>
                    <a:pt x="250" y="165"/>
                  </a:cubicBezTo>
                  <a:cubicBezTo>
                    <a:pt x="250" y="138"/>
                    <a:pt x="225" y="123"/>
                    <a:pt x="217" y="116"/>
                  </a:cubicBezTo>
                  <a:cubicBezTo>
                    <a:pt x="191" y="100"/>
                    <a:pt x="162" y="96"/>
                    <a:pt x="131" y="91"/>
                  </a:cubicBezTo>
                  <a:cubicBezTo>
                    <a:pt x="88" y="86"/>
                    <a:pt x="36" y="80"/>
                    <a:pt x="36" y="49"/>
                  </a:cubicBezTo>
                  <a:cubicBezTo>
                    <a:pt x="36" y="30"/>
                    <a:pt x="57" y="9"/>
                    <a:pt x="122" y="9"/>
                  </a:cubicBezTo>
                  <a:cubicBezTo>
                    <a:pt x="205" y="9"/>
                    <a:pt x="210" y="56"/>
                    <a:pt x="212" y="73"/>
                  </a:cubicBezTo>
                  <a:cubicBezTo>
                    <a:pt x="212" y="77"/>
                    <a:pt x="219" y="77"/>
                    <a:pt x="220" y="77"/>
                  </a:cubicBezTo>
                  <a:cubicBezTo>
                    <a:pt x="231" y="77"/>
                    <a:pt x="231" y="75"/>
                    <a:pt x="231" y="64"/>
                  </a:cubicBezTo>
                  <a:lnTo>
                    <a:pt x="231" y="13"/>
                  </a:lnTo>
                  <a:cubicBezTo>
                    <a:pt x="231" y="4"/>
                    <a:pt x="231" y="0"/>
                    <a:pt x="222" y="0"/>
                  </a:cubicBezTo>
                  <a:cubicBezTo>
                    <a:pt x="219" y="0"/>
                    <a:pt x="217" y="0"/>
                    <a:pt x="207" y="6"/>
                  </a:cubicBezTo>
                  <a:cubicBezTo>
                    <a:pt x="205" y="8"/>
                    <a:pt x="196" y="13"/>
                    <a:pt x="193" y="14"/>
                  </a:cubicBezTo>
                  <a:cubicBezTo>
                    <a:pt x="165" y="0"/>
                    <a:pt x="133" y="0"/>
                    <a:pt x="122" y="0"/>
                  </a:cubicBezTo>
                  <a:cubicBezTo>
                    <a:pt x="29" y="0"/>
                    <a:pt x="0" y="35"/>
                    <a:pt x="0" y="63"/>
                  </a:cubicBezTo>
                  <a:cubicBezTo>
                    <a:pt x="0" y="82"/>
                    <a:pt x="12" y="96"/>
                    <a:pt x="33" y="108"/>
                  </a:cubicBezTo>
                  <a:cubicBezTo>
                    <a:pt x="57" y="121"/>
                    <a:pt x="79" y="124"/>
                    <a:pt x="133" y="131"/>
                  </a:cubicBezTo>
                </a:path>
              </a:pathLst>
            </a:custGeom>
            <a:solidFill>
              <a:srgbClr val="000000"/>
            </a:solidFill>
            <a:ln w="15840">
              <a:noFill/>
            </a:ln>
          </p:spPr>
        </p:sp>
        <p:sp>
          <p:nvSpPr>
            <p:cNvPr id="2935" name="Freeform 242"/>
            <p:cNvSpPr/>
            <p:nvPr/>
          </p:nvSpPr>
          <p:spPr>
            <a:xfrm>
              <a:off x="2759400" y="613188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936" name="Freeform 243"/>
            <p:cNvSpPr/>
            <p:nvPr/>
          </p:nvSpPr>
          <p:spPr>
            <a:xfrm>
              <a:off x="2881440" y="613296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937" name="Freeform 244"/>
            <p:cNvSpPr/>
            <p:nvPr/>
          </p:nvSpPr>
          <p:spPr>
            <a:xfrm>
              <a:off x="3034800" y="6131880"/>
              <a:ext cx="123480" cy="86040"/>
            </a:xfrm>
            <a:custGeom>
              <a:avLst/>
              <a:gdLst/>
              <a:ahLst/>
              <a:rect l="0" t="0" r="r" b="b"/>
              <a:pathLst>
                <a:path w="343" h="239">
                  <a:moveTo>
                    <a:pt x="220" y="192"/>
                  </a:moveTo>
                  <a:cubicBezTo>
                    <a:pt x="224" y="213"/>
                    <a:pt x="244" y="234"/>
                    <a:pt x="281" y="234"/>
                  </a:cubicBezTo>
                  <a:cubicBezTo>
                    <a:pt x="296" y="234"/>
                    <a:pt x="342" y="227"/>
                    <a:pt x="342" y="185"/>
                  </a:cubicBezTo>
                  <a:lnTo>
                    <a:pt x="342" y="157"/>
                  </a:lnTo>
                  <a:lnTo>
                    <a:pt x="324" y="157"/>
                  </a:lnTo>
                  <a:lnTo>
                    <a:pt x="324" y="185"/>
                  </a:lnTo>
                  <a:cubicBezTo>
                    <a:pt x="324" y="216"/>
                    <a:pt x="305" y="219"/>
                    <a:pt x="296" y="219"/>
                  </a:cubicBezTo>
                  <a:cubicBezTo>
                    <a:pt x="272" y="219"/>
                    <a:pt x="268" y="196"/>
                    <a:pt x="268" y="193"/>
                  </a:cubicBezTo>
                  <a:lnTo>
                    <a:pt x="268" y="89"/>
                  </a:lnTo>
                  <a:cubicBezTo>
                    <a:pt x="268" y="68"/>
                    <a:pt x="268" y="48"/>
                    <a:pt x="241" y="28"/>
                  </a:cubicBezTo>
                  <a:cubicBezTo>
                    <a:pt x="212" y="8"/>
                    <a:pt x="174" y="0"/>
                    <a:pt x="136" y="0"/>
                  </a:cubicBezTo>
                  <a:cubicBezTo>
                    <a:pt x="74" y="0"/>
                    <a:pt x="22" y="25"/>
                    <a:pt x="22" y="59"/>
                  </a:cubicBezTo>
                  <a:cubicBezTo>
                    <a:pt x="22" y="74"/>
                    <a:pt x="38" y="83"/>
                    <a:pt x="57" y="83"/>
                  </a:cubicBezTo>
                  <a:cubicBezTo>
                    <a:pt x="77" y="83"/>
                    <a:pt x="91" y="73"/>
                    <a:pt x="91" y="59"/>
                  </a:cubicBezTo>
                  <a:cubicBezTo>
                    <a:pt x="91" y="53"/>
                    <a:pt x="88" y="35"/>
                    <a:pt x="53" y="35"/>
                  </a:cubicBezTo>
                  <a:cubicBezTo>
                    <a:pt x="74" y="18"/>
                    <a:pt x="110" y="12"/>
                    <a:pt x="136" y="12"/>
                  </a:cubicBezTo>
                  <a:cubicBezTo>
                    <a:pt x="172" y="12"/>
                    <a:pt x="215" y="32"/>
                    <a:pt x="215" y="77"/>
                  </a:cubicBezTo>
                  <a:lnTo>
                    <a:pt x="215" y="97"/>
                  </a:lnTo>
                  <a:cubicBezTo>
                    <a:pt x="177" y="98"/>
                    <a:pt x="124" y="100"/>
                    <a:pt x="76" y="115"/>
                  </a:cubicBezTo>
                  <a:cubicBezTo>
                    <a:pt x="19" y="132"/>
                    <a:pt x="0" y="159"/>
                    <a:pt x="0" y="183"/>
                  </a:cubicBezTo>
                  <a:cubicBezTo>
                    <a:pt x="0" y="225"/>
                    <a:pt x="74" y="238"/>
                    <a:pt x="122" y="238"/>
                  </a:cubicBezTo>
                  <a:cubicBezTo>
                    <a:pt x="172" y="238"/>
                    <a:pt x="207" y="217"/>
                    <a:pt x="220" y="192"/>
                  </a:cubicBezTo>
                  <a:moveTo>
                    <a:pt x="215" y="108"/>
                  </a:moveTo>
                  <a:lnTo>
                    <a:pt x="215" y="159"/>
                  </a:lnTo>
                  <a:cubicBezTo>
                    <a:pt x="215" y="209"/>
                    <a:pt x="162" y="226"/>
                    <a:pt x="127" y="226"/>
                  </a:cubicBezTo>
                  <a:cubicBezTo>
                    <a:pt x="89" y="226"/>
                    <a:pt x="59" y="207"/>
                    <a:pt x="59" y="182"/>
                  </a:cubicBezTo>
                  <a:cubicBezTo>
                    <a:pt x="59" y="153"/>
                    <a:pt x="91" y="110"/>
                    <a:pt x="215" y="108"/>
                  </a:cubicBezTo>
                </a:path>
              </a:pathLst>
            </a:custGeom>
            <a:solidFill>
              <a:srgbClr val="000000"/>
            </a:solidFill>
            <a:ln w="15840">
              <a:noFill/>
            </a:ln>
          </p:spPr>
        </p:sp>
        <p:sp>
          <p:nvSpPr>
            <p:cNvPr id="2938" name="Freeform 245"/>
            <p:cNvSpPr/>
            <p:nvPr/>
          </p:nvSpPr>
          <p:spPr>
            <a:xfrm>
              <a:off x="3167640" y="6086520"/>
              <a:ext cx="135360" cy="131400"/>
            </a:xfrm>
            <a:custGeom>
              <a:avLst/>
              <a:gdLst/>
              <a:ahLst/>
              <a:rect l="0" t="0" r="r" b="b"/>
              <a:pathLst>
                <a:path w="376" h="365">
                  <a:moveTo>
                    <a:pt x="110" y="164"/>
                  </a:moveTo>
                  <a:lnTo>
                    <a:pt x="110" y="0"/>
                  </a:lnTo>
                  <a:lnTo>
                    <a:pt x="0" y="6"/>
                  </a:lnTo>
                  <a:lnTo>
                    <a:pt x="0" y="22"/>
                  </a:lnTo>
                  <a:cubicBezTo>
                    <a:pt x="53" y="22"/>
                    <a:pt x="59" y="26"/>
                    <a:pt x="59" y="50"/>
                  </a:cubicBezTo>
                  <a:lnTo>
                    <a:pt x="59" y="359"/>
                  </a:lnTo>
                  <a:lnTo>
                    <a:pt x="77" y="359"/>
                  </a:lnTo>
                  <a:cubicBezTo>
                    <a:pt x="79" y="357"/>
                    <a:pt x="84" y="350"/>
                    <a:pt x="105" y="327"/>
                  </a:cubicBezTo>
                  <a:cubicBezTo>
                    <a:pt x="117" y="339"/>
                    <a:pt x="150" y="364"/>
                    <a:pt x="205" y="364"/>
                  </a:cubicBezTo>
                  <a:cubicBezTo>
                    <a:pt x="296" y="364"/>
                    <a:pt x="375" y="314"/>
                    <a:pt x="375" y="247"/>
                  </a:cubicBezTo>
                  <a:cubicBezTo>
                    <a:pt x="375" y="182"/>
                    <a:pt x="299" y="130"/>
                    <a:pt x="213" y="130"/>
                  </a:cubicBezTo>
                  <a:cubicBezTo>
                    <a:pt x="155" y="130"/>
                    <a:pt x="122" y="155"/>
                    <a:pt x="110" y="164"/>
                  </a:cubicBezTo>
                  <a:moveTo>
                    <a:pt x="112" y="300"/>
                  </a:moveTo>
                  <a:lnTo>
                    <a:pt x="112" y="193"/>
                  </a:lnTo>
                  <a:cubicBezTo>
                    <a:pt x="112" y="183"/>
                    <a:pt x="112" y="183"/>
                    <a:pt x="120" y="175"/>
                  </a:cubicBezTo>
                  <a:cubicBezTo>
                    <a:pt x="150" y="145"/>
                    <a:pt x="191" y="142"/>
                    <a:pt x="210" y="142"/>
                  </a:cubicBezTo>
                  <a:cubicBezTo>
                    <a:pt x="244" y="142"/>
                    <a:pt x="272" y="155"/>
                    <a:pt x="289" y="175"/>
                  </a:cubicBezTo>
                  <a:cubicBezTo>
                    <a:pt x="310" y="196"/>
                    <a:pt x="311" y="225"/>
                    <a:pt x="311" y="246"/>
                  </a:cubicBezTo>
                  <a:cubicBezTo>
                    <a:pt x="311" y="266"/>
                    <a:pt x="310" y="296"/>
                    <a:pt x="287" y="320"/>
                  </a:cubicBezTo>
                  <a:cubicBezTo>
                    <a:pt x="272" y="335"/>
                    <a:pt x="243" y="353"/>
                    <a:pt x="201" y="353"/>
                  </a:cubicBezTo>
                  <a:cubicBezTo>
                    <a:pt x="169" y="353"/>
                    <a:pt x="141" y="340"/>
                    <a:pt x="122" y="321"/>
                  </a:cubicBezTo>
                  <a:cubicBezTo>
                    <a:pt x="112" y="310"/>
                    <a:pt x="112" y="309"/>
                    <a:pt x="112" y="300"/>
                  </a:cubicBezTo>
                </a:path>
              </a:pathLst>
            </a:custGeom>
            <a:solidFill>
              <a:srgbClr val="000000"/>
            </a:solidFill>
            <a:ln w="15840">
              <a:noFill/>
            </a:ln>
          </p:spPr>
        </p:sp>
        <p:sp>
          <p:nvSpPr>
            <p:cNvPr id="2939" name="Freeform 246"/>
            <p:cNvSpPr/>
            <p:nvPr/>
          </p:nvSpPr>
          <p:spPr>
            <a:xfrm>
              <a:off x="3319920" y="6086520"/>
              <a:ext cx="61560" cy="129600"/>
            </a:xfrm>
            <a:custGeom>
              <a:avLst/>
              <a:gdLst/>
              <a:ahLst/>
              <a:rect l="0" t="0" r="r" b="b"/>
              <a:pathLst>
                <a:path w="171" h="360">
                  <a:moveTo>
                    <a:pt x="110" y="0"/>
                  </a:moveTo>
                  <a:lnTo>
                    <a:pt x="0" y="6"/>
                  </a:lnTo>
                  <a:lnTo>
                    <a:pt x="0" y="22"/>
                  </a:lnTo>
                  <a:cubicBezTo>
                    <a:pt x="53" y="22"/>
                    <a:pt x="60" y="26"/>
                    <a:pt x="60" y="50"/>
                  </a:cubicBezTo>
                  <a:lnTo>
                    <a:pt x="60" y="319"/>
                  </a:lnTo>
                  <a:cubicBezTo>
                    <a:pt x="60" y="342"/>
                    <a:pt x="52" y="342"/>
                    <a:pt x="0" y="342"/>
                  </a:cubicBezTo>
                  <a:lnTo>
                    <a:pt x="0" y="359"/>
                  </a:lnTo>
                  <a:cubicBezTo>
                    <a:pt x="26" y="357"/>
                    <a:pt x="65" y="357"/>
                    <a:pt x="84" y="357"/>
                  </a:cubicBezTo>
                  <a:cubicBezTo>
                    <a:pt x="103" y="357"/>
                    <a:pt x="141" y="357"/>
                    <a:pt x="170" y="359"/>
                  </a:cubicBezTo>
                  <a:lnTo>
                    <a:pt x="170" y="342"/>
                  </a:lnTo>
                  <a:cubicBezTo>
                    <a:pt x="119" y="342"/>
                    <a:pt x="110" y="342"/>
                    <a:pt x="110" y="319"/>
                  </a:cubicBezTo>
                  <a:lnTo>
                    <a:pt x="110" y="0"/>
                  </a:lnTo>
                </a:path>
              </a:pathLst>
            </a:custGeom>
            <a:solidFill>
              <a:srgbClr val="000000"/>
            </a:solidFill>
            <a:ln w="15840">
              <a:noFill/>
            </a:ln>
          </p:spPr>
        </p:sp>
        <p:sp>
          <p:nvSpPr>
            <p:cNvPr id="2940" name="Freeform 247"/>
            <p:cNvSpPr/>
            <p:nvPr/>
          </p:nvSpPr>
          <p:spPr>
            <a:xfrm>
              <a:off x="3394440" y="613188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941" name="Freeform 248"/>
            <p:cNvSpPr/>
            <p:nvPr/>
          </p:nvSpPr>
          <p:spPr>
            <a:xfrm>
              <a:off x="3516840" y="6086520"/>
              <a:ext cx="135360" cy="131400"/>
            </a:xfrm>
            <a:custGeom>
              <a:avLst/>
              <a:gdLst/>
              <a:ahLst/>
              <a:rect l="0" t="0" r="r" b="b"/>
              <a:pathLst>
                <a:path w="376" h="365">
                  <a:moveTo>
                    <a:pt x="263" y="330"/>
                  </a:moveTo>
                  <a:lnTo>
                    <a:pt x="263" y="364"/>
                  </a:lnTo>
                  <a:lnTo>
                    <a:pt x="375" y="359"/>
                  </a:lnTo>
                  <a:lnTo>
                    <a:pt x="375" y="342"/>
                  </a:lnTo>
                  <a:cubicBezTo>
                    <a:pt x="322" y="342"/>
                    <a:pt x="315" y="339"/>
                    <a:pt x="315" y="314"/>
                  </a:cubicBezTo>
                  <a:lnTo>
                    <a:pt x="315" y="0"/>
                  </a:lnTo>
                  <a:lnTo>
                    <a:pt x="207" y="6"/>
                  </a:lnTo>
                  <a:lnTo>
                    <a:pt x="207" y="22"/>
                  </a:lnTo>
                  <a:cubicBezTo>
                    <a:pt x="258" y="22"/>
                    <a:pt x="265" y="26"/>
                    <a:pt x="265" y="50"/>
                  </a:cubicBezTo>
                  <a:lnTo>
                    <a:pt x="265" y="162"/>
                  </a:lnTo>
                  <a:cubicBezTo>
                    <a:pt x="243" y="144"/>
                    <a:pt x="210" y="130"/>
                    <a:pt x="169" y="130"/>
                  </a:cubicBezTo>
                  <a:cubicBezTo>
                    <a:pt x="79" y="130"/>
                    <a:pt x="0" y="180"/>
                    <a:pt x="0" y="247"/>
                  </a:cubicBezTo>
                  <a:cubicBezTo>
                    <a:pt x="0" y="313"/>
                    <a:pt x="74" y="364"/>
                    <a:pt x="162" y="364"/>
                  </a:cubicBezTo>
                  <a:cubicBezTo>
                    <a:pt x="210" y="364"/>
                    <a:pt x="244" y="347"/>
                    <a:pt x="263" y="330"/>
                  </a:cubicBezTo>
                  <a:moveTo>
                    <a:pt x="263" y="192"/>
                  </a:moveTo>
                  <a:lnTo>
                    <a:pt x="263" y="298"/>
                  </a:lnTo>
                  <a:cubicBezTo>
                    <a:pt x="263" y="307"/>
                    <a:pt x="263" y="308"/>
                    <a:pt x="255" y="316"/>
                  </a:cubicBezTo>
                  <a:cubicBezTo>
                    <a:pt x="232" y="341"/>
                    <a:pt x="198" y="353"/>
                    <a:pt x="165" y="353"/>
                  </a:cubicBezTo>
                  <a:cubicBezTo>
                    <a:pt x="131" y="353"/>
                    <a:pt x="103" y="340"/>
                    <a:pt x="84" y="320"/>
                  </a:cubicBezTo>
                  <a:cubicBezTo>
                    <a:pt x="65" y="299"/>
                    <a:pt x="64" y="269"/>
                    <a:pt x="64" y="248"/>
                  </a:cubicBezTo>
                  <a:cubicBezTo>
                    <a:pt x="64" y="228"/>
                    <a:pt x="65" y="198"/>
                    <a:pt x="86" y="175"/>
                  </a:cubicBezTo>
                  <a:cubicBezTo>
                    <a:pt x="103" y="158"/>
                    <a:pt x="131" y="142"/>
                    <a:pt x="172" y="142"/>
                  </a:cubicBezTo>
                  <a:cubicBezTo>
                    <a:pt x="200" y="142"/>
                    <a:pt x="231" y="149"/>
                    <a:pt x="255" y="172"/>
                  </a:cubicBezTo>
                  <a:cubicBezTo>
                    <a:pt x="263" y="182"/>
                    <a:pt x="263" y="183"/>
                    <a:pt x="263" y="192"/>
                  </a:cubicBezTo>
                </a:path>
              </a:pathLst>
            </a:custGeom>
            <a:solidFill>
              <a:srgbClr val="000000"/>
            </a:solidFill>
            <a:ln w="15840">
              <a:noFill/>
            </a:ln>
          </p:spPr>
        </p:sp>
        <p:sp>
          <p:nvSpPr>
            <p:cNvPr id="2942" name="Freeform 249"/>
            <p:cNvSpPr/>
            <p:nvPr/>
          </p:nvSpPr>
          <p:spPr>
            <a:xfrm>
              <a:off x="3754440" y="6135120"/>
              <a:ext cx="187560" cy="82440"/>
            </a:xfrm>
            <a:custGeom>
              <a:avLst/>
              <a:gdLst/>
              <a:ahLst/>
              <a:rect l="0" t="0" r="r" b="b"/>
              <a:pathLst>
                <a:path w="521" h="229">
                  <a:moveTo>
                    <a:pt x="456" y="49"/>
                  </a:moveTo>
                  <a:cubicBezTo>
                    <a:pt x="470" y="23"/>
                    <a:pt x="494" y="16"/>
                    <a:pt x="520" y="16"/>
                  </a:cubicBezTo>
                  <a:lnTo>
                    <a:pt x="520" y="0"/>
                  </a:lnTo>
                  <a:cubicBezTo>
                    <a:pt x="503" y="1"/>
                    <a:pt x="480" y="1"/>
                    <a:pt x="465" y="1"/>
                  </a:cubicBezTo>
                  <a:cubicBezTo>
                    <a:pt x="442" y="1"/>
                    <a:pt x="408" y="0"/>
                    <a:pt x="394" y="0"/>
                  </a:cubicBezTo>
                  <a:lnTo>
                    <a:pt x="394" y="16"/>
                  </a:lnTo>
                  <a:cubicBezTo>
                    <a:pt x="422" y="16"/>
                    <a:pt x="437" y="26"/>
                    <a:pt x="437" y="41"/>
                  </a:cubicBezTo>
                  <a:cubicBezTo>
                    <a:pt x="437" y="45"/>
                    <a:pt x="437" y="45"/>
                    <a:pt x="434" y="52"/>
                  </a:cubicBezTo>
                  <a:lnTo>
                    <a:pt x="365" y="184"/>
                  </a:lnTo>
                  <a:lnTo>
                    <a:pt x="289" y="40"/>
                  </a:lnTo>
                  <a:cubicBezTo>
                    <a:pt x="287" y="34"/>
                    <a:pt x="286" y="33"/>
                    <a:pt x="286" y="30"/>
                  </a:cubicBezTo>
                  <a:cubicBezTo>
                    <a:pt x="286" y="16"/>
                    <a:pt x="315" y="16"/>
                    <a:pt x="330" y="16"/>
                  </a:cubicBezTo>
                  <a:lnTo>
                    <a:pt x="330" y="0"/>
                  </a:lnTo>
                  <a:cubicBezTo>
                    <a:pt x="308" y="0"/>
                    <a:pt x="270" y="1"/>
                    <a:pt x="251" y="1"/>
                  </a:cubicBezTo>
                  <a:cubicBezTo>
                    <a:pt x="229" y="1"/>
                    <a:pt x="207" y="1"/>
                    <a:pt x="184" y="0"/>
                  </a:cubicBezTo>
                  <a:lnTo>
                    <a:pt x="184" y="16"/>
                  </a:lnTo>
                  <a:cubicBezTo>
                    <a:pt x="212" y="16"/>
                    <a:pt x="224" y="18"/>
                    <a:pt x="232" y="23"/>
                  </a:cubicBezTo>
                  <a:cubicBezTo>
                    <a:pt x="236" y="27"/>
                    <a:pt x="244" y="42"/>
                    <a:pt x="250" y="53"/>
                  </a:cubicBezTo>
                  <a:lnTo>
                    <a:pt x="184" y="177"/>
                  </a:lnTo>
                  <a:lnTo>
                    <a:pt x="112" y="40"/>
                  </a:lnTo>
                  <a:cubicBezTo>
                    <a:pt x="108" y="33"/>
                    <a:pt x="108" y="32"/>
                    <a:pt x="108" y="30"/>
                  </a:cubicBezTo>
                  <a:cubicBezTo>
                    <a:pt x="108" y="16"/>
                    <a:pt x="138" y="16"/>
                    <a:pt x="153" y="16"/>
                  </a:cubicBezTo>
                  <a:lnTo>
                    <a:pt x="153" y="0"/>
                  </a:lnTo>
                  <a:cubicBezTo>
                    <a:pt x="131" y="0"/>
                    <a:pt x="88" y="1"/>
                    <a:pt x="71" y="1"/>
                  </a:cubicBezTo>
                  <a:cubicBezTo>
                    <a:pt x="67" y="1"/>
                    <a:pt x="28" y="1"/>
                    <a:pt x="0" y="0"/>
                  </a:cubicBezTo>
                  <a:lnTo>
                    <a:pt x="0" y="16"/>
                  </a:lnTo>
                  <a:cubicBezTo>
                    <a:pt x="38" y="16"/>
                    <a:pt x="46" y="18"/>
                    <a:pt x="57" y="34"/>
                  </a:cubicBezTo>
                  <a:lnTo>
                    <a:pt x="151" y="217"/>
                  </a:lnTo>
                  <a:cubicBezTo>
                    <a:pt x="155" y="225"/>
                    <a:pt x="158" y="228"/>
                    <a:pt x="167" y="228"/>
                  </a:cubicBezTo>
                  <a:cubicBezTo>
                    <a:pt x="177" y="228"/>
                    <a:pt x="179" y="226"/>
                    <a:pt x="182" y="218"/>
                  </a:cubicBezTo>
                  <a:lnTo>
                    <a:pt x="260" y="71"/>
                  </a:lnTo>
                  <a:lnTo>
                    <a:pt x="337" y="219"/>
                  </a:lnTo>
                  <a:cubicBezTo>
                    <a:pt x="339" y="225"/>
                    <a:pt x="342" y="228"/>
                    <a:pt x="353" y="228"/>
                  </a:cubicBezTo>
                  <a:cubicBezTo>
                    <a:pt x="361" y="228"/>
                    <a:pt x="365" y="224"/>
                    <a:pt x="367" y="219"/>
                  </a:cubicBezTo>
                  <a:lnTo>
                    <a:pt x="456" y="49"/>
                  </a:lnTo>
                </a:path>
              </a:pathLst>
            </a:custGeom>
            <a:solidFill>
              <a:srgbClr val="000000"/>
            </a:solidFill>
            <a:ln w="15840">
              <a:noFill/>
            </a:ln>
          </p:spPr>
        </p:sp>
        <p:sp>
          <p:nvSpPr>
            <p:cNvPr id="2943" name="Freeform 250"/>
            <p:cNvSpPr/>
            <p:nvPr/>
          </p:nvSpPr>
          <p:spPr>
            <a:xfrm>
              <a:off x="3954960" y="609120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944" name="Freeform 251"/>
            <p:cNvSpPr/>
            <p:nvPr/>
          </p:nvSpPr>
          <p:spPr>
            <a:xfrm>
              <a:off x="4026960" y="6100920"/>
              <a:ext cx="85680" cy="116640"/>
            </a:xfrm>
            <a:custGeom>
              <a:avLst/>
              <a:gdLst/>
              <a:ahLst/>
              <a:rect l="0" t="0" r="r" b="b"/>
              <a:pathLst>
                <a:path w="238" h="324">
                  <a:moveTo>
                    <a:pt x="117" y="111"/>
                  </a:moveTo>
                  <a:lnTo>
                    <a:pt x="225" y="111"/>
                  </a:lnTo>
                  <a:lnTo>
                    <a:pt x="225" y="95"/>
                  </a:lnTo>
                  <a:lnTo>
                    <a:pt x="117" y="95"/>
                  </a:lnTo>
                  <a:lnTo>
                    <a:pt x="117" y="0"/>
                  </a:lnTo>
                  <a:lnTo>
                    <a:pt x="98" y="0"/>
                  </a:lnTo>
                  <a:cubicBezTo>
                    <a:pt x="98" y="42"/>
                    <a:pt x="74" y="97"/>
                    <a:pt x="0" y="100"/>
                  </a:cubicBezTo>
                  <a:lnTo>
                    <a:pt x="0" y="111"/>
                  </a:lnTo>
                  <a:lnTo>
                    <a:pt x="65" y="111"/>
                  </a:lnTo>
                  <a:lnTo>
                    <a:pt x="65" y="253"/>
                  </a:lnTo>
                  <a:cubicBezTo>
                    <a:pt x="65" y="318"/>
                    <a:pt x="136" y="323"/>
                    <a:pt x="163" y="323"/>
                  </a:cubicBezTo>
                  <a:cubicBezTo>
                    <a:pt x="217" y="323"/>
                    <a:pt x="237" y="287"/>
                    <a:pt x="237" y="253"/>
                  </a:cubicBezTo>
                  <a:lnTo>
                    <a:pt x="237" y="224"/>
                  </a:lnTo>
                  <a:lnTo>
                    <a:pt x="219" y="224"/>
                  </a:lnTo>
                  <a:lnTo>
                    <a:pt x="219" y="253"/>
                  </a:lnTo>
                  <a:cubicBezTo>
                    <a:pt x="219" y="291"/>
                    <a:pt x="196" y="310"/>
                    <a:pt x="169" y="310"/>
                  </a:cubicBezTo>
                  <a:cubicBezTo>
                    <a:pt x="117" y="310"/>
                    <a:pt x="117" y="264"/>
                    <a:pt x="117" y="254"/>
                  </a:cubicBezTo>
                  <a:lnTo>
                    <a:pt x="117" y="111"/>
                  </a:lnTo>
                </a:path>
              </a:pathLst>
            </a:custGeom>
            <a:solidFill>
              <a:srgbClr val="000000"/>
            </a:solidFill>
            <a:ln w="15840">
              <a:noFill/>
            </a:ln>
          </p:spPr>
        </p:sp>
        <p:sp>
          <p:nvSpPr>
            <p:cNvPr id="2945" name="Freeform 252"/>
            <p:cNvSpPr/>
            <p:nvPr/>
          </p:nvSpPr>
          <p:spPr>
            <a:xfrm>
              <a:off x="4136400" y="6086520"/>
              <a:ext cx="137880" cy="129600"/>
            </a:xfrm>
            <a:custGeom>
              <a:avLst/>
              <a:gdLst/>
              <a:ahLst/>
              <a:rect l="0" t="0" r="r" b="b"/>
              <a:pathLst>
                <a:path w="383" h="360">
                  <a:moveTo>
                    <a:pt x="59" y="319"/>
                  </a:moveTo>
                  <a:cubicBezTo>
                    <a:pt x="59" y="342"/>
                    <a:pt x="52" y="342"/>
                    <a:pt x="0" y="342"/>
                  </a:cubicBezTo>
                  <a:lnTo>
                    <a:pt x="0" y="359"/>
                  </a:lnTo>
                  <a:cubicBezTo>
                    <a:pt x="26" y="357"/>
                    <a:pt x="65" y="357"/>
                    <a:pt x="86" y="357"/>
                  </a:cubicBezTo>
                  <a:cubicBezTo>
                    <a:pt x="105" y="357"/>
                    <a:pt x="145" y="357"/>
                    <a:pt x="170" y="359"/>
                  </a:cubicBezTo>
                  <a:lnTo>
                    <a:pt x="170" y="342"/>
                  </a:lnTo>
                  <a:cubicBezTo>
                    <a:pt x="120" y="342"/>
                    <a:pt x="112" y="342"/>
                    <a:pt x="112" y="319"/>
                  </a:cubicBezTo>
                  <a:lnTo>
                    <a:pt x="112" y="224"/>
                  </a:lnTo>
                  <a:cubicBezTo>
                    <a:pt x="112" y="170"/>
                    <a:pt x="165" y="142"/>
                    <a:pt x="213" y="142"/>
                  </a:cubicBezTo>
                  <a:cubicBezTo>
                    <a:pt x="262" y="142"/>
                    <a:pt x="270" y="170"/>
                    <a:pt x="270" y="199"/>
                  </a:cubicBezTo>
                  <a:lnTo>
                    <a:pt x="270" y="319"/>
                  </a:lnTo>
                  <a:cubicBezTo>
                    <a:pt x="270" y="342"/>
                    <a:pt x="262" y="342"/>
                    <a:pt x="212" y="342"/>
                  </a:cubicBezTo>
                  <a:lnTo>
                    <a:pt x="212" y="359"/>
                  </a:lnTo>
                  <a:cubicBezTo>
                    <a:pt x="237" y="357"/>
                    <a:pt x="277" y="357"/>
                    <a:pt x="298" y="357"/>
                  </a:cubicBezTo>
                  <a:cubicBezTo>
                    <a:pt x="317" y="357"/>
                    <a:pt x="356" y="357"/>
                    <a:pt x="382" y="359"/>
                  </a:cubicBezTo>
                  <a:lnTo>
                    <a:pt x="382" y="342"/>
                  </a:lnTo>
                  <a:cubicBezTo>
                    <a:pt x="342" y="342"/>
                    <a:pt x="324" y="342"/>
                    <a:pt x="324" y="327"/>
                  </a:cubicBezTo>
                  <a:lnTo>
                    <a:pt x="324" y="228"/>
                  </a:lnTo>
                  <a:cubicBezTo>
                    <a:pt x="324" y="184"/>
                    <a:pt x="324" y="168"/>
                    <a:pt x="299" y="149"/>
                  </a:cubicBezTo>
                  <a:cubicBezTo>
                    <a:pt x="289" y="141"/>
                    <a:pt x="263" y="130"/>
                    <a:pt x="220" y="130"/>
                  </a:cubicBezTo>
                  <a:cubicBezTo>
                    <a:pt x="155" y="130"/>
                    <a:pt x="122" y="162"/>
                    <a:pt x="110" y="180"/>
                  </a:cubicBezTo>
                  <a:lnTo>
                    <a:pt x="110" y="0"/>
                  </a:lnTo>
                  <a:lnTo>
                    <a:pt x="0" y="6"/>
                  </a:lnTo>
                  <a:lnTo>
                    <a:pt x="0" y="22"/>
                  </a:lnTo>
                  <a:cubicBezTo>
                    <a:pt x="53" y="22"/>
                    <a:pt x="59" y="26"/>
                    <a:pt x="59" y="50"/>
                  </a:cubicBezTo>
                  <a:lnTo>
                    <a:pt x="59" y="319"/>
                  </a:lnTo>
                </a:path>
              </a:pathLst>
            </a:custGeom>
            <a:solidFill>
              <a:srgbClr val="000000"/>
            </a:solidFill>
            <a:ln w="15840">
              <a:noFill/>
            </a:ln>
          </p:spPr>
        </p:sp>
        <p:sp>
          <p:nvSpPr>
            <p:cNvPr id="2946" name="Freeform 253"/>
            <p:cNvSpPr/>
            <p:nvPr/>
          </p:nvSpPr>
          <p:spPr>
            <a:xfrm>
              <a:off x="4360680" y="6132960"/>
              <a:ext cx="142920" cy="118440"/>
            </a:xfrm>
            <a:custGeom>
              <a:avLst/>
              <a:gdLst/>
              <a:ahLst/>
              <a:rect l="0" t="0" r="r" b="b"/>
              <a:pathLst>
                <a:path w="397" h="329">
                  <a:moveTo>
                    <a:pt x="59" y="292"/>
                  </a:moveTo>
                  <a:cubicBezTo>
                    <a:pt x="52" y="309"/>
                    <a:pt x="52" y="313"/>
                    <a:pt x="17" y="313"/>
                  </a:cubicBezTo>
                  <a:cubicBezTo>
                    <a:pt x="9" y="313"/>
                    <a:pt x="0" y="313"/>
                    <a:pt x="0" y="322"/>
                  </a:cubicBezTo>
                  <a:cubicBezTo>
                    <a:pt x="0" y="327"/>
                    <a:pt x="3" y="328"/>
                    <a:pt x="10" y="328"/>
                  </a:cubicBezTo>
                  <a:cubicBezTo>
                    <a:pt x="31" y="328"/>
                    <a:pt x="52" y="327"/>
                    <a:pt x="74" y="327"/>
                  </a:cubicBezTo>
                  <a:cubicBezTo>
                    <a:pt x="98" y="327"/>
                    <a:pt x="124" y="328"/>
                    <a:pt x="148" y="328"/>
                  </a:cubicBezTo>
                  <a:cubicBezTo>
                    <a:pt x="153" y="328"/>
                    <a:pt x="162" y="328"/>
                    <a:pt x="162" y="319"/>
                  </a:cubicBezTo>
                  <a:cubicBezTo>
                    <a:pt x="162" y="313"/>
                    <a:pt x="155" y="313"/>
                    <a:pt x="145" y="313"/>
                  </a:cubicBezTo>
                  <a:cubicBezTo>
                    <a:pt x="107" y="313"/>
                    <a:pt x="107" y="309"/>
                    <a:pt x="107" y="305"/>
                  </a:cubicBezTo>
                  <a:cubicBezTo>
                    <a:pt x="107" y="298"/>
                    <a:pt x="138" y="214"/>
                    <a:pt x="143" y="202"/>
                  </a:cubicBezTo>
                  <a:cubicBezTo>
                    <a:pt x="153" y="216"/>
                    <a:pt x="174" y="234"/>
                    <a:pt x="213" y="234"/>
                  </a:cubicBezTo>
                  <a:cubicBezTo>
                    <a:pt x="301" y="234"/>
                    <a:pt x="396" y="158"/>
                    <a:pt x="396" y="83"/>
                  </a:cubicBezTo>
                  <a:cubicBezTo>
                    <a:pt x="396" y="34"/>
                    <a:pt x="353" y="0"/>
                    <a:pt x="296" y="0"/>
                  </a:cubicBezTo>
                  <a:cubicBezTo>
                    <a:pt x="258" y="0"/>
                    <a:pt x="220" y="19"/>
                    <a:pt x="196" y="39"/>
                  </a:cubicBezTo>
                  <a:cubicBezTo>
                    <a:pt x="188" y="11"/>
                    <a:pt x="155" y="0"/>
                    <a:pt x="127" y="0"/>
                  </a:cubicBezTo>
                  <a:cubicBezTo>
                    <a:pt x="93" y="0"/>
                    <a:pt x="77" y="20"/>
                    <a:pt x="71" y="29"/>
                  </a:cubicBezTo>
                  <a:cubicBezTo>
                    <a:pt x="59" y="47"/>
                    <a:pt x="48" y="78"/>
                    <a:pt x="48" y="80"/>
                  </a:cubicBezTo>
                  <a:cubicBezTo>
                    <a:pt x="48" y="84"/>
                    <a:pt x="55" y="84"/>
                    <a:pt x="57" y="84"/>
                  </a:cubicBezTo>
                  <a:cubicBezTo>
                    <a:pt x="65" y="84"/>
                    <a:pt x="65" y="84"/>
                    <a:pt x="71" y="73"/>
                  </a:cubicBezTo>
                  <a:cubicBezTo>
                    <a:pt x="83" y="36"/>
                    <a:pt x="98" y="12"/>
                    <a:pt x="126" y="12"/>
                  </a:cubicBezTo>
                  <a:cubicBezTo>
                    <a:pt x="138" y="12"/>
                    <a:pt x="148" y="15"/>
                    <a:pt x="148" y="35"/>
                  </a:cubicBezTo>
                  <a:cubicBezTo>
                    <a:pt x="148" y="47"/>
                    <a:pt x="146" y="53"/>
                    <a:pt x="143" y="61"/>
                  </a:cubicBezTo>
                  <a:lnTo>
                    <a:pt x="59" y="292"/>
                  </a:lnTo>
                  <a:moveTo>
                    <a:pt x="193" y="67"/>
                  </a:moveTo>
                  <a:cubicBezTo>
                    <a:pt x="198" y="53"/>
                    <a:pt x="219" y="39"/>
                    <a:pt x="232" y="30"/>
                  </a:cubicBezTo>
                  <a:cubicBezTo>
                    <a:pt x="258" y="15"/>
                    <a:pt x="281" y="12"/>
                    <a:pt x="293" y="12"/>
                  </a:cubicBezTo>
                  <a:cubicBezTo>
                    <a:pt x="324" y="12"/>
                    <a:pt x="342" y="29"/>
                    <a:pt x="342" y="60"/>
                  </a:cubicBezTo>
                  <a:cubicBezTo>
                    <a:pt x="342" y="90"/>
                    <a:pt x="317" y="150"/>
                    <a:pt x="303" y="170"/>
                  </a:cubicBezTo>
                  <a:cubicBezTo>
                    <a:pt x="277" y="205"/>
                    <a:pt x="241" y="223"/>
                    <a:pt x="213" y="223"/>
                  </a:cubicBezTo>
                  <a:cubicBezTo>
                    <a:pt x="162" y="223"/>
                    <a:pt x="153" y="179"/>
                    <a:pt x="153" y="177"/>
                  </a:cubicBezTo>
                  <a:cubicBezTo>
                    <a:pt x="153" y="176"/>
                    <a:pt x="153" y="175"/>
                    <a:pt x="155" y="169"/>
                  </a:cubicBezTo>
                  <a:lnTo>
                    <a:pt x="193" y="67"/>
                  </a:lnTo>
                </a:path>
              </a:pathLst>
            </a:custGeom>
            <a:solidFill>
              <a:srgbClr val="000000"/>
            </a:solidFill>
            <a:ln w="15840">
              <a:noFill/>
            </a:ln>
          </p:spPr>
        </p:sp>
        <p:sp>
          <p:nvSpPr>
            <p:cNvPr id="2947" name="Freeform 254"/>
            <p:cNvSpPr/>
            <p:nvPr/>
          </p:nvSpPr>
          <p:spPr>
            <a:xfrm>
              <a:off x="4515840" y="6153840"/>
              <a:ext cx="169560" cy="89280"/>
            </a:xfrm>
            <a:custGeom>
              <a:avLst/>
              <a:gdLst/>
              <a:ahLst/>
              <a:rect l="0" t="0" r="r" b="b"/>
              <a:pathLst>
                <a:path w="471" h="248">
                  <a:moveTo>
                    <a:pt x="268" y="109"/>
                  </a:moveTo>
                  <a:lnTo>
                    <a:pt x="318" y="75"/>
                  </a:lnTo>
                  <a:cubicBezTo>
                    <a:pt x="387" y="29"/>
                    <a:pt x="408" y="15"/>
                    <a:pt x="456" y="13"/>
                  </a:cubicBezTo>
                  <a:cubicBezTo>
                    <a:pt x="463" y="13"/>
                    <a:pt x="470" y="13"/>
                    <a:pt x="470" y="6"/>
                  </a:cubicBezTo>
                  <a:cubicBezTo>
                    <a:pt x="470" y="1"/>
                    <a:pt x="463" y="0"/>
                    <a:pt x="461" y="0"/>
                  </a:cubicBezTo>
                  <a:cubicBezTo>
                    <a:pt x="446" y="0"/>
                    <a:pt x="427" y="1"/>
                    <a:pt x="411" y="1"/>
                  </a:cubicBezTo>
                  <a:cubicBezTo>
                    <a:pt x="398" y="1"/>
                    <a:pt x="363" y="0"/>
                    <a:pt x="349" y="0"/>
                  </a:cubicBezTo>
                  <a:cubicBezTo>
                    <a:pt x="346" y="0"/>
                    <a:pt x="339" y="1"/>
                    <a:pt x="339" y="8"/>
                  </a:cubicBezTo>
                  <a:cubicBezTo>
                    <a:pt x="339" y="8"/>
                    <a:pt x="339" y="13"/>
                    <a:pt x="348" y="13"/>
                  </a:cubicBezTo>
                  <a:cubicBezTo>
                    <a:pt x="353" y="13"/>
                    <a:pt x="365" y="14"/>
                    <a:pt x="365" y="22"/>
                  </a:cubicBezTo>
                  <a:cubicBezTo>
                    <a:pt x="365" y="27"/>
                    <a:pt x="358" y="33"/>
                    <a:pt x="353" y="37"/>
                  </a:cubicBezTo>
                  <a:cubicBezTo>
                    <a:pt x="348" y="40"/>
                    <a:pt x="281" y="84"/>
                    <a:pt x="262" y="98"/>
                  </a:cubicBezTo>
                  <a:lnTo>
                    <a:pt x="207" y="27"/>
                  </a:lnTo>
                  <a:cubicBezTo>
                    <a:pt x="207" y="26"/>
                    <a:pt x="205" y="23"/>
                    <a:pt x="205" y="22"/>
                  </a:cubicBezTo>
                  <a:cubicBezTo>
                    <a:pt x="205" y="20"/>
                    <a:pt x="215" y="14"/>
                    <a:pt x="232" y="13"/>
                  </a:cubicBezTo>
                  <a:cubicBezTo>
                    <a:pt x="236" y="13"/>
                    <a:pt x="244" y="13"/>
                    <a:pt x="244" y="5"/>
                  </a:cubicBezTo>
                  <a:cubicBezTo>
                    <a:pt x="244" y="5"/>
                    <a:pt x="243" y="0"/>
                    <a:pt x="234" y="0"/>
                  </a:cubicBezTo>
                  <a:cubicBezTo>
                    <a:pt x="224" y="0"/>
                    <a:pt x="210" y="1"/>
                    <a:pt x="200" y="1"/>
                  </a:cubicBezTo>
                  <a:cubicBezTo>
                    <a:pt x="188" y="1"/>
                    <a:pt x="176" y="1"/>
                    <a:pt x="165" y="1"/>
                  </a:cubicBezTo>
                  <a:cubicBezTo>
                    <a:pt x="155" y="1"/>
                    <a:pt x="143" y="1"/>
                    <a:pt x="133" y="1"/>
                  </a:cubicBezTo>
                  <a:cubicBezTo>
                    <a:pt x="124" y="1"/>
                    <a:pt x="114" y="0"/>
                    <a:pt x="105" y="0"/>
                  </a:cubicBezTo>
                  <a:cubicBezTo>
                    <a:pt x="102" y="0"/>
                    <a:pt x="93" y="0"/>
                    <a:pt x="93" y="8"/>
                  </a:cubicBezTo>
                  <a:cubicBezTo>
                    <a:pt x="93" y="13"/>
                    <a:pt x="100" y="13"/>
                    <a:pt x="108" y="13"/>
                  </a:cubicBezTo>
                  <a:cubicBezTo>
                    <a:pt x="139" y="13"/>
                    <a:pt x="143" y="16"/>
                    <a:pt x="148" y="23"/>
                  </a:cubicBezTo>
                  <a:lnTo>
                    <a:pt x="222" y="124"/>
                  </a:lnTo>
                  <a:lnTo>
                    <a:pt x="193" y="144"/>
                  </a:lnTo>
                  <a:cubicBezTo>
                    <a:pt x="182" y="151"/>
                    <a:pt x="157" y="166"/>
                    <a:pt x="148" y="173"/>
                  </a:cubicBezTo>
                  <a:cubicBezTo>
                    <a:pt x="83" y="218"/>
                    <a:pt x="60" y="233"/>
                    <a:pt x="14" y="234"/>
                  </a:cubicBezTo>
                  <a:cubicBezTo>
                    <a:pt x="5" y="234"/>
                    <a:pt x="0" y="234"/>
                    <a:pt x="0" y="243"/>
                  </a:cubicBezTo>
                  <a:cubicBezTo>
                    <a:pt x="0" y="244"/>
                    <a:pt x="2" y="247"/>
                    <a:pt x="7" y="247"/>
                  </a:cubicBezTo>
                  <a:cubicBezTo>
                    <a:pt x="22" y="247"/>
                    <a:pt x="41" y="246"/>
                    <a:pt x="57" y="246"/>
                  </a:cubicBezTo>
                  <a:cubicBezTo>
                    <a:pt x="65" y="246"/>
                    <a:pt x="79" y="246"/>
                    <a:pt x="88" y="246"/>
                  </a:cubicBezTo>
                  <a:cubicBezTo>
                    <a:pt x="98" y="246"/>
                    <a:pt x="110" y="247"/>
                    <a:pt x="119" y="247"/>
                  </a:cubicBezTo>
                  <a:cubicBezTo>
                    <a:pt x="120" y="247"/>
                    <a:pt x="129" y="247"/>
                    <a:pt x="129" y="240"/>
                  </a:cubicBezTo>
                  <a:cubicBezTo>
                    <a:pt x="129" y="234"/>
                    <a:pt x="124" y="234"/>
                    <a:pt x="120" y="234"/>
                  </a:cubicBezTo>
                  <a:cubicBezTo>
                    <a:pt x="115" y="234"/>
                    <a:pt x="103" y="233"/>
                    <a:pt x="103" y="225"/>
                  </a:cubicBezTo>
                  <a:cubicBezTo>
                    <a:pt x="103" y="219"/>
                    <a:pt x="110" y="214"/>
                    <a:pt x="122" y="206"/>
                  </a:cubicBezTo>
                  <a:lnTo>
                    <a:pt x="231" y="135"/>
                  </a:lnTo>
                  <a:lnTo>
                    <a:pt x="294" y="220"/>
                  </a:lnTo>
                  <a:cubicBezTo>
                    <a:pt x="298" y="224"/>
                    <a:pt x="298" y="225"/>
                    <a:pt x="298" y="225"/>
                  </a:cubicBezTo>
                  <a:cubicBezTo>
                    <a:pt x="298" y="227"/>
                    <a:pt x="287" y="233"/>
                    <a:pt x="268" y="234"/>
                  </a:cubicBezTo>
                  <a:cubicBezTo>
                    <a:pt x="265" y="234"/>
                    <a:pt x="258" y="234"/>
                    <a:pt x="258" y="243"/>
                  </a:cubicBezTo>
                  <a:cubicBezTo>
                    <a:pt x="258" y="243"/>
                    <a:pt x="258" y="247"/>
                    <a:pt x="267" y="247"/>
                  </a:cubicBezTo>
                  <a:cubicBezTo>
                    <a:pt x="277" y="247"/>
                    <a:pt x="291" y="246"/>
                    <a:pt x="303" y="246"/>
                  </a:cubicBezTo>
                  <a:cubicBezTo>
                    <a:pt x="313" y="246"/>
                    <a:pt x="325" y="246"/>
                    <a:pt x="337" y="246"/>
                  </a:cubicBezTo>
                  <a:cubicBezTo>
                    <a:pt x="346" y="246"/>
                    <a:pt x="358" y="246"/>
                    <a:pt x="368" y="246"/>
                  </a:cubicBezTo>
                  <a:cubicBezTo>
                    <a:pt x="377" y="246"/>
                    <a:pt x="389" y="247"/>
                    <a:pt x="398" y="247"/>
                  </a:cubicBezTo>
                  <a:cubicBezTo>
                    <a:pt x="399" y="247"/>
                    <a:pt x="408" y="247"/>
                    <a:pt x="408" y="239"/>
                  </a:cubicBezTo>
                  <a:cubicBezTo>
                    <a:pt x="408" y="234"/>
                    <a:pt x="401" y="234"/>
                    <a:pt x="392" y="234"/>
                  </a:cubicBezTo>
                  <a:cubicBezTo>
                    <a:pt x="361" y="234"/>
                    <a:pt x="360" y="231"/>
                    <a:pt x="355" y="224"/>
                  </a:cubicBezTo>
                  <a:lnTo>
                    <a:pt x="268" y="109"/>
                  </a:lnTo>
                </a:path>
              </a:pathLst>
            </a:custGeom>
            <a:solidFill>
              <a:srgbClr val="000000"/>
            </a:solidFill>
            <a:ln w="15840">
              <a:noFill/>
            </a:ln>
          </p:spPr>
        </p:sp>
        <p:sp>
          <p:nvSpPr>
            <p:cNvPr id="2948" name="Freeform 255"/>
            <p:cNvSpPr/>
            <p:nvPr/>
          </p:nvSpPr>
          <p:spPr>
            <a:xfrm>
              <a:off x="4697280" y="6199560"/>
              <a:ext cx="48600" cy="63720"/>
            </a:xfrm>
            <a:custGeom>
              <a:avLst/>
              <a:gdLst/>
              <a:ahLst/>
              <a:rect l="0" t="0" r="r" b="b"/>
              <a:pathLst>
                <a:path w="135" h="177">
                  <a:moveTo>
                    <a:pt x="117" y="12"/>
                  </a:moveTo>
                  <a:cubicBezTo>
                    <a:pt x="117" y="5"/>
                    <a:pt x="110" y="0"/>
                    <a:pt x="100" y="0"/>
                  </a:cubicBezTo>
                  <a:cubicBezTo>
                    <a:pt x="89" y="0"/>
                    <a:pt x="76" y="7"/>
                    <a:pt x="76" y="15"/>
                  </a:cubicBezTo>
                  <a:cubicBezTo>
                    <a:pt x="76" y="22"/>
                    <a:pt x="84" y="27"/>
                    <a:pt x="93" y="27"/>
                  </a:cubicBezTo>
                  <a:cubicBezTo>
                    <a:pt x="105" y="27"/>
                    <a:pt x="117" y="19"/>
                    <a:pt x="117" y="12"/>
                  </a:cubicBezTo>
                  <a:moveTo>
                    <a:pt x="134" y="136"/>
                  </a:moveTo>
                  <a:cubicBezTo>
                    <a:pt x="134" y="132"/>
                    <a:pt x="129" y="132"/>
                    <a:pt x="127" y="132"/>
                  </a:cubicBezTo>
                  <a:cubicBezTo>
                    <a:pt x="120" y="132"/>
                    <a:pt x="120" y="132"/>
                    <a:pt x="117" y="138"/>
                  </a:cubicBezTo>
                  <a:cubicBezTo>
                    <a:pt x="112" y="152"/>
                    <a:pt x="93" y="166"/>
                    <a:pt x="74" y="166"/>
                  </a:cubicBezTo>
                  <a:cubicBezTo>
                    <a:pt x="65" y="166"/>
                    <a:pt x="64" y="163"/>
                    <a:pt x="64" y="157"/>
                  </a:cubicBezTo>
                  <a:cubicBezTo>
                    <a:pt x="64" y="151"/>
                    <a:pt x="65" y="149"/>
                    <a:pt x="69" y="144"/>
                  </a:cubicBezTo>
                  <a:cubicBezTo>
                    <a:pt x="71" y="138"/>
                    <a:pt x="74" y="134"/>
                    <a:pt x="76" y="130"/>
                  </a:cubicBezTo>
                  <a:cubicBezTo>
                    <a:pt x="77" y="128"/>
                    <a:pt x="93" y="103"/>
                    <a:pt x="98" y="94"/>
                  </a:cubicBezTo>
                  <a:cubicBezTo>
                    <a:pt x="102" y="89"/>
                    <a:pt x="103" y="86"/>
                    <a:pt x="103" y="81"/>
                  </a:cubicBezTo>
                  <a:cubicBezTo>
                    <a:pt x="103" y="69"/>
                    <a:pt x="86" y="59"/>
                    <a:pt x="62" y="59"/>
                  </a:cubicBezTo>
                  <a:cubicBezTo>
                    <a:pt x="21" y="59"/>
                    <a:pt x="0" y="91"/>
                    <a:pt x="0" y="98"/>
                  </a:cubicBezTo>
                  <a:cubicBezTo>
                    <a:pt x="0" y="102"/>
                    <a:pt x="7" y="102"/>
                    <a:pt x="9" y="102"/>
                  </a:cubicBezTo>
                  <a:cubicBezTo>
                    <a:pt x="14" y="102"/>
                    <a:pt x="15" y="101"/>
                    <a:pt x="17" y="97"/>
                  </a:cubicBezTo>
                  <a:cubicBezTo>
                    <a:pt x="26" y="78"/>
                    <a:pt x="43" y="67"/>
                    <a:pt x="60" y="67"/>
                  </a:cubicBezTo>
                  <a:cubicBezTo>
                    <a:pt x="67" y="67"/>
                    <a:pt x="72" y="70"/>
                    <a:pt x="72" y="77"/>
                  </a:cubicBezTo>
                  <a:cubicBezTo>
                    <a:pt x="72" y="78"/>
                    <a:pt x="72" y="81"/>
                    <a:pt x="69" y="87"/>
                  </a:cubicBezTo>
                  <a:cubicBezTo>
                    <a:pt x="67" y="91"/>
                    <a:pt x="50" y="118"/>
                    <a:pt x="45" y="128"/>
                  </a:cubicBezTo>
                  <a:cubicBezTo>
                    <a:pt x="41" y="132"/>
                    <a:pt x="41" y="132"/>
                    <a:pt x="36" y="142"/>
                  </a:cubicBezTo>
                  <a:cubicBezTo>
                    <a:pt x="34" y="145"/>
                    <a:pt x="31" y="149"/>
                    <a:pt x="31" y="152"/>
                  </a:cubicBezTo>
                  <a:cubicBezTo>
                    <a:pt x="31" y="166"/>
                    <a:pt x="50" y="176"/>
                    <a:pt x="72" y="176"/>
                  </a:cubicBezTo>
                  <a:cubicBezTo>
                    <a:pt x="114" y="176"/>
                    <a:pt x="134" y="142"/>
                    <a:pt x="134" y="136"/>
                  </a:cubicBezTo>
                </a:path>
              </a:pathLst>
            </a:custGeom>
            <a:solidFill>
              <a:srgbClr val="000000"/>
            </a:solidFill>
            <a:ln w="15840">
              <a:noFill/>
            </a:ln>
          </p:spPr>
        </p:sp>
        <p:sp>
          <p:nvSpPr>
            <p:cNvPr id="2949" name="Freeform 256"/>
            <p:cNvSpPr/>
            <p:nvPr/>
          </p:nvSpPr>
          <p:spPr>
            <a:xfrm>
              <a:off x="4875480" y="6120360"/>
              <a:ext cx="242640" cy="97200"/>
            </a:xfrm>
            <a:custGeom>
              <a:avLst/>
              <a:gdLst/>
              <a:ahLst/>
              <a:rect l="0" t="0" r="r" b="b"/>
              <a:pathLst>
                <a:path w="674" h="270">
                  <a:moveTo>
                    <a:pt x="590" y="145"/>
                  </a:moveTo>
                  <a:cubicBezTo>
                    <a:pt x="549" y="168"/>
                    <a:pt x="528" y="189"/>
                    <a:pt x="521" y="194"/>
                  </a:cubicBezTo>
                  <a:cubicBezTo>
                    <a:pt x="489" y="231"/>
                    <a:pt x="482" y="264"/>
                    <a:pt x="482" y="264"/>
                  </a:cubicBezTo>
                  <a:cubicBezTo>
                    <a:pt x="482" y="269"/>
                    <a:pt x="490" y="269"/>
                    <a:pt x="497" y="269"/>
                  </a:cubicBezTo>
                  <a:cubicBezTo>
                    <a:pt x="509" y="269"/>
                    <a:pt x="511" y="268"/>
                    <a:pt x="515" y="260"/>
                  </a:cubicBezTo>
                  <a:cubicBezTo>
                    <a:pt x="532" y="209"/>
                    <a:pt x="577" y="165"/>
                    <a:pt x="661" y="142"/>
                  </a:cubicBezTo>
                  <a:cubicBezTo>
                    <a:pt x="671" y="139"/>
                    <a:pt x="673" y="138"/>
                    <a:pt x="673" y="135"/>
                  </a:cubicBezTo>
                  <a:cubicBezTo>
                    <a:pt x="673" y="131"/>
                    <a:pt x="668" y="130"/>
                    <a:pt x="668" y="129"/>
                  </a:cubicBezTo>
                  <a:cubicBezTo>
                    <a:pt x="633" y="121"/>
                    <a:pt x="542" y="95"/>
                    <a:pt x="513" y="8"/>
                  </a:cubicBezTo>
                  <a:cubicBezTo>
                    <a:pt x="511" y="1"/>
                    <a:pt x="509" y="0"/>
                    <a:pt x="497" y="0"/>
                  </a:cubicBezTo>
                  <a:cubicBezTo>
                    <a:pt x="490" y="0"/>
                    <a:pt x="482" y="0"/>
                    <a:pt x="482" y="6"/>
                  </a:cubicBezTo>
                  <a:cubicBezTo>
                    <a:pt x="482" y="7"/>
                    <a:pt x="489" y="40"/>
                    <a:pt x="521" y="75"/>
                  </a:cubicBezTo>
                  <a:cubicBezTo>
                    <a:pt x="535" y="90"/>
                    <a:pt x="558" y="108"/>
                    <a:pt x="590" y="124"/>
                  </a:cubicBezTo>
                  <a:lnTo>
                    <a:pt x="28" y="124"/>
                  </a:lnTo>
                  <a:cubicBezTo>
                    <a:pt x="14" y="124"/>
                    <a:pt x="0" y="124"/>
                    <a:pt x="0" y="135"/>
                  </a:cubicBezTo>
                  <a:cubicBezTo>
                    <a:pt x="0" y="145"/>
                    <a:pt x="14" y="145"/>
                    <a:pt x="28" y="145"/>
                  </a:cubicBezTo>
                  <a:lnTo>
                    <a:pt x="590" y="145"/>
                  </a:lnTo>
                </a:path>
              </a:pathLst>
            </a:custGeom>
            <a:solidFill>
              <a:srgbClr val="000000"/>
            </a:solidFill>
            <a:ln w="15840">
              <a:noFill/>
            </a:ln>
          </p:spPr>
        </p:sp>
        <p:sp>
          <p:nvSpPr>
            <p:cNvPr id="2950" name="Freeform 257"/>
            <p:cNvSpPr/>
            <p:nvPr/>
          </p:nvSpPr>
          <p:spPr>
            <a:xfrm>
              <a:off x="5220720" y="6135120"/>
              <a:ext cx="90720" cy="82440"/>
            </a:xfrm>
            <a:custGeom>
              <a:avLst/>
              <a:gdLst/>
              <a:ahLst/>
              <a:rect l="0" t="0" r="r" b="b"/>
              <a:pathLst>
                <a:path w="252" h="229">
                  <a:moveTo>
                    <a:pt x="191" y="107"/>
                  </a:moveTo>
                  <a:cubicBezTo>
                    <a:pt x="203" y="107"/>
                    <a:pt x="217" y="107"/>
                    <a:pt x="217" y="97"/>
                  </a:cubicBezTo>
                  <a:cubicBezTo>
                    <a:pt x="217" y="90"/>
                    <a:pt x="208" y="90"/>
                    <a:pt x="194" y="90"/>
                  </a:cubicBezTo>
                  <a:lnTo>
                    <a:pt x="72" y="90"/>
                  </a:lnTo>
                  <a:cubicBezTo>
                    <a:pt x="89" y="46"/>
                    <a:pt x="133" y="16"/>
                    <a:pt x="201" y="16"/>
                  </a:cubicBezTo>
                  <a:lnTo>
                    <a:pt x="225" y="16"/>
                  </a:lnTo>
                  <a:cubicBezTo>
                    <a:pt x="237" y="16"/>
                    <a:pt x="251" y="16"/>
                    <a:pt x="251" y="7"/>
                  </a:cubicBezTo>
                  <a:cubicBezTo>
                    <a:pt x="251" y="0"/>
                    <a:pt x="241" y="0"/>
                    <a:pt x="227" y="0"/>
                  </a:cubicBezTo>
                  <a:lnTo>
                    <a:pt x="201" y="0"/>
                  </a:lnTo>
                  <a:cubicBezTo>
                    <a:pt x="102" y="0"/>
                    <a:pt x="0" y="52"/>
                    <a:pt x="0" y="131"/>
                  </a:cubicBezTo>
                  <a:cubicBezTo>
                    <a:pt x="0" y="187"/>
                    <a:pt x="57" y="228"/>
                    <a:pt x="138" y="228"/>
                  </a:cubicBezTo>
                  <a:cubicBezTo>
                    <a:pt x="188" y="228"/>
                    <a:pt x="237" y="209"/>
                    <a:pt x="237" y="203"/>
                  </a:cubicBezTo>
                  <a:cubicBezTo>
                    <a:pt x="237" y="200"/>
                    <a:pt x="236" y="194"/>
                    <a:pt x="229" y="194"/>
                  </a:cubicBezTo>
                  <a:cubicBezTo>
                    <a:pt x="227" y="194"/>
                    <a:pt x="225" y="194"/>
                    <a:pt x="219" y="198"/>
                  </a:cubicBezTo>
                  <a:cubicBezTo>
                    <a:pt x="196" y="209"/>
                    <a:pt x="167" y="217"/>
                    <a:pt x="139" y="217"/>
                  </a:cubicBezTo>
                  <a:cubicBezTo>
                    <a:pt x="95" y="217"/>
                    <a:pt x="57" y="196"/>
                    <a:pt x="57" y="150"/>
                  </a:cubicBezTo>
                  <a:cubicBezTo>
                    <a:pt x="57" y="132"/>
                    <a:pt x="64" y="112"/>
                    <a:pt x="65" y="107"/>
                  </a:cubicBezTo>
                  <a:lnTo>
                    <a:pt x="191" y="107"/>
                  </a:lnTo>
                </a:path>
              </a:pathLst>
            </a:custGeom>
            <a:solidFill>
              <a:srgbClr val="000000"/>
            </a:solidFill>
            <a:ln w="15840">
              <a:noFill/>
            </a:ln>
          </p:spPr>
        </p:sp>
        <p:sp>
          <p:nvSpPr>
            <p:cNvPr id="2951" name="Freeform 258"/>
            <p:cNvSpPr/>
            <p:nvPr/>
          </p:nvSpPr>
          <p:spPr>
            <a:xfrm>
              <a:off x="5409000" y="6120360"/>
              <a:ext cx="242640" cy="97200"/>
            </a:xfrm>
            <a:custGeom>
              <a:avLst/>
              <a:gdLst/>
              <a:ahLst/>
              <a:rect l="0" t="0" r="r" b="b"/>
              <a:pathLst>
                <a:path w="674" h="270">
                  <a:moveTo>
                    <a:pt x="590" y="145"/>
                  </a:moveTo>
                  <a:cubicBezTo>
                    <a:pt x="549" y="168"/>
                    <a:pt x="528" y="189"/>
                    <a:pt x="521" y="194"/>
                  </a:cubicBezTo>
                  <a:cubicBezTo>
                    <a:pt x="489" y="231"/>
                    <a:pt x="482" y="264"/>
                    <a:pt x="482" y="264"/>
                  </a:cubicBezTo>
                  <a:cubicBezTo>
                    <a:pt x="482" y="269"/>
                    <a:pt x="490" y="269"/>
                    <a:pt x="497" y="269"/>
                  </a:cubicBezTo>
                  <a:cubicBezTo>
                    <a:pt x="509" y="269"/>
                    <a:pt x="511" y="268"/>
                    <a:pt x="515" y="260"/>
                  </a:cubicBezTo>
                  <a:cubicBezTo>
                    <a:pt x="532" y="209"/>
                    <a:pt x="577" y="165"/>
                    <a:pt x="663" y="142"/>
                  </a:cubicBezTo>
                  <a:cubicBezTo>
                    <a:pt x="671" y="139"/>
                    <a:pt x="673" y="138"/>
                    <a:pt x="673" y="135"/>
                  </a:cubicBezTo>
                  <a:cubicBezTo>
                    <a:pt x="673" y="131"/>
                    <a:pt x="668" y="130"/>
                    <a:pt x="668" y="129"/>
                  </a:cubicBezTo>
                  <a:cubicBezTo>
                    <a:pt x="633" y="121"/>
                    <a:pt x="542" y="95"/>
                    <a:pt x="513" y="8"/>
                  </a:cubicBezTo>
                  <a:cubicBezTo>
                    <a:pt x="511" y="1"/>
                    <a:pt x="509" y="0"/>
                    <a:pt x="497" y="0"/>
                  </a:cubicBezTo>
                  <a:cubicBezTo>
                    <a:pt x="490" y="0"/>
                    <a:pt x="482" y="0"/>
                    <a:pt x="482" y="6"/>
                  </a:cubicBezTo>
                  <a:cubicBezTo>
                    <a:pt x="482" y="7"/>
                    <a:pt x="489" y="40"/>
                    <a:pt x="521" y="75"/>
                  </a:cubicBezTo>
                  <a:cubicBezTo>
                    <a:pt x="535" y="90"/>
                    <a:pt x="558" y="108"/>
                    <a:pt x="590" y="124"/>
                  </a:cubicBezTo>
                  <a:lnTo>
                    <a:pt x="28" y="124"/>
                  </a:lnTo>
                  <a:cubicBezTo>
                    <a:pt x="14" y="124"/>
                    <a:pt x="0" y="124"/>
                    <a:pt x="0" y="135"/>
                  </a:cubicBezTo>
                  <a:cubicBezTo>
                    <a:pt x="0" y="145"/>
                    <a:pt x="14" y="145"/>
                    <a:pt x="28" y="145"/>
                  </a:cubicBezTo>
                  <a:lnTo>
                    <a:pt x="590" y="145"/>
                  </a:lnTo>
                </a:path>
              </a:pathLst>
            </a:custGeom>
            <a:solidFill>
              <a:srgbClr val="000000"/>
            </a:solidFill>
            <a:ln w="15840">
              <a:noFill/>
            </a:ln>
          </p:spPr>
        </p:sp>
        <p:sp>
          <p:nvSpPr>
            <p:cNvPr id="2952" name="Freeform 259"/>
            <p:cNvSpPr/>
            <p:nvPr/>
          </p:nvSpPr>
          <p:spPr>
            <a:xfrm>
              <a:off x="5733000" y="6132960"/>
              <a:ext cx="142920" cy="118440"/>
            </a:xfrm>
            <a:custGeom>
              <a:avLst/>
              <a:gdLst/>
              <a:ahLst/>
              <a:rect l="0" t="0" r="r" b="b"/>
              <a:pathLst>
                <a:path w="397" h="329">
                  <a:moveTo>
                    <a:pt x="59" y="292"/>
                  </a:moveTo>
                  <a:cubicBezTo>
                    <a:pt x="52" y="309"/>
                    <a:pt x="52" y="313"/>
                    <a:pt x="17" y="313"/>
                  </a:cubicBezTo>
                  <a:cubicBezTo>
                    <a:pt x="9" y="313"/>
                    <a:pt x="0" y="313"/>
                    <a:pt x="0" y="322"/>
                  </a:cubicBezTo>
                  <a:cubicBezTo>
                    <a:pt x="0" y="327"/>
                    <a:pt x="3" y="328"/>
                    <a:pt x="10" y="328"/>
                  </a:cubicBezTo>
                  <a:cubicBezTo>
                    <a:pt x="31" y="328"/>
                    <a:pt x="52" y="327"/>
                    <a:pt x="74" y="327"/>
                  </a:cubicBezTo>
                  <a:cubicBezTo>
                    <a:pt x="98" y="327"/>
                    <a:pt x="124" y="328"/>
                    <a:pt x="148" y="328"/>
                  </a:cubicBezTo>
                  <a:cubicBezTo>
                    <a:pt x="153" y="328"/>
                    <a:pt x="162" y="328"/>
                    <a:pt x="162" y="319"/>
                  </a:cubicBezTo>
                  <a:cubicBezTo>
                    <a:pt x="162" y="313"/>
                    <a:pt x="155" y="313"/>
                    <a:pt x="145" y="313"/>
                  </a:cubicBezTo>
                  <a:cubicBezTo>
                    <a:pt x="107" y="313"/>
                    <a:pt x="107" y="309"/>
                    <a:pt x="107" y="305"/>
                  </a:cubicBezTo>
                  <a:cubicBezTo>
                    <a:pt x="107" y="298"/>
                    <a:pt x="138" y="214"/>
                    <a:pt x="143" y="202"/>
                  </a:cubicBezTo>
                  <a:cubicBezTo>
                    <a:pt x="153" y="216"/>
                    <a:pt x="176" y="234"/>
                    <a:pt x="213" y="234"/>
                  </a:cubicBezTo>
                  <a:cubicBezTo>
                    <a:pt x="301" y="234"/>
                    <a:pt x="396" y="158"/>
                    <a:pt x="396" y="83"/>
                  </a:cubicBezTo>
                  <a:cubicBezTo>
                    <a:pt x="396" y="34"/>
                    <a:pt x="353" y="0"/>
                    <a:pt x="296" y="0"/>
                  </a:cubicBezTo>
                  <a:cubicBezTo>
                    <a:pt x="258" y="0"/>
                    <a:pt x="220" y="19"/>
                    <a:pt x="196" y="39"/>
                  </a:cubicBezTo>
                  <a:cubicBezTo>
                    <a:pt x="188" y="11"/>
                    <a:pt x="155" y="0"/>
                    <a:pt x="127" y="0"/>
                  </a:cubicBezTo>
                  <a:cubicBezTo>
                    <a:pt x="93" y="0"/>
                    <a:pt x="77" y="20"/>
                    <a:pt x="71" y="29"/>
                  </a:cubicBezTo>
                  <a:cubicBezTo>
                    <a:pt x="59" y="47"/>
                    <a:pt x="48" y="78"/>
                    <a:pt x="48" y="80"/>
                  </a:cubicBezTo>
                  <a:cubicBezTo>
                    <a:pt x="48" y="84"/>
                    <a:pt x="55" y="84"/>
                    <a:pt x="57" y="84"/>
                  </a:cubicBezTo>
                  <a:cubicBezTo>
                    <a:pt x="65" y="84"/>
                    <a:pt x="65" y="84"/>
                    <a:pt x="71" y="73"/>
                  </a:cubicBezTo>
                  <a:cubicBezTo>
                    <a:pt x="83" y="36"/>
                    <a:pt x="98" y="12"/>
                    <a:pt x="126" y="12"/>
                  </a:cubicBezTo>
                  <a:cubicBezTo>
                    <a:pt x="138" y="12"/>
                    <a:pt x="148" y="15"/>
                    <a:pt x="148" y="35"/>
                  </a:cubicBezTo>
                  <a:cubicBezTo>
                    <a:pt x="148" y="47"/>
                    <a:pt x="146" y="53"/>
                    <a:pt x="143" y="61"/>
                  </a:cubicBezTo>
                  <a:lnTo>
                    <a:pt x="59" y="292"/>
                  </a:lnTo>
                  <a:moveTo>
                    <a:pt x="193" y="67"/>
                  </a:moveTo>
                  <a:cubicBezTo>
                    <a:pt x="198" y="53"/>
                    <a:pt x="219" y="39"/>
                    <a:pt x="232" y="30"/>
                  </a:cubicBezTo>
                  <a:cubicBezTo>
                    <a:pt x="258" y="15"/>
                    <a:pt x="281" y="12"/>
                    <a:pt x="293" y="12"/>
                  </a:cubicBezTo>
                  <a:cubicBezTo>
                    <a:pt x="324" y="12"/>
                    <a:pt x="342" y="29"/>
                    <a:pt x="342" y="60"/>
                  </a:cubicBezTo>
                  <a:cubicBezTo>
                    <a:pt x="342" y="90"/>
                    <a:pt x="317" y="150"/>
                    <a:pt x="303" y="170"/>
                  </a:cubicBezTo>
                  <a:cubicBezTo>
                    <a:pt x="277" y="205"/>
                    <a:pt x="241" y="223"/>
                    <a:pt x="213" y="223"/>
                  </a:cubicBezTo>
                  <a:cubicBezTo>
                    <a:pt x="162" y="223"/>
                    <a:pt x="153" y="179"/>
                    <a:pt x="153" y="177"/>
                  </a:cubicBezTo>
                  <a:cubicBezTo>
                    <a:pt x="153" y="176"/>
                    <a:pt x="153" y="175"/>
                    <a:pt x="155" y="169"/>
                  </a:cubicBezTo>
                  <a:lnTo>
                    <a:pt x="193" y="67"/>
                  </a:lnTo>
                </a:path>
              </a:pathLst>
            </a:custGeom>
            <a:solidFill>
              <a:srgbClr val="000000"/>
            </a:solidFill>
            <a:ln w="15840">
              <a:noFill/>
            </a:ln>
          </p:spPr>
        </p:sp>
        <p:sp>
          <p:nvSpPr>
            <p:cNvPr id="2953" name="Freeform 260"/>
            <p:cNvSpPr/>
            <p:nvPr/>
          </p:nvSpPr>
          <p:spPr>
            <a:xfrm>
              <a:off x="5889960" y="6153840"/>
              <a:ext cx="152280" cy="89280"/>
            </a:xfrm>
            <a:custGeom>
              <a:avLst/>
              <a:gdLst/>
              <a:ahLst/>
              <a:rect l="0" t="0" r="r" b="b"/>
              <a:pathLst>
                <a:path w="423" h="248">
                  <a:moveTo>
                    <a:pt x="329" y="43"/>
                  </a:moveTo>
                  <a:cubicBezTo>
                    <a:pt x="339" y="36"/>
                    <a:pt x="351" y="29"/>
                    <a:pt x="361" y="25"/>
                  </a:cubicBezTo>
                  <a:cubicBezTo>
                    <a:pt x="384" y="14"/>
                    <a:pt x="403" y="13"/>
                    <a:pt x="410" y="13"/>
                  </a:cubicBezTo>
                  <a:cubicBezTo>
                    <a:pt x="416" y="13"/>
                    <a:pt x="422" y="13"/>
                    <a:pt x="422" y="5"/>
                  </a:cubicBezTo>
                  <a:cubicBezTo>
                    <a:pt x="422" y="2"/>
                    <a:pt x="420" y="0"/>
                    <a:pt x="415" y="0"/>
                  </a:cubicBezTo>
                  <a:cubicBezTo>
                    <a:pt x="401" y="0"/>
                    <a:pt x="385" y="1"/>
                    <a:pt x="372" y="1"/>
                  </a:cubicBezTo>
                  <a:cubicBezTo>
                    <a:pt x="355" y="1"/>
                    <a:pt x="332" y="0"/>
                    <a:pt x="317" y="0"/>
                  </a:cubicBezTo>
                  <a:cubicBezTo>
                    <a:pt x="315" y="0"/>
                    <a:pt x="306" y="0"/>
                    <a:pt x="306" y="8"/>
                  </a:cubicBezTo>
                  <a:cubicBezTo>
                    <a:pt x="306" y="13"/>
                    <a:pt x="313" y="13"/>
                    <a:pt x="315" y="13"/>
                  </a:cubicBezTo>
                  <a:cubicBezTo>
                    <a:pt x="330" y="14"/>
                    <a:pt x="330" y="18"/>
                    <a:pt x="330" y="20"/>
                  </a:cubicBezTo>
                  <a:cubicBezTo>
                    <a:pt x="330" y="23"/>
                    <a:pt x="329" y="26"/>
                    <a:pt x="324" y="29"/>
                  </a:cubicBezTo>
                  <a:cubicBezTo>
                    <a:pt x="320" y="33"/>
                    <a:pt x="318" y="35"/>
                    <a:pt x="315" y="37"/>
                  </a:cubicBezTo>
                  <a:lnTo>
                    <a:pt x="182" y="131"/>
                  </a:lnTo>
                  <a:lnTo>
                    <a:pt x="112" y="26"/>
                  </a:lnTo>
                  <a:cubicBezTo>
                    <a:pt x="108" y="21"/>
                    <a:pt x="108" y="20"/>
                    <a:pt x="108" y="20"/>
                  </a:cubicBezTo>
                  <a:cubicBezTo>
                    <a:pt x="108" y="13"/>
                    <a:pt x="134" y="13"/>
                    <a:pt x="138" y="13"/>
                  </a:cubicBezTo>
                  <a:cubicBezTo>
                    <a:pt x="145" y="13"/>
                    <a:pt x="151" y="13"/>
                    <a:pt x="151" y="5"/>
                  </a:cubicBezTo>
                  <a:cubicBezTo>
                    <a:pt x="151" y="5"/>
                    <a:pt x="151" y="0"/>
                    <a:pt x="143" y="0"/>
                  </a:cubicBezTo>
                  <a:cubicBezTo>
                    <a:pt x="127" y="0"/>
                    <a:pt x="88" y="1"/>
                    <a:pt x="71" y="1"/>
                  </a:cubicBezTo>
                  <a:cubicBezTo>
                    <a:pt x="59" y="1"/>
                    <a:pt x="24" y="0"/>
                    <a:pt x="10" y="0"/>
                  </a:cubicBezTo>
                  <a:cubicBezTo>
                    <a:pt x="7" y="0"/>
                    <a:pt x="0" y="1"/>
                    <a:pt x="0" y="8"/>
                  </a:cubicBezTo>
                  <a:cubicBezTo>
                    <a:pt x="0" y="13"/>
                    <a:pt x="7" y="13"/>
                    <a:pt x="14" y="13"/>
                  </a:cubicBezTo>
                  <a:cubicBezTo>
                    <a:pt x="45" y="13"/>
                    <a:pt x="46" y="16"/>
                    <a:pt x="53" y="25"/>
                  </a:cubicBezTo>
                  <a:lnTo>
                    <a:pt x="134" y="148"/>
                  </a:lnTo>
                  <a:lnTo>
                    <a:pt x="112" y="214"/>
                  </a:lnTo>
                  <a:cubicBezTo>
                    <a:pt x="105" y="233"/>
                    <a:pt x="103" y="234"/>
                    <a:pt x="62" y="234"/>
                  </a:cubicBezTo>
                  <a:cubicBezTo>
                    <a:pt x="53" y="234"/>
                    <a:pt x="46" y="234"/>
                    <a:pt x="46" y="241"/>
                  </a:cubicBezTo>
                  <a:cubicBezTo>
                    <a:pt x="46" y="245"/>
                    <a:pt x="50" y="247"/>
                    <a:pt x="55" y="247"/>
                  </a:cubicBezTo>
                  <a:cubicBezTo>
                    <a:pt x="65" y="247"/>
                    <a:pt x="77" y="246"/>
                    <a:pt x="88" y="246"/>
                  </a:cubicBezTo>
                  <a:cubicBezTo>
                    <a:pt x="98" y="246"/>
                    <a:pt x="114" y="246"/>
                    <a:pt x="122" y="246"/>
                  </a:cubicBezTo>
                  <a:cubicBezTo>
                    <a:pt x="134" y="246"/>
                    <a:pt x="146" y="246"/>
                    <a:pt x="157" y="246"/>
                  </a:cubicBezTo>
                  <a:cubicBezTo>
                    <a:pt x="169" y="246"/>
                    <a:pt x="181" y="247"/>
                    <a:pt x="193" y="247"/>
                  </a:cubicBezTo>
                  <a:cubicBezTo>
                    <a:pt x="196" y="247"/>
                    <a:pt x="205" y="247"/>
                    <a:pt x="205" y="239"/>
                  </a:cubicBezTo>
                  <a:cubicBezTo>
                    <a:pt x="205" y="234"/>
                    <a:pt x="198" y="234"/>
                    <a:pt x="186" y="234"/>
                  </a:cubicBezTo>
                  <a:cubicBezTo>
                    <a:pt x="177" y="234"/>
                    <a:pt x="176" y="234"/>
                    <a:pt x="165" y="233"/>
                  </a:cubicBezTo>
                  <a:cubicBezTo>
                    <a:pt x="157" y="233"/>
                    <a:pt x="155" y="232"/>
                    <a:pt x="155" y="228"/>
                  </a:cubicBezTo>
                  <a:cubicBezTo>
                    <a:pt x="155" y="226"/>
                    <a:pt x="160" y="209"/>
                    <a:pt x="163" y="199"/>
                  </a:cubicBezTo>
                  <a:cubicBezTo>
                    <a:pt x="169" y="187"/>
                    <a:pt x="179" y="156"/>
                    <a:pt x="181" y="155"/>
                  </a:cubicBezTo>
                  <a:cubicBezTo>
                    <a:pt x="182" y="149"/>
                    <a:pt x="182" y="149"/>
                    <a:pt x="188" y="145"/>
                  </a:cubicBezTo>
                  <a:lnTo>
                    <a:pt x="329" y="43"/>
                  </a:lnTo>
                </a:path>
              </a:pathLst>
            </a:custGeom>
            <a:solidFill>
              <a:srgbClr val="000000"/>
            </a:solidFill>
            <a:ln w="15840">
              <a:noFill/>
            </a:ln>
          </p:spPr>
        </p:sp>
        <p:sp>
          <p:nvSpPr>
            <p:cNvPr id="2954" name="Freeform 261"/>
            <p:cNvSpPr/>
            <p:nvPr/>
          </p:nvSpPr>
          <p:spPr>
            <a:xfrm>
              <a:off x="6012000" y="6199560"/>
              <a:ext cx="65520" cy="81720"/>
            </a:xfrm>
            <a:custGeom>
              <a:avLst/>
              <a:gdLst/>
              <a:ahLst/>
              <a:rect l="0" t="0" r="r" b="b"/>
              <a:pathLst>
                <a:path w="182" h="227">
                  <a:moveTo>
                    <a:pt x="181" y="11"/>
                  </a:moveTo>
                  <a:cubicBezTo>
                    <a:pt x="181" y="5"/>
                    <a:pt x="174" y="0"/>
                    <a:pt x="163" y="0"/>
                  </a:cubicBezTo>
                  <a:cubicBezTo>
                    <a:pt x="151" y="0"/>
                    <a:pt x="139" y="8"/>
                    <a:pt x="139" y="15"/>
                  </a:cubicBezTo>
                  <a:cubicBezTo>
                    <a:pt x="139" y="22"/>
                    <a:pt x="148" y="27"/>
                    <a:pt x="157" y="27"/>
                  </a:cubicBezTo>
                  <a:cubicBezTo>
                    <a:pt x="170" y="27"/>
                    <a:pt x="181" y="19"/>
                    <a:pt x="181" y="11"/>
                  </a:cubicBezTo>
                  <a:moveTo>
                    <a:pt x="98" y="184"/>
                  </a:moveTo>
                  <a:cubicBezTo>
                    <a:pt x="89" y="204"/>
                    <a:pt x="65" y="217"/>
                    <a:pt x="43" y="217"/>
                  </a:cubicBezTo>
                  <a:cubicBezTo>
                    <a:pt x="36" y="217"/>
                    <a:pt x="33" y="216"/>
                    <a:pt x="29" y="216"/>
                  </a:cubicBezTo>
                  <a:cubicBezTo>
                    <a:pt x="38" y="212"/>
                    <a:pt x="41" y="205"/>
                    <a:pt x="41" y="202"/>
                  </a:cubicBezTo>
                  <a:cubicBezTo>
                    <a:pt x="41" y="197"/>
                    <a:pt x="36" y="191"/>
                    <a:pt x="24" y="191"/>
                  </a:cubicBezTo>
                  <a:cubicBezTo>
                    <a:pt x="10" y="191"/>
                    <a:pt x="0" y="199"/>
                    <a:pt x="0" y="207"/>
                  </a:cubicBezTo>
                  <a:cubicBezTo>
                    <a:pt x="0" y="219"/>
                    <a:pt x="17" y="226"/>
                    <a:pt x="43" y="226"/>
                  </a:cubicBezTo>
                  <a:cubicBezTo>
                    <a:pt x="69" y="226"/>
                    <a:pt x="119" y="217"/>
                    <a:pt x="131" y="184"/>
                  </a:cubicBezTo>
                  <a:lnTo>
                    <a:pt x="165" y="91"/>
                  </a:lnTo>
                  <a:cubicBezTo>
                    <a:pt x="165" y="89"/>
                    <a:pt x="167" y="87"/>
                    <a:pt x="167" y="83"/>
                  </a:cubicBezTo>
                  <a:cubicBezTo>
                    <a:pt x="167" y="69"/>
                    <a:pt x="146" y="59"/>
                    <a:pt x="120" y="59"/>
                  </a:cubicBezTo>
                  <a:cubicBezTo>
                    <a:pt x="74" y="59"/>
                    <a:pt x="45" y="93"/>
                    <a:pt x="45" y="98"/>
                  </a:cubicBezTo>
                  <a:cubicBezTo>
                    <a:pt x="45" y="102"/>
                    <a:pt x="52" y="102"/>
                    <a:pt x="53" y="102"/>
                  </a:cubicBezTo>
                  <a:cubicBezTo>
                    <a:pt x="59" y="102"/>
                    <a:pt x="60" y="101"/>
                    <a:pt x="62" y="98"/>
                  </a:cubicBezTo>
                  <a:cubicBezTo>
                    <a:pt x="79" y="73"/>
                    <a:pt x="105" y="67"/>
                    <a:pt x="119" y="67"/>
                  </a:cubicBezTo>
                  <a:cubicBezTo>
                    <a:pt x="134" y="67"/>
                    <a:pt x="134" y="76"/>
                    <a:pt x="134" y="81"/>
                  </a:cubicBezTo>
                  <a:cubicBezTo>
                    <a:pt x="134" y="84"/>
                    <a:pt x="134" y="86"/>
                    <a:pt x="133" y="88"/>
                  </a:cubicBezTo>
                  <a:lnTo>
                    <a:pt x="98" y="184"/>
                  </a:lnTo>
                </a:path>
              </a:pathLst>
            </a:custGeom>
            <a:solidFill>
              <a:srgbClr val="000000"/>
            </a:solidFill>
            <a:ln w="15840">
              <a:noFill/>
            </a:ln>
          </p:spPr>
        </p:sp>
        <p:sp>
          <p:nvSpPr>
            <p:cNvPr id="2955" name="Freeform 262"/>
            <p:cNvSpPr/>
            <p:nvPr/>
          </p:nvSpPr>
          <p:spPr>
            <a:xfrm>
              <a:off x="2276640" y="6308640"/>
              <a:ext cx="152280" cy="133560"/>
            </a:xfrm>
            <a:custGeom>
              <a:avLst/>
              <a:gdLst/>
              <a:ahLst/>
              <a:rect l="0" t="0" r="r" b="b"/>
              <a:pathLst>
                <a:path w="423" h="371">
                  <a:moveTo>
                    <a:pt x="418" y="20"/>
                  </a:moveTo>
                  <a:cubicBezTo>
                    <a:pt x="422" y="14"/>
                    <a:pt x="422" y="13"/>
                    <a:pt x="422" y="11"/>
                  </a:cubicBezTo>
                  <a:cubicBezTo>
                    <a:pt x="422" y="5"/>
                    <a:pt x="416" y="0"/>
                    <a:pt x="406" y="0"/>
                  </a:cubicBezTo>
                  <a:cubicBezTo>
                    <a:pt x="398" y="0"/>
                    <a:pt x="392" y="6"/>
                    <a:pt x="389" y="12"/>
                  </a:cubicBezTo>
                  <a:lnTo>
                    <a:pt x="327" y="125"/>
                  </a:lnTo>
                  <a:lnTo>
                    <a:pt x="96" y="125"/>
                  </a:lnTo>
                  <a:lnTo>
                    <a:pt x="33" y="12"/>
                  </a:lnTo>
                  <a:cubicBezTo>
                    <a:pt x="29" y="5"/>
                    <a:pt x="26" y="0"/>
                    <a:pt x="15" y="0"/>
                  </a:cubicBezTo>
                  <a:cubicBezTo>
                    <a:pt x="7" y="0"/>
                    <a:pt x="0" y="5"/>
                    <a:pt x="0" y="11"/>
                  </a:cubicBezTo>
                  <a:cubicBezTo>
                    <a:pt x="0" y="12"/>
                    <a:pt x="0" y="13"/>
                    <a:pt x="5" y="20"/>
                  </a:cubicBezTo>
                  <a:lnTo>
                    <a:pt x="193" y="357"/>
                  </a:lnTo>
                  <a:cubicBezTo>
                    <a:pt x="198" y="366"/>
                    <a:pt x="201" y="370"/>
                    <a:pt x="212" y="370"/>
                  </a:cubicBezTo>
                  <a:cubicBezTo>
                    <a:pt x="222" y="370"/>
                    <a:pt x="225" y="364"/>
                    <a:pt x="227" y="359"/>
                  </a:cubicBezTo>
                  <a:lnTo>
                    <a:pt x="418" y="20"/>
                  </a:lnTo>
                  <a:moveTo>
                    <a:pt x="108" y="146"/>
                  </a:moveTo>
                  <a:lnTo>
                    <a:pt x="315" y="146"/>
                  </a:lnTo>
                  <a:lnTo>
                    <a:pt x="212" y="330"/>
                  </a:lnTo>
                  <a:lnTo>
                    <a:pt x="108" y="146"/>
                  </a:lnTo>
                </a:path>
              </a:pathLst>
            </a:custGeom>
            <a:solidFill>
              <a:srgbClr val="000000"/>
            </a:solidFill>
            <a:ln w="15840">
              <a:noFill/>
            </a:ln>
          </p:spPr>
        </p:sp>
        <p:sp>
          <p:nvSpPr>
            <p:cNvPr id="2956" name="Freeform 263"/>
            <p:cNvSpPr/>
            <p:nvPr/>
          </p:nvSpPr>
          <p:spPr>
            <a:xfrm>
              <a:off x="2437200" y="6310800"/>
              <a:ext cx="198720" cy="127440"/>
            </a:xfrm>
            <a:custGeom>
              <a:avLst/>
              <a:gdLst/>
              <a:ahLst/>
              <a:rect l="0" t="0" r="r" b="b"/>
              <a:pathLst>
                <a:path w="552" h="354">
                  <a:moveTo>
                    <a:pt x="427" y="59"/>
                  </a:moveTo>
                  <a:lnTo>
                    <a:pt x="437" y="52"/>
                  </a:lnTo>
                  <a:cubicBezTo>
                    <a:pt x="459" y="36"/>
                    <a:pt x="485" y="19"/>
                    <a:pt x="537" y="16"/>
                  </a:cubicBezTo>
                  <a:cubicBezTo>
                    <a:pt x="544" y="15"/>
                    <a:pt x="551" y="15"/>
                    <a:pt x="551" y="6"/>
                  </a:cubicBezTo>
                  <a:cubicBezTo>
                    <a:pt x="551" y="2"/>
                    <a:pt x="547" y="0"/>
                    <a:pt x="542" y="0"/>
                  </a:cubicBezTo>
                  <a:cubicBezTo>
                    <a:pt x="521" y="0"/>
                    <a:pt x="499" y="1"/>
                    <a:pt x="480" y="1"/>
                  </a:cubicBezTo>
                  <a:cubicBezTo>
                    <a:pt x="454" y="1"/>
                    <a:pt x="429" y="0"/>
                    <a:pt x="403" y="0"/>
                  </a:cubicBezTo>
                  <a:cubicBezTo>
                    <a:pt x="399" y="0"/>
                    <a:pt x="389" y="0"/>
                    <a:pt x="389" y="9"/>
                  </a:cubicBezTo>
                  <a:cubicBezTo>
                    <a:pt x="389" y="15"/>
                    <a:pt x="396" y="16"/>
                    <a:pt x="401" y="16"/>
                  </a:cubicBezTo>
                  <a:cubicBezTo>
                    <a:pt x="406" y="16"/>
                    <a:pt x="429" y="18"/>
                    <a:pt x="429" y="28"/>
                  </a:cubicBezTo>
                  <a:cubicBezTo>
                    <a:pt x="429" y="36"/>
                    <a:pt x="410" y="50"/>
                    <a:pt x="408" y="53"/>
                  </a:cubicBezTo>
                  <a:lnTo>
                    <a:pt x="231" y="191"/>
                  </a:lnTo>
                  <a:lnTo>
                    <a:pt x="148" y="37"/>
                  </a:lnTo>
                  <a:cubicBezTo>
                    <a:pt x="143" y="30"/>
                    <a:pt x="143" y="29"/>
                    <a:pt x="143" y="28"/>
                  </a:cubicBezTo>
                  <a:cubicBezTo>
                    <a:pt x="143" y="16"/>
                    <a:pt x="181" y="16"/>
                    <a:pt x="188" y="16"/>
                  </a:cubicBezTo>
                  <a:cubicBezTo>
                    <a:pt x="198" y="16"/>
                    <a:pt x="207" y="16"/>
                    <a:pt x="207" y="6"/>
                  </a:cubicBezTo>
                  <a:cubicBezTo>
                    <a:pt x="207" y="0"/>
                    <a:pt x="198" y="0"/>
                    <a:pt x="194" y="0"/>
                  </a:cubicBezTo>
                  <a:cubicBezTo>
                    <a:pt x="174" y="0"/>
                    <a:pt x="120" y="1"/>
                    <a:pt x="100" y="1"/>
                  </a:cubicBezTo>
                  <a:cubicBezTo>
                    <a:pt x="81" y="1"/>
                    <a:pt x="33" y="0"/>
                    <a:pt x="14" y="0"/>
                  </a:cubicBezTo>
                  <a:cubicBezTo>
                    <a:pt x="10" y="0"/>
                    <a:pt x="0" y="0"/>
                    <a:pt x="0" y="11"/>
                  </a:cubicBezTo>
                  <a:cubicBezTo>
                    <a:pt x="0" y="16"/>
                    <a:pt x="7" y="16"/>
                    <a:pt x="17" y="16"/>
                  </a:cubicBezTo>
                  <a:cubicBezTo>
                    <a:pt x="64" y="16"/>
                    <a:pt x="65" y="21"/>
                    <a:pt x="72" y="34"/>
                  </a:cubicBezTo>
                  <a:lnTo>
                    <a:pt x="167" y="204"/>
                  </a:lnTo>
                  <a:cubicBezTo>
                    <a:pt x="167" y="205"/>
                    <a:pt x="169" y="211"/>
                    <a:pt x="169" y="212"/>
                  </a:cubicBezTo>
                  <a:cubicBezTo>
                    <a:pt x="169" y="213"/>
                    <a:pt x="139" y="296"/>
                    <a:pt x="134" y="306"/>
                  </a:cubicBezTo>
                  <a:cubicBezTo>
                    <a:pt x="126" y="335"/>
                    <a:pt x="124" y="336"/>
                    <a:pt x="64" y="336"/>
                  </a:cubicBezTo>
                  <a:cubicBezTo>
                    <a:pt x="50" y="336"/>
                    <a:pt x="43" y="336"/>
                    <a:pt x="43" y="347"/>
                  </a:cubicBezTo>
                  <a:cubicBezTo>
                    <a:pt x="43" y="353"/>
                    <a:pt x="52" y="353"/>
                    <a:pt x="53" y="353"/>
                  </a:cubicBezTo>
                  <a:cubicBezTo>
                    <a:pt x="76" y="353"/>
                    <a:pt x="127" y="351"/>
                    <a:pt x="150" y="351"/>
                  </a:cubicBezTo>
                  <a:cubicBezTo>
                    <a:pt x="170" y="351"/>
                    <a:pt x="225" y="353"/>
                    <a:pt x="246" y="353"/>
                  </a:cubicBezTo>
                  <a:cubicBezTo>
                    <a:pt x="251" y="353"/>
                    <a:pt x="262" y="353"/>
                    <a:pt x="262" y="342"/>
                  </a:cubicBezTo>
                  <a:cubicBezTo>
                    <a:pt x="262" y="336"/>
                    <a:pt x="255" y="336"/>
                    <a:pt x="239" y="336"/>
                  </a:cubicBezTo>
                  <a:cubicBezTo>
                    <a:pt x="237" y="336"/>
                    <a:pt x="224" y="336"/>
                    <a:pt x="212" y="336"/>
                  </a:cubicBezTo>
                  <a:cubicBezTo>
                    <a:pt x="194" y="335"/>
                    <a:pt x="191" y="334"/>
                    <a:pt x="191" y="327"/>
                  </a:cubicBezTo>
                  <a:cubicBezTo>
                    <a:pt x="191" y="323"/>
                    <a:pt x="198" y="306"/>
                    <a:pt x="201" y="295"/>
                  </a:cubicBezTo>
                  <a:lnTo>
                    <a:pt x="227" y="223"/>
                  </a:lnTo>
                  <a:cubicBezTo>
                    <a:pt x="231" y="212"/>
                    <a:pt x="232" y="211"/>
                    <a:pt x="237" y="206"/>
                  </a:cubicBezTo>
                  <a:lnTo>
                    <a:pt x="427" y="59"/>
                  </a:lnTo>
                </a:path>
              </a:pathLst>
            </a:custGeom>
            <a:solidFill>
              <a:srgbClr val="000000"/>
            </a:solidFill>
            <a:ln w="15840">
              <a:noFill/>
            </a:ln>
          </p:spPr>
        </p:sp>
        <p:sp>
          <p:nvSpPr>
            <p:cNvPr id="2957" name="Freeform 264"/>
            <p:cNvSpPr/>
            <p:nvPr/>
          </p:nvSpPr>
          <p:spPr>
            <a:xfrm>
              <a:off x="2585880" y="6379200"/>
              <a:ext cx="84600" cy="113400"/>
            </a:xfrm>
            <a:custGeom>
              <a:avLst/>
              <a:gdLst/>
              <a:ahLst/>
              <a:rect l="0" t="0" r="r" b="b"/>
              <a:pathLst>
                <a:path w="235" h="315">
                  <a:moveTo>
                    <a:pt x="234" y="14"/>
                  </a:moveTo>
                  <a:cubicBezTo>
                    <a:pt x="234" y="7"/>
                    <a:pt x="227" y="0"/>
                    <a:pt x="213" y="0"/>
                  </a:cubicBezTo>
                  <a:cubicBezTo>
                    <a:pt x="198" y="0"/>
                    <a:pt x="182" y="11"/>
                    <a:pt x="182" y="20"/>
                  </a:cubicBezTo>
                  <a:cubicBezTo>
                    <a:pt x="182" y="26"/>
                    <a:pt x="189" y="34"/>
                    <a:pt x="205" y="34"/>
                  </a:cubicBezTo>
                  <a:cubicBezTo>
                    <a:pt x="219" y="34"/>
                    <a:pt x="234" y="25"/>
                    <a:pt x="234" y="14"/>
                  </a:cubicBezTo>
                  <a:moveTo>
                    <a:pt x="120" y="258"/>
                  </a:moveTo>
                  <a:cubicBezTo>
                    <a:pt x="112" y="282"/>
                    <a:pt x="84" y="303"/>
                    <a:pt x="52" y="303"/>
                  </a:cubicBezTo>
                  <a:cubicBezTo>
                    <a:pt x="45" y="303"/>
                    <a:pt x="40" y="302"/>
                    <a:pt x="33" y="301"/>
                  </a:cubicBezTo>
                  <a:cubicBezTo>
                    <a:pt x="46" y="296"/>
                    <a:pt x="52" y="288"/>
                    <a:pt x="52" y="282"/>
                  </a:cubicBezTo>
                  <a:cubicBezTo>
                    <a:pt x="52" y="274"/>
                    <a:pt x="41" y="269"/>
                    <a:pt x="31" y="269"/>
                  </a:cubicBezTo>
                  <a:cubicBezTo>
                    <a:pt x="14" y="269"/>
                    <a:pt x="0" y="279"/>
                    <a:pt x="0" y="291"/>
                  </a:cubicBezTo>
                  <a:cubicBezTo>
                    <a:pt x="0" y="305"/>
                    <a:pt x="21" y="314"/>
                    <a:pt x="53" y="314"/>
                  </a:cubicBezTo>
                  <a:cubicBezTo>
                    <a:pt x="84" y="314"/>
                    <a:pt x="148" y="301"/>
                    <a:pt x="163" y="257"/>
                  </a:cubicBezTo>
                  <a:lnTo>
                    <a:pt x="212" y="127"/>
                  </a:lnTo>
                  <a:cubicBezTo>
                    <a:pt x="213" y="123"/>
                    <a:pt x="215" y="120"/>
                    <a:pt x="215" y="115"/>
                  </a:cubicBezTo>
                  <a:cubicBezTo>
                    <a:pt x="215" y="95"/>
                    <a:pt x="189" y="81"/>
                    <a:pt x="157" y="81"/>
                  </a:cubicBezTo>
                  <a:cubicBezTo>
                    <a:pt x="98" y="81"/>
                    <a:pt x="64" y="130"/>
                    <a:pt x="64" y="136"/>
                  </a:cubicBezTo>
                  <a:cubicBezTo>
                    <a:pt x="64" y="141"/>
                    <a:pt x="72" y="141"/>
                    <a:pt x="72" y="141"/>
                  </a:cubicBezTo>
                  <a:cubicBezTo>
                    <a:pt x="79" y="141"/>
                    <a:pt x="79" y="139"/>
                    <a:pt x="84" y="134"/>
                  </a:cubicBezTo>
                  <a:cubicBezTo>
                    <a:pt x="96" y="112"/>
                    <a:pt x="124" y="90"/>
                    <a:pt x="155" y="90"/>
                  </a:cubicBezTo>
                  <a:cubicBezTo>
                    <a:pt x="169" y="90"/>
                    <a:pt x="174" y="96"/>
                    <a:pt x="174" y="108"/>
                  </a:cubicBezTo>
                  <a:cubicBezTo>
                    <a:pt x="174" y="112"/>
                    <a:pt x="172" y="117"/>
                    <a:pt x="172" y="120"/>
                  </a:cubicBezTo>
                  <a:lnTo>
                    <a:pt x="120" y="258"/>
                  </a:lnTo>
                </a:path>
              </a:pathLst>
            </a:custGeom>
            <a:solidFill>
              <a:srgbClr val="000000"/>
            </a:solidFill>
            <a:ln w="15840">
              <a:noFill/>
            </a:ln>
          </p:spPr>
        </p:sp>
        <p:sp>
          <p:nvSpPr>
            <p:cNvPr id="2958" name="Freeform 265"/>
            <p:cNvSpPr/>
            <p:nvPr/>
          </p:nvSpPr>
          <p:spPr>
            <a:xfrm>
              <a:off x="2799000" y="6337080"/>
              <a:ext cx="137160" cy="108360"/>
            </a:xfrm>
            <a:custGeom>
              <a:avLst/>
              <a:gdLst/>
              <a:ahLst/>
              <a:rect l="0" t="0" r="r" b="b"/>
              <a:pathLst>
                <a:path w="381" h="301">
                  <a:moveTo>
                    <a:pt x="353" y="161"/>
                  </a:moveTo>
                  <a:cubicBezTo>
                    <a:pt x="367" y="161"/>
                    <a:pt x="380" y="161"/>
                    <a:pt x="380" y="150"/>
                  </a:cubicBezTo>
                  <a:cubicBezTo>
                    <a:pt x="380" y="139"/>
                    <a:pt x="367" y="139"/>
                    <a:pt x="353" y="139"/>
                  </a:cubicBezTo>
                  <a:lnTo>
                    <a:pt x="31" y="139"/>
                  </a:lnTo>
                  <a:cubicBezTo>
                    <a:pt x="40" y="70"/>
                    <a:pt x="127" y="21"/>
                    <a:pt x="234" y="21"/>
                  </a:cubicBezTo>
                  <a:lnTo>
                    <a:pt x="353" y="21"/>
                  </a:lnTo>
                  <a:cubicBezTo>
                    <a:pt x="367" y="21"/>
                    <a:pt x="380" y="21"/>
                    <a:pt x="380" y="11"/>
                  </a:cubicBezTo>
                  <a:cubicBezTo>
                    <a:pt x="380" y="0"/>
                    <a:pt x="367" y="0"/>
                    <a:pt x="353" y="0"/>
                  </a:cubicBezTo>
                  <a:lnTo>
                    <a:pt x="232" y="0"/>
                  </a:lnTo>
                  <a:cubicBezTo>
                    <a:pt x="103" y="0"/>
                    <a:pt x="0" y="67"/>
                    <a:pt x="0" y="150"/>
                  </a:cubicBezTo>
                  <a:cubicBezTo>
                    <a:pt x="0" y="232"/>
                    <a:pt x="103" y="300"/>
                    <a:pt x="232" y="300"/>
                  </a:cubicBezTo>
                  <a:lnTo>
                    <a:pt x="353" y="300"/>
                  </a:lnTo>
                  <a:cubicBezTo>
                    <a:pt x="367" y="300"/>
                    <a:pt x="380" y="300"/>
                    <a:pt x="380" y="289"/>
                  </a:cubicBezTo>
                  <a:cubicBezTo>
                    <a:pt x="380" y="279"/>
                    <a:pt x="367" y="279"/>
                    <a:pt x="353" y="279"/>
                  </a:cubicBezTo>
                  <a:lnTo>
                    <a:pt x="234" y="279"/>
                  </a:lnTo>
                  <a:cubicBezTo>
                    <a:pt x="127" y="279"/>
                    <a:pt x="40" y="230"/>
                    <a:pt x="31" y="161"/>
                  </a:cubicBezTo>
                  <a:lnTo>
                    <a:pt x="353" y="161"/>
                  </a:lnTo>
                </a:path>
              </a:pathLst>
            </a:custGeom>
            <a:solidFill>
              <a:srgbClr val="000000"/>
            </a:solidFill>
            <a:ln w="15840">
              <a:noFill/>
            </a:ln>
          </p:spPr>
        </p:sp>
        <p:sp>
          <p:nvSpPr>
            <p:cNvPr id="2959" name="Freeform 266"/>
            <p:cNvSpPr/>
            <p:nvPr/>
          </p:nvSpPr>
          <p:spPr>
            <a:xfrm>
              <a:off x="3039840" y="6311880"/>
              <a:ext cx="186120" cy="126000"/>
            </a:xfrm>
            <a:custGeom>
              <a:avLst/>
              <a:gdLst/>
              <a:ahLst/>
              <a:rect l="0" t="0" r="r" b="b"/>
              <a:pathLst>
                <a:path w="517" h="350">
                  <a:moveTo>
                    <a:pt x="306" y="36"/>
                  </a:moveTo>
                  <a:cubicBezTo>
                    <a:pt x="311" y="22"/>
                    <a:pt x="313" y="19"/>
                    <a:pt x="324" y="18"/>
                  </a:cubicBezTo>
                  <a:cubicBezTo>
                    <a:pt x="330" y="16"/>
                    <a:pt x="355" y="16"/>
                    <a:pt x="372" y="16"/>
                  </a:cubicBezTo>
                  <a:cubicBezTo>
                    <a:pt x="447" y="16"/>
                    <a:pt x="482" y="18"/>
                    <a:pt x="482" y="59"/>
                  </a:cubicBezTo>
                  <a:cubicBezTo>
                    <a:pt x="482" y="66"/>
                    <a:pt x="478" y="87"/>
                    <a:pt x="475" y="100"/>
                  </a:cubicBezTo>
                  <a:cubicBezTo>
                    <a:pt x="475" y="102"/>
                    <a:pt x="473" y="108"/>
                    <a:pt x="473" y="109"/>
                  </a:cubicBezTo>
                  <a:cubicBezTo>
                    <a:pt x="473" y="112"/>
                    <a:pt x="475" y="116"/>
                    <a:pt x="482" y="116"/>
                  </a:cubicBezTo>
                  <a:cubicBezTo>
                    <a:pt x="490" y="116"/>
                    <a:pt x="492" y="112"/>
                    <a:pt x="494" y="104"/>
                  </a:cubicBezTo>
                  <a:lnTo>
                    <a:pt x="515" y="14"/>
                  </a:lnTo>
                  <a:cubicBezTo>
                    <a:pt x="515" y="13"/>
                    <a:pt x="516" y="7"/>
                    <a:pt x="516" y="6"/>
                  </a:cubicBezTo>
                  <a:cubicBezTo>
                    <a:pt x="516" y="0"/>
                    <a:pt x="508" y="0"/>
                    <a:pt x="496" y="0"/>
                  </a:cubicBezTo>
                  <a:lnTo>
                    <a:pt x="74" y="0"/>
                  </a:lnTo>
                  <a:cubicBezTo>
                    <a:pt x="57" y="0"/>
                    <a:pt x="55" y="0"/>
                    <a:pt x="50" y="11"/>
                  </a:cubicBezTo>
                  <a:lnTo>
                    <a:pt x="5" y="101"/>
                  </a:lnTo>
                  <a:cubicBezTo>
                    <a:pt x="3" y="102"/>
                    <a:pt x="0" y="109"/>
                    <a:pt x="0" y="110"/>
                  </a:cubicBezTo>
                  <a:cubicBezTo>
                    <a:pt x="0" y="114"/>
                    <a:pt x="3" y="116"/>
                    <a:pt x="9" y="116"/>
                  </a:cubicBezTo>
                  <a:cubicBezTo>
                    <a:pt x="17" y="116"/>
                    <a:pt x="17" y="114"/>
                    <a:pt x="22" y="105"/>
                  </a:cubicBezTo>
                  <a:cubicBezTo>
                    <a:pt x="64" y="26"/>
                    <a:pt x="83" y="16"/>
                    <a:pt x="194" y="16"/>
                  </a:cubicBezTo>
                  <a:lnTo>
                    <a:pt x="224" y="16"/>
                  </a:lnTo>
                  <a:cubicBezTo>
                    <a:pt x="246" y="16"/>
                    <a:pt x="246" y="18"/>
                    <a:pt x="246" y="22"/>
                  </a:cubicBezTo>
                  <a:cubicBezTo>
                    <a:pt x="246" y="26"/>
                    <a:pt x="243" y="32"/>
                    <a:pt x="243" y="33"/>
                  </a:cubicBezTo>
                  <a:lnTo>
                    <a:pt x="141" y="309"/>
                  </a:lnTo>
                  <a:cubicBezTo>
                    <a:pt x="134" y="328"/>
                    <a:pt x="133" y="334"/>
                    <a:pt x="52" y="334"/>
                  </a:cubicBezTo>
                  <a:cubicBezTo>
                    <a:pt x="24" y="334"/>
                    <a:pt x="19" y="334"/>
                    <a:pt x="19" y="343"/>
                  </a:cubicBezTo>
                  <a:cubicBezTo>
                    <a:pt x="19" y="349"/>
                    <a:pt x="28" y="349"/>
                    <a:pt x="33" y="349"/>
                  </a:cubicBezTo>
                  <a:cubicBezTo>
                    <a:pt x="52" y="349"/>
                    <a:pt x="74" y="349"/>
                    <a:pt x="95" y="349"/>
                  </a:cubicBezTo>
                  <a:cubicBezTo>
                    <a:pt x="115" y="349"/>
                    <a:pt x="138" y="348"/>
                    <a:pt x="158" y="348"/>
                  </a:cubicBezTo>
                  <a:cubicBezTo>
                    <a:pt x="179" y="348"/>
                    <a:pt x="201" y="349"/>
                    <a:pt x="222" y="349"/>
                  </a:cubicBezTo>
                  <a:cubicBezTo>
                    <a:pt x="243" y="349"/>
                    <a:pt x="267" y="349"/>
                    <a:pt x="287" y="349"/>
                  </a:cubicBezTo>
                  <a:cubicBezTo>
                    <a:pt x="294" y="349"/>
                    <a:pt x="305" y="349"/>
                    <a:pt x="305" y="340"/>
                  </a:cubicBezTo>
                  <a:cubicBezTo>
                    <a:pt x="305" y="334"/>
                    <a:pt x="298" y="334"/>
                    <a:pt x="279" y="334"/>
                  </a:cubicBezTo>
                  <a:cubicBezTo>
                    <a:pt x="260" y="334"/>
                    <a:pt x="250" y="334"/>
                    <a:pt x="231" y="333"/>
                  </a:cubicBezTo>
                  <a:cubicBezTo>
                    <a:pt x="208" y="332"/>
                    <a:pt x="201" y="329"/>
                    <a:pt x="201" y="321"/>
                  </a:cubicBezTo>
                  <a:cubicBezTo>
                    <a:pt x="201" y="321"/>
                    <a:pt x="201" y="319"/>
                    <a:pt x="205" y="310"/>
                  </a:cubicBezTo>
                  <a:lnTo>
                    <a:pt x="306" y="36"/>
                  </a:lnTo>
                </a:path>
              </a:pathLst>
            </a:custGeom>
            <a:solidFill>
              <a:srgbClr val="000000"/>
            </a:solidFill>
            <a:ln w="15840">
              <a:noFill/>
            </a:ln>
          </p:spPr>
        </p:sp>
        <p:sp>
          <p:nvSpPr>
            <p:cNvPr id="2960" name="Freeform 267"/>
            <p:cNvSpPr/>
            <p:nvPr/>
          </p:nvSpPr>
          <p:spPr>
            <a:xfrm>
              <a:off x="3238200" y="64177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61" name="Freeform 268"/>
            <p:cNvSpPr/>
            <p:nvPr/>
          </p:nvSpPr>
          <p:spPr>
            <a:xfrm>
              <a:off x="3344760" y="6354360"/>
              <a:ext cx="90360" cy="86040"/>
            </a:xfrm>
            <a:custGeom>
              <a:avLst/>
              <a:gdLst/>
              <a:ahLst/>
              <a:rect l="0" t="0" r="r" b="b"/>
              <a:pathLst>
                <a:path w="251" h="239">
                  <a:moveTo>
                    <a:pt x="133" y="131"/>
                  </a:moveTo>
                  <a:cubicBezTo>
                    <a:pt x="150" y="134"/>
                    <a:pt x="212" y="142"/>
                    <a:pt x="212" y="179"/>
                  </a:cubicBezTo>
                  <a:cubicBezTo>
                    <a:pt x="212" y="205"/>
                    <a:pt x="186" y="226"/>
                    <a:pt x="126" y="226"/>
                  </a:cubicBezTo>
                  <a:cubicBezTo>
                    <a:pt x="62" y="226"/>
                    <a:pt x="34" y="197"/>
                    <a:pt x="21" y="152"/>
                  </a:cubicBezTo>
                  <a:cubicBezTo>
                    <a:pt x="19" y="146"/>
                    <a:pt x="17" y="144"/>
                    <a:pt x="10" y="144"/>
                  </a:cubicBezTo>
                  <a:cubicBezTo>
                    <a:pt x="0" y="144"/>
                    <a:pt x="0" y="148"/>
                    <a:pt x="0" y="157"/>
                  </a:cubicBezTo>
                  <a:lnTo>
                    <a:pt x="0" y="225"/>
                  </a:lnTo>
                  <a:cubicBezTo>
                    <a:pt x="0" y="234"/>
                    <a:pt x="0" y="238"/>
                    <a:pt x="9" y="238"/>
                  </a:cubicBezTo>
                  <a:cubicBezTo>
                    <a:pt x="12" y="238"/>
                    <a:pt x="14" y="237"/>
                    <a:pt x="28" y="227"/>
                  </a:cubicBezTo>
                  <a:cubicBezTo>
                    <a:pt x="29" y="226"/>
                    <a:pt x="29" y="225"/>
                    <a:pt x="43" y="216"/>
                  </a:cubicBezTo>
                  <a:cubicBezTo>
                    <a:pt x="76" y="237"/>
                    <a:pt x="110" y="238"/>
                    <a:pt x="126" y="238"/>
                  </a:cubicBezTo>
                  <a:cubicBezTo>
                    <a:pt x="213" y="238"/>
                    <a:pt x="250" y="203"/>
                    <a:pt x="250" y="165"/>
                  </a:cubicBezTo>
                  <a:cubicBezTo>
                    <a:pt x="250" y="138"/>
                    <a:pt x="225" y="123"/>
                    <a:pt x="217" y="116"/>
                  </a:cubicBezTo>
                  <a:cubicBezTo>
                    <a:pt x="191" y="100"/>
                    <a:pt x="162" y="96"/>
                    <a:pt x="131" y="91"/>
                  </a:cubicBezTo>
                  <a:cubicBezTo>
                    <a:pt x="88" y="86"/>
                    <a:pt x="36" y="80"/>
                    <a:pt x="36" y="49"/>
                  </a:cubicBezTo>
                  <a:cubicBezTo>
                    <a:pt x="36" y="30"/>
                    <a:pt x="57" y="9"/>
                    <a:pt x="122" y="9"/>
                  </a:cubicBezTo>
                  <a:cubicBezTo>
                    <a:pt x="205" y="9"/>
                    <a:pt x="210" y="56"/>
                    <a:pt x="212" y="73"/>
                  </a:cubicBezTo>
                  <a:cubicBezTo>
                    <a:pt x="212" y="77"/>
                    <a:pt x="219" y="77"/>
                    <a:pt x="220" y="77"/>
                  </a:cubicBezTo>
                  <a:cubicBezTo>
                    <a:pt x="231" y="77"/>
                    <a:pt x="231" y="75"/>
                    <a:pt x="231" y="64"/>
                  </a:cubicBezTo>
                  <a:lnTo>
                    <a:pt x="231" y="13"/>
                  </a:lnTo>
                  <a:cubicBezTo>
                    <a:pt x="231" y="4"/>
                    <a:pt x="231" y="0"/>
                    <a:pt x="222" y="0"/>
                  </a:cubicBezTo>
                  <a:cubicBezTo>
                    <a:pt x="219" y="0"/>
                    <a:pt x="217" y="0"/>
                    <a:pt x="207" y="6"/>
                  </a:cubicBezTo>
                  <a:cubicBezTo>
                    <a:pt x="205" y="8"/>
                    <a:pt x="196" y="13"/>
                    <a:pt x="193" y="14"/>
                  </a:cubicBezTo>
                  <a:cubicBezTo>
                    <a:pt x="165" y="0"/>
                    <a:pt x="133" y="0"/>
                    <a:pt x="122" y="0"/>
                  </a:cubicBezTo>
                  <a:cubicBezTo>
                    <a:pt x="29" y="0"/>
                    <a:pt x="0" y="35"/>
                    <a:pt x="0" y="63"/>
                  </a:cubicBezTo>
                  <a:cubicBezTo>
                    <a:pt x="0" y="82"/>
                    <a:pt x="12" y="96"/>
                    <a:pt x="33" y="108"/>
                  </a:cubicBezTo>
                  <a:cubicBezTo>
                    <a:pt x="57" y="121"/>
                    <a:pt x="79" y="124"/>
                    <a:pt x="133" y="131"/>
                  </a:cubicBezTo>
                </a:path>
              </a:pathLst>
            </a:custGeom>
            <a:solidFill>
              <a:srgbClr val="000000"/>
            </a:solidFill>
            <a:ln w="15840">
              <a:noFill/>
            </a:ln>
          </p:spPr>
        </p:sp>
        <p:sp>
          <p:nvSpPr>
            <p:cNvPr id="2962" name="Freeform 269"/>
            <p:cNvSpPr/>
            <p:nvPr/>
          </p:nvSpPr>
          <p:spPr>
            <a:xfrm>
              <a:off x="3452400" y="6313320"/>
              <a:ext cx="59040" cy="124920"/>
            </a:xfrm>
            <a:custGeom>
              <a:avLst/>
              <a:gdLst/>
              <a:ahLst/>
              <a:rect l="0" t="0" r="r" b="b"/>
              <a:pathLst>
                <a:path w="164" h="347">
                  <a:moveTo>
                    <a:pt x="110" y="117"/>
                  </a:moveTo>
                  <a:lnTo>
                    <a:pt x="3" y="123"/>
                  </a:lnTo>
                  <a:lnTo>
                    <a:pt x="3" y="139"/>
                  </a:lnTo>
                  <a:cubicBezTo>
                    <a:pt x="53" y="139"/>
                    <a:pt x="60" y="142"/>
                    <a:pt x="60" y="168"/>
                  </a:cubicBezTo>
                  <a:lnTo>
                    <a:pt x="60" y="306"/>
                  </a:lnTo>
                  <a:cubicBezTo>
                    <a:pt x="60" y="329"/>
                    <a:pt x="52" y="329"/>
                    <a:pt x="0" y="329"/>
                  </a:cubicBezTo>
                  <a:lnTo>
                    <a:pt x="0" y="346"/>
                  </a:lnTo>
                  <a:cubicBezTo>
                    <a:pt x="24" y="344"/>
                    <a:pt x="65" y="344"/>
                    <a:pt x="84" y="344"/>
                  </a:cubicBezTo>
                  <a:cubicBezTo>
                    <a:pt x="110" y="344"/>
                    <a:pt x="138" y="344"/>
                    <a:pt x="163" y="346"/>
                  </a:cubicBezTo>
                  <a:lnTo>
                    <a:pt x="163" y="329"/>
                  </a:lnTo>
                  <a:cubicBezTo>
                    <a:pt x="114" y="329"/>
                    <a:pt x="110" y="327"/>
                    <a:pt x="110" y="307"/>
                  </a:cubicBezTo>
                  <a:lnTo>
                    <a:pt x="110" y="117"/>
                  </a:lnTo>
                  <a:moveTo>
                    <a:pt x="114" y="27"/>
                  </a:moveTo>
                  <a:cubicBezTo>
                    <a:pt x="114" y="11"/>
                    <a:pt x="95" y="0"/>
                    <a:pt x="72" y="0"/>
                  </a:cubicBezTo>
                  <a:cubicBezTo>
                    <a:pt x="48" y="0"/>
                    <a:pt x="33" y="14"/>
                    <a:pt x="33" y="27"/>
                  </a:cubicBezTo>
                  <a:cubicBezTo>
                    <a:pt x="33" y="41"/>
                    <a:pt x="48" y="55"/>
                    <a:pt x="72" y="55"/>
                  </a:cubicBezTo>
                  <a:cubicBezTo>
                    <a:pt x="95" y="55"/>
                    <a:pt x="114" y="43"/>
                    <a:pt x="114" y="27"/>
                  </a:cubicBezTo>
                </a:path>
              </a:pathLst>
            </a:custGeom>
            <a:solidFill>
              <a:srgbClr val="000000"/>
            </a:solidFill>
            <a:ln w="15840">
              <a:noFill/>
            </a:ln>
          </p:spPr>
        </p:sp>
        <p:sp>
          <p:nvSpPr>
            <p:cNvPr id="2963" name="Freeform 270"/>
            <p:cNvSpPr/>
            <p:nvPr/>
          </p:nvSpPr>
          <p:spPr>
            <a:xfrm>
              <a:off x="3527640" y="6355080"/>
              <a:ext cx="137880" cy="82440"/>
            </a:xfrm>
            <a:custGeom>
              <a:avLst/>
              <a:gdLst/>
              <a:ahLst/>
              <a:rect l="0" t="0" r="r" b="b"/>
              <a:pathLst>
                <a:path w="383" h="229">
                  <a:moveTo>
                    <a:pt x="59" y="50"/>
                  </a:moveTo>
                  <a:lnTo>
                    <a:pt x="59" y="190"/>
                  </a:lnTo>
                  <a:cubicBezTo>
                    <a:pt x="59" y="212"/>
                    <a:pt x="52" y="212"/>
                    <a:pt x="0" y="212"/>
                  </a:cubicBezTo>
                  <a:lnTo>
                    <a:pt x="0" y="228"/>
                  </a:lnTo>
                  <a:cubicBezTo>
                    <a:pt x="26" y="228"/>
                    <a:pt x="65" y="227"/>
                    <a:pt x="86" y="227"/>
                  </a:cubicBezTo>
                  <a:cubicBezTo>
                    <a:pt x="105" y="227"/>
                    <a:pt x="145" y="228"/>
                    <a:pt x="170" y="228"/>
                  </a:cubicBezTo>
                  <a:lnTo>
                    <a:pt x="170" y="212"/>
                  </a:lnTo>
                  <a:cubicBezTo>
                    <a:pt x="120" y="212"/>
                    <a:pt x="112" y="212"/>
                    <a:pt x="112" y="190"/>
                  </a:cubicBezTo>
                  <a:lnTo>
                    <a:pt x="112" y="94"/>
                  </a:lnTo>
                  <a:cubicBezTo>
                    <a:pt x="112" y="40"/>
                    <a:pt x="165" y="12"/>
                    <a:pt x="213" y="12"/>
                  </a:cubicBezTo>
                  <a:cubicBezTo>
                    <a:pt x="262" y="12"/>
                    <a:pt x="270" y="40"/>
                    <a:pt x="270" y="69"/>
                  </a:cubicBezTo>
                  <a:lnTo>
                    <a:pt x="270" y="190"/>
                  </a:lnTo>
                  <a:cubicBezTo>
                    <a:pt x="270" y="212"/>
                    <a:pt x="262" y="212"/>
                    <a:pt x="212" y="212"/>
                  </a:cubicBezTo>
                  <a:lnTo>
                    <a:pt x="212" y="228"/>
                  </a:lnTo>
                  <a:cubicBezTo>
                    <a:pt x="237" y="228"/>
                    <a:pt x="277" y="227"/>
                    <a:pt x="298" y="227"/>
                  </a:cubicBezTo>
                  <a:cubicBezTo>
                    <a:pt x="317" y="227"/>
                    <a:pt x="356" y="228"/>
                    <a:pt x="382" y="228"/>
                  </a:cubicBezTo>
                  <a:lnTo>
                    <a:pt x="382" y="212"/>
                  </a:lnTo>
                  <a:cubicBezTo>
                    <a:pt x="342" y="212"/>
                    <a:pt x="324" y="212"/>
                    <a:pt x="324" y="197"/>
                  </a:cubicBezTo>
                  <a:lnTo>
                    <a:pt x="324" y="98"/>
                  </a:lnTo>
                  <a:cubicBezTo>
                    <a:pt x="324" y="54"/>
                    <a:pt x="324" y="37"/>
                    <a:pt x="299" y="19"/>
                  </a:cubicBezTo>
                  <a:cubicBezTo>
                    <a:pt x="289" y="11"/>
                    <a:pt x="263" y="0"/>
                    <a:pt x="220" y="0"/>
                  </a:cubicBezTo>
                  <a:cubicBezTo>
                    <a:pt x="163" y="0"/>
                    <a:pt x="129" y="22"/>
                    <a:pt x="107" y="54"/>
                  </a:cubicBezTo>
                  <a:lnTo>
                    <a:pt x="107" y="0"/>
                  </a:lnTo>
                  <a:lnTo>
                    <a:pt x="0" y="6"/>
                  </a:lnTo>
                  <a:lnTo>
                    <a:pt x="0" y="22"/>
                  </a:lnTo>
                  <a:cubicBezTo>
                    <a:pt x="53" y="22"/>
                    <a:pt x="59" y="26"/>
                    <a:pt x="59" y="50"/>
                  </a:cubicBezTo>
                </a:path>
              </a:pathLst>
            </a:custGeom>
            <a:solidFill>
              <a:srgbClr val="000000"/>
            </a:solidFill>
            <a:ln w="15840">
              <a:noFill/>
            </a:ln>
          </p:spPr>
        </p:sp>
        <p:sp>
          <p:nvSpPr>
            <p:cNvPr id="2964" name="Freeform 271"/>
            <p:cNvSpPr/>
            <p:nvPr/>
          </p:nvSpPr>
          <p:spPr>
            <a:xfrm>
              <a:off x="3679200" y="6354360"/>
              <a:ext cx="104400" cy="86040"/>
            </a:xfrm>
            <a:custGeom>
              <a:avLst/>
              <a:gdLst/>
              <a:ahLst/>
              <a:rect l="0" t="0" r="r" b="b"/>
              <a:pathLst>
                <a:path w="290" h="239">
                  <a:moveTo>
                    <a:pt x="64" y="120"/>
                  </a:moveTo>
                  <a:cubicBezTo>
                    <a:pt x="64" y="35"/>
                    <a:pt x="126" y="13"/>
                    <a:pt x="165" y="13"/>
                  </a:cubicBezTo>
                  <a:cubicBezTo>
                    <a:pt x="172" y="13"/>
                    <a:pt x="220" y="13"/>
                    <a:pt x="248" y="32"/>
                  </a:cubicBezTo>
                  <a:cubicBezTo>
                    <a:pt x="215" y="34"/>
                    <a:pt x="212" y="49"/>
                    <a:pt x="212" y="56"/>
                  </a:cubicBezTo>
                  <a:cubicBezTo>
                    <a:pt x="212" y="69"/>
                    <a:pt x="225" y="80"/>
                    <a:pt x="246" y="80"/>
                  </a:cubicBezTo>
                  <a:cubicBezTo>
                    <a:pt x="267" y="80"/>
                    <a:pt x="282" y="70"/>
                    <a:pt x="282" y="55"/>
                  </a:cubicBezTo>
                  <a:cubicBezTo>
                    <a:pt x="282" y="20"/>
                    <a:pt x="224" y="0"/>
                    <a:pt x="165" y="0"/>
                  </a:cubicBezTo>
                  <a:cubicBezTo>
                    <a:pt x="71" y="0"/>
                    <a:pt x="0" y="56"/>
                    <a:pt x="0" y="120"/>
                  </a:cubicBezTo>
                  <a:cubicBezTo>
                    <a:pt x="0" y="186"/>
                    <a:pt x="76" y="238"/>
                    <a:pt x="163" y="238"/>
                  </a:cubicBezTo>
                  <a:cubicBezTo>
                    <a:pt x="265" y="238"/>
                    <a:pt x="289" y="176"/>
                    <a:pt x="289" y="170"/>
                  </a:cubicBezTo>
                  <a:cubicBezTo>
                    <a:pt x="289" y="165"/>
                    <a:pt x="282" y="165"/>
                    <a:pt x="281" y="165"/>
                  </a:cubicBezTo>
                  <a:cubicBezTo>
                    <a:pt x="274" y="165"/>
                    <a:pt x="272" y="168"/>
                    <a:pt x="270" y="170"/>
                  </a:cubicBezTo>
                  <a:cubicBezTo>
                    <a:pt x="248" y="218"/>
                    <a:pt x="198" y="225"/>
                    <a:pt x="170" y="225"/>
                  </a:cubicBezTo>
                  <a:cubicBezTo>
                    <a:pt x="131" y="225"/>
                    <a:pt x="64" y="203"/>
                    <a:pt x="64" y="120"/>
                  </a:cubicBezTo>
                </a:path>
              </a:pathLst>
            </a:custGeom>
            <a:solidFill>
              <a:srgbClr val="000000"/>
            </a:solidFill>
            <a:ln w="15840">
              <a:noFill/>
            </a:ln>
          </p:spPr>
        </p:sp>
        <p:sp>
          <p:nvSpPr>
            <p:cNvPr id="2965" name="Freeform 272"/>
            <p:cNvSpPr/>
            <p:nvPr/>
          </p:nvSpPr>
          <p:spPr>
            <a:xfrm>
              <a:off x="3798720" y="6354360"/>
              <a:ext cx="106200" cy="86040"/>
            </a:xfrm>
            <a:custGeom>
              <a:avLst/>
              <a:gdLst/>
              <a:ahLst/>
              <a:rect l="0" t="0" r="r" b="b"/>
              <a:pathLst>
                <a:path w="295" h="239">
                  <a:moveTo>
                    <a:pt x="64" y="102"/>
                  </a:moveTo>
                  <a:cubicBezTo>
                    <a:pt x="69" y="25"/>
                    <a:pt x="133" y="12"/>
                    <a:pt x="158" y="12"/>
                  </a:cubicBezTo>
                  <a:cubicBezTo>
                    <a:pt x="236" y="12"/>
                    <a:pt x="244" y="81"/>
                    <a:pt x="244" y="102"/>
                  </a:cubicBezTo>
                  <a:lnTo>
                    <a:pt x="64" y="102"/>
                  </a:lnTo>
                  <a:moveTo>
                    <a:pt x="64" y="112"/>
                  </a:moveTo>
                  <a:lnTo>
                    <a:pt x="275" y="112"/>
                  </a:lnTo>
                  <a:cubicBezTo>
                    <a:pt x="293" y="112"/>
                    <a:pt x="294" y="112"/>
                    <a:pt x="294" y="102"/>
                  </a:cubicBezTo>
                  <a:cubicBezTo>
                    <a:pt x="294" y="50"/>
                    <a:pt x="253" y="0"/>
                    <a:pt x="158" y="0"/>
                  </a:cubicBezTo>
                  <a:cubicBezTo>
                    <a:pt x="71" y="0"/>
                    <a:pt x="0" y="53"/>
                    <a:pt x="0" y="118"/>
                  </a:cubicBezTo>
                  <a:cubicBezTo>
                    <a:pt x="0" y="187"/>
                    <a:pt x="79" y="238"/>
                    <a:pt x="167" y="238"/>
                  </a:cubicBezTo>
                  <a:cubicBezTo>
                    <a:pt x="260" y="238"/>
                    <a:pt x="294" y="180"/>
                    <a:pt x="294" y="170"/>
                  </a:cubicBezTo>
                  <a:cubicBezTo>
                    <a:pt x="294" y="165"/>
                    <a:pt x="287" y="164"/>
                    <a:pt x="284" y="164"/>
                  </a:cubicBezTo>
                  <a:cubicBezTo>
                    <a:pt x="277" y="164"/>
                    <a:pt x="275" y="168"/>
                    <a:pt x="275" y="171"/>
                  </a:cubicBezTo>
                  <a:cubicBezTo>
                    <a:pt x="248" y="225"/>
                    <a:pt x="179" y="225"/>
                    <a:pt x="172" y="225"/>
                  </a:cubicBezTo>
                  <a:cubicBezTo>
                    <a:pt x="134" y="225"/>
                    <a:pt x="103" y="209"/>
                    <a:pt x="86" y="190"/>
                  </a:cubicBezTo>
                  <a:cubicBezTo>
                    <a:pt x="64" y="165"/>
                    <a:pt x="64" y="131"/>
                    <a:pt x="64" y="112"/>
                  </a:cubicBezTo>
                </a:path>
              </a:pathLst>
            </a:custGeom>
            <a:solidFill>
              <a:srgbClr val="000000"/>
            </a:solidFill>
            <a:ln w="15840">
              <a:noFill/>
            </a:ln>
          </p:spPr>
        </p:sp>
        <p:sp>
          <p:nvSpPr>
            <p:cNvPr id="2966" name="Freeform 273"/>
            <p:cNvSpPr/>
            <p:nvPr/>
          </p:nvSpPr>
          <p:spPr>
            <a:xfrm>
              <a:off x="4013280" y="6310800"/>
              <a:ext cx="165240" cy="127440"/>
            </a:xfrm>
            <a:custGeom>
              <a:avLst/>
              <a:gdLst/>
              <a:ahLst/>
              <a:rect l="0" t="0" r="r" b="b"/>
              <a:pathLst>
                <a:path w="459" h="354">
                  <a:moveTo>
                    <a:pt x="255" y="40"/>
                  </a:moveTo>
                  <a:cubicBezTo>
                    <a:pt x="262" y="22"/>
                    <a:pt x="263" y="16"/>
                    <a:pt x="334" y="16"/>
                  </a:cubicBezTo>
                  <a:cubicBezTo>
                    <a:pt x="358" y="16"/>
                    <a:pt x="363" y="16"/>
                    <a:pt x="363" y="6"/>
                  </a:cubicBezTo>
                  <a:cubicBezTo>
                    <a:pt x="363" y="0"/>
                    <a:pt x="355" y="0"/>
                    <a:pt x="351" y="0"/>
                  </a:cubicBezTo>
                  <a:cubicBezTo>
                    <a:pt x="327" y="0"/>
                    <a:pt x="263" y="1"/>
                    <a:pt x="239" y="1"/>
                  </a:cubicBezTo>
                  <a:cubicBezTo>
                    <a:pt x="217" y="1"/>
                    <a:pt x="160" y="0"/>
                    <a:pt x="138" y="0"/>
                  </a:cubicBezTo>
                  <a:cubicBezTo>
                    <a:pt x="133" y="0"/>
                    <a:pt x="124" y="0"/>
                    <a:pt x="124" y="11"/>
                  </a:cubicBezTo>
                  <a:cubicBezTo>
                    <a:pt x="124" y="16"/>
                    <a:pt x="131" y="16"/>
                    <a:pt x="145" y="16"/>
                  </a:cubicBezTo>
                  <a:cubicBezTo>
                    <a:pt x="146" y="16"/>
                    <a:pt x="160" y="16"/>
                    <a:pt x="174" y="18"/>
                  </a:cubicBezTo>
                  <a:cubicBezTo>
                    <a:pt x="188" y="18"/>
                    <a:pt x="194" y="19"/>
                    <a:pt x="194" y="26"/>
                  </a:cubicBezTo>
                  <a:cubicBezTo>
                    <a:pt x="194" y="27"/>
                    <a:pt x="193" y="29"/>
                    <a:pt x="191" y="35"/>
                  </a:cubicBezTo>
                  <a:lnTo>
                    <a:pt x="89" y="313"/>
                  </a:lnTo>
                  <a:cubicBezTo>
                    <a:pt x="83" y="333"/>
                    <a:pt x="81" y="336"/>
                    <a:pt x="21" y="336"/>
                  </a:cubicBezTo>
                  <a:cubicBezTo>
                    <a:pt x="7" y="336"/>
                    <a:pt x="0" y="336"/>
                    <a:pt x="0" y="347"/>
                  </a:cubicBezTo>
                  <a:cubicBezTo>
                    <a:pt x="0" y="353"/>
                    <a:pt x="7" y="353"/>
                    <a:pt x="21" y="353"/>
                  </a:cubicBezTo>
                  <a:lnTo>
                    <a:pt x="372" y="353"/>
                  </a:lnTo>
                  <a:cubicBezTo>
                    <a:pt x="391" y="353"/>
                    <a:pt x="391" y="353"/>
                    <a:pt x="396" y="344"/>
                  </a:cubicBezTo>
                  <a:lnTo>
                    <a:pt x="456" y="232"/>
                  </a:lnTo>
                  <a:cubicBezTo>
                    <a:pt x="458" y="227"/>
                    <a:pt x="458" y="226"/>
                    <a:pt x="458" y="225"/>
                  </a:cubicBezTo>
                  <a:cubicBezTo>
                    <a:pt x="458" y="223"/>
                    <a:pt x="456" y="219"/>
                    <a:pt x="449" y="219"/>
                  </a:cubicBezTo>
                  <a:cubicBezTo>
                    <a:pt x="442" y="219"/>
                    <a:pt x="442" y="223"/>
                    <a:pt x="437" y="231"/>
                  </a:cubicBezTo>
                  <a:cubicBezTo>
                    <a:pt x="411" y="278"/>
                    <a:pt x="377" y="336"/>
                    <a:pt x="246" y="336"/>
                  </a:cubicBezTo>
                  <a:lnTo>
                    <a:pt x="174" y="336"/>
                  </a:lnTo>
                  <a:cubicBezTo>
                    <a:pt x="163" y="336"/>
                    <a:pt x="162" y="336"/>
                    <a:pt x="158" y="336"/>
                  </a:cubicBezTo>
                  <a:cubicBezTo>
                    <a:pt x="150" y="336"/>
                    <a:pt x="148" y="335"/>
                    <a:pt x="148" y="332"/>
                  </a:cubicBezTo>
                  <a:cubicBezTo>
                    <a:pt x="148" y="329"/>
                    <a:pt x="148" y="328"/>
                    <a:pt x="151" y="319"/>
                  </a:cubicBezTo>
                  <a:lnTo>
                    <a:pt x="255" y="40"/>
                  </a:lnTo>
                </a:path>
              </a:pathLst>
            </a:custGeom>
            <a:solidFill>
              <a:srgbClr val="000000"/>
            </a:solidFill>
            <a:ln w="15840">
              <a:noFill/>
            </a:ln>
          </p:spPr>
        </p:sp>
        <p:sp>
          <p:nvSpPr>
            <p:cNvPr id="2967" name="Freeform 274"/>
            <p:cNvSpPr/>
            <p:nvPr/>
          </p:nvSpPr>
          <p:spPr>
            <a:xfrm>
              <a:off x="4194720" y="6311880"/>
              <a:ext cx="186120" cy="126000"/>
            </a:xfrm>
            <a:custGeom>
              <a:avLst/>
              <a:gdLst/>
              <a:ahLst/>
              <a:rect l="0" t="0" r="r" b="b"/>
              <a:pathLst>
                <a:path w="517" h="350">
                  <a:moveTo>
                    <a:pt x="306" y="36"/>
                  </a:moveTo>
                  <a:cubicBezTo>
                    <a:pt x="311" y="22"/>
                    <a:pt x="315" y="19"/>
                    <a:pt x="324" y="18"/>
                  </a:cubicBezTo>
                  <a:cubicBezTo>
                    <a:pt x="330" y="16"/>
                    <a:pt x="355" y="16"/>
                    <a:pt x="372" y="16"/>
                  </a:cubicBezTo>
                  <a:cubicBezTo>
                    <a:pt x="447" y="16"/>
                    <a:pt x="482" y="18"/>
                    <a:pt x="482" y="59"/>
                  </a:cubicBezTo>
                  <a:cubicBezTo>
                    <a:pt x="482" y="66"/>
                    <a:pt x="478" y="87"/>
                    <a:pt x="475" y="100"/>
                  </a:cubicBezTo>
                  <a:cubicBezTo>
                    <a:pt x="475" y="102"/>
                    <a:pt x="473" y="108"/>
                    <a:pt x="473" y="109"/>
                  </a:cubicBezTo>
                  <a:cubicBezTo>
                    <a:pt x="473" y="112"/>
                    <a:pt x="475" y="116"/>
                    <a:pt x="482" y="116"/>
                  </a:cubicBezTo>
                  <a:cubicBezTo>
                    <a:pt x="490" y="116"/>
                    <a:pt x="492" y="112"/>
                    <a:pt x="494" y="104"/>
                  </a:cubicBezTo>
                  <a:lnTo>
                    <a:pt x="515" y="14"/>
                  </a:lnTo>
                  <a:cubicBezTo>
                    <a:pt x="515" y="13"/>
                    <a:pt x="516" y="7"/>
                    <a:pt x="516" y="6"/>
                  </a:cubicBezTo>
                  <a:cubicBezTo>
                    <a:pt x="516" y="0"/>
                    <a:pt x="508" y="0"/>
                    <a:pt x="496" y="0"/>
                  </a:cubicBezTo>
                  <a:lnTo>
                    <a:pt x="74" y="0"/>
                  </a:lnTo>
                  <a:cubicBezTo>
                    <a:pt x="57" y="0"/>
                    <a:pt x="55" y="0"/>
                    <a:pt x="50" y="11"/>
                  </a:cubicBezTo>
                  <a:lnTo>
                    <a:pt x="5" y="101"/>
                  </a:lnTo>
                  <a:cubicBezTo>
                    <a:pt x="3" y="102"/>
                    <a:pt x="0" y="109"/>
                    <a:pt x="0" y="110"/>
                  </a:cubicBezTo>
                  <a:cubicBezTo>
                    <a:pt x="0" y="114"/>
                    <a:pt x="3" y="116"/>
                    <a:pt x="9" y="116"/>
                  </a:cubicBezTo>
                  <a:cubicBezTo>
                    <a:pt x="17" y="116"/>
                    <a:pt x="17" y="114"/>
                    <a:pt x="22" y="105"/>
                  </a:cubicBezTo>
                  <a:cubicBezTo>
                    <a:pt x="64" y="26"/>
                    <a:pt x="83" y="16"/>
                    <a:pt x="194" y="16"/>
                  </a:cubicBezTo>
                  <a:lnTo>
                    <a:pt x="224" y="16"/>
                  </a:lnTo>
                  <a:cubicBezTo>
                    <a:pt x="246" y="16"/>
                    <a:pt x="246" y="18"/>
                    <a:pt x="246" y="22"/>
                  </a:cubicBezTo>
                  <a:cubicBezTo>
                    <a:pt x="246" y="26"/>
                    <a:pt x="243" y="32"/>
                    <a:pt x="243" y="33"/>
                  </a:cubicBezTo>
                  <a:lnTo>
                    <a:pt x="141" y="309"/>
                  </a:lnTo>
                  <a:cubicBezTo>
                    <a:pt x="134" y="328"/>
                    <a:pt x="133" y="334"/>
                    <a:pt x="52" y="334"/>
                  </a:cubicBezTo>
                  <a:cubicBezTo>
                    <a:pt x="24" y="334"/>
                    <a:pt x="19" y="334"/>
                    <a:pt x="19" y="343"/>
                  </a:cubicBezTo>
                  <a:cubicBezTo>
                    <a:pt x="19" y="349"/>
                    <a:pt x="28" y="349"/>
                    <a:pt x="31" y="349"/>
                  </a:cubicBezTo>
                  <a:cubicBezTo>
                    <a:pt x="52" y="349"/>
                    <a:pt x="74" y="349"/>
                    <a:pt x="95" y="349"/>
                  </a:cubicBezTo>
                  <a:cubicBezTo>
                    <a:pt x="115" y="349"/>
                    <a:pt x="138" y="348"/>
                    <a:pt x="158" y="348"/>
                  </a:cubicBezTo>
                  <a:cubicBezTo>
                    <a:pt x="179" y="348"/>
                    <a:pt x="201" y="349"/>
                    <a:pt x="222" y="349"/>
                  </a:cubicBezTo>
                  <a:cubicBezTo>
                    <a:pt x="243" y="349"/>
                    <a:pt x="267" y="349"/>
                    <a:pt x="287" y="349"/>
                  </a:cubicBezTo>
                  <a:cubicBezTo>
                    <a:pt x="294" y="349"/>
                    <a:pt x="305" y="349"/>
                    <a:pt x="305" y="340"/>
                  </a:cubicBezTo>
                  <a:cubicBezTo>
                    <a:pt x="305" y="334"/>
                    <a:pt x="298" y="334"/>
                    <a:pt x="279" y="334"/>
                  </a:cubicBezTo>
                  <a:cubicBezTo>
                    <a:pt x="260" y="334"/>
                    <a:pt x="250" y="334"/>
                    <a:pt x="231" y="333"/>
                  </a:cubicBezTo>
                  <a:cubicBezTo>
                    <a:pt x="208" y="332"/>
                    <a:pt x="201" y="329"/>
                    <a:pt x="201" y="321"/>
                  </a:cubicBezTo>
                  <a:cubicBezTo>
                    <a:pt x="201" y="321"/>
                    <a:pt x="201" y="319"/>
                    <a:pt x="205" y="310"/>
                  </a:cubicBezTo>
                  <a:lnTo>
                    <a:pt x="306" y="36"/>
                  </a:lnTo>
                </a:path>
              </a:pathLst>
            </a:custGeom>
            <a:solidFill>
              <a:srgbClr val="000000"/>
            </a:solidFill>
            <a:ln w="15840">
              <a:noFill/>
            </a:ln>
          </p:spPr>
        </p:sp>
        <p:sp>
          <p:nvSpPr>
            <p:cNvPr id="2968" name="Freeform 275"/>
            <p:cNvSpPr/>
            <p:nvPr/>
          </p:nvSpPr>
          <p:spPr>
            <a:xfrm>
              <a:off x="4355280" y="6377400"/>
              <a:ext cx="143640" cy="88560"/>
            </a:xfrm>
            <a:custGeom>
              <a:avLst/>
              <a:gdLst/>
              <a:ahLst/>
              <a:rect l="0" t="0" r="r" b="b"/>
              <a:pathLst>
                <a:path w="399" h="246">
                  <a:moveTo>
                    <a:pt x="236" y="26"/>
                  </a:moveTo>
                  <a:cubicBezTo>
                    <a:pt x="239" y="15"/>
                    <a:pt x="241" y="14"/>
                    <a:pt x="251" y="13"/>
                  </a:cubicBezTo>
                  <a:cubicBezTo>
                    <a:pt x="255" y="13"/>
                    <a:pt x="274" y="13"/>
                    <a:pt x="284" y="13"/>
                  </a:cubicBezTo>
                  <a:cubicBezTo>
                    <a:pt x="317" y="13"/>
                    <a:pt x="330" y="13"/>
                    <a:pt x="344" y="16"/>
                  </a:cubicBezTo>
                  <a:cubicBezTo>
                    <a:pt x="367" y="21"/>
                    <a:pt x="368" y="32"/>
                    <a:pt x="368" y="45"/>
                  </a:cubicBezTo>
                  <a:cubicBezTo>
                    <a:pt x="368" y="50"/>
                    <a:pt x="368" y="55"/>
                    <a:pt x="365" y="74"/>
                  </a:cubicBezTo>
                  <a:lnTo>
                    <a:pt x="363" y="77"/>
                  </a:lnTo>
                  <a:cubicBezTo>
                    <a:pt x="363" y="82"/>
                    <a:pt x="367" y="83"/>
                    <a:pt x="372" y="83"/>
                  </a:cubicBezTo>
                  <a:cubicBezTo>
                    <a:pt x="380" y="83"/>
                    <a:pt x="382" y="80"/>
                    <a:pt x="382" y="74"/>
                  </a:cubicBezTo>
                  <a:lnTo>
                    <a:pt x="398" y="5"/>
                  </a:lnTo>
                  <a:cubicBezTo>
                    <a:pt x="398" y="0"/>
                    <a:pt x="391" y="0"/>
                    <a:pt x="380" y="0"/>
                  </a:cubicBezTo>
                  <a:lnTo>
                    <a:pt x="53" y="0"/>
                  </a:lnTo>
                  <a:cubicBezTo>
                    <a:pt x="41" y="0"/>
                    <a:pt x="40" y="0"/>
                    <a:pt x="36" y="7"/>
                  </a:cubicBezTo>
                  <a:lnTo>
                    <a:pt x="3" y="71"/>
                  </a:lnTo>
                  <a:cubicBezTo>
                    <a:pt x="2" y="73"/>
                    <a:pt x="0" y="76"/>
                    <a:pt x="0" y="78"/>
                  </a:cubicBezTo>
                  <a:cubicBezTo>
                    <a:pt x="0" y="80"/>
                    <a:pt x="2" y="83"/>
                    <a:pt x="9" y="83"/>
                  </a:cubicBezTo>
                  <a:cubicBezTo>
                    <a:pt x="15" y="83"/>
                    <a:pt x="17" y="82"/>
                    <a:pt x="21" y="75"/>
                  </a:cubicBezTo>
                  <a:cubicBezTo>
                    <a:pt x="52" y="16"/>
                    <a:pt x="69" y="13"/>
                    <a:pt x="150" y="13"/>
                  </a:cubicBezTo>
                  <a:lnTo>
                    <a:pt x="172" y="13"/>
                  </a:lnTo>
                  <a:cubicBezTo>
                    <a:pt x="188" y="13"/>
                    <a:pt x="188" y="13"/>
                    <a:pt x="188" y="16"/>
                  </a:cubicBezTo>
                  <a:cubicBezTo>
                    <a:pt x="188" y="18"/>
                    <a:pt x="188" y="19"/>
                    <a:pt x="186" y="25"/>
                  </a:cubicBezTo>
                  <a:lnTo>
                    <a:pt x="115" y="214"/>
                  </a:lnTo>
                  <a:cubicBezTo>
                    <a:pt x="112" y="228"/>
                    <a:pt x="110" y="232"/>
                    <a:pt x="53" y="232"/>
                  </a:cubicBezTo>
                  <a:cubicBezTo>
                    <a:pt x="34" y="232"/>
                    <a:pt x="29" y="232"/>
                    <a:pt x="29" y="240"/>
                  </a:cubicBezTo>
                  <a:cubicBezTo>
                    <a:pt x="29" y="240"/>
                    <a:pt x="31" y="245"/>
                    <a:pt x="40" y="245"/>
                  </a:cubicBezTo>
                  <a:cubicBezTo>
                    <a:pt x="53" y="245"/>
                    <a:pt x="69" y="244"/>
                    <a:pt x="84" y="244"/>
                  </a:cubicBezTo>
                  <a:cubicBezTo>
                    <a:pt x="100" y="244"/>
                    <a:pt x="115" y="244"/>
                    <a:pt x="131" y="244"/>
                  </a:cubicBezTo>
                  <a:cubicBezTo>
                    <a:pt x="145" y="244"/>
                    <a:pt x="163" y="244"/>
                    <a:pt x="177" y="244"/>
                  </a:cubicBezTo>
                  <a:cubicBezTo>
                    <a:pt x="193" y="244"/>
                    <a:pt x="208" y="245"/>
                    <a:pt x="222" y="245"/>
                  </a:cubicBezTo>
                  <a:cubicBezTo>
                    <a:pt x="227" y="245"/>
                    <a:pt x="234" y="245"/>
                    <a:pt x="234" y="237"/>
                  </a:cubicBezTo>
                  <a:cubicBezTo>
                    <a:pt x="234" y="232"/>
                    <a:pt x="229" y="232"/>
                    <a:pt x="213" y="232"/>
                  </a:cubicBezTo>
                  <a:cubicBezTo>
                    <a:pt x="203" y="232"/>
                    <a:pt x="193" y="231"/>
                    <a:pt x="182" y="231"/>
                  </a:cubicBezTo>
                  <a:cubicBezTo>
                    <a:pt x="163" y="230"/>
                    <a:pt x="163" y="228"/>
                    <a:pt x="163" y="224"/>
                  </a:cubicBezTo>
                  <a:cubicBezTo>
                    <a:pt x="163" y="221"/>
                    <a:pt x="163" y="220"/>
                    <a:pt x="165" y="216"/>
                  </a:cubicBezTo>
                  <a:lnTo>
                    <a:pt x="236" y="26"/>
                  </a:lnTo>
                </a:path>
              </a:pathLst>
            </a:custGeom>
            <a:solidFill>
              <a:srgbClr val="000000"/>
            </a:solidFill>
            <a:ln w="15840">
              <a:noFill/>
            </a:ln>
          </p:spPr>
        </p:sp>
        <p:sp>
          <p:nvSpPr>
            <p:cNvPr id="2969" name="Freeform 276"/>
            <p:cNvSpPr/>
            <p:nvPr/>
          </p:nvSpPr>
          <p:spPr>
            <a:xfrm>
              <a:off x="4609080" y="6369120"/>
              <a:ext cx="181800" cy="44280"/>
            </a:xfrm>
            <a:custGeom>
              <a:avLst/>
              <a:gdLst/>
              <a:ahLst/>
              <a:rect l="0" t="0" r="r" b="b"/>
              <a:pathLst>
                <a:path w="505" h="123">
                  <a:moveTo>
                    <a:pt x="478" y="21"/>
                  </a:moveTo>
                  <a:cubicBezTo>
                    <a:pt x="490" y="21"/>
                    <a:pt x="504" y="21"/>
                    <a:pt x="504" y="11"/>
                  </a:cubicBezTo>
                  <a:cubicBezTo>
                    <a:pt x="504" y="0"/>
                    <a:pt x="490" y="0"/>
                    <a:pt x="480" y="0"/>
                  </a:cubicBezTo>
                  <a:lnTo>
                    <a:pt x="26" y="0"/>
                  </a:lnTo>
                  <a:cubicBezTo>
                    <a:pt x="14" y="0"/>
                    <a:pt x="0" y="0"/>
                    <a:pt x="0" y="11"/>
                  </a:cubicBezTo>
                  <a:cubicBezTo>
                    <a:pt x="0" y="21"/>
                    <a:pt x="14" y="21"/>
                    <a:pt x="26" y="21"/>
                  </a:cubicBezTo>
                  <a:lnTo>
                    <a:pt x="478" y="21"/>
                  </a:lnTo>
                  <a:moveTo>
                    <a:pt x="480" y="122"/>
                  </a:moveTo>
                  <a:cubicBezTo>
                    <a:pt x="490" y="122"/>
                    <a:pt x="504" y="122"/>
                    <a:pt x="504" y="111"/>
                  </a:cubicBezTo>
                  <a:cubicBezTo>
                    <a:pt x="504" y="101"/>
                    <a:pt x="490" y="101"/>
                    <a:pt x="478" y="101"/>
                  </a:cubicBezTo>
                  <a:lnTo>
                    <a:pt x="26" y="101"/>
                  </a:lnTo>
                  <a:cubicBezTo>
                    <a:pt x="14" y="101"/>
                    <a:pt x="0" y="101"/>
                    <a:pt x="0" y="111"/>
                  </a:cubicBezTo>
                  <a:cubicBezTo>
                    <a:pt x="0" y="122"/>
                    <a:pt x="14" y="122"/>
                    <a:pt x="26" y="122"/>
                  </a:cubicBezTo>
                  <a:lnTo>
                    <a:pt x="480" y="122"/>
                  </a:lnTo>
                </a:path>
              </a:pathLst>
            </a:custGeom>
            <a:solidFill>
              <a:srgbClr val="000000"/>
            </a:solidFill>
            <a:ln w="15840">
              <a:noFill/>
            </a:ln>
          </p:spPr>
        </p:sp>
        <p:sp>
          <p:nvSpPr>
            <p:cNvPr id="2970" name="Freeform 277"/>
            <p:cNvSpPr/>
            <p:nvPr/>
          </p:nvSpPr>
          <p:spPr>
            <a:xfrm>
              <a:off x="4888080" y="6311880"/>
              <a:ext cx="186120" cy="126000"/>
            </a:xfrm>
            <a:custGeom>
              <a:avLst/>
              <a:gdLst/>
              <a:ahLst/>
              <a:rect l="0" t="0" r="r" b="b"/>
              <a:pathLst>
                <a:path w="517" h="350">
                  <a:moveTo>
                    <a:pt x="306" y="36"/>
                  </a:moveTo>
                  <a:cubicBezTo>
                    <a:pt x="311" y="22"/>
                    <a:pt x="315" y="19"/>
                    <a:pt x="324" y="18"/>
                  </a:cubicBezTo>
                  <a:cubicBezTo>
                    <a:pt x="330" y="16"/>
                    <a:pt x="355" y="16"/>
                    <a:pt x="372" y="16"/>
                  </a:cubicBezTo>
                  <a:cubicBezTo>
                    <a:pt x="447" y="16"/>
                    <a:pt x="482" y="18"/>
                    <a:pt x="482" y="59"/>
                  </a:cubicBezTo>
                  <a:cubicBezTo>
                    <a:pt x="482" y="66"/>
                    <a:pt x="478" y="87"/>
                    <a:pt x="475" y="100"/>
                  </a:cubicBezTo>
                  <a:cubicBezTo>
                    <a:pt x="475" y="102"/>
                    <a:pt x="473" y="108"/>
                    <a:pt x="473" y="109"/>
                  </a:cubicBezTo>
                  <a:cubicBezTo>
                    <a:pt x="473" y="112"/>
                    <a:pt x="475" y="116"/>
                    <a:pt x="482" y="116"/>
                  </a:cubicBezTo>
                  <a:cubicBezTo>
                    <a:pt x="490" y="116"/>
                    <a:pt x="492" y="112"/>
                    <a:pt x="494" y="104"/>
                  </a:cubicBezTo>
                  <a:lnTo>
                    <a:pt x="515" y="14"/>
                  </a:lnTo>
                  <a:cubicBezTo>
                    <a:pt x="515" y="13"/>
                    <a:pt x="516" y="7"/>
                    <a:pt x="516" y="6"/>
                  </a:cubicBezTo>
                  <a:cubicBezTo>
                    <a:pt x="516" y="0"/>
                    <a:pt x="508" y="0"/>
                    <a:pt x="496" y="0"/>
                  </a:cubicBezTo>
                  <a:lnTo>
                    <a:pt x="74" y="0"/>
                  </a:lnTo>
                  <a:cubicBezTo>
                    <a:pt x="57" y="0"/>
                    <a:pt x="55" y="0"/>
                    <a:pt x="50" y="11"/>
                  </a:cubicBezTo>
                  <a:lnTo>
                    <a:pt x="5" y="101"/>
                  </a:lnTo>
                  <a:cubicBezTo>
                    <a:pt x="3" y="102"/>
                    <a:pt x="0" y="109"/>
                    <a:pt x="0" y="110"/>
                  </a:cubicBezTo>
                  <a:cubicBezTo>
                    <a:pt x="0" y="114"/>
                    <a:pt x="3" y="116"/>
                    <a:pt x="9" y="116"/>
                  </a:cubicBezTo>
                  <a:cubicBezTo>
                    <a:pt x="17" y="116"/>
                    <a:pt x="17" y="114"/>
                    <a:pt x="22" y="105"/>
                  </a:cubicBezTo>
                  <a:cubicBezTo>
                    <a:pt x="64" y="26"/>
                    <a:pt x="83" y="16"/>
                    <a:pt x="194" y="16"/>
                  </a:cubicBezTo>
                  <a:lnTo>
                    <a:pt x="224" y="16"/>
                  </a:lnTo>
                  <a:cubicBezTo>
                    <a:pt x="246" y="16"/>
                    <a:pt x="246" y="18"/>
                    <a:pt x="246" y="22"/>
                  </a:cubicBezTo>
                  <a:cubicBezTo>
                    <a:pt x="246" y="26"/>
                    <a:pt x="244" y="32"/>
                    <a:pt x="243" y="33"/>
                  </a:cubicBezTo>
                  <a:lnTo>
                    <a:pt x="141" y="309"/>
                  </a:lnTo>
                  <a:cubicBezTo>
                    <a:pt x="134" y="328"/>
                    <a:pt x="133" y="334"/>
                    <a:pt x="52" y="334"/>
                  </a:cubicBezTo>
                  <a:cubicBezTo>
                    <a:pt x="24" y="334"/>
                    <a:pt x="19" y="334"/>
                    <a:pt x="19" y="343"/>
                  </a:cubicBezTo>
                  <a:cubicBezTo>
                    <a:pt x="19" y="349"/>
                    <a:pt x="28" y="349"/>
                    <a:pt x="33" y="349"/>
                  </a:cubicBezTo>
                  <a:cubicBezTo>
                    <a:pt x="52" y="349"/>
                    <a:pt x="74" y="349"/>
                    <a:pt x="95" y="349"/>
                  </a:cubicBezTo>
                  <a:cubicBezTo>
                    <a:pt x="115" y="349"/>
                    <a:pt x="138" y="348"/>
                    <a:pt x="158" y="348"/>
                  </a:cubicBezTo>
                  <a:cubicBezTo>
                    <a:pt x="181" y="348"/>
                    <a:pt x="201" y="349"/>
                    <a:pt x="222" y="349"/>
                  </a:cubicBezTo>
                  <a:cubicBezTo>
                    <a:pt x="244" y="349"/>
                    <a:pt x="267" y="349"/>
                    <a:pt x="287" y="349"/>
                  </a:cubicBezTo>
                  <a:cubicBezTo>
                    <a:pt x="294" y="349"/>
                    <a:pt x="305" y="349"/>
                    <a:pt x="305" y="340"/>
                  </a:cubicBezTo>
                  <a:cubicBezTo>
                    <a:pt x="305" y="334"/>
                    <a:pt x="298" y="334"/>
                    <a:pt x="279" y="334"/>
                  </a:cubicBezTo>
                  <a:cubicBezTo>
                    <a:pt x="260" y="334"/>
                    <a:pt x="250" y="334"/>
                    <a:pt x="231" y="333"/>
                  </a:cubicBezTo>
                  <a:cubicBezTo>
                    <a:pt x="208" y="332"/>
                    <a:pt x="201" y="329"/>
                    <a:pt x="201" y="321"/>
                  </a:cubicBezTo>
                  <a:cubicBezTo>
                    <a:pt x="201" y="321"/>
                    <a:pt x="201" y="319"/>
                    <a:pt x="205" y="310"/>
                  </a:cubicBezTo>
                  <a:lnTo>
                    <a:pt x="306" y="36"/>
                  </a:lnTo>
                </a:path>
              </a:pathLst>
            </a:custGeom>
            <a:solidFill>
              <a:srgbClr val="000000"/>
            </a:solidFill>
            <a:ln w="15840">
              <a:noFill/>
            </a:ln>
          </p:spPr>
        </p:sp>
        <p:sp>
          <p:nvSpPr>
            <p:cNvPr id="2971" name="Freeform 278"/>
            <p:cNvSpPr/>
            <p:nvPr/>
          </p:nvSpPr>
          <p:spPr>
            <a:xfrm>
              <a:off x="5086440" y="64177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72" name="Freeform 279"/>
            <p:cNvSpPr/>
            <p:nvPr/>
          </p:nvSpPr>
          <p:spPr>
            <a:xfrm>
              <a:off x="5199120" y="6339960"/>
              <a:ext cx="242640" cy="102960"/>
            </a:xfrm>
            <a:custGeom>
              <a:avLst/>
              <a:gdLst/>
              <a:ahLst/>
              <a:rect l="0" t="0" r="r" b="b"/>
              <a:pathLst>
                <a:path w="674" h="286">
                  <a:moveTo>
                    <a:pt x="509" y="102"/>
                  </a:moveTo>
                  <a:cubicBezTo>
                    <a:pt x="540" y="121"/>
                    <a:pt x="580" y="135"/>
                    <a:pt x="604" y="142"/>
                  </a:cubicBezTo>
                  <a:cubicBezTo>
                    <a:pt x="577" y="150"/>
                    <a:pt x="540" y="164"/>
                    <a:pt x="509" y="182"/>
                  </a:cubicBezTo>
                  <a:lnTo>
                    <a:pt x="28" y="182"/>
                  </a:lnTo>
                  <a:cubicBezTo>
                    <a:pt x="14" y="182"/>
                    <a:pt x="0" y="182"/>
                    <a:pt x="0" y="192"/>
                  </a:cubicBezTo>
                  <a:cubicBezTo>
                    <a:pt x="0" y="203"/>
                    <a:pt x="14" y="203"/>
                    <a:pt x="26" y="203"/>
                  </a:cubicBezTo>
                  <a:lnTo>
                    <a:pt x="475" y="203"/>
                  </a:lnTo>
                  <a:cubicBezTo>
                    <a:pt x="439" y="226"/>
                    <a:pt x="399" y="272"/>
                    <a:pt x="399" y="279"/>
                  </a:cubicBezTo>
                  <a:cubicBezTo>
                    <a:pt x="399" y="285"/>
                    <a:pt x="408" y="285"/>
                    <a:pt x="413" y="285"/>
                  </a:cubicBezTo>
                  <a:cubicBezTo>
                    <a:pt x="420" y="285"/>
                    <a:pt x="425" y="285"/>
                    <a:pt x="427" y="280"/>
                  </a:cubicBezTo>
                  <a:cubicBezTo>
                    <a:pt x="444" y="260"/>
                    <a:pt x="465" y="233"/>
                    <a:pt x="515" y="203"/>
                  </a:cubicBezTo>
                  <a:cubicBezTo>
                    <a:pt x="566" y="171"/>
                    <a:pt x="618" y="158"/>
                    <a:pt x="656" y="150"/>
                  </a:cubicBezTo>
                  <a:cubicBezTo>
                    <a:pt x="669" y="146"/>
                    <a:pt x="669" y="146"/>
                    <a:pt x="671" y="145"/>
                  </a:cubicBezTo>
                  <a:cubicBezTo>
                    <a:pt x="673" y="145"/>
                    <a:pt x="673" y="143"/>
                    <a:pt x="673" y="142"/>
                  </a:cubicBezTo>
                  <a:cubicBezTo>
                    <a:pt x="673" y="141"/>
                    <a:pt x="673" y="141"/>
                    <a:pt x="673" y="139"/>
                  </a:cubicBezTo>
                  <a:lnTo>
                    <a:pt x="669" y="138"/>
                  </a:lnTo>
                  <a:cubicBezTo>
                    <a:pt x="668" y="137"/>
                    <a:pt x="668" y="137"/>
                    <a:pt x="654" y="134"/>
                  </a:cubicBezTo>
                  <a:cubicBezTo>
                    <a:pt x="551" y="114"/>
                    <a:pt x="475" y="66"/>
                    <a:pt x="434" y="11"/>
                  </a:cubicBezTo>
                  <a:cubicBezTo>
                    <a:pt x="425" y="0"/>
                    <a:pt x="423" y="0"/>
                    <a:pt x="413" y="0"/>
                  </a:cubicBezTo>
                  <a:cubicBezTo>
                    <a:pt x="408" y="0"/>
                    <a:pt x="399" y="0"/>
                    <a:pt x="399" y="6"/>
                  </a:cubicBezTo>
                  <a:cubicBezTo>
                    <a:pt x="399" y="13"/>
                    <a:pt x="437" y="57"/>
                    <a:pt x="475" y="82"/>
                  </a:cubicBezTo>
                  <a:lnTo>
                    <a:pt x="26" y="82"/>
                  </a:lnTo>
                  <a:cubicBezTo>
                    <a:pt x="14" y="82"/>
                    <a:pt x="0" y="82"/>
                    <a:pt x="0" y="93"/>
                  </a:cubicBezTo>
                  <a:cubicBezTo>
                    <a:pt x="0" y="102"/>
                    <a:pt x="14" y="102"/>
                    <a:pt x="28" y="102"/>
                  </a:cubicBezTo>
                  <a:lnTo>
                    <a:pt x="509" y="102"/>
                  </a:lnTo>
                </a:path>
              </a:pathLst>
            </a:custGeom>
            <a:solidFill>
              <a:srgbClr val="000000"/>
            </a:solidFill>
            <a:ln w="15840">
              <a:noFill/>
            </a:ln>
          </p:spPr>
        </p:sp>
        <p:sp>
          <p:nvSpPr>
            <p:cNvPr id="2973" name="Freeform 280"/>
            <p:cNvSpPr/>
            <p:nvPr/>
          </p:nvSpPr>
          <p:spPr>
            <a:xfrm>
              <a:off x="5546520" y="6308640"/>
              <a:ext cx="122400" cy="129600"/>
            </a:xfrm>
            <a:custGeom>
              <a:avLst/>
              <a:gdLst/>
              <a:ahLst/>
              <a:rect l="0" t="0" r="r" b="b"/>
              <a:pathLst>
                <a:path w="340" h="360">
                  <a:moveTo>
                    <a:pt x="339" y="19"/>
                  </a:moveTo>
                  <a:cubicBezTo>
                    <a:pt x="339" y="1"/>
                    <a:pt x="336" y="0"/>
                    <a:pt x="311" y="0"/>
                  </a:cubicBezTo>
                  <a:lnTo>
                    <a:pt x="26" y="0"/>
                  </a:lnTo>
                  <a:cubicBezTo>
                    <a:pt x="14" y="0"/>
                    <a:pt x="0" y="0"/>
                    <a:pt x="0" y="11"/>
                  </a:cubicBezTo>
                  <a:cubicBezTo>
                    <a:pt x="0" y="21"/>
                    <a:pt x="14" y="21"/>
                    <a:pt x="26" y="21"/>
                  </a:cubicBezTo>
                  <a:lnTo>
                    <a:pt x="308" y="21"/>
                  </a:lnTo>
                  <a:lnTo>
                    <a:pt x="308" y="169"/>
                  </a:lnTo>
                  <a:lnTo>
                    <a:pt x="38" y="169"/>
                  </a:lnTo>
                  <a:cubicBezTo>
                    <a:pt x="24" y="169"/>
                    <a:pt x="10" y="169"/>
                    <a:pt x="10" y="179"/>
                  </a:cubicBezTo>
                  <a:cubicBezTo>
                    <a:pt x="10" y="190"/>
                    <a:pt x="24" y="190"/>
                    <a:pt x="38" y="190"/>
                  </a:cubicBezTo>
                  <a:lnTo>
                    <a:pt x="308" y="190"/>
                  </a:lnTo>
                  <a:lnTo>
                    <a:pt x="308" y="337"/>
                  </a:lnTo>
                  <a:lnTo>
                    <a:pt x="26" y="337"/>
                  </a:lnTo>
                  <a:cubicBezTo>
                    <a:pt x="14" y="337"/>
                    <a:pt x="0" y="337"/>
                    <a:pt x="0" y="348"/>
                  </a:cubicBezTo>
                  <a:cubicBezTo>
                    <a:pt x="0" y="359"/>
                    <a:pt x="14" y="359"/>
                    <a:pt x="26" y="359"/>
                  </a:cubicBezTo>
                  <a:lnTo>
                    <a:pt x="311" y="359"/>
                  </a:lnTo>
                  <a:cubicBezTo>
                    <a:pt x="336" y="359"/>
                    <a:pt x="339" y="357"/>
                    <a:pt x="339" y="340"/>
                  </a:cubicBezTo>
                  <a:lnTo>
                    <a:pt x="339" y="19"/>
                  </a:lnTo>
                </a:path>
              </a:pathLst>
            </a:custGeom>
            <a:solidFill>
              <a:srgbClr val="000000"/>
            </a:solidFill>
            <a:ln w="15840">
              <a:noFill/>
            </a:ln>
          </p:spPr>
        </p:sp>
        <p:sp>
          <p:nvSpPr>
            <p:cNvPr id="2974" name="Freeform 281"/>
            <p:cNvSpPr/>
            <p:nvPr/>
          </p:nvSpPr>
          <p:spPr>
            <a:xfrm>
              <a:off x="5690520" y="6310800"/>
              <a:ext cx="225360" cy="127440"/>
            </a:xfrm>
            <a:custGeom>
              <a:avLst/>
              <a:gdLst/>
              <a:ahLst/>
              <a:rect l="0" t="0" r="r" b="b"/>
              <a:pathLst>
                <a:path w="626" h="354">
                  <a:moveTo>
                    <a:pt x="348" y="141"/>
                  </a:moveTo>
                  <a:lnTo>
                    <a:pt x="284" y="37"/>
                  </a:lnTo>
                  <a:cubicBezTo>
                    <a:pt x="281" y="34"/>
                    <a:pt x="281" y="32"/>
                    <a:pt x="281" y="30"/>
                  </a:cubicBezTo>
                  <a:cubicBezTo>
                    <a:pt x="281" y="28"/>
                    <a:pt x="293" y="18"/>
                    <a:pt x="325" y="16"/>
                  </a:cubicBezTo>
                  <a:cubicBezTo>
                    <a:pt x="332" y="15"/>
                    <a:pt x="339" y="15"/>
                    <a:pt x="339" y="6"/>
                  </a:cubicBezTo>
                  <a:cubicBezTo>
                    <a:pt x="339" y="0"/>
                    <a:pt x="330" y="0"/>
                    <a:pt x="329" y="0"/>
                  </a:cubicBezTo>
                  <a:cubicBezTo>
                    <a:pt x="298" y="0"/>
                    <a:pt x="265" y="1"/>
                    <a:pt x="232" y="1"/>
                  </a:cubicBezTo>
                  <a:cubicBezTo>
                    <a:pt x="213" y="1"/>
                    <a:pt x="167" y="0"/>
                    <a:pt x="148" y="0"/>
                  </a:cubicBezTo>
                  <a:cubicBezTo>
                    <a:pt x="143" y="0"/>
                    <a:pt x="134" y="0"/>
                    <a:pt x="134" y="11"/>
                  </a:cubicBezTo>
                  <a:cubicBezTo>
                    <a:pt x="134" y="16"/>
                    <a:pt x="141" y="16"/>
                    <a:pt x="151" y="16"/>
                  </a:cubicBezTo>
                  <a:cubicBezTo>
                    <a:pt x="198" y="16"/>
                    <a:pt x="201" y="21"/>
                    <a:pt x="208" y="33"/>
                  </a:cubicBezTo>
                  <a:lnTo>
                    <a:pt x="298" y="177"/>
                  </a:lnTo>
                  <a:lnTo>
                    <a:pt x="138" y="294"/>
                  </a:lnTo>
                  <a:lnTo>
                    <a:pt x="127" y="300"/>
                  </a:lnTo>
                  <a:cubicBezTo>
                    <a:pt x="91" y="327"/>
                    <a:pt x="55" y="335"/>
                    <a:pt x="17" y="336"/>
                  </a:cubicBezTo>
                  <a:cubicBezTo>
                    <a:pt x="7" y="337"/>
                    <a:pt x="0" y="337"/>
                    <a:pt x="0" y="347"/>
                  </a:cubicBezTo>
                  <a:cubicBezTo>
                    <a:pt x="0" y="348"/>
                    <a:pt x="0" y="353"/>
                    <a:pt x="10" y="353"/>
                  </a:cubicBezTo>
                  <a:cubicBezTo>
                    <a:pt x="33" y="353"/>
                    <a:pt x="57" y="351"/>
                    <a:pt x="81" y="351"/>
                  </a:cubicBezTo>
                  <a:cubicBezTo>
                    <a:pt x="108" y="351"/>
                    <a:pt x="139" y="353"/>
                    <a:pt x="165" y="353"/>
                  </a:cubicBezTo>
                  <a:cubicBezTo>
                    <a:pt x="170" y="353"/>
                    <a:pt x="179" y="353"/>
                    <a:pt x="179" y="342"/>
                  </a:cubicBezTo>
                  <a:cubicBezTo>
                    <a:pt x="179" y="337"/>
                    <a:pt x="172" y="336"/>
                    <a:pt x="170" y="336"/>
                  </a:cubicBezTo>
                  <a:cubicBezTo>
                    <a:pt x="163" y="336"/>
                    <a:pt x="139" y="335"/>
                    <a:pt x="139" y="321"/>
                  </a:cubicBezTo>
                  <a:cubicBezTo>
                    <a:pt x="139" y="313"/>
                    <a:pt x="151" y="305"/>
                    <a:pt x="160" y="298"/>
                  </a:cubicBezTo>
                  <a:lnTo>
                    <a:pt x="237" y="241"/>
                  </a:lnTo>
                  <a:lnTo>
                    <a:pt x="306" y="191"/>
                  </a:lnTo>
                  <a:lnTo>
                    <a:pt x="382" y="314"/>
                  </a:lnTo>
                  <a:cubicBezTo>
                    <a:pt x="385" y="320"/>
                    <a:pt x="387" y="321"/>
                    <a:pt x="387" y="322"/>
                  </a:cubicBezTo>
                  <a:cubicBezTo>
                    <a:pt x="387" y="326"/>
                    <a:pt x="372" y="335"/>
                    <a:pt x="342" y="336"/>
                  </a:cubicBezTo>
                  <a:cubicBezTo>
                    <a:pt x="334" y="337"/>
                    <a:pt x="327" y="337"/>
                    <a:pt x="327" y="347"/>
                  </a:cubicBezTo>
                  <a:cubicBezTo>
                    <a:pt x="327" y="353"/>
                    <a:pt x="336" y="353"/>
                    <a:pt x="339" y="353"/>
                  </a:cubicBezTo>
                  <a:cubicBezTo>
                    <a:pt x="360" y="353"/>
                    <a:pt x="413" y="351"/>
                    <a:pt x="434" y="351"/>
                  </a:cubicBezTo>
                  <a:cubicBezTo>
                    <a:pt x="453" y="351"/>
                    <a:pt x="499" y="353"/>
                    <a:pt x="518" y="353"/>
                  </a:cubicBezTo>
                  <a:cubicBezTo>
                    <a:pt x="523" y="353"/>
                    <a:pt x="533" y="353"/>
                    <a:pt x="533" y="343"/>
                  </a:cubicBezTo>
                  <a:cubicBezTo>
                    <a:pt x="533" y="336"/>
                    <a:pt x="525" y="336"/>
                    <a:pt x="520" y="336"/>
                  </a:cubicBezTo>
                  <a:cubicBezTo>
                    <a:pt x="468" y="336"/>
                    <a:pt x="466" y="335"/>
                    <a:pt x="454" y="314"/>
                  </a:cubicBezTo>
                  <a:cubicBezTo>
                    <a:pt x="425" y="266"/>
                    <a:pt x="373" y="185"/>
                    <a:pt x="356" y="155"/>
                  </a:cubicBezTo>
                  <a:cubicBezTo>
                    <a:pt x="408" y="118"/>
                    <a:pt x="487" y="56"/>
                    <a:pt x="511" y="42"/>
                  </a:cubicBezTo>
                  <a:cubicBezTo>
                    <a:pt x="533" y="30"/>
                    <a:pt x="563" y="18"/>
                    <a:pt x="608" y="16"/>
                  </a:cubicBezTo>
                  <a:cubicBezTo>
                    <a:pt x="618" y="15"/>
                    <a:pt x="625" y="15"/>
                    <a:pt x="625" y="6"/>
                  </a:cubicBezTo>
                  <a:cubicBezTo>
                    <a:pt x="625" y="5"/>
                    <a:pt x="625" y="0"/>
                    <a:pt x="614" y="0"/>
                  </a:cubicBezTo>
                  <a:cubicBezTo>
                    <a:pt x="592" y="0"/>
                    <a:pt x="568" y="1"/>
                    <a:pt x="544" y="1"/>
                  </a:cubicBezTo>
                  <a:cubicBezTo>
                    <a:pt x="516" y="1"/>
                    <a:pt x="487" y="0"/>
                    <a:pt x="459" y="0"/>
                  </a:cubicBezTo>
                  <a:cubicBezTo>
                    <a:pt x="454" y="0"/>
                    <a:pt x="446" y="0"/>
                    <a:pt x="446" y="11"/>
                  </a:cubicBezTo>
                  <a:cubicBezTo>
                    <a:pt x="446" y="14"/>
                    <a:pt x="449" y="15"/>
                    <a:pt x="454" y="16"/>
                  </a:cubicBezTo>
                  <a:cubicBezTo>
                    <a:pt x="461" y="16"/>
                    <a:pt x="484" y="18"/>
                    <a:pt x="484" y="32"/>
                  </a:cubicBezTo>
                  <a:cubicBezTo>
                    <a:pt x="484" y="39"/>
                    <a:pt x="477" y="46"/>
                    <a:pt x="470" y="50"/>
                  </a:cubicBezTo>
                  <a:lnTo>
                    <a:pt x="348" y="141"/>
                  </a:lnTo>
                </a:path>
              </a:pathLst>
            </a:custGeom>
            <a:solidFill>
              <a:srgbClr val="000000"/>
            </a:solidFill>
            <a:ln w="15840">
              <a:noFill/>
            </a:ln>
          </p:spPr>
        </p:sp>
        <p:sp>
          <p:nvSpPr>
            <p:cNvPr id="2975" name="Freeform 282"/>
            <p:cNvSpPr/>
            <p:nvPr/>
          </p:nvSpPr>
          <p:spPr>
            <a:xfrm>
              <a:off x="5917680" y="6379200"/>
              <a:ext cx="58680" cy="88200"/>
            </a:xfrm>
            <a:custGeom>
              <a:avLst/>
              <a:gdLst/>
              <a:ahLst/>
              <a:rect l="0" t="0" r="r" b="b"/>
              <a:pathLst>
                <a:path w="163" h="245">
                  <a:moveTo>
                    <a:pt x="148" y="14"/>
                  </a:moveTo>
                  <a:cubicBezTo>
                    <a:pt x="148" y="8"/>
                    <a:pt x="141" y="0"/>
                    <a:pt x="127" y="0"/>
                  </a:cubicBezTo>
                  <a:cubicBezTo>
                    <a:pt x="112" y="0"/>
                    <a:pt x="96" y="9"/>
                    <a:pt x="96" y="20"/>
                  </a:cubicBezTo>
                  <a:cubicBezTo>
                    <a:pt x="96" y="26"/>
                    <a:pt x="103" y="34"/>
                    <a:pt x="119" y="34"/>
                  </a:cubicBezTo>
                  <a:cubicBezTo>
                    <a:pt x="134" y="34"/>
                    <a:pt x="148" y="23"/>
                    <a:pt x="148" y="14"/>
                  </a:cubicBezTo>
                  <a:moveTo>
                    <a:pt x="40" y="198"/>
                  </a:moveTo>
                  <a:cubicBezTo>
                    <a:pt x="36" y="203"/>
                    <a:pt x="34" y="206"/>
                    <a:pt x="34" y="213"/>
                  </a:cubicBezTo>
                  <a:cubicBezTo>
                    <a:pt x="34" y="230"/>
                    <a:pt x="55" y="244"/>
                    <a:pt x="84" y="244"/>
                  </a:cubicBezTo>
                  <a:cubicBezTo>
                    <a:pt x="138" y="244"/>
                    <a:pt x="162" y="193"/>
                    <a:pt x="162" y="189"/>
                  </a:cubicBezTo>
                  <a:cubicBezTo>
                    <a:pt x="162" y="184"/>
                    <a:pt x="155" y="184"/>
                    <a:pt x="153" y="184"/>
                  </a:cubicBezTo>
                  <a:cubicBezTo>
                    <a:pt x="146" y="184"/>
                    <a:pt x="146" y="186"/>
                    <a:pt x="143" y="190"/>
                  </a:cubicBezTo>
                  <a:cubicBezTo>
                    <a:pt x="131" y="219"/>
                    <a:pt x="107" y="233"/>
                    <a:pt x="86" y="233"/>
                  </a:cubicBezTo>
                  <a:cubicBezTo>
                    <a:pt x="76" y="233"/>
                    <a:pt x="74" y="228"/>
                    <a:pt x="74" y="220"/>
                  </a:cubicBezTo>
                  <a:cubicBezTo>
                    <a:pt x="74" y="212"/>
                    <a:pt x="77" y="206"/>
                    <a:pt x="83" y="198"/>
                  </a:cubicBezTo>
                  <a:cubicBezTo>
                    <a:pt x="88" y="187"/>
                    <a:pt x="93" y="178"/>
                    <a:pt x="98" y="169"/>
                  </a:cubicBezTo>
                  <a:cubicBezTo>
                    <a:pt x="103" y="161"/>
                    <a:pt x="122" y="127"/>
                    <a:pt x="126" y="123"/>
                  </a:cubicBezTo>
                  <a:cubicBezTo>
                    <a:pt x="127" y="120"/>
                    <a:pt x="129" y="115"/>
                    <a:pt x="129" y="111"/>
                  </a:cubicBezTo>
                  <a:cubicBezTo>
                    <a:pt x="129" y="94"/>
                    <a:pt x="107" y="81"/>
                    <a:pt x="77" y="81"/>
                  </a:cubicBezTo>
                  <a:cubicBezTo>
                    <a:pt x="24" y="81"/>
                    <a:pt x="0" y="130"/>
                    <a:pt x="0" y="136"/>
                  </a:cubicBezTo>
                  <a:cubicBezTo>
                    <a:pt x="0" y="141"/>
                    <a:pt x="7" y="141"/>
                    <a:pt x="9" y="141"/>
                  </a:cubicBezTo>
                  <a:cubicBezTo>
                    <a:pt x="17" y="141"/>
                    <a:pt x="17" y="138"/>
                    <a:pt x="19" y="135"/>
                  </a:cubicBezTo>
                  <a:cubicBezTo>
                    <a:pt x="33" y="103"/>
                    <a:pt x="57" y="90"/>
                    <a:pt x="76" y="90"/>
                  </a:cubicBezTo>
                  <a:cubicBezTo>
                    <a:pt x="84" y="90"/>
                    <a:pt x="89" y="94"/>
                    <a:pt x="89" y="103"/>
                  </a:cubicBezTo>
                  <a:cubicBezTo>
                    <a:pt x="89" y="111"/>
                    <a:pt x="86" y="117"/>
                    <a:pt x="72" y="139"/>
                  </a:cubicBezTo>
                  <a:lnTo>
                    <a:pt x="40" y="198"/>
                  </a:lnTo>
                </a:path>
              </a:pathLst>
            </a:custGeom>
            <a:solidFill>
              <a:srgbClr val="000000"/>
            </a:solidFill>
            <a:ln w="15840">
              <a:noFill/>
            </a:ln>
          </p:spPr>
        </p:sp>
        <p:sp>
          <p:nvSpPr>
            <p:cNvPr id="2976" name="Freeform 283"/>
            <p:cNvSpPr/>
            <p:nvPr/>
          </p:nvSpPr>
          <p:spPr>
            <a:xfrm>
              <a:off x="6097320" y="6337080"/>
              <a:ext cx="137160" cy="108360"/>
            </a:xfrm>
            <a:custGeom>
              <a:avLst/>
              <a:gdLst/>
              <a:ahLst/>
              <a:rect l="0" t="0" r="r" b="b"/>
              <a:pathLst>
                <a:path w="381" h="301">
                  <a:moveTo>
                    <a:pt x="353" y="161"/>
                  </a:moveTo>
                  <a:cubicBezTo>
                    <a:pt x="367" y="161"/>
                    <a:pt x="380" y="161"/>
                    <a:pt x="380" y="150"/>
                  </a:cubicBezTo>
                  <a:cubicBezTo>
                    <a:pt x="380" y="139"/>
                    <a:pt x="367" y="139"/>
                    <a:pt x="353" y="139"/>
                  </a:cubicBezTo>
                  <a:lnTo>
                    <a:pt x="31" y="139"/>
                  </a:lnTo>
                  <a:cubicBezTo>
                    <a:pt x="40" y="70"/>
                    <a:pt x="127" y="21"/>
                    <a:pt x="234" y="21"/>
                  </a:cubicBezTo>
                  <a:lnTo>
                    <a:pt x="353" y="21"/>
                  </a:lnTo>
                  <a:cubicBezTo>
                    <a:pt x="367" y="21"/>
                    <a:pt x="380" y="21"/>
                    <a:pt x="380" y="11"/>
                  </a:cubicBezTo>
                  <a:cubicBezTo>
                    <a:pt x="380" y="0"/>
                    <a:pt x="367" y="0"/>
                    <a:pt x="353" y="0"/>
                  </a:cubicBezTo>
                  <a:lnTo>
                    <a:pt x="234" y="0"/>
                  </a:lnTo>
                  <a:cubicBezTo>
                    <a:pt x="103" y="0"/>
                    <a:pt x="0" y="67"/>
                    <a:pt x="0" y="150"/>
                  </a:cubicBezTo>
                  <a:cubicBezTo>
                    <a:pt x="0" y="232"/>
                    <a:pt x="103" y="300"/>
                    <a:pt x="234" y="300"/>
                  </a:cubicBezTo>
                  <a:lnTo>
                    <a:pt x="353" y="300"/>
                  </a:lnTo>
                  <a:cubicBezTo>
                    <a:pt x="367" y="300"/>
                    <a:pt x="380" y="300"/>
                    <a:pt x="380" y="289"/>
                  </a:cubicBezTo>
                  <a:cubicBezTo>
                    <a:pt x="380" y="279"/>
                    <a:pt x="367" y="279"/>
                    <a:pt x="353" y="279"/>
                  </a:cubicBezTo>
                  <a:lnTo>
                    <a:pt x="234" y="279"/>
                  </a:lnTo>
                  <a:cubicBezTo>
                    <a:pt x="127" y="279"/>
                    <a:pt x="40" y="230"/>
                    <a:pt x="31" y="161"/>
                  </a:cubicBezTo>
                  <a:lnTo>
                    <a:pt x="353" y="161"/>
                  </a:lnTo>
                </a:path>
              </a:pathLst>
            </a:custGeom>
            <a:solidFill>
              <a:srgbClr val="000000"/>
            </a:solidFill>
            <a:ln w="15840">
              <a:noFill/>
            </a:ln>
          </p:spPr>
        </p:sp>
        <p:sp>
          <p:nvSpPr>
            <p:cNvPr id="2977" name="Freeform 284"/>
            <p:cNvSpPr/>
            <p:nvPr/>
          </p:nvSpPr>
          <p:spPr>
            <a:xfrm>
              <a:off x="6345720" y="6306480"/>
              <a:ext cx="162720" cy="135360"/>
            </a:xfrm>
            <a:custGeom>
              <a:avLst/>
              <a:gdLst/>
              <a:ahLst/>
              <a:rect l="0" t="0" r="r" b="b"/>
              <a:pathLst>
                <a:path w="452" h="376">
                  <a:moveTo>
                    <a:pt x="451" y="5"/>
                  </a:moveTo>
                  <a:cubicBezTo>
                    <a:pt x="451" y="4"/>
                    <a:pt x="449" y="0"/>
                    <a:pt x="442" y="0"/>
                  </a:cubicBezTo>
                  <a:cubicBezTo>
                    <a:pt x="437" y="0"/>
                    <a:pt x="437" y="0"/>
                    <a:pt x="429" y="8"/>
                  </a:cubicBezTo>
                  <a:lnTo>
                    <a:pt x="392" y="37"/>
                  </a:lnTo>
                  <a:cubicBezTo>
                    <a:pt x="372" y="13"/>
                    <a:pt x="332" y="0"/>
                    <a:pt x="282" y="0"/>
                  </a:cubicBezTo>
                  <a:cubicBezTo>
                    <a:pt x="186" y="0"/>
                    <a:pt x="96" y="60"/>
                    <a:pt x="96" y="122"/>
                  </a:cubicBezTo>
                  <a:cubicBezTo>
                    <a:pt x="96" y="164"/>
                    <a:pt x="136" y="187"/>
                    <a:pt x="174" y="196"/>
                  </a:cubicBezTo>
                  <a:lnTo>
                    <a:pt x="256" y="210"/>
                  </a:lnTo>
                  <a:cubicBezTo>
                    <a:pt x="284" y="214"/>
                    <a:pt x="325" y="223"/>
                    <a:pt x="325" y="265"/>
                  </a:cubicBezTo>
                  <a:cubicBezTo>
                    <a:pt x="325" y="310"/>
                    <a:pt x="263" y="360"/>
                    <a:pt x="189" y="360"/>
                  </a:cubicBezTo>
                  <a:cubicBezTo>
                    <a:pt x="141" y="360"/>
                    <a:pt x="57" y="348"/>
                    <a:pt x="57" y="284"/>
                  </a:cubicBezTo>
                  <a:cubicBezTo>
                    <a:pt x="57" y="272"/>
                    <a:pt x="60" y="259"/>
                    <a:pt x="60" y="257"/>
                  </a:cubicBezTo>
                  <a:cubicBezTo>
                    <a:pt x="62" y="254"/>
                    <a:pt x="62" y="253"/>
                    <a:pt x="62" y="253"/>
                  </a:cubicBezTo>
                  <a:cubicBezTo>
                    <a:pt x="62" y="247"/>
                    <a:pt x="57" y="247"/>
                    <a:pt x="53" y="247"/>
                  </a:cubicBezTo>
                  <a:cubicBezTo>
                    <a:pt x="50" y="247"/>
                    <a:pt x="48" y="247"/>
                    <a:pt x="45" y="248"/>
                  </a:cubicBezTo>
                  <a:cubicBezTo>
                    <a:pt x="43" y="251"/>
                    <a:pt x="0" y="369"/>
                    <a:pt x="0" y="370"/>
                  </a:cubicBezTo>
                  <a:cubicBezTo>
                    <a:pt x="0" y="374"/>
                    <a:pt x="3" y="375"/>
                    <a:pt x="9" y="375"/>
                  </a:cubicBezTo>
                  <a:cubicBezTo>
                    <a:pt x="12" y="375"/>
                    <a:pt x="14" y="375"/>
                    <a:pt x="22" y="368"/>
                  </a:cubicBezTo>
                  <a:lnTo>
                    <a:pt x="59" y="339"/>
                  </a:lnTo>
                  <a:cubicBezTo>
                    <a:pt x="91" y="368"/>
                    <a:pt x="143" y="375"/>
                    <a:pt x="188" y="375"/>
                  </a:cubicBezTo>
                  <a:cubicBezTo>
                    <a:pt x="291" y="375"/>
                    <a:pt x="380" y="307"/>
                    <a:pt x="380" y="243"/>
                  </a:cubicBezTo>
                  <a:cubicBezTo>
                    <a:pt x="380" y="207"/>
                    <a:pt x="355" y="190"/>
                    <a:pt x="342" y="183"/>
                  </a:cubicBezTo>
                  <a:cubicBezTo>
                    <a:pt x="325" y="170"/>
                    <a:pt x="315" y="169"/>
                    <a:pt x="246" y="157"/>
                  </a:cubicBezTo>
                  <a:cubicBezTo>
                    <a:pt x="231" y="153"/>
                    <a:pt x="203" y="148"/>
                    <a:pt x="196" y="148"/>
                  </a:cubicBezTo>
                  <a:cubicBezTo>
                    <a:pt x="176" y="143"/>
                    <a:pt x="150" y="128"/>
                    <a:pt x="150" y="100"/>
                  </a:cubicBezTo>
                  <a:cubicBezTo>
                    <a:pt x="150" y="59"/>
                    <a:pt x="210" y="14"/>
                    <a:pt x="282" y="14"/>
                  </a:cubicBezTo>
                  <a:cubicBezTo>
                    <a:pt x="346" y="14"/>
                    <a:pt x="392" y="36"/>
                    <a:pt x="392" y="95"/>
                  </a:cubicBezTo>
                  <a:cubicBezTo>
                    <a:pt x="392" y="111"/>
                    <a:pt x="389" y="121"/>
                    <a:pt x="389" y="123"/>
                  </a:cubicBezTo>
                  <a:cubicBezTo>
                    <a:pt x="389" y="124"/>
                    <a:pt x="389" y="129"/>
                    <a:pt x="398" y="129"/>
                  </a:cubicBezTo>
                  <a:cubicBezTo>
                    <a:pt x="404" y="129"/>
                    <a:pt x="406" y="127"/>
                    <a:pt x="410" y="118"/>
                  </a:cubicBezTo>
                  <a:lnTo>
                    <a:pt x="451" y="5"/>
                  </a:lnTo>
                </a:path>
              </a:pathLst>
            </a:custGeom>
            <a:solidFill>
              <a:srgbClr val="000000"/>
            </a:solidFill>
            <a:ln w="15840">
              <a:noFill/>
            </a:ln>
          </p:spPr>
        </p:sp>
        <p:sp>
          <p:nvSpPr>
            <p:cNvPr id="2978" name="Freeform 285"/>
            <p:cNvSpPr/>
            <p:nvPr/>
          </p:nvSpPr>
          <p:spPr>
            <a:xfrm>
              <a:off x="6523200" y="6417720"/>
              <a:ext cx="32400" cy="56160"/>
            </a:xfrm>
            <a:custGeom>
              <a:avLst/>
              <a:gdLst/>
              <a:ahLst/>
              <a:rect l="0" t="0" r="r" b="b"/>
              <a:pathLst>
                <a:path w="90" h="156">
                  <a:moveTo>
                    <a:pt x="89" y="54"/>
                  </a:moveTo>
                  <a:cubicBezTo>
                    <a:pt x="89" y="20"/>
                    <a:pt x="71" y="0"/>
                    <a:pt x="41" y="0"/>
                  </a:cubicBezTo>
                  <a:cubicBezTo>
                    <a:pt x="15" y="0"/>
                    <a:pt x="0" y="13"/>
                    <a:pt x="0" y="27"/>
                  </a:cubicBezTo>
                  <a:cubicBezTo>
                    <a:pt x="0" y="41"/>
                    <a:pt x="15" y="55"/>
                    <a:pt x="41" y="55"/>
                  </a:cubicBezTo>
                  <a:cubicBezTo>
                    <a:pt x="50" y="55"/>
                    <a:pt x="60" y="53"/>
                    <a:pt x="67" y="48"/>
                  </a:cubicBezTo>
                  <a:cubicBezTo>
                    <a:pt x="71" y="47"/>
                    <a:pt x="71" y="47"/>
                    <a:pt x="72" y="47"/>
                  </a:cubicBezTo>
                  <a:cubicBezTo>
                    <a:pt x="72" y="47"/>
                    <a:pt x="74" y="47"/>
                    <a:pt x="74" y="54"/>
                  </a:cubicBezTo>
                  <a:cubicBezTo>
                    <a:pt x="74" y="93"/>
                    <a:pt x="46" y="124"/>
                    <a:pt x="21" y="141"/>
                  </a:cubicBezTo>
                  <a:cubicBezTo>
                    <a:pt x="12" y="146"/>
                    <a:pt x="12" y="148"/>
                    <a:pt x="12" y="149"/>
                  </a:cubicBezTo>
                  <a:cubicBezTo>
                    <a:pt x="12" y="153"/>
                    <a:pt x="15" y="155"/>
                    <a:pt x="21" y="155"/>
                  </a:cubicBezTo>
                  <a:cubicBezTo>
                    <a:pt x="29" y="155"/>
                    <a:pt x="89" y="115"/>
                    <a:pt x="89" y="54"/>
                  </a:cubicBezTo>
                </a:path>
              </a:pathLst>
            </a:custGeom>
            <a:solidFill>
              <a:srgbClr val="000000"/>
            </a:solidFill>
            <a:ln w="15840">
              <a:noFill/>
            </a:ln>
          </p:spPr>
        </p:sp>
        <p:sp>
          <p:nvSpPr>
            <p:cNvPr id="2979" name="Freeform 286"/>
            <p:cNvSpPr/>
            <p:nvPr/>
          </p:nvSpPr>
          <p:spPr>
            <a:xfrm>
              <a:off x="6627600" y="6310800"/>
              <a:ext cx="225360" cy="127440"/>
            </a:xfrm>
            <a:custGeom>
              <a:avLst/>
              <a:gdLst/>
              <a:ahLst/>
              <a:rect l="0" t="0" r="r" b="b"/>
              <a:pathLst>
                <a:path w="626" h="354">
                  <a:moveTo>
                    <a:pt x="348" y="141"/>
                  </a:moveTo>
                  <a:lnTo>
                    <a:pt x="284" y="37"/>
                  </a:lnTo>
                  <a:cubicBezTo>
                    <a:pt x="281" y="34"/>
                    <a:pt x="281" y="32"/>
                    <a:pt x="281" y="30"/>
                  </a:cubicBezTo>
                  <a:cubicBezTo>
                    <a:pt x="281" y="28"/>
                    <a:pt x="293" y="18"/>
                    <a:pt x="325" y="16"/>
                  </a:cubicBezTo>
                  <a:cubicBezTo>
                    <a:pt x="332" y="15"/>
                    <a:pt x="339" y="15"/>
                    <a:pt x="339" y="6"/>
                  </a:cubicBezTo>
                  <a:cubicBezTo>
                    <a:pt x="339" y="0"/>
                    <a:pt x="330" y="0"/>
                    <a:pt x="329" y="0"/>
                  </a:cubicBezTo>
                  <a:cubicBezTo>
                    <a:pt x="298" y="0"/>
                    <a:pt x="265" y="1"/>
                    <a:pt x="232" y="1"/>
                  </a:cubicBezTo>
                  <a:cubicBezTo>
                    <a:pt x="213" y="1"/>
                    <a:pt x="167" y="0"/>
                    <a:pt x="148" y="0"/>
                  </a:cubicBezTo>
                  <a:cubicBezTo>
                    <a:pt x="143" y="0"/>
                    <a:pt x="134" y="0"/>
                    <a:pt x="134" y="11"/>
                  </a:cubicBezTo>
                  <a:cubicBezTo>
                    <a:pt x="134" y="16"/>
                    <a:pt x="141" y="16"/>
                    <a:pt x="151" y="16"/>
                  </a:cubicBezTo>
                  <a:cubicBezTo>
                    <a:pt x="198" y="16"/>
                    <a:pt x="201" y="21"/>
                    <a:pt x="208" y="33"/>
                  </a:cubicBezTo>
                  <a:lnTo>
                    <a:pt x="298" y="177"/>
                  </a:lnTo>
                  <a:lnTo>
                    <a:pt x="138" y="294"/>
                  </a:lnTo>
                  <a:lnTo>
                    <a:pt x="127" y="300"/>
                  </a:lnTo>
                  <a:cubicBezTo>
                    <a:pt x="91" y="327"/>
                    <a:pt x="55" y="335"/>
                    <a:pt x="17" y="336"/>
                  </a:cubicBezTo>
                  <a:cubicBezTo>
                    <a:pt x="7" y="337"/>
                    <a:pt x="0" y="337"/>
                    <a:pt x="0" y="347"/>
                  </a:cubicBezTo>
                  <a:cubicBezTo>
                    <a:pt x="0" y="348"/>
                    <a:pt x="0" y="353"/>
                    <a:pt x="10" y="353"/>
                  </a:cubicBezTo>
                  <a:cubicBezTo>
                    <a:pt x="33" y="353"/>
                    <a:pt x="57" y="351"/>
                    <a:pt x="81" y="351"/>
                  </a:cubicBezTo>
                  <a:cubicBezTo>
                    <a:pt x="108" y="351"/>
                    <a:pt x="139" y="353"/>
                    <a:pt x="165" y="353"/>
                  </a:cubicBezTo>
                  <a:cubicBezTo>
                    <a:pt x="170" y="353"/>
                    <a:pt x="179" y="353"/>
                    <a:pt x="179" y="342"/>
                  </a:cubicBezTo>
                  <a:cubicBezTo>
                    <a:pt x="179" y="337"/>
                    <a:pt x="172" y="336"/>
                    <a:pt x="170" y="336"/>
                  </a:cubicBezTo>
                  <a:cubicBezTo>
                    <a:pt x="163" y="336"/>
                    <a:pt x="139" y="335"/>
                    <a:pt x="139" y="321"/>
                  </a:cubicBezTo>
                  <a:cubicBezTo>
                    <a:pt x="139" y="313"/>
                    <a:pt x="151" y="305"/>
                    <a:pt x="160" y="298"/>
                  </a:cubicBezTo>
                  <a:lnTo>
                    <a:pt x="237" y="241"/>
                  </a:lnTo>
                  <a:lnTo>
                    <a:pt x="306" y="191"/>
                  </a:lnTo>
                  <a:lnTo>
                    <a:pt x="382" y="314"/>
                  </a:lnTo>
                  <a:cubicBezTo>
                    <a:pt x="385" y="320"/>
                    <a:pt x="387" y="321"/>
                    <a:pt x="387" y="322"/>
                  </a:cubicBezTo>
                  <a:cubicBezTo>
                    <a:pt x="387" y="326"/>
                    <a:pt x="372" y="335"/>
                    <a:pt x="342" y="336"/>
                  </a:cubicBezTo>
                  <a:cubicBezTo>
                    <a:pt x="334" y="337"/>
                    <a:pt x="327" y="337"/>
                    <a:pt x="327" y="347"/>
                  </a:cubicBezTo>
                  <a:cubicBezTo>
                    <a:pt x="327" y="353"/>
                    <a:pt x="336" y="353"/>
                    <a:pt x="339" y="353"/>
                  </a:cubicBezTo>
                  <a:cubicBezTo>
                    <a:pt x="360" y="353"/>
                    <a:pt x="413" y="351"/>
                    <a:pt x="434" y="351"/>
                  </a:cubicBezTo>
                  <a:cubicBezTo>
                    <a:pt x="453" y="351"/>
                    <a:pt x="499" y="353"/>
                    <a:pt x="518" y="353"/>
                  </a:cubicBezTo>
                  <a:cubicBezTo>
                    <a:pt x="523" y="353"/>
                    <a:pt x="533" y="353"/>
                    <a:pt x="533" y="343"/>
                  </a:cubicBezTo>
                  <a:cubicBezTo>
                    <a:pt x="533" y="336"/>
                    <a:pt x="525" y="336"/>
                    <a:pt x="520" y="336"/>
                  </a:cubicBezTo>
                  <a:cubicBezTo>
                    <a:pt x="468" y="336"/>
                    <a:pt x="466" y="335"/>
                    <a:pt x="454" y="314"/>
                  </a:cubicBezTo>
                  <a:cubicBezTo>
                    <a:pt x="425" y="266"/>
                    <a:pt x="373" y="185"/>
                    <a:pt x="356" y="155"/>
                  </a:cubicBezTo>
                  <a:cubicBezTo>
                    <a:pt x="408" y="118"/>
                    <a:pt x="487" y="56"/>
                    <a:pt x="511" y="42"/>
                  </a:cubicBezTo>
                  <a:cubicBezTo>
                    <a:pt x="533" y="30"/>
                    <a:pt x="563" y="18"/>
                    <a:pt x="608" y="16"/>
                  </a:cubicBezTo>
                  <a:cubicBezTo>
                    <a:pt x="618" y="15"/>
                    <a:pt x="625" y="15"/>
                    <a:pt x="625" y="6"/>
                  </a:cubicBezTo>
                  <a:cubicBezTo>
                    <a:pt x="625" y="5"/>
                    <a:pt x="625" y="0"/>
                    <a:pt x="614" y="0"/>
                  </a:cubicBezTo>
                  <a:cubicBezTo>
                    <a:pt x="592" y="0"/>
                    <a:pt x="568" y="1"/>
                    <a:pt x="544" y="1"/>
                  </a:cubicBezTo>
                  <a:cubicBezTo>
                    <a:pt x="516" y="1"/>
                    <a:pt x="487" y="0"/>
                    <a:pt x="459" y="0"/>
                  </a:cubicBezTo>
                  <a:cubicBezTo>
                    <a:pt x="454" y="0"/>
                    <a:pt x="446" y="0"/>
                    <a:pt x="446" y="11"/>
                  </a:cubicBezTo>
                  <a:cubicBezTo>
                    <a:pt x="446" y="14"/>
                    <a:pt x="449" y="15"/>
                    <a:pt x="454" y="16"/>
                  </a:cubicBezTo>
                  <a:cubicBezTo>
                    <a:pt x="461" y="16"/>
                    <a:pt x="484" y="18"/>
                    <a:pt x="484" y="32"/>
                  </a:cubicBezTo>
                  <a:cubicBezTo>
                    <a:pt x="484" y="39"/>
                    <a:pt x="477" y="46"/>
                    <a:pt x="470" y="50"/>
                  </a:cubicBezTo>
                  <a:lnTo>
                    <a:pt x="348" y="141"/>
                  </a:lnTo>
                </a:path>
              </a:pathLst>
            </a:custGeom>
            <a:solidFill>
              <a:srgbClr val="000000"/>
            </a:solidFill>
            <a:ln w="15840">
              <a:noFill/>
            </a:ln>
          </p:spPr>
        </p:sp>
        <p:sp>
          <p:nvSpPr>
            <p:cNvPr id="2980" name="Freeform 287"/>
            <p:cNvSpPr/>
            <p:nvPr/>
          </p:nvSpPr>
          <p:spPr>
            <a:xfrm>
              <a:off x="6855120" y="6379200"/>
              <a:ext cx="58680" cy="88200"/>
            </a:xfrm>
            <a:custGeom>
              <a:avLst/>
              <a:gdLst/>
              <a:ahLst/>
              <a:rect l="0" t="0" r="r" b="b"/>
              <a:pathLst>
                <a:path w="163" h="245">
                  <a:moveTo>
                    <a:pt x="148" y="14"/>
                  </a:moveTo>
                  <a:cubicBezTo>
                    <a:pt x="148" y="8"/>
                    <a:pt x="141" y="0"/>
                    <a:pt x="127" y="0"/>
                  </a:cubicBezTo>
                  <a:cubicBezTo>
                    <a:pt x="112" y="0"/>
                    <a:pt x="96" y="9"/>
                    <a:pt x="96" y="20"/>
                  </a:cubicBezTo>
                  <a:cubicBezTo>
                    <a:pt x="96" y="26"/>
                    <a:pt x="103" y="34"/>
                    <a:pt x="119" y="34"/>
                  </a:cubicBezTo>
                  <a:cubicBezTo>
                    <a:pt x="134" y="34"/>
                    <a:pt x="148" y="23"/>
                    <a:pt x="148" y="14"/>
                  </a:cubicBezTo>
                  <a:moveTo>
                    <a:pt x="40" y="198"/>
                  </a:moveTo>
                  <a:cubicBezTo>
                    <a:pt x="36" y="203"/>
                    <a:pt x="34" y="206"/>
                    <a:pt x="34" y="213"/>
                  </a:cubicBezTo>
                  <a:cubicBezTo>
                    <a:pt x="34" y="230"/>
                    <a:pt x="55" y="244"/>
                    <a:pt x="84" y="244"/>
                  </a:cubicBezTo>
                  <a:cubicBezTo>
                    <a:pt x="139" y="244"/>
                    <a:pt x="162" y="193"/>
                    <a:pt x="162" y="189"/>
                  </a:cubicBezTo>
                  <a:cubicBezTo>
                    <a:pt x="162" y="184"/>
                    <a:pt x="155" y="184"/>
                    <a:pt x="153" y="184"/>
                  </a:cubicBezTo>
                  <a:cubicBezTo>
                    <a:pt x="146" y="184"/>
                    <a:pt x="146" y="186"/>
                    <a:pt x="143" y="190"/>
                  </a:cubicBezTo>
                  <a:cubicBezTo>
                    <a:pt x="131" y="219"/>
                    <a:pt x="107" y="233"/>
                    <a:pt x="86" y="233"/>
                  </a:cubicBezTo>
                  <a:cubicBezTo>
                    <a:pt x="76" y="233"/>
                    <a:pt x="74" y="228"/>
                    <a:pt x="74" y="220"/>
                  </a:cubicBezTo>
                  <a:cubicBezTo>
                    <a:pt x="74" y="212"/>
                    <a:pt x="77" y="206"/>
                    <a:pt x="83" y="198"/>
                  </a:cubicBezTo>
                  <a:cubicBezTo>
                    <a:pt x="88" y="187"/>
                    <a:pt x="93" y="178"/>
                    <a:pt x="100" y="169"/>
                  </a:cubicBezTo>
                  <a:cubicBezTo>
                    <a:pt x="103" y="161"/>
                    <a:pt x="122" y="127"/>
                    <a:pt x="126" y="123"/>
                  </a:cubicBezTo>
                  <a:cubicBezTo>
                    <a:pt x="127" y="120"/>
                    <a:pt x="129" y="115"/>
                    <a:pt x="129" y="111"/>
                  </a:cubicBezTo>
                  <a:cubicBezTo>
                    <a:pt x="129" y="94"/>
                    <a:pt x="107" y="81"/>
                    <a:pt x="77" y="81"/>
                  </a:cubicBezTo>
                  <a:cubicBezTo>
                    <a:pt x="24" y="81"/>
                    <a:pt x="0" y="130"/>
                    <a:pt x="0" y="136"/>
                  </a:cubicBezTo>
                  <a:cubicBezTo>
                    <a:pt x="0" y="141"/>
                    <a:pt x="7" y="141"/>
                    <a:pt x="9" y="141"/>
                  </a:cubicBezTo>
                  <a:cubicBezTo>
                    <a:pt x="17" y="141"/>
                    <a:pt x="17" y="138"/>
                    <a:pt x="19" y="135"/>
                  </a:cubicBezTo>
                  <a:cubicBezTo>
                    <a:pt x="33" y="103"/>
                    <a:pt x="57" y="90"/>
                    <a:pt x="76" y="90"/>
                  </a:cubicBezTo>
                  <a:cubicBezTo>
                    <a:pt x="84" y="90"/>
                    <a:pt x="89" y="94"/>
                    <a:pt x="89" y="103"/>
                  </a:cubicBezTo>
                  <a:cubicBezTo>
                    <a:pt x="89" y="111"/>
                    <a:pt x="86" y="117"/>
                    <a:pt x="72" y="139"/>
                  </a:cubicBezTo>
                  <a:lnTo>
                    <a:pt x="40" y="198"/>
                  </a:lnTo>
                </a:path>
              </a:pathLst>
            </a:custGeom>
            <a:solidFill>
              <a:srgbClr val="000000"/>
            </a:solidFill>
            <a:ln w="15840">
              <a:noFill/>
            </a:ln>
          </p:spPr>
        </p:sp>
        <p:sp>
          <p:nvSpPr>
            <p:cNvPr id="2981" name="Freeform 288"/>
            <p:cNvSpPr/>
            <p:nvPr/>
          </p:nvSpPr>
          <p:spPr>
            <a:xfrm>
              <a:off x="7027200" y="6359760"/>
              <a:ext cx="242640" cy="62640"/>
            </a:xfrm>
            <a:custGeom>
              <a:avLst/>
              <a:gdLst/>
              <a:ahLst/>
              <a:rect l="0" t="0" r="r" b="b"/>
              <a:pathLst>
                <a:path w="674" h="174">
                  <a:moveTo>
                    <a:pt x="102" y="39"/>
                  </a:moveTo>
                  <a:cubicBezTo>
                    <a:pt x="93" y="33"/>
                    <a:pt x="88" y="33"/>
                    <a:pt x="86" y="33"/>
                  </a:cubicBezTo>
                  <a:cubicBezTo>
                    <a:pt x="81" y="33"/>
                    <a:pt x="79" y="33"/>
                    <a:pt x="64" y="43"/>
                  </a:cubicBezTo>
                  <a:lnTo>
                    <a:pt x="12" y="74"/>
                  </a:lnTo>
                  <a:cubicBezTo>
                    <a:pt x="3" y="80"/>
                    <a:pt x="0" y="82"/>
                    <a:pt x="0" y="87"/>
                  </a:cubicBezTo>
                  <a:cubicBezTo>
                    <a:pt x="0" y="93"/>
                    <a:pt x="7" y="97"/>
                    <a:pt x="15" y="97"/>
                  </a:cubicBezTo>
                  <a:cubicBezTo>
                    <a:pt x="19" y="97"/>
                    <a:pt x="21" y="97"/>
                    <a:pt x="34" y="89"/>
                  </a:cubicBezTo>
                  <a:cubicBezTo>
                    <a:pt x="50" y="80"/>
                    <a:pt x="65" y="69"/>
                    <a:pt x="86" y="57"/>
                  </a:cubicBezTo>
                  <a:lnTo>
                    <a:pt x="189" y="122"/>
                  </a:lnTo>
                  <a:cubicBezTo>
                    <a:pt x="191" y="122"/>
                    <a:pt x="205" y="130"/>
                    <a:pt x="208" y="132"/>
                  </a:cubicBezTo>
                  <a:cubicBezTo>
                    <a:pt x="219" y="139"/>
                    <a:pt x="220" y="139"/>
                    <a:pt x="225" y="139"/>
                  </a:cubicBezTo>
                  <a:cubicBezTo>
                    <a:pt x="231" y="139"/>
                    <a:pt x="232" y="139"/>
                    <a:pt x="250" y="130"/>
                  </a:cubicBezTo>
                  <a:lnTo>
                    <a:pt x="310" y="93"/>
                  </a:lnTo>
                  <a:lnTo>
                    <a:pt x="367" y="57"/>
                  </a:lnTo>
                  <a:lnTo>
                    <a:pt x="422" y="91"/>
                  </a:lnTo>
                  <a:cubicBezTo>
                    <a:pt x="430" y="97"/>
                    <a:pt x="432" y="97"/>
                    <a:pt x="447" y="97"/>
                  </a:cubicBezTo>
                  <a:lnTo>
                    <a:pt x="611" y="97"/>
                  </a:lnTo>
                  <a:cubicBezTo>
                    <a:pt x="604" y="101"/>
                    <a:pt x="561" y="127"/>
                    <a:pt x="535" y="173"/>
                  </a:cubicBezTo>
                  <a:lnTo>
                    <a:pt x="559" y="173"/>
                  </a:lnTo>
                  <a:cubicBezTo>
                    <a:pt x="571" y="149"/>
                    <a:pt x="601" y="112"/>
                    <a:pt x="673" y="87"/>
                  </a:cubicBezTo>
                  <a:cubicBezTo>
                    <a:pt x="601" y="60"/>
                    <a:pt x="571" y="23"/>
                    <a:pt x="559" y="0"/>
                  </a:cubicBezTo>
                  <a:lnTo>
                    <a:pt x="535" y="0"/>
                  </a:lnTo>
                  <a:cubicBezTo>
                    <a:pt x="561" y="47"/>
                    <a:pt x="604" y="71"/>
                    <a:pt x="611" y="76"/>
                  </a:cubicBezTo>
                  <a:lnTo>
                    <a:pt x="442" y="76"/>
                  </a:lnTo>
                  <a:cubicBezTo>
                    <a:pt x="413" y="57"/>
                    <a:pt x="404" y="52"/>
                    <a:pt x="387" y="41"/>
                  </a:cubicBezTo>
                  <a:cubicBezTo>
                    <a:pt x="373" y="33"/>
                    <a:pt x="372" y="33"/>
                    <a:pt x="367" y="33"/>
                  </a:cubicBezTo>
                  <a:cubicBezTo>
                    <a:pt x="361" y="33"/>
                    <a:pt x="360" y="34"/>
                    <a:pt x="351" y="39"/>
                  </a:cubicBezTo>
                  <a:cubicBezTo>
                    <a:pt x="349" y="40"/>
                    <a:pt x="243" y="105"/>
                    <a:pt x="225" y="116"/>
                  </a:cubicBezTo>
                  <a:lnTo>
                    <a:pt x="102" y="39"/>
                  </a:lnTo>
                </a:path>
              </a:pathLst>
            </a:custGeom>
            <a:solidFill>
              <a:srgbClr val="000000"/>
            </a:solidFill>
            <a:ln w="15840">
              <a:noFill/>
            </a:ln>
          </p:spPr>
        </p:sp>
        <p:sp>
          <p:nvSpPr>
            <p:cNvPr id="2982" name="Freeform 289"/>
            <p:cNvSpPr/>
            <p:nvPr/>
          </p:nvSpPr>
          <p:spPr>
            <a:xfrm>
              <a:off x="7369200" y="6310800"/>
              <a:ext cx="198720" cy="127440"/>
            </a:xfrm>
            <a:custGeom>
              <a:avLst/>
              <a:gdLst/>
              <a:ahLst/>
              <a:rect l="0" t="0" r="r" b="b"/>
              <a:pathLst>
                <a:path w="552" h="354">
                  <a:moveTo>
                    <a:pt x="427" y="59"/>
                  </a:moveTo>
                  <a:lnTo>
                    <a:pt x="437" y="52"/>
                  </a:lnTo>
                  <a:cubicBezTo>
                    <a:pt x="459" y="36"/>
                    <a:pt x="485" y="19"/>
                    <a:pt x="537" y="16"/>
                  </a:cubicBezTo>
                  <a:cubicBezTo>
                    <a:pt x="544" y="15"/>
                    <a:pt x="551" y="15"/>
                    <a:pt x="551" y="6"/>
                  </a:cubicBezTo>
                  <a:cubicBezTo>
                    <a:pt x="551" y="2"/>
                    <a:pt x="547" y="0"/>
                    <a:pt x="542" y="0"/>
                  </a:cubicBezTo>
                  <a:cubicBezTo>
                    <a:pt x="521" y="0"/>
                    <a:pt x="499" y="1"/>
                    <a:pt x="480" y="1"/>
                  </a:cubicBezTo>
                  <a:cubicBezTo>
                    <a:pt x="454" y="1"/>
                    <a:pt x="429" y="0"/>
                    <a:pt x="403" y="0"/>
                  </a:cubicBezTo>
                  <a:cubicBezTo>
                    <a:pt x="399" y="0"/>
                    <a:pt x="389" y="0"/>
                    <a:pt x="389" y="9"/>
                  </a:cubicBezTo>
                  <a:cubicBezTo>
                    <a:pt x="389" y="15"/>
                    <a:pt x="396" y="16"/>
                    <a:pt x="401" y="16"/>
                  </a:cubicBezTo>
                  <a:cubicBezTo>
                    <a:pt x="406" y="16"/>
                    <a:pt x="429" y="18"/>
                    <a:pt x="429" y="28"/>
                  </a:cubicBezTo>
                  <a:cubicBezTo>
                    <a:pt x="429" y="36"/>
                    <a:pt x="410" y="50"/>
                    <a:pt x="408" y="53"/>
                  </a:cubicBezTo>
                  <a:lnTo>
                    <a:pt x="231" y="191"/>
                  </a:lnTo>
                  <a:lnTo>
                    <a:pt x="148" y="37"/>
                  </a:lnTo>
                  <a:cubicBezTo>
                    <a:pt x="143" y="30"/>
                    <a:pt x="143" y="29"/>
                    <a:pt x="143" y="28"/>
                  </a:cubicBezTo>
                  <a:cubicBezTo>
                    <a:pt x="143" y="16"/>
                    <a:pt x="181" y="16"/>
                    <a:pt x="188" y="16"/>
                  </a:cubicBezTo>
                  <a:cubicBezTo>
                    <a:pt x="198" y="16"/>
                    <a:pt x="207" y="16"/>
                    <a:pt x="207" y="6"/>
                  </a:cubicBezTo>
                  <a:cubicBezTo>
                    <a:pt x="207" y="0"/>
                    <a:pt x="198" y="0"/>
                    <a:pt x="194" y="0"/>
                  </a:cubicBezTo>
                  <a:cubicBezTo>
                    <a:pt x="174" y="0"/>
                    <a:pt x="120" y="1"/>
                    <a:pt x="100" y="1"/>
                  </a:cubicBezTo>
                  <a:cubicBezTo>
                    <a:pt x="81" y="1"/>
                    <a:pt x="33" y="0"/>
                    <a:pt x="14" y="0"/>
                  </a:cubicBezTo>
                  <a:cubicBezTo>
                    <a:pt x="10" y="0"/>
                    <a:pt x="0" y="0"/>
                    <a:pt x="0" y="11"/>
                  </a:cubicBezTo>
                  <a:cubicBezTo>
                    <a:pt x="0" y="16"/>
                    <a:pt x="7" y="16"/>
                    <a:pt x="17" y="16"/>
                  </a:cubicBezTo>
                  <a:cubicBezTo>
                    <a:pt x="64" y="16"/>
                    <a:pt x="65" y="21"/>
                    <a:pt x="72" y="34"/>
                  </a:cubicBezTo>
                  <a:lnTo>
                    <a:pt x="165" y="204"/>
                  </a:lnTo>
                  <a:cubicBezTo>
                    <a:pt x="167" y="205"/>
                    <a:pt x="169" y="211"/>
                    <a:pt x="169" y="212"/>
                  </a:cubicBezTo>
                  <a:cubicBezTo>
                    <a:pt x="169" y="213"/>
                    <a:pt x="139" y="296"/>
                    <a:pt x="134" y="306"/>
                  </a:cubicBezTo>
                  <a:cubicBezTo>
                    <a:pt x="126" y="335"/>
                    <a:pt x="124" y="336"/>
                    <a:pt x="64" y="336"/>
                  </a:cubicBezTo>
                  <a:cubicBezTo>
                    <a:pt x="50" y="336"/>
                    <a:pt x="43" y="336"/>
                    <a:pt x="43" y="347"/>
                  </a:cubicBezTo>
                  <a:cubicBezTo>
                    <a:pt x="43" y="353"/>
                    <a:pt x="52" y="353"/>
                    <a:pt x="53" y="353"/>
                  </a:cubicBezTo>
                  <a:cubicBezTo>
                    <a:pt x="76" y="353"/>
                    <a:pt x="127" y="351"/>
                    <a:pt x="150" y="351"/>
                  </a:cubicBezTo>
                  <a:cubicBezTo>
                    <a:pt x="170" y="351"/>
                    <a:pt x="225" y="353"/>
                    <a:pt x="246" y="353"/>
                  </a:cubicBezTo>
                  <a:cubicBezTo>
                    <a:pt x="251" y="353"/>
                    <a:pt x="262" y="353"/>
                    <a:pt x="262" y="342"/>
                  </a:cubicBezTo>
                  <a:cubicBezTo>
                    <a:pt x="262" y="336"/>
                    <a:pt x="255" y="336"/>
                    <a:pt x="239" y="336"/>
                  </a:cubicBezTo>
                  <a:cubicBezTo>
                    <a:pt x="237" y="336"/>
                    <a:pt x="224" y="336"/>
                    <a:pt x="210" y="336"/>
                  </a:cubicBezTo>
                  <a:cubicBezTo>
                    <a:pt x="194" y="335"/>
                    <a:pt x="191" y="334"/>
                    <a:pt x="191" y="327"/>
                  </a:cubicBezTo>
                  <a:cubicBezTo>
                    <a:pt x="191" y="323"/>
                    <a:pt x="198" y="306"/>
                    <a:pt x="201" y="295"/>
                  </a:cubicBezTo>
                  <a:lnTo>
                    <a:pt x="227" y="223"/>
                  </a:lnTo>
                  <a:cubicBezTo>
                    <a:pt x="231" y="212"/>
                    <a:pt x="232" y="211"/>
                    <a:pt x="237" y="206"/>
                  </a:cubicBezTo>
                  <a:lnTo>
                    <a:pt x="427" y="59"/>
                  </a:lnTo>
                </a:path>
              </a:pathLst>
            </a:custGeom>
            <a:solidFill>
              <a:srgbClr val="000000"/>
            </a:solidFill>
            <a:ln w="15840">
              <a:noFill/>
            </a:ln>
          </p:spPr>
        </p:sp>
        <p:sp>
          <p:nvSpPr>
            <p:cNvPr id="2983" name="Freeform 290"/>
            <p:cNvSpPr/>
            <p:nvPr/>
          </p:nvSpPr>
          <p:spPr>
            <a:xfrm>
              <a:off x="7517880" y="6379200"/>
              <a:ext cx="84600" cy="113400"/>
            </a:xfrm>
            <a:custGeom>
              <a:avLst/>
              <a:gdLst/>
              <a:ahLst/>
              <a:rect l="0" t="0" r="r" b="b"/>
              <a:pathLst>
                <a:path w="235" h="315">
                  <a:moveTo>
                    <a:pt x="234" y="14"/>
                  </a:moveTo>
                  <a:cubicBezTo>
                    <a:pt x="234" y="7"/>
                    <a:pt x="227" y="0"/>
                    <a:pt x="213" y="0"/>
                  </a:cubicBezTo>
                  <a:cubicBezTo>
                    <a:pt x="198" y="0"/>
                    <a:pt x="182" y="11"/>
                    <a:pt x="182" y="20"/>
                  </a:cubicBezTo>
                  <a:cubicBezTo>
                    <a:pt x="182" y="26"/>
                    <a:pt x="189" y="34"/>
                    <a:pt x="205" y="34"/>
                  </a:cubicBezTo>
                  <a:cubicBezTo>
                    <a:pt x="219" y="34"/>
                    <a:pt x="234" y="25"/>
                    <a:pt x="234" y="14"/>
                  </a:cubicBezTo>
                  <a:moveTo>
                    <a:pt x="120" y="258"/>
                  </a:moveTo>
                  <a:cubicBezTo>
                    <a:pt x="112" y="282"/>
                    <a:pt x="84" y="303"/>
                    <a:pt x="52" y="303"/>
                  </a:cubicBezTo>
                  <a:cubicBezTo>
                    <a:pt x="45" y="303"/>
                    <a:pt x="40" y="302"/>
                    <a:pt x="33" y="301"/>
                  </a:cubicBezTo>
                  <a:cubicBezTo>
                    <a:pt x="46" y="296"/>
                    <a:pt x="52" y="288"/>
                    <a:pt x="52" y="282"/>
                  </a:cubicBezTo>
                  <a:cubicBezTo>
                    <a:pt x="52" y="274"/>
                    <a:pt x="41" y="269"/>
                    <a:pt x="31" y="269"/>
                  </a:cubicBezTo>
                  <a:cubicBezTo>
                    <a:pt x="14" y="269"/>
                    <a:pt x="0" y="279"/>
                    <a:pt x="0" y="291"/>
                  </a:cubicBezTo>
                  <a:cubicBezTo>
                    <a:pt x="0" y="305"/>
                    <a:pt x="21" y="314"/>
                    <a:pt x="53" y="314"/>
                  </a:cubicBezTo>
                  <a:cubicBezTo>
                    <a:pt x="84" y="314"/>
                    <a:pt x="146" y="301"/>
                    <a:pt x="163" y="257"/>
                  </a:cubicBezTo>
                  <a:lnTo>
                    <a:pt x="212" y="127"/>
                  </a:lnTo>
                  <a:cubicBezTo>
                    <a:pt x="213" y="123"/>
                    <a:pt x="215" y="120"/>
                    <a:pt x="215" y="115"/>
                  </a:cubicBezTo>
                  <a:cubicBezTo>
                    <a:pt x="215" y="95"/>
                    <a:pt x="189" y="81"/>
                    <a:pt x="157" y="81"/>
                  </a:cubicBezTo>
                  <a:cubicBezTo>
                    <a:pt x="98" y="81"/>
                    <a:pt x="64" y="130"/>
                    <a:pt x="64" y="136"/>
                  </a:cubicBezTo>
                  <a:cubicBezTo>
                    <a:pt x="64" y="141"/>
                    <a:pt x="71" y="141"/>
                    <a:pt x="72" y="141"/>
                  </a:cubicBezTo>
                  <a:cubicBezTo>
                    <a:pt x="79" y="141"/>
                    <a:pt x="79" y="139"/>
                    <a:pt x="84" y="134"/>
                  </a:cubicBezTo>
                  <a:cubicBezTo>
                    <a:pt x="96" y="112"/>
                    <a:pt x="124" y="90"/>
                    <a:pt x="155" y="90"/>
                  </a:cubicBezTo>
                  <a:cubicBezTo>
                    <a:pt x="169" y="90"/>
                    <a:pt x="174" y="96"/>
                    <a:pt x="174" y="108"/>
                  </a:cubicBezTo>
                  <a:cubicBezTo>
                    <a:pt x="174" y="112"/>
                    <a:pt x="172" y="117"/>
                    <a:pt x="172" y="120"/>
                  </a:cubicBezTo>
                  <a:lnTo>
                    <a:pt x="120" y="258"/>
                  </a:lnTo>
                </a:path>
              </a:pathLst>
            </a:custGeom>
            <a:solidFill>
              <a:srgbClr val="000000"/>
            </a:solidFill>
            <a:ln w="15840">
              <a:noFill/>
            </a:ln>
          </p:spPr>
        </p:sp>
      </p:gr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4" name="" descr=""/>
          <p:cNvPicPr/>
          <p:nvPr/>
        </p:nvPicPr>
        <p:blipFill>
          <a:blip r:embed="rId1"/>
          <a:stretch/>
        </p:blipFill>
        <p:spPr>
          <a:xfrm>
            <a:off x="-731520" y="2834640"/>
            <a:ext cx="10972800" cy="4725360"/>
          </a:xfrm>
          <a:prstGeom prst="rect">
            <a:avLst/>
          </a:prstGeom>
          <a:ln>
            <a:noFill/>
          </a:ln>
        </p:spPr>
      </p:pic>
      <p:sp>
        <p:nvSpPr>
          <p:cNvPr id="2985"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Soundness proof</a:t>
            </a:r>
            <a:endParaRPr b="1" lang="en-US" sz="3600" spc="-1" strike="noStrike">
              <a:solidFill>
                <a:srgbClr val="0066ff"/>
              </a:solidFill>
              <a:latin typeface="Arial"/>
            </a:endParaRPr>
          </a:p>
        </p:txBody>
      </p:sp>
      <p:grpSp>
        <p:nvGrpSpPr>
          <p:cNvPr id="2986" name="Group 2"/>
          <p:cNvGrpSpPr/>
          <p:nvPr/>
        </p:nvGrpSpPr>
        <p:grpSpPr>
          <a:xfrm>
            <a:off x="478080" y="1033920"/>
            <a:ext cx="5391000" cy="608040"/>
            <a:chOff x="478080" y="1033920"/>
            <a:chExt cx="5391000" cy="608040"/>
          </a:xfrm>
        </p:grpSpPr>
        <p:sp>
          <p:nvSpPr>
            <p:cNvPr id="2987" name="Freeform 3"/>
            <p:cNvSpPr/>
            <p:nvPr/>
          </p:nvSpPr>
          <p:spPr>
            <a:xfrm>
              <a:off x="478080" y="1033920"/>
              <a:ext cx="5391360" cy="605880"/>
            </a:xfrm>
            <a:custGeom>
              <a:avLst/>
              <a:gdLst/>
              <a:ahLst/>
              <a:rect l="0" t="0" r="r" b="b"/>
              <a:pathLst>
                <a:path w="14976" h="1683">
                  <a:moveTo>
                    <a:pt x="7488" y="1682"/>
                  </a:moveTo>
                  <a:lnTo>
                    <a:pt x="0" y="1682"/>
                  </a:lnTo>
                  <a:lnTo>
                    <a:pt x="0" y="0"/>
                  </a:lnTo>
                  <a:lnTo>
                    <a:pt x="14975" y="0"/>
                  </a:lnTo>
                  <a:lnTo>
                    <a:pt x="14975" y="1682"/>
                  </a:lnTo>
                  <a:lnTo>
                    <a:pt x="7488" y="1682"/>
                  </a:lnTo>
                </a:path>
              </a:pathLst>
            </a:custGeom>
            <a:solidFill>
              <a:srgbClr val="ffffff"/>
            </a:solidFill>
            <a:ln w="15840">
              <a:noFill/>
            </a:ln>
          </p:spPr>
        </p:sp>
        <p:sp>
          <p:nvSpPr>
            <p:cNvPr id="2988" name="Freeform 4"/>
            <p:cNvSpPr/>
            <p:nvPr/>
          </p:nvSpPr>
          <p:spPr>
            <a:xfrm>
              <a:off x="798480" y="1046160"/>
              <a:ext cx="140400" cy="197640"/>
            </a:xfrm>
            <a:custGeom>
              <a:avLst/>
              <a:gdLst/>
              <a:ahLst/>
              <a:rect l="0" t="0" r="r" b="b"/>
              <a:pathLst>
                <a:path w="390" h="549">
                  <a:moveTo>
                    <a:pt x="308" y="484"/>
                  </a:moveTo>
                  <a:cubicBezTo>
                    <a:pt x="315" y="501"/>
                    <a:pt x="338" y="530"/>
                    <a:pt x="345" y="530"/>
                  </a:cubicBezTo>
                  <a:cubicBezTo>
                    <a:pt x="350" y="530"/>
                    <a:pt x="350" y="525"/>
                    <a:pt x="350" y="513"/>
                  </a:cubicBezTo>
                  <a:lnTo>
                    <a:pt x="350" y="382"/>
                  </a:lnTo>
                  <a:cubicBezTo>
                    <a:pt x="350" y="353"/>
                    <a:pt x="353" y="349"/>
                    <a:pt x="389" y="349"/>
                  </a:cubicBezTo>
                  <a:lnTo>
                    <a:pt x="389" y="325"/>
                  </a:lnTo>
                  <a:cubicBezTo>
                    <a:pt x="368" y="327"/>
                    <a:pt x="337" y="329"/>
                    <a:pt x="320" y="329"/>
                  </a:cubicBezTo>
                  <a:cubicBezTo>
                    <a:pt x="297" y="329"/>
                    <a:pt x="247" y="329"/>
                    <a:pt x="228" y="325"/>
                  </a:cubicBezTo>
                  <a:lnTo>
                    <a:pt x="228" y="349"/>
                  </a:lnTo>
                  <a:lnTo>
                    <a:pt x="246" y="349"/>
                  </a:lnTo>
                  <a:cubicBezTo>
                    <a:pt x="297" y="349"/>
                    <a:pt x="299" y="358"/>
                    <a:pt x="299" y="385"/>
                  </a:cubicBezTo>
                  <a:lnTo>
                    <a:pt x="299" y="433"/>
                  </a:lnTo>
                  <a:cubicBezTo>
                    <a:pt x="299" y="519"/>
                    <a:pt x="226" y="525"/>
                    <a:pt x="209" y="525"/>
                  </a:cubicBezTo>
                  <a:cubicBezTo>
                    <a:pt x="173" y="525"/>
                    <a:pt x="59" y="498"/>
                    <a:pt x="59" y="274"/>
                  </a:cubicBezTo>
                  <a:cubicBezTo>
                    <a:pt x="59" y="48"/>
                    <a:pt x="172" y="24"/>
                    <a:pt x="207" y="24"/>
                  </a:cubicBezTo>
                  <a:cubicBezTo>
                    <a:pt x="268" y="24"/>
                    <a:pt x="320" y="91"/>
                    <a:pt x="332" y="202"/>
                  </a:cubicBezTo>
                  <a:cubicBezTo>
                    <a:pt x="333" y="212"/>
                    <a:pt x="333" y="216"/>
                    <a:pt x="341" y="216"/>
                  </a:cubicBezTo>
                  <a:cubicBezTo>
                    <a:pt x="350" y="216"/>
                    <a:pt x="350" y="212"/>
                    <a:pt x="350" y="197"/>
                  </a:cubicBezTo>
                  <a:lnTo>
                    <a:pt x="350" y="19"/>
                  </a:lnTo>
                  <a:cubicBezTo>
                    <a:pt x="350" y="5"/>
                    <a:pt x="350" y="0"/>
                    <a:pt x="343" y="0"/>
                  </a:cubicBezTo>
                  <a:cubicBezTo>
                    <a:pt x="341" y="0"/>
                    <a:pt x="340" y="0"/>
                    <a:pt x="334" y="9"/>
                  </a:cubicBezTo>
                  <a:lnTo>
                    <a:pt x="306" y="65"/>
                  </a:lnTo>
                  <a:cubicBezTo>
                    <a:pt x="288" y="41"/>
                    <a:pt x="256" y="0"/>
                    <a:pt x="199" y="0"/>
                  </a:cubicBezTo>
                  <a:cubicBezTo>
                    <a:pt x="92" y="0"/>
                    <a:pt x="0" y="120"/>
                    <a:pt x="0" y="274"/>
                  </a:cubicBezTo>
                  <a:cubicBezTo>
                    <a:pt x="0" y="428"/>
                    <a:pt x="92" y="548"/>
                    <a:pt x="200" y="548"/>
                  </a:cubicBezTo>
                  <a:cubicBezTo>
                    <a:pt x="242" y="548"/>
                    <a:pt x="289" y="529"/>
                    <a:pt x="308" y="484"/>
                  </a:cubicBezTo>
                </a:path>
              </a:pathLst>
            </a:custGeom>
            <a:solidFill>
              <a:srgbClr val="000000"/>
            </a:solidFill>
            <a:ln w="15840">
              <a:noFill/>
            </a:ln>
          </p:spPr>
        </p:sp>
        <p:sp>
          <p:nvSpPr>
            <p:cNvPr id="2989" name="Freeform 5"/>
            <p:cNvSpPr/>
            <p:nvPr/>
          </p:nvSpPr>
          <p:spPr>
            <a:xfrm>
              <a:off x="954720" y="1056240"/>
              <a:ext cx="45000" cy="182160"/>
            </a:xfrm>
            <a:custGeom>
              <a:avLst/>
              <a:gdLst/>
              <a:ahLst/>
              <a:rect l="0" t="0" r="r" b="b"/>
              <a:pathLst>
                <a:path w="125" h="506">
                  <a:moveTo>
                    <a:pt x="83" y="171"/>
                  </a:moveTo>
                  <a:lnTo>
                    <a:pt x="3" y="180"/>
                  </a:lnTo>
                  <a:lnTo>
                    <a:pt x="3" y="204"/>
                  </a:lnTo>
                  <a:cubicBezTo>
                    <a:pt x="40" y="204"/>
                    <a:pt x="46" y="207"/>
                    <a:pt x="46" y="245"/>
                  </a:cubicBezTo>
                  <a:lnTo>
                    <a:pt x="46" y="447"/>
                  </a:lnTo>
                  <a:cubicBezTo>
                    <a:pt x="46" y="481"/>
                    <a:pt x="39" y="481"/>
                    <a:pt x="0" y="481"/>
                  </a:cubicBezTo>
                  <a:lnTo>
                    <a:pt x="0" y="505"/>
                  </a:lnTo>
                  <a:cubicBezTo>
                    <a:pt x="18" y="503"/>
                    <a:pt x="49" y="503"/>
                    <a:pt x="64" y="503"/>
                  </a:cubicBezTo>
                  <a:cubicBezTo>
                    <a:pt x="83" y="503"/>
                    <a:pt x="104" y="503"/>
                    <a:pt x="124" y="505"/>
                  </a:cubicBezTo>
                  <a:lnTo>
                    <a:pt x="124" y="481"/>
                  </a:lnTo>
                  <a:cubicBezTo>
                    <a:pt x="86" y="481"/>
                    <a:pt x="83" y="477"/>
                    <a:pt x="83" y="448"/>
                  </a:cubicBezTo>
                  <a:lnTo>
                    <a:pt x="83" y="171"/>
                  </a:lnTo>
                  <a:moveTo>
                    <a:pt x="86" y="39"/>
                  </a:moveTo>
                  <a:cubicBezTo>
                    <a:pt x="86" y="15"/>
                    <a:pt x="72" y="0"/>
                    <a:pt x="55" y="0"/>
                  </a:cubicBezTo>
                  <a:cubicBezTo>
                    <a:pt x="36" y="0"/>
                    <a:pt x="25" y="21"/>
                    <a:pt x="25" y="39"/>
                  </a:cubicBezTo>
                  <a:cubicBezTo>
                    <a:pt x="25" y="60"/>
                    <a:pt x="36" y="80"/>
                    <a:pt x="55" y="80"/>
                  </a:cubicBezTo>
                  <a:cubicBezTo>
                    <a:pt x="72" y="80"/>
                    <a:pt x="86" y="63"/>
                    <a:pt x="86" y="39"/>
                  </a:cubicBezTo>
                </a:path>
              </a:pathLst>
            </a:custGeom>
            <a:solidFill>
              <a:srgbClr val="000000"/>
            </a:solidFill>
            <a:ln w="15840">
              <a:noFill/>
            </a:ln>
          </p:spPr>
        </p:sp>
        <p:sp>
          <p:nvSpPr>
            <p:cNvPr id="2990" name="Freeform 6"/>
            <p:cNvSpPr/>
            <p:nvPr/>
          </p:nvSpPr>
          <p:spPr>
            <a:xfrm>
              <a:off x="1009080" y="1120320"/>
              <a:ext cx="101520" cy="120600"/>
            </a:xfrm>
            <a:custGeom>
              <a:avLst/>
              <a:gdLst/>
              <a:ahLst/>
              <a:rect l="0" t="0" r="r" b="b"/>
              <a:pathLst>
                <a:path w="282" h="335">
                  <a:moveTo>
                    <a:pt x="228" y="74"/>
                  </a:moveTo>
                  <a:cubicBezTo>
                    <a:pt x="233" y="56"/>
                    <a:pt x="243" y="24"/>
                    <a:pt x="281" y="24"/>
                  </a:cubicBezTo>
                  <a:lnTo>
                    <a:pt x="281" y="0"/>
                  </a:lnTo>
                  <a:cubicBezTo>
                    <a:pt x="268" y="2"/>
                    <a:pt x="251" y="2"/>
                    <a:pt x="238" y="2"/>
                  </a:cubicBezTo>
                  <a:cubicBezTo>
                    <a:pt x="224" y="2"/>
                    <a:pt x="198" y="0"/>
                    <a:pt x="187" y="0"/>
                  </a:cubicBezTo>
                  <a:lnTo>
                    <a:pt x="187" y="24"/>
                  </a:lnTo>
                  <a:cubicBezTo>
                    <a:pt x="209" y="24"/>
                    <a:pt x="216" y="41"/>
                    <a:pt x="216" y="56"/>
                  </a:cubicBezTo>
                  <a:cubicBezTo>
                    <a:pt x="216" y="63"/>
                    <a:pt x="215" y="65"/>
                    <a:pt x="212" y="74"/>
                  </a:cubicBezTo>
                  <a:lnTo>
                    <a:pt x="154" y="267"/>
                  </a:lnTo>
                  <a:lnTo>
                    <a:pt x="88" y="56"/>
                  </a:lnTo>
                  <a:cubicBezTo>
                    <a:pt x="86" y="46"/>
                    <a:pt x="86" y="44"/>
                    <a:pt x="86" y="43"/>
                  </a:cubicBezTo>
                  <a:cubicBezTo>
                    <a:pt x="86" y="24"/>
                    <a:pt x="108" y="24"/>
                    <a:pt x="118" y="24"/>
                  </a:cubicBezTo>
                  <a:lnTo>
                    <a:pt x="118" y="0"/>
                  </a:lnTo>
                  <a:cubicBezTo>
                    <a:pt x="101" y="0"/>
                    <a:pt x="69" y="2"/>
                    <a:pt x="56" y="2"/>
                  </a:cubicBezTo>
                  <a:cubicBezTo>
                    <a:pt x="40" y="2"/>
                    <a:pt x="17" y="2"/>
                    <a:pt x="0" y="0"/>
                  </a:cubicBezTo>
                  <a:lnTo>
                    <a:pt x="0" y="24"/>
                  </a:lnTo>
                  <a:cubicBezTo>
                    <a:pt x="36" y="24"/>
                    <a:pt x="39" y="27"/>
                    <a:pt x="46" y="51"/>
                  </a:cubicBezTo>
                  <a:lnTo>
                    <a:pt x="129" y="320"/>
                  </a:lnTo>
                  <a:cubicBezTo>
                    <a:pt x="133" y="330"/>
                    <a:pt x="133" y="334"/>
                    <a:pt x="141" y="334"/>
                  </a:cubicBezTo>
                  <a:cubicBezTo>
                    <a:pt x="148" y="334"/>
                    <a:pt x="151" y="327"/>
                    <a:pt x="152" y="320"/>
                  </a:cubicBezTo>
                  <a:lnTo>
                    <a:pt x="228" y="74"/>
                  </a:lnTo>
                </a:path>
              </a:pathLst>
            </a:custGeom>
            <a:solidFill>
              <a:srgbClr val="000000"/>
            </a:solidFill>
            <a:ln w="15840">
              <a:noFill/>
            </a:ln>
          </p:spPr>
        </p:sp>
        <p:sp>
          <p:nvSpPr>
            <p:cNvPr id="2991" name="Freeform 7"/>
            <p:cNvSpPr/>
            <p:nvPr/>
          </p:nvSpPr>
          <p:spPr>
            <a:xfrm>
              <a:off x="1114200" y="1116000"/>
              <a:ext cx="80280" cy="125280"/>
            </a:xfrm>
            <a:custGeom>
              <a:avLst/>
              <a:gdLst/>
              <a:ahLst/>
              <a:rect l="0" t="0" r="r" b="b"/>
              <a:pathLst>
                <a:path w="223" h="348">
                  <a:moveTo>
                    <a:pt x="48" y="149"/>
                  </a:moveTo>
                  <a:cubicBezTo>
                    <a:pt x="52" y="36"/>
                    <a:pt x="100" y="17"/>
                    <a:pt x="120" y="17"/>
                  </a:cubicBezTo>
                  <a:cubicBezTo>
                    <a:pt x="178" y="17"/>
                    <a:pt x="185" y="118"/>
                    <a:pt x="185" y="149"/>
                  </a:cubicBezTo>
                  <a:lnTo>
                    <a:pt x="48" y="149"/>
                  </a:lnTo>
                  <a:moveTo>
                    <a:pt x="48" y="164"/>
                  </a:moveTo>
                  <a:lnTo>
                    <a:pt x="208" y="164"/>
                  </a:lnTo>
                  <a:cubicBezTo>
                    <a:pt x="221" y="164"/>
                    <a:pt x="222" y="164"/>
                    <a:pt x="222" y="149"/>
                  </a:cubicBezTo>
                  <a:cubicBezTo>
                    <a:pt x="222" y="74"/>
                    <a:pt x="191" y="0"/>
                    <a:pt x="120" y="0"/>
                  </a:cubicBezTo>
                  <a:cubicBezTo>
                    <a:pt x="53" y="0"/>
                    <a:pt x="0" y="77"/>
                    <a:pt x="0" y="173"/>
                  </a:cubicBezTo>
                  <a:cubicBezTo>
                    <a:pt x="0" y="274"/>
                    <a:pt x="60" y="347"/>
                    <a:pt x="126" y="347"/>
                  </a:cubicBezTo>
                  <a:cubicBezTo>
                    <a:pt x="196" y="347"/>
                    <a:pt x="222" y="264"/>
                    <a:pt x="222" y="248"/>
                  </a:cubicBezTo>
                  <a:cubicBezTo>
                    <a:pt x="222" y="241"/>
                    <a:pt x="217" y="240"/>
                    <a:pt x="215" y="240"/>
                  </a:cubicBezTo>
                  <a:cubicBezTo>
                    <a:pt x="209" y="240"/>
                    <a:pt x="208" y="245"/>
                    <a:pt x="208" y="250"/>
                  </a:cubicBezTo>
                  <a:cubicBezTo>
                    <a:pt x="187" y="329"/>
                    <a:pt x="135" y="329"/>
                    <a:pt x="130" y="329"/>
                  </a:cubicBezTo>
                  <a:cubicBezTo>
                    <a:pt x="101" y="329"/>
                    <a:pt x="78" y="305"/>
                    <a:pt x="65" y="277"/>
                  </a:cubicBezTo>
                  <a:cubicBezTo>
                    <a:pt x="48" y="241"/>
                    <a:pt x="48" y="192"/>
                    <a:pt x="48" y="164"/>
                  </a:cubicBezTo>
                </a:path>
              </a:pathLst>
            </a:custGeom>
            <a:solidFill>
              <a:srgbClr val="000000"/>
            </a:solidFill>
            <a:ln w="15840">
              <a:noFill/>
            </a:ln>
          </p:spPr>
        </p:sp>
        <p:sp>
          <p:nvSpPr>
            <p:cNvPr id="2992" name="Freeform 8"/>
            <p:cNvSpPr/>
            <p:nvPr/>
          </p:nvSpPr>
          <p:spPr>
            <a:xfrm>
              <a:off x="1206360" y="1117080"/>
              <a:ext cx="104400" cy="120600"/>
            </a:xfrm>
            <a:custGeom>
              <a:avLst/>
              <a:gdLst/>
              <a:ahLst/>
              <a:rect l="0" t="0" r="r" b="b"/>
              <a:pathLst>
                <a:path w="290" h="335">
                  <a:moveTo>
                    <a:pt x="44" y="74"/>
                  </a:moveTo>
                  <a:lnTo>
                    <a:pt x="44" y="277"/>
                  </a:lnTo>
                  <a:cubicBezTo>
                    <a:pt x="44" y="310"/>
                    <a:pt x="39" y="310"/>
                    <a:pt x="0" y="310"/>
                  </a:cubicBezTo>
                  <a:lnTo>
                    <a:pt x="0" y="334"/>
                  </a:lnTo>
                  <a:cubicBezTo>
                    <a:pt x="20" y="334"/>
                    <a:pt x="49" y="332"/>
                    <a:pt x="65" y="332"/>
                  </a:cubicBezTo>
                  <a:cubicBezTo>
                    <a:pt x="79" y="332"/>
                    <a:pt x="109" y="334"/>
                    <a:pt x="129" y="334"/>
                  </a:cubicBezTo>
                  <a:lnTo>
                    <a:pt x="129" y="310"/>
                  </a:lnTo>
                  <a:cubicBezTo>
                    <a:pt x="91" y="310"/>
                    <a:pt x="85" y="310"/>
                    <a:pt x="85" y="277"/>
                  </a:cubicBezTo>
                  <a:lnTo>
                    <a:pt x="85" y="137"/>
                  </a:lnTo>
                  <a:cubicBezTo>
                    <a:pt x="85" y="58"/>
                    <a:pt x="125" y="17"/>
                    <a:pt x="161" y="17"/>
                  </a:cubicBezTo>
                  <a:cubicBezTo>
                    <a:pt x="198" y="17"/>
                    <a:pt x="204" y="58"/>
                    <a:pt x="204" y="101"/>
                  </a:cubicBezTo>
                  <a:lnTo>
                    <a:pt x="204" y="277"/>
                  </a:lnTo>
                  <a:cubicBezTo>
                    <a:pt x="204" y="310"/>
                    <a:pt x="198" y="310"/>
                    <a:pt x="160" y="310"/>
                  </a:cubicBezTo>
                  <a:lnTo>
                    <a:pt x="160" y="334"/>
                  </a:lnTo>
                  <a:cubicBezTo>
                    <a:pt x="180" y="334"/>
                    <a:pt x="209" y="332"/>
                    <a:pt x="225" y="332"/>
                  </a:cubicBezTo>
                  <a:cubicBezTo>
                    <a:pt x="239" y="332"/>
                    <a:pt x="269" y="334"/>
                    <a:pt x="289" y="334"/>
                  </a:cubicBezTo>
                  <a:lnTo>
                    <a:pt x="289" y="310"/>
                  </a:lnTo>
                  <a:cubicBezTo>
                    <a:pt x="259" y="310"/>
                    <a:pt x="245" y="310"/>
                    <a:pt x="245" y="287"/>
                  </a:cubicBezTo>
                  <a:lnTo>
                    <a:pt x="245" y="144"/>
                  </a:lnTo>
                  <a:cubicBezTo>
                    <a:pt x="245" y="79"/>
                    <a:pt x="245" y="55"/>
                    <a:pt x="226" y="27"/>
                  </a:cubicBezTo>
                  <a:cubicBezTo>
                    <a:pt x="219" y="15"/>
                    <a:pt x="199" y="0"/>
                    <a:pt x="167" y="0"/>
                  </a:cubicBezTo>
                  <a:cubicBezTo>
                    <a:pt x="124" y="0"/>
                    <a:pt x="98" y="33"/>
                    <a:pt x="81" y="79"/>
                  </a:cubicBezTo>
                  <a:lnTo>
                    <a:pt x="81" y="0"/>
                  </a:lnTo>
                  <a:lnTo>
                    <a:pt x="0" y="9"/>
                  </a:lnTo>
                  <a:lnTo>
                    <a:pt x="0" y="33"/>
                  </a:lnTo>
                  <a:cubicBezTo>
                    <a:pt x="40" y="33"/>
                    <a:pt x="44" y="38"/>
                    <a:pt x="44" y="74"/>
                  </a:cubicBezTo>
                </a:path>
              </a:pathLst>
            </a:custGeom>
            <a:solidFill>
              <a:srgbClr val="000000"/>
            </a:solidFill>
            <a:ln w="15840">
              <a:noFill/>
            </a:ln>
          </p:spPr>
        </p:sp>
        <p:sp>
          <p:nvSpPr>
            <p:cNvPr id="2993" name="Freeform 9"/>
            <p:cNvSpPr/>
            <p:nvPr/>
          </p:nvSpPr>
          <p:spPr>
            <a:xfrm>
              <a:off x="1393200" y="1046160"/>
              <a:ext cx="122760" cy="197640"/>
            </a:xfrm>
            <a:custGeom>
              <a:avLst/>
              <a:gdLst/>
              <a:ahLst/>
              <a:rect l="0" t="0" r="r" b="b"/>
              <a:pathLst>
                <a:path w="341" h="549">
                  <a:moveTo>
                    <a:pt x="340" y="7"/>
                  </a:moveTo>
                  <a:cubicBezTo>
                    <a:pt x="340" y="5"/>
                    <a:pt x="340" y="0"/>
                    <a:pt x="334" y="0"/>
                  </a:cubicBezTo>
                  <a:cubicBezTo>
                    <a:pt x="330" y="0"/>
                    <a:pt x="330" y="0"/>
                    <a:pt x="324" y="12"/>
                  </a:cubicBezTo>
                  <a:lnTo>
                    <a:pt x="297" y="55"/>
                  </a:lnTo>
                  <a:cubicBezTo>
                    <a:pt x="281" y="19"/>
                    <a:pt x="251" y="0"/>
                    <a:pt x="213" y="0"/>
                  </a:cubicBezTo>
                  <a:cubicBezTo>
                    <a:pt x="141" y="0"/>
                    <a:pt x="73" y="87"/>
                    <a:pt x="73" y="178"/>
                  </a:cubicBezTo>
                  <a:cubicBezTo>
                    <a:pt x="73" y="240"/>
                    <a:pt x="103" y="274"/>
                    <a:pt x="131" y="286"/>
                  </a:cubicBezTo>
                  <a:lnTo>
                    <a:pt x="194" y="306"/>
                  </a:lnTo>
                  <a:cubicBezTo>
                    <a:pt x="215" y="313"/>
                    <a:pt x="246" y="325"/>
                    <a:pt x="246" y="387"/>
                  </a:cubicBezTo>
                  <a:cubicBezTo>
                    <a:pt x="246" y="453"/>
                    <a:pt x="199" y="525"/>
                    <a:pt x="143" y="525"/>
                  </a:cubicBezTo>
                  <a:cubicBezTo>
                    <a:pt x="107" y="525"/>
                    <a:pt x="43" y="508"/>
                    <a:pt x="43" y="414"/>
                  </a:cubicBezTo>
                  <a:cubicBezTo>
                    <a:pt x="43" y="397"/>
                    <a:pt x="46" y="378"/>
                    <a:pt x="46" y="375"/>
                  </a:cubicBezTo>
                  <a:cubicBezTo>
                    <a:pt x="47" y="371"/>
                    <a:pt x="47" y="370"/>
                    <a:pt x="47" y="370"/>
                  </a:cubicBezTo>
                  <a:cubicBezTo>
                    <a:pt x="47" y="361"/>
                    <a:pt x="43" y="361"/>
                    <a:pt x="40" y="361"/>
                  </a:cubicBezTo>
                  <a:cubicBezTo>
                    <a:pt x="38" y="361"/>
                    <a:pt x="36" y="361"/>
                    <a:pt x="34" y="363"/>
                  </a:cubicBezTo>
                  <a:cubicBezTo>
                    <a:pt x="33" y="366"/>
                    <a:pt x="0" y="539"/>
                    <a:pt x="0" y="541"/>
                  </a:cubicBezTo>
                  <a:cubicBezTo>
                    <a:pt x="0" y="546"/>
                    <a:pt x="3" y="548"/>
                    <a:pt x="7" y="548"/>
                  </a:cubicBezTo>
                  <a:cubicBezTo>
                    <a:pt x="9" y="548"/>
                    <a:pt x="9" y="548"/>
                    <a:pt x="17" y="537"/>
                  </a:cubicBezTo>
                  <a:lnTo>
                    <a:pt x="44" y="495"/>
                  </a:lnTo>
                  <a:cubicBezTo>
                    <a:pt x="69" y="537"/>
                    <a:pt x="108" y="548"/>
                    <a:pt x="142" y="548"/>
                  </a:cubicBezTo>
                  <a:cubicBezTo>
                    <a:pt x="220" y="548"/>
                    <a:pt x="288" y="448"/>
                    <a:pt x="288" y="354"/>
                  </a:cubicBezTo>
                  <a:cubicBezTo>
                    <a:pt x="288" y="303"/>
                    <a:pt x="268" y="277"/>
                    <a:pt x="259" y="267"/>
                  </a:cubicBezTo>
                  <a:cubicBezTo>
                    <a:pt x="246" y="248"/>
                    <a:pt x="238" y="246"/>
                    <a:pt x="186" y="229"/>
                  </a:cubicBezTo>
                  <a:cubicBezTo>
                    <a:pt x="174" y="224"/>
                    <a:pt x="154" y="216"/>
                    <a:pt x="148" y="216"/>
                  </a:cubicBezTo>
                  <a:cubicBezTo>
                    <a:pt x="133" y="209"/>
                    <a:pt x="113" y="187"/>
                    <a:pt x="113" y="145"/>
                  </a:cubicBezTo>
                  <a:cubicBezTo>
                    <a:pt x="113" y="86"/>
                    <a:pt x="159" y="21"/>
                    <a:pt x="213" y="21"/>
                  </a:cubicBezTo>
                  <a:cubicBezTo>
                    <a:pt x="261" y="21"/>
                    <a:pt x="297" y="53"/>
                    <a:pt x="297" y="139"/>
                  </a:cubicBezTo>
                  <a:cubicBezTo>
                    <a:pt x="297" y="163"/>
                    <a:pt x="294" y="176"/>
                    <a:pt x="294" y="180"/>
                  </a:cubicBezTo>
                  <a:cubicBezTo>
                    <a:pt x="294" y="181"/>
                    <a:pt x="294" y="188"/>
                    <a:pt x="301" y="188"/>
                  </a:cubicBezTo>
                  <a:cubicBezTo>
                    <a:pt x="306" y="188"/>
                    <a:pt x="307" y="185"/>
                    <a:pt x="310" y="173"/>
                  </a:cubicBezTo>
                  <a:lnTo>
                    <a:pt x="340" y="7"/>
                  </a:lnTo>
                </a:path>
              </a:pathLst>
            </a:custGeom>
            <a:solidFill>
              <a:srgbClr val="000000"/>
            </a:solidFill>
            <a:ln w="15840">
              <a:noFill/>
            </a:ln>
          </p:spPr>
        </p:sp>
        <p:sp>
          <p:nvSpPr>
            <p:cNvPr id="2994" name="Freeform 10"/>
            <p:cNvSpPr/>
            <p:nvPr/>
          </p:nvSpPr>
          <p:spPr>
            <a:xfrm>
              <a:off x="1589400" y="1137240"/>
              <a:ext cx="137520" cy="64440"/>
            </a:xfrm>
            <a:custGeom>
              <a:avLst/>
              <a:gdLst/>
              <a:ahLst/>
              <a:rect l="0" t="0" r="r" b="b"/>
              <a:pathLst>
                <a:path w="382" h="179">
                  <a:moveTo>
                    <a:pt x="362" y="31"/>
                  </a:moveTo>
                  <a:cubicBezTo>
                    <a:pt x="371" y="31"/>
                    <a:pt x="381" y="31"/>
                    <a:pt x="381" y="15"/>
                  </a:cubicBezTo>
                  <a:cubicBezTo>
                    <a:pt x="381" y="0"/>
                    <a:pt x="371" y="0"/>
                    <a:pt x="363" y="0"/>
                  </a:cubicBezTo>
                  <a:lnTo>
                    <a:pt x="20" y="0"/>
                  </a:lnTo>
                  <a:cubicBezTo>
                    <a:pt x="10" y="0"/>
                    <a:pt x="0" y="0"/>
                    <a:pt x="0" y="15"/>
                  </a:cubicBezTo>
                  <a:cubicBezTo>
                    <a:pt x="0" y="31"/>
                    <a:pt x="10" y="31"/>
                    <a:pt x="20" y="31"/>
                  </a:cubicBezTo>
                  <a:lnTo>
                    <a:pt x="362" y="31"/>
                  </a:lnTo>
                  <a:moveTo>
                    <a:pt x="363" y="178"/>
                  </a:moveTo>
                  <a:cubicBezTo>
                    <a:pt x="371" y="178"/>
                    <a:pt x="381" y="178"/>
                    <a:pt x="381" y="163"/>
                  </a:cubicBezTo>
                  <a:cubicBezTo>
                    <a:pt x="381" y="147"/>
                    <a:pt x="371" y="147"/>
                    <a:pt x="362" y="147"/>
                  </a:cubicBezTo>
                  <a:lnTo>
                    <a:pt x="20" y="147"/>
                  </a:lnTo>
                  <a:cubicBezTo>
                    <a:pt x="10" y="147"/>
                    <a:pt x="0" y="147"/>
                    <a:pt x="0" y="163"/>
                  </a:cubicBezTo>
                  <a:cubicBezTo>
                    <a:pt x="0" y="178"/>
                    <a:pt x="10" y="178"/>
                    <a:pt x="20" y="178"/>
                  </a:cubicBezTo>
                  <a:lnTo>
                    <a:pt x="363" y="178"/>
                  </a:lnTo>
                </a:path>
              </a:pathLst>
            </a:custGeom>
            <a:solidFill>
              <a:srgbClr val="000000"/>
            </a:solidFill>
            <a:ln w="15840">
              <a:noFill/>
            </a:ln>
          </p:spPr>
        </p:sp>
        <p:sp>
          <p:nvSpPr>
            <p:cNvPr id="2995" name="Freeform 11"/>
            <p:cNvSpPr/>
            <p:nvPr/>
          </p:nvSpPr>
          <p:spPr>
            <a:xfrm>
              <a:off x="1809720" y="1033920"/>
              <a:ext cx="73800" cy="271440"/>
            </a:xfrm>
            <a:custGeom>
              <a:avLst/>
              <a:gdLst/>
              <a:ahLst/>
              <a:rect l="0" t="0" r="r" b="b"/>
              <a:pathLst>
                <a:path w="205" h="754">
                  <a:moveTo>
                    <a:pt x="121" y="101"/>
                  </a:moveTo>
                  <a:cubicBezTo>
                    <a:pt x="121" y="70"/>
                    <a:pt x="137" y="22"/>
                    <a:pt x="199" y="17"/>
                  </a:cubicBezTo>
                  <a:cubicBezTo>
                    <a:pt x="202" y="15"/>
                    <a:pt x="204" y="12"/>
                    <a:pt x="204" y="9"/>
                  </a:cubicBezTo>
                  <a:cubicBezTo>
                    <a:pt x="204" y="0"/>
                    <a:pt x="199" y="0"/>
                    <a:pt x="194" y="0"/>
                  </a:cubicBezTo>
                  <a:cubicBezTo>
                    <a:pt x="135" y="0"/>
                    <a:pt x="83" y="38"/>
                    <a:pt x="83" y="94"/>
                  </a:cubicBezTo>
                  <a:lnTo>
                    <a:pt x="83" y="265"/>
                  </a:lnTo>
                  <a:cubicBezTo>
                    <a:pt x="83" y="296"/>
                    <a:pt x="83" y="320"/>
                    <a:pt x="60" y="344"/>
                  </a:cubicBezTo>
                  <a:cubicBezTo>
                    <a:pt x="40" y="366"/>
                    <a:pt x="18" y="368"/>
                    <a:pt x="5" y="368"/>
                  </a:cubicBezTo>
                  <a:cubicBezTo>
                    <a:pt x="3" y="370"/>
                    <a:pt x="0" y="373"/>
                    <a:pt x="0" y="376"/>
                  </a:cubicBezTo>
                  <a:cubicBezTo>
                    <a:pt x="0" y="385"/>
                    <a:pt x="4" y="385"/>
                    <a:pt x="9" y="385"/>
                  </a:cubicBezTo>
                  <a:cubicBezTo>
                    <a:pt x="47" y="388"/>
                    <a:pt x="75" y="416"/>
                    <a:pt x="81" y="452"/>
                  </a:cubicBezTo>
                  <a:cubicBezTo>
                    <a:pt x="83" y="460"/>
                    <a:pt x="83" y="462"/>
                    <a:pt x="83" y="489"/>
                  </a:cubicBezTo>
                  <a:lnTo>
                    <a:pt x="83" y="638"/>
                  </a:lnTo>
                  <a:cubicBezTo>
                    <a:pt x="83" y="669"/>
                    <a:pt x="83" y="695"/>
                    <a:pt x="111" y="722"/>
                  </a:cubicBezTo>
                  <a:cubicBezTo>
                    <a:pt x="133" y="744"/>
                    <a:pt x="170" y="753"/>
                    <a:pt x="194" y="753"/>
                  </a:cubicBezTo>
                  <a:cubicBezTo>
                    <a:pt x="199" y="753"/>
                    <a:pt x="204" y="753"/>
                    <a:pt x="204" y="744"/>
                  </a:cubicBezTo>
                  <a:cubicBezTo>
                    <a:pt x="204" y="738"/>
                    <a:pt x="200" y="738"/>
                    <a:pt x="195" y="738"/>
                  </a:cubicBezTo>
                  <a:cubicBezTo>
                    <a:pt x="159" y="734"/>
                    <a:pt x="130" y="710"/>
                    <a:pt x="124" y="671"/>
                  </a:cubicBezTo>
                  <a:cubicBezTo>
                    <a:pt x="121" y="664"/>
                    <a:pt x="121" y="662"/>
                    <a:pt x="121" y="637"/>
                  </a:cubicBezTo>
                  <a:lnTo>
                    <a:pt x="121" y="477"/>
                  </a:lnTo>
                  <a:cubicBezTo>
                    <a:pt x="121" y="443"/>
                    <a:pt x="117" y="430"/>
                    <a:pt x="99" y="406"/>
                  </a:cubicBezTo>
                  <a:cubicBezTo>
                    <a:pt x="86" y="390"/>
                    <a:pt x="70" y="383"/>
                    <a:pt x="53" y="376"/>
                  </a:cubicBezTo>
                  <a:cubicBezTo>
                    <a:pt x="100" y="359"/>
                    <a:pt x="121" y="325"/>
                    <a:pt x="121" y="281"/>
                  </a:cubicBezTo>
                  <a:lnTo>
                    <a:pt x="121" y="101"/>
                  </a:lnTo>
                </a:path>
              </a:pathLst>
            </a:custGeom>
            <a:solidFill>
              <a:srgbClr val="000000"/>
            </a:solidFill>
            <a:ln w="15840">
              <a:noFill/>
            </a:ln>
          </p:spPr>
        </p:sp>
        <p:sp>
          <p:nvSpPr>
            <p:cNvPr id="2996" name="Freeform 12"/>
            <p:cNvSpPr/>
            <p:nvPr/>
          </p:nvSpPr>
          <p:spPr>
            <a:xfrm>
              <a:off x="1903320" y="105192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3" y="513"/>
                    <a:pt x="61" y="513"/>
                  </a:cubicBezTo>
                  <a:cubicBezTo>
                    <a:pt x="82" y="513"/>
                    <a:pt x="105" y="515"/>
                    <a:pt x="125" y="515"/>
                  </a:cubicBezTo>
                  <a:cubicBezTo>
                    <a:pt x="129" y="515"/>
                    <a:pt x="135" y="515"/>
                    <a:pt x="135" y="500"/>
                  </a:cubicBezTo>
                  <a:cubicBezTo>
                    <a:pt x="135" y="493"/>
                    <a:pt x="130" y="491"/>
                    <a:pt x="129" y="491"/>
                  </a:cubicBezTo>
                  <a:cubicBezTo>
                    <a:pt x="124" y="491"/>
                    <a:pt x="105" y="489"/>
                    <a:pt x="105" y="469"/>
                  </a:cubicBezTo>
                  <a:cubicBezTo>
                    <a:pt x="105" y="457"/>
                    <a:pt x="114" y="445"/>
                    <a:pt x="121" y="435"/>
                  </a:cubicBezTo>
                  <a:lnTo>
                    <a:pt x="180" y="353"/>
                  </a:lnTo>
                  <a:lnTo>
                    <a:pt x="232" y="279"/>
                  </a:lnTo>
                  <a:lnTo>
                    <a:pt x="289"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6" y="26"/>
                    <a:pt x="366" y="46"/>
                  </a:cubicBezTo>
                  <a:cubicBezTo>
                    <a:pt x="366" y="58"/>
                    <a:pt x="360" y="67"/>
                    <a:pt x="355" y="74"/>
                  </a:cubicBezTo>
                  <a:lnTo>
                    <a:pt x="263" y="205"/>
                  </a:lnTo>
                </a:path>
              </a:pathLst>
            </a:custGeom>
            <a:solidFill>
              <a:srgbClr val="000000"/>
            </a:solidFill>
            <a:ln w="15840">
              <a:noFill/>
            </a:ln>
          </p:spPr>
        </p:sp>
        <p:sp>
          <p:nvSpPr>
            <p:cNvPr id="2997" name="Freeform 13"/>
            <p:cNvSpPr/>
            <p:nvPr/>
          </p:nvSpPr>
          <p:spPr>
            <a:xfrm>
              <a:off x="2084040" y="1151640"/>
              <a:ext cx="53280" cy="126720"/>
            </a:xfrm>
            <a:custGeom>
              <a:avLst/>
              <a:gdLst/>
              <a:ahLst/>
              <a:rect l="0" t="0" r="r" b="b"/>
              <a:pathLst>
                <a:path w="148" h="352">
                  <a:moveTo>
                    <a:pt x="91" y="15"/>
                  </a:moveTo>
                  <a:cubicBezTo>
                    <a:pt x="91" y="0"/>
                    <a:pt x="91" y="0"/>
                    <a:pt x="79" y="0"/>
                  </a:cubicBezTo>
                  <a:cubicBezTo>
                    <a:pt x="53" y="33"/>
                    <a:pt x="17" y="34"/>
                    <a:pt x="0" y="34"/>
                  </a:cubicBezTo>
                  <a:lnTo>
                    <a:pt x="0" y="53"/>
                  </a:lnTo>
                  <a:cubicBezTo>
                    <a:pt x="9" y="53"/>
                    <a:pt x="36" y="53"/>
                    <a:pt x="59" y="38"/>
                  </a:cubicBezTo>
                  <a:lnTo>
                    <a:pt x="59" y="308"/>
                  </a:lnTo>
                  <a:cubicBezTo>
                    <a:pt x="59" y="325"/>
                    <a:pt x="59" y="332"/>
                    <a:pt x="18" y="332"/>
                  </a:cubicBezTo>
                  <a:lnTo>
                    <a:pt x="3" y="332"/>
                  </a:lnTo>
                  <a:lnTo>
                    <a:pt x="3" y="351"/>
                  </a:lnTo>
                  <a:cubicBezTo>
                    <a:pt x="10" y="351"/>
                    <a:pt x="60" y="349"/>
                    <a:pt x="74" y="349"/>
                  </a:cubicBezTo>
                  <a:cubicBezTo>
                    <a:pt x="87" y="349"/>
                    <a:pt x="138" y="351"/>
                    <a:pt x="147" y="351"/>
                  </a:cubicBezTo>
                  <a:lnTo>
                    <a:pt x="147" y="332"/>
                  </a:lnTo>
                  <a:lnTo>
                    <a:pt x="131" y="332"/>
                  </a:lnTo>
                  <a:cubicBezTo>
                    <a:pt x="91" y="332"/>
                    <a:pt x="91" y="325"/>
                    <a:pt x="91" y="308"/>
                  </a:cubicBezTo>
                  <a:lnTo>
                    <a:pt x="91" y="15"/>
                  </a:lnTo>
                </a:path>
              </a:pathLst>
            </a:custGeom>
            <a:solidFill>
              <a:srgbClr val="000000"/>
            </a:solidFill>
            <a:ln w="15840">
              <a:noFill/>
            </a:ln>
          </p:spPr>
        </p:sp>
        <p:sp>
          <p:nvSpPr>
            <p:cNvPr id="2998" name="Freeform 14"/>
            <p:cNvSpPr/>
            <p:nvPr/>
          </p:nvSpPr>
          <p:spPr>
            <a:xfrm>
              <a:off x="217800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2999" name="Freeform 15"/>
            <p:cNvSpPr/>
            <p:nvPr/>
          </p:nvSpPr>
          <p:spPr>
            <a:xfrm>
              <a:off x="2257200" y="105192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4" y="513"/>
                    <a:pt x="61" y="513"/>
                  </a:cubicBezTo>
                  <a:cubicBezTo>
                    <a:pt x="82" y="513"/>
                    <a:pt x="105" y="515"/>
                    <a:pt x="125" y="515"/>
                  </a:cubicBezTo>
                  <a:cubicBezTo>
                    <a:pt x="129" y="515"/>
                    <a:pt x="135" y="515"/>
                    <a:pt x="135" y="500"/>
                  </a:cubicBezTo>
                  <a:cubicBezTo>
                    <a:pt x="135" y="493"/>
                    <a:pt x="130" y="491"/>
                    <a:pt x="129" y="491"/>
                  </a:cubicBezTo>
                  <a:cubicBezTo>
                    <a:pt x="124" y="491"/>
                    <a:pt x="107" y="489"/>
                    <a:pt x="107" y="469"/>
                  </a:cubicBezTo>
                  <a:cubicBezTo>
                    <a:pt x="107" y="457"/>
                    <a:pt x="114" y="445"/>
                    <a:pt x="121" y="435"/>
                  </a:cubicBezTo>
                  <a:lnTo>
                    <a:pt x="180" y="353"/>
                  </a:lnTo>
                  <a:lnTo>
                    <a:pt x="232" y="279"/>
                  </a:lnTo>
                  <a:lnTo>
                    <a:pt x="290"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7" y="26"/>
                    <a:pt x="367" y="46"/>
                  </a:cubicBezTo>
                  <a:cubicBezTo>
                    <a:pt x="367" y="58"/>
                    <a:pt x="360" y="67"/>
                    <a:pt x="355" y="74"/>
                  </a:cubicBezTo>
                  <a:lnTo>
                    <a:pt x="263" y="205"/>
                  </a:lnTo>
                </a:path>
              </a:pathLst>
            </a:custGeom>
            <a:solidFill>
              <a:srgbClr val="000000"/>
            </a:solidFill>
            <a:ln w="15840">
              <a:noFill/>
            </a:ln>
          </p:spPr>
        </p:sp>
        <p:sp>
          <p:nvSpPr>
            <p:cNvPr id="3000" name="Freeform 16"/>
            <p:cNvSpPr/>
            <p:nvPr/>
          </p:nvSpPr>
          <p:spPr>
            <a:xfrm>
              <a:off x="2431440" y="1151640"/>
              <a:ext cx="64440" cy="126720"/>
            </a:xfrm>
            <a:custGeom>
              <a:avLst/>
              <a:gdLst/>
              <a:ahLst/>
              <a:rect l="0" t="0" r="r" b="b"/>
              <a:pathLst>
                <a:path w="179" h="352">
                  <a:moveTo>
                    <a:pt x="178" y="255"/>
                  </a:moveTo>
                  <a:lnTo>
                    <a:pt x="164" y="255"/>
                  </a:lnTo>
                  <a:cubicBezTo>
                    <a:pt x="163" y="267"/>
                    <a:pt x="159" y="298"/>
                    <a:pt x="154" y="303"/>
                  </a:cubicBezTo>
                  <a:cubicBezTo>
                    <a:pt x="151" y="306"/>
                    <a:pt x="120" y="306"/>
                    <a:pt x="114" y="306"/>
                  </a:cubicBezTo>
                  <a:lnTo>
                    <a:pt x="40" y="306"/>
                  </a:lnTo>
                  <a:cubicBezTo>
                    <a:pt x="82" y="257"/>
                    <a:pt x="96" y="243"/>
                    <a:pt x="121" y="217"/>
                  </a:cubicBezTo>
                  <a:cubicBezTo>
                    <a:pt x="151" y="187"/>
                    <a:pt x="178" y="154"/>
                    <a:pt x="178" y="103"/>
                  </a:cubicBezTo>
                  <a:cubicBezTo>
                    <a:pt x="178" y="39"/>
                    <a:pt x="135" y="0"/>
                    <a:pt x="83" y="0"/>
                  </a:cubicBezTo>
                  <a:cubicBezTo>
                    <a:pt x="34" y="0"/>
                    <a:pt x="0" y="46"/>
                    <a:pt x="0" y="94"/>
                  </a:cubicBezTo>
                  <a:cubicBezTo>
                    <a:pt x="0" y="121"/>
                    <a:pt x="17" y="125"/>
                    <a:pt x="21" y="125"/>
                  </a:cubicBezTo>
                  <a:cubicBezTo>
                    <a:pt x="31" y="125"/>
                    <a:pt x="43" y="115"/>
                    <a:pt x="43" y="96"/>
                  </a:cubicBezTo>
                  <a:cubicBezTo>
                    <a:pt x="43" y="87"/>
                    <a:pt x="40" y="68"/>
                    <a:pt x="20" y="68"/>
                  </a:cubicBezTo>
                  <a:cubicBezTo>
                    <a:pt x="31" y="31"/>
                    <a:pt x="59" y="19"/>
                    <a:pt x="78" y="19"/>
                  </a:cubicBezTo>
                  <a:cubicBezTo>
                    <a:pt x="118" y="19"/>
                    <a:pt x="139" y="60"/>
                    <a:pt x="139" y="103"/>
                  </a:cubicBezTo>
                  <a:cubicBezTo>
                    <a:pt x="139" y="149"/>
                    <a:pt x="114" y="185"/>
                    <a:pt x="101" y="205"/>
                  </a:cubicBezTo>
                  <a:lnTo>
                    <a:pt x="4" y="330"/>
                  </a:lnTo>
                  <a:cubicBezTo>
                    <a:pt x="0" y="335"/>
                    <a:pt x="0" y="337"/>
                    <a:pt x="0" y="351"/>
                  </a:cubicBezTo>
                  <a:lnTo>
                    <a:pt x="167" y="351"/>
                  </a:lnTo>
                  <a:lnTo>
                    <a:pt x="178" y="255"/>
                  </a:lnTo>
                </a:path>
              </a:pathLst>
            </a:custGeom>
            <a:solidFill>
              <a:srgbClr val="000000"/>
            </a:solidFill>
            <a:ln w="15840">
              <a:noFill/>
            </a:ln>
          </p:spPr>
        </p:sp>
        <p:sp>
          <p:nvSpPr>
            <p:cNvPr id="3001" name="Freeform 17"/>
            <p:cNvSpPr/>
            <p:nvPr/>
          </p:nvSpPr>
          <p:spPr>
            <a:xfrm>
              <a:off x="253224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3002" name="Freeform 18"/>
            <p:cNvSpPr/>
            <p:nvPr/>
          </p:nvSpPr>
          <p:spPr>
            <a:xfrm>
              <a:off x="262404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03" name="Freeform 19"/>
            <p:cNvSpPr/>
            <p:nvPr/>
          </p:nvSpPr>
          <p:spPr>
            <a:xfrm>
              <a:off x="268128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04" name="Freeform 20"/>
            <p:cNvSpPr/>
            <p:nvPr/>
          </p:nvSpPr>
          <p:spPr>
            <a:xfrm>
              <a:off x="273816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05" name="Freeform 21"/>
            <p:cNvSpPr/>
            <p:nvPr/>
          </p:nvSpPr>
          <p:spPr>
            <a:xfrm>
              <a:off x="2783160" y="105192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3" y="513"/>
                    <a:pt x="61" y="513"/>
                  </a:cubicBezTo>
                  <a:cubicBezTo>
                    <a:pt x="82" y="513"/>
                    <a:pt x="105" y="515"/>
                    <a:pt x="125" y="515"/>
                  </a:cubicBezTo>
                  <a:cubicBezTo>
                    <a:pt x="129" y="515"/>
                    <a:pt x="135" y="515"/>
                    <a:pt x="135" y="500"/>
                  </a:cubicBezTo>
                  <a:cubicBezTo>
                    <a:pt x="135" y="493"/>
                    <a:pt x="130" y="491"/>
                    <a:pt x="129" y="491"/>
                  </a:cubicBezTo>
                  <a:cubicBezTo>
                    <a:pt x="124" y="491"/>
                    <a:pt x="105" y="489"/>
                    <a:pt x="105" y="469"/>
                  </a:cubicBezTo>
                  <a:cubicBezTo>
                    <a:pt x="105" y="457"/>
                    <a:pt x="114" y="445"/>
                    <a:pt x="121" y="435"/>
                  </a:cubicBezTo>
                  <a:lnTo>
                    <a:pt x="180" y="353"/>
                  </a:lnTo>
                  <a:lnTo>
                    <a:pt x="232" y="279"/>
                  </a:lnTo>
                  <a:lnTo>
                    <a:pt x="289"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6" y="26"/>
                    <a:pt x="366" y="46"/>
                  </a:cubicBezTo>
                  <a:cubicBezTo>
                    <a:pt x="366" y="58"/>
                    <a:pt x="360" y="67"/>
                    <a:pt x="355" y="74"/>
                  </a:cubicBezTo>
                  <a:lnTo>
                    <a:pt x="263" y="205"/>
                  </a:lnTo>
                </a:path>
              </a:pathLst>
            </a:custGeom>
            <a:solidFill>
              <a:srgbClr val="000000"/>
            </a:solidFill>
            <a:ln w="15840">
              <a:noFill/>
            </a:ln>
          </p:spPr>
        </p:sp>
        <p:sp>
          <p:nvSpPr>
            <p:cNvPr id="3006" name="Freeform 22"/>
            <p:cNvSpPr/>
            <p:nvPr/>
          </p:nvSpPr>
          <p:spPr>
            <a:xfrm>
              <a:off x="2954520" y="1194120"/>
              <a:ext cx="132840" cy="86760"/>
            </a:xfrm>
            <a:custGeom>
              <a:avLst/>
              <a:gdLst/>
              <a:ahLst/>
              <a:rect l="0" t="0" r="r" b="b"/>
              <a:pathLst>
                <a:path w="369" h="241">
                  <a:moveTo>
                    <a:pt x="155" y="192"/>
                  </a:moveTo>
                  <a:cubicBezTo>
                    <a:pt x="154" y="202"/>
                    <a:pt x="150" y="219"/>
                    <a:pt x="150" y="222"/>
                  </a:cubicBezTo>
                  <a:cubicBezTo>
                    <a:pt x="150" y="234"/>
                    <a:pt x="157" y="240"/>
                    <a:pt x="164" y="240"/>
                  </a:cubicBezTo>
                  <a:cubicBezTo>
                    <a:pt x="170" y="240"/>
                    <a:pt x="177" y="233"/>
                    <a:pt x="180" y="228"/>
                  </a:cubicBezTo>
                  <a:cubicBezTo>
                    <a:pt x="181" y="222"/>
                    <a:pt x="185" y="205"/>
                    <a:pt x="186" y="195"/>
                  </a:cubicBezTo>
                  <a:cubicBezTo>
                    <a:pt x="189" y="185"/>
                    <a:pt x="193" y="161"/>
                    <a:pt x="195" y="147"/>
                  </a:cubicBezTo>
                  <a:cubicBezTo>
                    <a:pt x="198" y="135"/>
                    <a:pt x="200" y="123"/>
                    <a:pt x="202" y="111"/>
                  </a:cubicBezTo>
                  <a:cubicBezTo>
                    <a:pt x="207" y="89"/>
                    <a:pt x="207" y="87"/>
                    <a:pt x="215" y="72"/>
                  </a:cubicBezTo>
                  <a:cubicBezTo>
                    <a:pt x="228" y="44"/>
                    <a:pt x="247" y="15"/>
                    <a:pt x="278" y="15"/>
                  </a:cubicBezTo>
                  <a:cubicBezTo>
                    <a:pt x="301" y="15"/>
                    <a:pt x="302" y="39"/>
                    <a:pt x="302" y="51"/>
                  </a:cubicBezTo>
                  <a:cubicBezTo>
                    <a:pt x="302" y="84"/>
                    <a:pt x="285" y="142"/>
                    <a:pt x="278" y="164"/>
                  </a:cubicBezTo>
                  <a:cubicBezTo>
                    <a:pt x="274" y="180"/>
                    <a:pt x="273" y="185"/>
                    <a:pt x="273" y="193"/>
                  </a:cubicBezTo>
                  <a:cubicBezTo>
                    <a:pt x="273" y="221"/>
                    <a:pt x="290" y="240"/>
                    <a:pt x="311" y="240"/>
                  </a:cubicBezTo>
                  <a:cubicBezTo>
                    <a:pt x="351" y="240"/>
                    <a:pt x="368" y="166"/>
                    <a:pt x="368" y="157"/>
                  </a:cubicBezTo>
                  <a:cubicBezTo>
                    <a:pt x="368" y="151"/>
                    <a:pt x="363" y="151"/>
                    <a:pt x="362" y="151"/>
                  </a:cubicBezTo>
                  <a:cubicBezTo>
                    <a:pt x="356" y="151"/>
                    <a:pt x="356" y="154"/>
                    <a:pt x="355" y="161"/>
                  </a:cubicBezTo>
                  <a:cubicBezTo>
                    <a:pt x="345" y="202"/>
                    <a:pt x="328" y="224"/>
                    <a:pt x="312" y="224"/>
                  </a:cubicBezTo>
                  <a:cubicBezTo>
                    <a:pt x="303" y="224"/>
                    <a:pt x="302" y="217"/>
                    <a:pt x="302" y="205"/>
                  </a:cubicBezTo>
                  <a:cubicBezTo>
                    <a:pt x="302" y="193"/>
                    <a:pt x="304" y="187"/>
                    <a:pt x="311" y="163"/>
                  </a:cubicBezTo>
                  <a:cubicBezTo>
                    <a:pt x="316" y="145"/>
                    <a:pt x="333" y="91"/>
                    <a:pt x="333" y="60"/>
                  </a:cubicBezTo>
                  <a:cubicBezTo>
                    <a:pt x="333" y="51"/>
                    <a:pt x="333" y="29"/>
                    <a:pt x="317" y="14"/>
                  </a:cubicBezTo>
                  <a:cubicBezTo>
                    <a:pt x="311" y="7"/>
                    <a:pt x="299" y="0"/>
                    <a:pt x="280" y="0"/>
                  </a:cubicBezTo>
                  <a:cubicBezTo>
                    <a:pt x="245" y="0"/>
                    <a:pt x="222" y="31"/>
                    <a:pt x="209" y="53"/>
                  </a:cubicBezTo>
                  <a:cubicBezTo>
                    <a:pt x="206" y="9"/>
                    <a:pt x="177" y="0"/>
                    <a:pt x="157" y="0"/>
                  </a:cubicBezTo>
                  <a:cubicBezTo>
                    <a:pt x="124" y="0"/>
                    <a:pt x="101" y="27"/>
                    <a:pt x="90" y="48"/>
                  </a:cubicBezTo>
                  <a:cubicBezTo>
                    <a:pt x="86" y="12"/>
                    <a:pt x="62" y="0"/>
                    <a:pt x="46" y="0"/>
                  </a:cubicBezTo>
                  <a:cubicBezTo>
                    <a:pt x="29" y="0"/>
                    <a:pt x="20" y="17"/>
                    <a:pt x="14" y="29"/>
                  </a:cubicBezTo>
                  <a:cubicBezTo>
                    <a:pt x="5" y="48"/>
                    <a:pt x="0" y="79"/>
                    <a:pt x="0" y="80"/>
                  </a:cubicBezTo>
                  <a:cubicBezTo>
                    <a:pt x="0" y="87"/>
                    <a:pt x="5" y="87"/>
                    <a:pt x="7" y="87"/>
                  </a:cubicBezTo>
                  <a:cubicBezTo>
                    <a:pt x="13" y="87"/>
                    <a:pt x="13" y="86"/>
                    <a:pt x="16" y="72"/>
                  </a:cubicBezTo>
                  <a:cubicBezTo>
                    <a:pt x="22" y="41"/>
                    <a:pt x="30" y="15"/>
                    <a:pt x="46" y="15"/>
                  </a:cubicBezTo>
                  <a:cubicBezTo>
                    <a:pt x="56" y="15"/>
                    <a:pt x="59" y="26"/>
                    <a:pt x="59" y="41"/>
                  </a:cubicBezTo>
                  <a:cubicBezTo>
                    <a:pt x="59" y="51"/>
                    <a:pt x="55" y="70"/>
                    <a:pt x="52" y="86"/>
                  </a:cubicBezTo>
                  <a:cubicBezTo>
                    <a:pt x="49" y="99"/>
                    <a:pt x="46" y="121"/>
                    <a:pt x="43" y="132"/>
                  </a:cubicBezTo>
                  <a:lnTo>
                    <a:pt x="30" y="200"/>
                  </a:lnTo>
                  <a:cubicBezTo>
                    <a:pt x="29" y="207"/>
                    <a:pt x="26" y="221"/>
                    <a:pt x="26" y="222"/>
                  </a:cubicBezTo>
                  <a:cubicBezTo>
                    <a:pt x="26" y="234"/>
                    <a:pt x="34" y="240"/>
                    <a:pt x="40" y="240"/>
                  </a:cubicBezTo>
                  <a:cubicBezTo>
                    <a:pt x="47" y="240"/>
                    <a:pt x="53" y="233"/>
                    <a:pt x="56" y="228"/>
                  </a:cubicBezTo>
                  <a:cubicBezTo>
                    <a:pt x="57" y="222"/>
                    <a:pt x="61" y="205"/>
                    <a:pt x="62" y="195"/>
                  </a:cubicBezTo>
                  <a:cubicBezTo>
                    <a:pt x="65" y="185"/>
                    <a:pt x="69" y="161"/>
                    <a:pt x="72" y="147"/>
                  </a:cubicBezTo>
                  <a:cubicBezTo>
                    <a:pt x="74" y="135"/>
                    <a:pt x="77" y="123"/>
                    <a:pt x="78" y="111"/>
                  </a:cubicBezTo>
                  <a:cubicBezTo>
                    <a:pt x="83" y="89"/>
                    <a:pt x="83" y="86"/>
                    <a:pt x="95" y="63"/>
                  </a:cubicBezTo>
                  <a:cubicBezTo>
                    <a:pt x="107" y="43"/>
                    <a:pt x="125" y="15"/>
                    <a:pt x="155" y="15"/>
                  </a:cubicBezTo>
                  <a:cubicBezTo>
                    <a:pt x="178" y="15"/>
                    <a:pt x="180" y="41"/>
                    <a:pt x="180" y="51"/>
                  </a:cubicBezTo>
                  <a:cubicBezTo>
                    <a:pt x="180" y="65"/>
                    <a:pt x="178" y="72"/>
                    <a:pt x="172" y="101"/>
                  </a:cubicBezTo>
                  <a:lnTo>
                    <a:pt x="155" y="192"/>
                  </a:lnTo>
                </a:path>
              </a:pathLst>
            </a:custGeom>
            <a:solidFill>
              <a:srgbClr val="000000"/>
            </a:solidFill>
            <a:ln w="15840">
              <a:noFill/>
            </a:ln>
          </p:spPr>
        </p:sp>
        <p:sp>
          <p:nvSpPr>
            <p:cNvPr id="3007" name="Freeform 23"/>
            <p:cNvSpPr/>
            <p:nvPr/>
          </p:nvSpPr>
          <p:spPr>
            <a:xfrm>
              <a:off x="3119040" y="1033920"/>
              <a:ext cx="73800" cy="271440"/>
            </a:xfrm>
            <a:custGeom>
              <a:avLst/>
              <a:gdLst/>
              <a:ahLst/>
              <a:rect l="0" t="0" r="r" b="b"/>
              <a:pathLst>
                <a:path w="205" h="754">
                  <a:moveTo>
                    <a:pt x="83" y="654"/>
                  </a:moveTo>
                  <a:cubicBezTo>
                    <a:pt x="83" y="683"/>
                    <a:pt x="68" y="732"/>
                    <a:pt x="5" y="738"/>
                  </a:cubicBezTo>
                  <a:cubicBezTo>
                    <a:pt x="3" y="738"/>
                    <a:pt x="0" y="741"/>
                    <a:pt x="0" y="744"/>
                  </a:cubicBezTo>
                  <a:cubicBezTo>
                    <a:pt x="0" y="753"/>
                    <a:pt x="7" y="753"/>
                    <a:pt x="12" y="753"/>
                  </a:cubicBezTo>
                  <a:cubicBezTo>
                    <a:pt x="68" y="753"/>
                    <a:pt x="121" y="717"/>
                    <a:pt x="121" y="659"/>
                  </a:cubicBezTo>
                  <a:lnTo>
                    <a:pt x="121" y="488"/>
                  </a:lnTo>
                  <a:cubicBezTo>
                    <a:pt x="121" y="459"/>
                    <a:pt x="121" y="435"/>
                    <a:pt x="144" y="409"/>
                  </a:cubicBezTo>
                  <a:cubicBezTo>
                    <a:pt x="164" y="387"/>
                    <a:pt x="186" y="385"/>
                    <a:pt x="199" y="385"/>
                  </a:cubicBezTo>
                  <a:cubicBezTo>
                    <a:pt x="202" y="385"/>
                    <a:pt x="204" y="382"/>
                    <a:pt x="204" y="376"/>
                  </a:cubicBezTo>
                  <a:cubicBezTo>
                    <a:pt x="204" y="370"/>
                    <a:pt x="200" y="370"/>
                    <a:pt x="195" y="368"/>
                  </a:cubicBezTo>
                  <a:cubicBezTo>
                    <a:pt x="157" y="366"/>
                    <a:pt x="129" y="339"/>
                    <a:pt x="124" y="301"/>
                  </a:cubicBezTo>
                  <a:cubicBezTo>
                    <a:pt x="121" y="293"/>
                    <a:pt x="121" y="291"/>
                    <a:pt x="121" y="265"/>
                  </a:cubicBezTo>
                  <a:lnTo>
                    <a:pt x="121" y="115"/>
                  </a:lnTo>
                  <a:cubicBezTo>
                    <a:pt x="121" y="84"/>
                    <a:pt x="121" y="60"/>
                    <a:pt x="94" y="31"/>
                  </a:cubicBezTo>
                  <a:cubicBezTo>
                    <a:pt x="70" y="7"/>
                    <a:pt x="31" y="0"/>
                    <a:pt x="12" y="0"/>
                  </a:cubicBezTo>
                  <a:cubicBezTo>
                    <a:pt x="7" y="0"/>
                    <a:pt x="0" y="0"/>
                    <a:pt x="0" y="9"/>
                  </a:cubicBezTo>
                  <a:cubicBezTo>
                    <a:pt x="0" y="15"/>
                    <a:pt x="4" y="15"/>
                    <a:pt x="9" y="17"/>
                  </a:cubicBezTo>
                  <a:cubicBezTo>
                    <a:pt x="46" y="19"/>
                    <a:pt x="74" y="44"/>
                    <a:pt x="81" y="82"/>
                  </a:cubicBezTo>
                  <a:cubicBezTo>
                    <a:pt x="83" y="89"/>
                    <a:pt x="83" y="91"/>
                    <a:pt x="83" y="118"/>
                  </a:cubicBezTo>
                  <a:lnTo>
                    <a:pt x="83" y="276"/>
                  </a:lnTo>
                  <a:cubicBezTo>
                    <a:pt x="83" y="310"/>
                    <a:pt x="87" y="323"/>
                    <a:pt x="105" y="347"/>
                  </a:cubicBezTo>
                  <a:cubicBezTo>
                    <a:pt x="118" y="363"/>
                    <a:pt x="134" y="371"/>
                    <a:pt x="151" y="376"/>
                  </a:cubicBezTo>
                  <a:cubicBezTo>
                    <a:pt x="104" y="394"/>
                    <a:pt x="83" y="430"/>
                    <a:pt x="83" y="472"/>
                  </a:cubicBezTo>
                  <a:lnTo>
                    <a:pt x="83" y="654"/>
                  </a:lnTo>
                </a:path>
              </a:pathLst>
            </a:custGeom>
            <a:solidFill>
              <a:srgbClr val="000000"/>
            </a:solidFill>
            <a:ln w="15840">
              <a:noFill/>
            </a:ln>
          </p:spPr>
        </p:sp>
        <p:sp>
          <p:nvSpPr>
            <p:cNvPr id="3008" name="Freeform 24"/>
            <p:cNvSpPr/>
            <p:nvPr/>
          </p:nvSpPr>
          <p:spPr>
            <a:xfrm>
              <a:off x="3284280" y="1116000"/>
              <a:ext cx="93600" cy="125280"/>
            </a:xfrm>
            <a:custGeom>
              <a:avLst/>
              <a:gdLst/>
              <a:ahLst/>
              <a:rect l="0" t="0" r="r" b="b"/>
              <a:pathLst>
                <a:path w="260" h="348">
                  <a:moveTo>
                    <a:pt x="167" y="281"/>
                  </a:moveTo>
                  <a:cubicBezTo>
                    <a:pt x="169" y="311"/>
                    <a:pt x="185" y="342"/>
                    <a:pt x="212" y="342"/>
                  </a:cubicBezTo>
                  <a:cubicBezTo>
                    <a:pt x="224" y="342"/>
                    <a:pt x="259" y="332"/>
                    <a:pt x="259" y="270"/>
                  </a:cubicBezTo>
                  <a:lnTo>
                    <a:pt x="259" y="229"/>
                  </a:lnTo>
                  <a:lnTo>
                    <a:pt x="245" y="229"/>
                  </a:lnTo>
                  <a:lnTo>
                    <a:pt x="245" y="270"/>
                  </a:lnTo>
                  <a:cubicBezTo>
                    <a:pt x="245" y="315"/>
                    <a:pt x="230" y="320"/>
                    <a:pt x="224" y="320"/>
                  </a:cubicBezTo>
                  <a:cubicBezTo>
                    <a:pt x="206" y="320"/>
                    <a:pt x="203" y="286"/>
                    <a:pt x="203" y="282"/>
                  </a:cubicBezTo>
                  <a:lnTo>
                    <a:pt x="203" y="130"/>
                  </a:lnTo>
                  <a:cubicBezTo>
                    <a:pt x="203" y="99"/>
                    <a:pt x="203" y="70"/>
                    <a:pt x="182" y="41"/>
                  </a:cubicBezTo>
                  <a:cubicBezTo>
                    <a:pt x="160" y="12"/>
                    <a:pt x="131" y="0"/>
                    <a:pt x="103" y="0"/>
                  </a:cubicBezTo>
                  <a:cubicBezTo>
                    <a:pt x="56" y="0"/>
                    <a:pt x="17" y="36"/>
                    <a:pt x="17" y="86"/>
                  </a:cubicBezTo>
                  <a:cubicBezTo>
                    <a:pt x="17" y="108"/>
                    <a:pt x="29" y="121"/>
                    <a:pt x="43" y="121"/>
                  </a:cubicBezTo>
                  <a:cubicBezTo>
                    <a:pt x="59" y="121"/>
                    <a:pt x="69" y="106"/>
                    <a:pt x="69" y="86"/>
                  </a:cubicBezTo>
                  <a:cubicBezTo>
                    <a:pt x="69" y="77"/>
                    <a:pt x="66" y="51"/>
                    <a:pt x="40" y="51"/>
                  </a:cubicBezTo>
                  <a:cubicBezTo>
                    <a:pt x="56" y="26"/>
                    <a:pt x="83" y="17"/>
                    <a:pt x="103" y="17"/>
                  </a:cubicBezTo>
                  <a:cubicBezTo>
                    <a:pt x="130" y="17"/>
                    <a:pt x="163" y="46"/>
                    <a:pt x="163" y="113"/>
                  </a:cubicBezTo>
                  <a:lnTo>
                    <a:pt x="163" y="142"/>
                  </a:lnTo>
                  <a:cubicBezTo>
                    <a:pt x="134" y="144"/>
                    <a:pt x="94" y="145"/>
                    <a:pt x="57" y="168"/>
                  </a:cubicBezTo>
                  <a:cubicBezTo>
                    <a:pt x="14" y="193"/>
                    <a:pt x="0" y="233"/>
                    <a:pt x="0" y="267"/>
                  </a:cubicBezTo>
                  <a:cubicBezTo>
                    <a:pt x="0" y="329"/>
                    <a:pt x="56" y="347"/>
                    <a:pt x="92" y="347"/>
                  </a:cubicBezTo>
                  <a:cubicBezTo>
                    <a:pt x="130" y="347"/>
                    <a:pt x="156" y="317"/>
                    <a:pt x="167" y="281"/>
                  </a:cubicBezTo>
                  <a:moveTo>
                    <a:pt x="163" y="157"/>
                  </a:moveTo>
                  <a:lnTo>
                    <a:pt x="163" y="233"/>
                  </a:lnTo>
                  <a:cubicBezTo>
                    <a:pt x="163" y="305"/>
                    <a:pt x="122" y="330"/>
                    <a:pt x="96" y="330"/>
                  </a:cubicBezTo>
                  <a:cubicBezTo>
                    <a:pt x="68" y="330"/>
                    <a:pt x="44" y="303"/>
                    <a:pt x="44" y="265"/>
                  </a:cubicBezTo>
                  <a:cubicBezTo>
                    <a:pt x="44" y="224"/>
                    <a:pt x="69" y="161"/>
                    <a:pt x="163" y="157"/>
                  </a:cubicBezTo>
                </a:path>
              </a:pathLst>
            </a:custGeom>
            <a:solidFill>
              <a:srgbClr val="000000"/>
            </a:solidFill>
            <a:ln w="15840">
              <a:noFill/>
            </a:ln>
          </p:spPr>
        </p:sp>
        <p:sp>
          <p:nvSpPr>
            <p:cNvPr id="3009" name="Freeform 25"/>
            <p:cNvSpPr/>
            <p:nvPr/>
          </p:nvSpPr>
          <p:spPr>
            <a:xfrm>
              <a:off x="3385440" y="1117080"/>
              <a:ext cx="104400" cy="120600"/>
            </a:xfrm>
            <a:custGeom>
              <a:avLst/>
              <a:gdLst/>
              <a:ahLst/>
              <a:rect l="0" t="0" r="r" b="b"/>
              <a:pathLst>
                <a:path w="290" h="335">
                  <a:moveTo>
                    <a:pt x="44" y="74"/>
                  </a:moveTo>
                  <a:lnTo>
                    <a:pt x="44" y="277"/>
                  </a:lnTo>
                  <a:cubicBezTo>
                    <a:pt x="44" y="310"/>
                    <a:pt x="39" y="310"/>
                    <a:pt x="0" y="310"/>
                  </a:cubicBezTo>
                  <a:lnTo>
                    <a:pt x="0" y="334"/>
                  </a:lnTo>
                  <a:cubicBezTo>
                    <a:pt x="20" y="334"/>
                    <a:pt x="49" y="332"/>
                    <a:pt x="65" y="332"/>
                  </a:cubicBezTo>
                  <a:cubicBezTo>
                    <a:pt x="79" y="332"/>
                    <a:pt x="109" y="334"/>
                    <a:pt x="129" y="334"/>
                  </a:cubicBezTo>
                  <a:lnTo>
                    <a:pt x="129" y="310"/>
                  </a:lnTo>
                  <a:cubicBezTo>
                    <a:pt x="91" y="310"/>
                    <a:pt x="85" y="310"/>
                    <a:pt x="85" y="277"/>
                  </a:cubicBezTo>
                  <a:lnTo>
                    <a:pt x="85" y="137"/>
                  </a:lnTo>
                  <a:cubicBezTo>
                    <a:pt x="85" y="58"/>
                    <a:pt x="125" y="17"/>
                    <a:pt x="161" y="17"/>
                  </a:cubicBezTo>
                  <a:cubicBezTo>
                    <a:pt x="198" y="17"/>
                    <a:pt x="204" y="58"/>
                    <a:pt x="204" y="101"/>
                  </a:cubicBezTo>
                  <a:lnTo>
                    <a:pt x="204" y="277"/>
                  </a:lnTo>
                  <a:cubicBezTo>
                    <a:pt x="204" y="310"/>
                    <a:pt x="198" y="310"/>
                    <a:pt x="160" y="310"/>
                  </a:cubicBezTo>
                  <a:lnTo>
                    <a:pt x="160" y="334"/>
                  </a:lnTo>
                  <a:cubicBezTo>
                    <a:pt x="180" y="334"/>
                    <a:pt x="209" y="332"/>
                    <a:pt x="225" y="332"/>
                  </a:cubicBezTo>
                  <a:cubicBezTo>
                    <a:pt x="239" y="332"/>
                    <a:pt x="269" y="334"/>
                    <a:pt x="289" y="334"/>
                  </a:cubicBezTo>
                  <a:lnTo>
                    <a:pt x="289" y="310"/>
                  </a:lnTo>
                  <a:cubicBezTo>
                    <a:pt x="259" y="310"/>
                    <a:pt x="245" y="310"/>
                    <a:pt x="245" y="287"/>
                  </a:cubicBezTo>
                  <a:lnTo>
                    <a:pt x="245" y="144"/>
                  </a:lnTo>
                  <a:cubicBezTo>
                    <a:pt x="245" y="79"/>
                    <a:pt x="245" y="55"/>
                    <a:pt x="226" y="27"/>
                  </a:cubicBezTo>
                  <a:cubicBezTo>
                    <a:pt x="219" y="15"/>
                    <a:pt x="199" y="0"/>
                    <a:pt x="167" y="0"/>
                  </a:cubicBezTo>
                  <a:cubicBezTo>
                    <a:pt x="124" y="0"/>
                    <a:pt x="98" y="33"/>
                    <a:pt x="81" y="79"/>
                  </a:cubicBezTo>
                  <a:lnTo>
                    <a:pt x="81" y="0"/>
                  </a:lnTo>
                  <a:lnTo>
                    <a:pt x="0" y="9"/>
                  </a:lnTo>
                  <a:lnTo>
                    <a:pt x="0" y="33"/>
                  </a:lnTo>
                  <a:cubicBezTo>
                    <a:pt x="40" y="33"/>
                    <a:pt x="44" y="38"/>
                    <a:pt x="44" y="74"/>
                  </a:cubicBezTo>
                </a:path>
              </a:pathLst>
            </a:custGeom>
            <a:solidFill>
              <a:srgbClr val="000000"/>
            </a:solidFill>
            <a:ln w="15840">
              <a:noFill/>
            </a:ln>
          </p:spPr>
        </p:sp>
        <p:sp>
          <p:nvSpPr>
            <p:cNvPr id="3010" name="Freeform 26"/>
            <p:cNvSpPr/>
            <p:nvPr/>
          </p:nvSpPr>
          <p:spPr>
            <a:xfrm>
              <a:off x="3500280" y="1049400"/>
              <a:ext cx="102600" cy="191880"/>
            </a:xfrm>
            <a:custGeom>
              <a:avLst/>
              <a:gdLst/>
              <a:ahLst/>
              <a:rect l="0" t="0" r="r" b="b"/>
              <a:pathLst>
                <a:path w="285" h="533">
                  <a:moveTo>
                    <a:pt x="199" y="483"/>
                  </a:moveTo>
                  <a:lnTo>
                    <a:pt x="199" y="532"/>
                  </a:lnTo>
                  <a:lnTo>
                    <a:pt x="284" y="524"/>
                  </a:lnTo>
                  <a:lnTo>
                    <a:pt x="284" y="500"/>
                  </a:lnTo>
                  <a:cubicBezTo>
                    <a:pt x="243" y="500"/>
                    <a:pt x="238" y="495"/>
                    <a:pt x="238" y="459"/>
                  </a:cubicBezTo>
                  <a:lnTo>
                    <a:pt x="238" y="0"/>
                  </a:lnTo>
                  <a:lnTo>
                    <a:pt x="156" y="9"/>
                  </a:lnTo>
                  <a:lnTo>
                    <a:pt x="156" y="33"/>
                  </a:lnTo>
                  <a:cubicBezTo>
                    <a:pt x="196" y="33"/>
                    <a:pt x="200" y="38"/>
                    <a:pt x="200" y="74"/>
                  </a:cubicBezTo>
                  <a:lnTo>
                    <a:pt x="200" y="236"/>
                  </a:lnTo>
                  <a:cubicBezTo>
                    <a:pt x="183" y="210"/>
                    <a:pt x="159" y="190"/>
                    <a:pt x="127" y="190"/>
                  </a:cubicBezTo>
                  <a:cubicBezTo>
                    <a:pt x="60" y="190"/>
                    <a:pt x="0" y="264"/>
                    <a:pt x="0" y="361"/>
                  </a:cubicBezTo>
                  <a:cubicBezTo>
                    <a:pt x="0" y="457"/>
                    <a:pt x="56" y="532"/>
                    <a:pt x="122" y="532"/>
                  </a:cubicBezTo>
                  <a:cubicBezTo>
                    <a:pt x="159" y="532"/>
                    <a:pt x="185" y="507"/>
                    <a:pt x="199" y="483"/>
                  </a:cubicBezTo>
                  <a:moveTo>
                    <a:pt x="199" y="281"/>
                  </a:moveTo>
                  <a:lnTo>
                    <a:pt x="199" y="435"/>
                  </a:lnTo>
                  <a:cubicBezTo>
                    <a:pt x="199" y="448"/>
                    <a:pt x="199" y="450"/>
                    <a:pt x="193" y="462"/>
                  </a:cubicBezTo>
                  <a:cubicBezTo>
                    <a:pt x="176" y="498"/>
                    <a:pt x="150" y="515"/>
                    <a:pt x="125" y="515"/>
                  </a:cubicBezTo>
                  <a:cubicBezTo>
                    <a:pt x="99" y="515"/>
                    <a:pt x="78" y="496"/>
                    <a:pt x="64" y="467"/>
                  </a:cubicBezTo>
                  <a:cubicBezTo>
                    <a:pt x="49" y="436"/>
                    <a:pt x="48" y="394"/>
                    <a:pt x="48" y="363"/>
                  </a:cubicBezTo>
                  <a:cubicBezTo>
                    <a:pt x="48" y="334"/>
                    <a:pt x="49" y="289"/>
                    <a:pt x="65" y="255"/>
                  </a:cubicBezTo>
                  <a:cubicBezTo>
                    <a:pt x="78" y="231"/>
                    <a:pt x="99" y="207"/>
                    <a:pt x="130" y="207"/>
                  </a:cubicBezTo>
                  <a:cubicBezTo>
                    <a:pt x="151" y="207"/>
                    <a:pt x="174" y="217"/>
                    <a:pt x="193" y="252"/>
                  </a:cubicBezTo>
                  <a:cubicBezTo>
                    <a:pt x="199" y="265"/>
                    <a:pt x="199" y="267"/>
                    <a:pt x="199" y="281"/>
                  </a:cubicBezTo>
                </a:path>
              </a:pathLst>
            </a:custGeom>
            <a:solidFill>
              <a:srgbClr val="000000"/>
            </a:solidFill>
            <a:ln w="15840">
              <a:noFill/>
            </a:ln>
          </p:spPr>
        </p:sp>
        <p:sp>
          <p:nvSpPr>
            <p:cNvPr id="3011" name="Freeform 27"/>
            <p:cNvSpPr/>
            <p:nvPr/>
          </p:nvSpPr>
          <p:spPr>
            <a:xfrm>
              <a:off x="3681000" y="1053720"/>
              <a:ext cx="140760" cy="183960"/>
            </a:xfrm>
            <a:custGeom>
              <a:avLst/>
              <a:gdLst/>
              <a:ahLst/>
              <a:rect l="0" t="0" r="r" b="b"/>
              <a:pathLst>
                <a:path w="391" h="511">
                  <a:moveTo>
                    <a:pt x="232" y="53"/>
                  </a:moveTo>
                  <a:cubicBezTo>
                    <a:pt x="235" y="33"/>
                    <a:pt x="238" y="27"/>
                    <a:pt x="245" y="26"/>
                  </a:cubicBezTo>
                  <a:cubicBezTo>
                    <a:pt x="250" y="24"/>
                    <a:pt x="268" y="24"/>
                    <a:pt x="281" y="24"/>
                  </a:cubicBezTo>
                  <a:cubicBezTo>
                    <a:pt x="338" y="24"/>
                    <a:pt x="364" y="26"/>
                    <a:pt x="364" y="86"/>
                  </a:cubicBezTo>
                  <a:cubicBezTo>
                    <a:pt x="364" y="96"/>
                    <a:pt x="362" y="127"/>
                    <a:pt x="359" y="145"/>
                  </a:cubicBezTo>
                  <a:cubicBezTo>
                    <a:pt x="359" y="149"/>
                    <a:pt x="358" y="157"/>
                    <a:pt x="358" y="159"/>
                  </a:cubicBezTo>
                  <a:cubicBezTo>
                    <a:pt x="358" y="164"/>
                    <a:pt x="359" y="169"/>
                    <a:pt x="364" y="169"/>
                  </a:cubicBezTo>
                  <a:cubicBezTo>
                    <a:pt x="371" y="169"/>
                    <a:pt x="372" y="164"/>
                    <a:pt x="373" y="152"/>
                  </a:cubicBezTo>
                  <a:lnTo>
                    <a:pt x="389" y="21"/>
                  </a:lnTo>
                  <a:cubicBezTo>
                    <a:pt x="389" y="19"/>
                    <a:pt x="390" y="10"/>
                    <a:pt x="390" y="9"/>
                  </a:cubicBezTo>
                  <a:cubicBezTo>
                    <a:pt x="390" y="0"/>
                    <a:pt x="384" y="0"/>
                    <a:pt x="375" y="0"/>
                  </a:cubicBezTo>
                  <a:lnTo>
                    <a:pt x="56" y="0"/>
                  </a:lnTo>
                  <a:cubicBezTo>
                    <a:pt x="43" y="0"/>
                    <a:pt x="42" y="0"/>
                    <a:pt x="38" y="15"/>
                  </a:cubicBezTo>
                  <a:lnTo>
                    <a:pt x="4" y="147"/>
                  </a:lnTo>
                  <a:cubicBezTo>
                    <a:pt x="3" y="149"/>
                    <a:pt x="0" y="159"/>
                    <a:pt x="0" y="161"/>
                  </a:cubicBezTo>
                  <a:cubicBezTo>
                    <a:pt x="0" y="166"/>
                    <a:pt x="3" y="169"/>
                    <a:pt x="7" y="169"/>
                  </a:cubicBezTo>
                  <a:cubicBezTo>
                    <a:pt x="13" y="169"/>
                    <a:pt x="13" y="166"/>
                    <a:pt x="17" y="154"/>
                  </a:cubicBezTo>
                  <a:cubicBezTo>
                    <a:pt x="48" y="38"/>
                    <a:pt x="62" y="24"/>
                    <a:pt x="147" y="24"/>
                  </a:cubicBezTo>
                  <a:lnTo>
                    <a:pt x="169" y="24"/>
                  </a:lnTo>
                  <a:cubicBezTo>
                    <a:pt x="186" y="24"/>
                    <a:pt x="186" y="26"/>
                    <a:pt x="186" y="33"/>
                  </a:cubicBezTo>
                  <a:cubicBezTo>
                    <a:pt x="186" y="38"/>
                    <a:pt x="183" y="46"/>
                    <a:pt x="183" y="48"/>
                  </a:cubicBezTo>
                  <a:lnTo>
                    <a:pt x="107" y="452"/>
                  </a:lnTo>
                  <a:cubicBezTo>
                    <a:pt x="101" y="479"/>
                    <a:pt x="100" y="488"/>
                    <a:pt x="39" y="488"/>
                  </a:cubicBezTo>
                  <a:cubicBezTo>
                    <a:pt x="18" y="488"/>
                    <a:pt x="14" y="488"/>
                    <a:pt x="14" y="501"/>
                  </a:cubicBezTo>
                  <a:cubicBezTo>
                    <a:pt x="14" y="510"/>
                    <a:pt x="21" y="510"/>
                    <a:pt x="25" y="510"/>
                  </a:cubicBezTo>
                  <a:cubicBezTo>
                    <a:pt x="39" y="510"/>
                    <a:pt x="56" y="510"/>
                    <a:pt x="72" y="510"/>
                  </a:cubicBezTo>
                  <a:cubicBezTo>
                    <a:pt x="87" y="510"/>
                    <a:pt x="104" y="508"/>
                    <a:pt x="120" y="508"/>
                  </a:cubicBezTo>
                  <a:cubicBezTo>
                    <a:pt x="137" y="508"/>
                    <a:pt x="152" y="510"/>
                    <a:pt x="168" y="510"/>
                  </a:cubicBezTo>
                  <a:cubicBezTo>
                    <a:pt x="183" y="510"/>
                    <a:pt x="202" y="510"/>
                    <a:pt x="217" y="510"/>
                  </a:cubicBezTo>
                  <a:cubicBezTo>
                    <a:pt x="222" y="510"/>
                    <a:pt x="230" y="510"/>
                    <a:pt x="230" y="496"/>
                  </a:cubicBezTo>
                  <a:cubicBezTo>
                    <a:pt x="230" y="488"/>
                    <a:pt x="225" y="488"/>
                    <a:pt x="211" y="488"/>
                  </a:cubicBezTo>
                  <a:cubicBezTo>
                    <a:pt x="196" y="488"/>
                    <a:pt x="189" y="488"/>
                    <a:pt x="174" y="486"/>
                  </a:cubicBezTo>
                  <a:cubicBezTo>
                    <a:pt x="157" y="484"/>
                    <a:pt x="152" y="481"/>
                    <a:pt x="152" y="469"/>
                  </a:cubicBezTo>
                  <a:cubicBezTo>
                    <a:pt x="152" y="469"/>
                    <a:pt x="152" y="465"/>
                    <a:pt x="155" y="453"/>
                  </a:cubicBezTo>
                  <a:lnTo>
                    <a:pt x="232" y="53"/>
                  </a:lnTo>
                </a:path>
              </a:pathLst>
            </a:custGeom>
            <a:solidFill>
              <a:srgbClr val="000000"/>
            </a:solidFill>
            <a:ln w="15840">
              <a:noFill/>
            </a:ln>
          </p:spPr>
        </p:sp>
        <p:sp>
          <p:nvSpPr>
            <p:cNvPr id="3012" name="Freeform 28"/>
            <p:cNvSpPr/>
            <p:nvPr/>
          </p:nvSpPr>
          <p:spPr>
            <a:xfrm>
              <a:off x="3893040" y="1137240"/>
              <a:ext cx="137520" cy="64440"/>
            </a:xfrm>
            <a:custGeom>
              <a:avLst/>
              <a:gdLst/>
              <a:ahLst/>
              <a:rect l="0" t="0" r="r" b="b"/>
              <a:pathLst>
                <a:path w="382" h="179">
                  <a:moveTo>
                    <a:pt x="362" y="31"/>
                  </a:moveTo>
                  <a:cubicBezTo>
                    <a:pt x="371" y="31"/>
                    <a:pt x="381" y="31"/>
                    <a:pt x="381" y="15"/>
                  </a:cubicBezTo>
                  <a:cubicBezTo>
                    <a:pt x="381" y="0"/>
                    <a:pt x="371" y="0"/>
                    <a:pt x="363" y="0"/>
                  </a:cubicBezTo>
                  <a:lnTo>
                    <a:pt x="20" y="0"/>
                  </a:lnTo>
                  <a:cubicBezTo>
                    <a:pt x="10" y="0"/>
                    <a:pt x="0" y="0"/>
                    <a:pt x="0" y="15"/>
                  </a:cubicBezTo>
                  <a:cubicBezTo>
                    <a:pt x="0" y="31"/>
                    <a:pt x="10" y="31"/>
                    <a:pt x="20" y="31"/>
                  </a:cubicBezTo>
                  <a:lnTo>
                    <a:pt x="362" y="31"/>
                  </a:lnTo>
                  <a:moveTo>
                    <a:pt x="363" y="178"/>
                  </a:moveTo>
                  <a:cubicBezTo>
                    <a:pt x="371" y="178"/>
                    <a:pt x="381" y="178"/>
                    <a:pt x="381" y="163"/>
                  </a:cubicBezTo>
                  <a:cubicBezTo>
                    <a:pt x="381" y="147"/>
                    <a:pt x="371" y="147"/>
                    <a:pt x="362" y="147"/>
                  </a:cubicBezTo>
                  <a:lnTo>
                    <a:pt x="20" y="147"/>
                  </a:lnTo>
                  <a:cubicBezTo>
                    <a:pt x="10" y="147"/>
                    <a:pt x="0" y="147"/>
                    <a:pt x="0" y="163"/>
                  </a:cubicBezTo>
                  <a:cubicBezTo>
                    <a:pt x="0" y="178"/>
                    <a:pt x="10" y="178"/>
                    <a:pt x="20" y="178"/>
                  </a:cubicBezTo>
                  <a:lnTo>
                    <a:pt x="363" y="178"/>
                  </a:lnTo>
                </a:path>
              </a:pathLst>
            </a:custGeom>
            <a:solidFill>
              <a:srgbClr val="000000"/>
            </a:solidFill>
            <a:ln w="15840">
              <a:noFill/>
            </a:ln>
          </p:spPr>
        </p:sp>
        <p:sp>
          <p:nvSpPr>
            <p:cNvPr id="3013" name="Freeform 29"/>
            <p:cNvSpPr/>
            <p:nvPr/>
          </p:nvSpPr>
          <p:spPr>
            <a:xfrm>
              <a:off x="4113720" y="1033920"/>
              <a:ext cx="73800" cy="271440"/>
            </a:xfrm>
            <a:custGeom>
              <a:avLst/>
              <a:gdLst/>
              <a:ahLst/>
              <a:rect l="0" t="0" r="r" b="b"/>
              <a:pathLst>
                <a:path w="205" h="754">
                  <a:moveTo>
                    <a:pt x="121" y="101"/>
                  </a:moveTo>
                  <a:cubicBezTo>
                    <a:pt x="121" y="70"/>
                    <a:pt x="137" y="22"/>
                    <a:pt x="199" y="17"/>
                  </a:cubicBezTo>
                  <a:cubicBezTo>
                    <a:pt x="202" y="15"/>
                    <a:pt x="204" y="12"/>
                    <a:pt x="204" y="9"/>
                  </a:cubicBezTo>
                  <a:cubicBezTo>
                    <a:pt x="204" y="0"/>
                    <a:pt x="199" y="0"/>
                    <a:pt x="194" y="0"/>
                  </a:cubicBezTo>
                  <a:cubicBezTo>
                    <a:pt x="135" y="0"/>
                    <a:pt x="83" y="38"/>
                    <a:pt x="83" y="94"/>
                  </a:cubicBezTo>
                  <a:lnTo>
                    <a:pt x="83" y="265"/>
                  </a:lnTo>
                  <a:cubicBezTo>
                    <a:pt x="83" y="296"/>
                    <a:pt x="83" y="320"/>
                    <a:pt x="60" y="344"/>
                  </a:cubicBezTo>
                  <a:cubicBezTo>
                    <a:pt x="39" y="366"/>
                    <a:pt x="18" y="368"/>
                    <a:pt x="5" y="368"/>
                  </a:cubicBezTo>
                  <a:cubicBezTo>
                    <a:pt x="3" y="370"/>
                    <a:pt x="0" y="373"/>
                    <a:pt x="0" y="376"/>
                  </a:cubicBezTo>
                  <a:cubicBezTo>
                    <a:pt x="0" y="385"/>
                    <a:pt x="4" y="385"/>
                    <a:pt x="9" y="385"/>
                  </a:cubicBezTo>
                  <a:cubicBezTo>
                    <a:pt x="47" y="388"/>
                    <a:pt x="74" y="416"/>
                    <a:pt x="81" y="452"/>
                  </a:cubicBezTo>
                  <a:cubicBezTo>
                    <a:pt x="83" y="460"/>
                    <a:pt x="83" y="462"/>
                    <a:pt x="83" y="489"/>
                  </a:cubicBezTo>
                  <a:lnTo>
                    <a:pt x="83" y="638"/>
                  </a:lnTo>
                  <a:cubicBezTo>
                    <a:pt x="83" y="669"/>
                    <a:pt x="83" y="695"/>
                    <a:pt x="111" y="722"/>
                  </a:cubicBezTo>
                  <a:cubicBezTo>
                    <a:pt x="133" y="744"/>
                    <a:pt x="170" y="753"/>
                    <a:pt x="194" y="753"/>
                  </a:cubicBezTo>
                  <a:cubicBezTo>
                    <a:pt x="199" y="753"/>
                    <a:pt x="204" y="753"/>
                    <a:pt x="204" y="744"/>
                  </a:cubicBezTo>
                  <a:cubicBezTo>
                    <a:pt x="204" y="738"/>
                    <a:pt x="200" y="738"/>
                    <a:pt x="195" y="738"/>
                  </a:cubicBezTo>
                  <a:cubicBezTo>
                    <a:pt x="159" y="734"/>
                    <a:pt x="130" y="710"/>
                    <a:pt x="124" y="671"/>
                  </a:cubicBezTo>
                  <a:cubicBezTo>
                    <a:pt x="121" y="664"/>
                    <a:pt x="121" y="662"/>
                    <a:pt x="121" y="637"/>
                  </a:cubicBezTo>
                  <a:lnTo>
                    <a:pt x="121" y="477"/>
                  </a:lnTo>
                  <a:cubicBezTo>
                    <a:pt x="121" y="443"/>
                    <a:pt x="117" y="430"/>
                    <a:pt x="99" y="406"/>
                  </a:cubicBezTo>
                  <a:cubicBezTo>
                    <a:pt x="86" y="390"/>
                    <a:pt x="69" y="383"/>
                    <a:pt x="53" y="376"/>
                  </a:cubicBezTo>
                  <a:cubicBezTo>
                    <a:pt x="100" y="359"/>
                    <a:pt x="121" y="325"/>
                    <a:pt x="121" y="281"/>
                  </a:cubicBezTo>
                  <a:lnTo>
                    <a:pt x="121" y="101"/>
                  </a:lnTo>
                </a:path>
              </a:pathLst>
            </a:custGeom>
            <a:solidFill>
              <a:srgbClr val="000000"/>
            </a:solidFill>
            <a:ln w="15840">
              <a:noFill/>
            </a:ln>
          </p:spPr>
        </p:sp>
        <p:sp>
          <p:nvSpPr>
            <p:cNvPr id="3014" name="Freeform 30"/>
            <p:cNvSpPr/>
            <p:nvPr/>
          </p:nvSpPr>
          <p:spPr>
            <a:xfrm>
              <a:off x="4209480" y="105192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301"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6"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60"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3015" name="Freeform 31"/>
            <p:cNvSpPr/>
            <p:nvPr/>
          </p:nvSpPr>
          <p:spPr>
            <a:xfrm>
              <a:off x="4337280" y="1151640"/>
              <a:ext cx="53280" cy="126720"/>
            </a:xfrm>
            <a:custGeom>
              <a:avLst/>
              <a:gdLst/>
              <a:ahLst/>
              <a:rect l="0" t="0" r="r" b="b"/>
              <a:pathLst>
                <a:path w="148" h="352">
                  <a:moveTo>
                    <a:pt x="91" y="15"/>
                  </a:moveTo>
                  <a:cubicBezTo>
                    <a:pt x="91" y="0"/>
                    <a:pt x="90" y="0"/>
                    <a:pt x="79" y="0"/>
                  </a:cubicBezTo>
                  <a:cubicBezTo>
                    <a:pt x="53" y="33"/>
                    <a:pt x="17" y="34"/>
                    <a:pt x="0" y="34"/>
                  </a:cubicBezTo>
                  <a:lnTo>
                    <a:pt x="0" y="53"/>
                  </a:lnTo>
                  <a:cubicBezTo>
                    <a:pt x="9" y="53"/>
                    <a:pt x="36" y="53"/>
                    <a:pt x="59" y="38"/>
                  </a:cubicBezTo>
                  <a:lnTo>
                    <a:pt x="59" y="308"/>
                  </a:lnTo>
                  <a:cubicBezTo>
                    <a:pt x="59" y="325"/>
                    <a:pt x="59" y="332"/>
                    <a:pt x="18" y="332"/>
                  </a:cubicBezTo>
                  <a:lnTo>
                    <a:pt x="3" y="332"/>
                  </a:lnTo>
                  <a:lnTo>
                    <a:pt x="3" y="351"/>
                  </a:lnTo>
                  <a:cubicBezTo>
                    <a:pt x="10" y="351"/>
                    <a:pt x="60" y="349"/>
                    <a:pt x="74" y="349"/>
                  </a:cubicBezTo>
                  <a:cubicBezTo>
                    <a:pt x="87" y="349"/>
                    <a:pt x="138" y="351"/>
                    <a:pt x="147" y="351"/>
                  </a:cubicBezTo>
                  <a:lnTo>
                    <a:pt x="147" y="332"/>
                  </a:lnTo>
                  <a:lnTo>
                    <a:pt x="131" y="332"/>
                  </a:lnTo>
                  <a:cubicBezTo>
                    <a:pt x="91" y="332"/>
                    <a:pt x="91" y="325"/>
                    <a:pt x="91" y="308"/>
                  </a:cubicBezTo>
                  <a:lnTo>
                    <a:pt x="91" y="15"/>
                  </a:lnTo>
                </a:path>
              </a:pathLst>
            </a:custGeom>
            <a:solidFill>
              <a:srgbClr val="000000"/>
            </a:solidFill>
            <a:ln w="15840">
              <a:noFill/>
            </a:ln>
          </p:spPr>
        </p:sp>
        <p:sp>
          <p:nvSpPr>
            <p:cNvPr id="3016" name="Freeform 32"/>
            <p:cNvSpPr/>
            <p:nvPr/>
          </p:nvSpPr>
          <p:spPr>
            <a:xfrm>
              <a:off x="443124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3017" name="Freeform 33"/>
            <p:cNvSpPr/>
            <p:nvPr/>
          </p:nvSpPr>
          <p:spPr>
            <a:xfrm>
              <a:off x="4512240" y="105192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301"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6"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60"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3018" name="Freeform 34"/>
            <p:cNvSpPr/>
            <p:nvPr/>
          </p:nvSpPr>
          <p:spPr>
            <a:xfrm>
              <a:off x="4633560" y="1151640"/>
              <a:ext cx="64440" cy="126720"/>
            </a:xfrm>
            <a:custGeom>
              <a:avLst/>
              <a:gdLst/>
              <a:ahLst/>
              <a:rect l="0" t="0" r="r" b="b"/>
              <a:pathLst>
                <a:path w="179" h="352">
                  <a:moveTo>
                    <a:pt x="178" y="255"/>
                  </a:moveTo>
                  <a:lnTo>
                    <a:pt x="164" y="255"/>
                  </a:lnTo>
                  <a:cubicBezTo>
                    <a:pt x="163" y="267"/>
                    <a:pt x="159" y="298"/>
                    <a:pt x="154" y="303"/>
                  </a:cubicBezTo>
                  <a:cubicBezTo>
                    <a:pt x="151" y="306"/>
                    <a:pt x="120" y="306"/>
                    <a:pt x="114" y="306"/>
                  </a:cubicBezTo>
                  <a:lnTo>
                    <a:pt x="40" y="306"/>
                  </a:lnTo>
                  <a:cubicBezTo>
                    <a:pt x="82" y="257"/>
                    <a:pt x="96" y="243"/>
                    <a:pt x="121" y="217"/>
                  </a:cubicBezTo>
                  <a:cubicBezTo>
                    <a:pt x="151" y="187"/>
                    <a:pt x="178" y="154"/>
                    <a:pt x="178" y="103"/>
                  </a:cubicBezTo>
                  <a:cubicBezTo>
                    <a:pt x="178" y="39"/>
                    <a:pt x="135" y="0"/>
                    <a:pt x="83" y="0"/>
                  </a:cubicBezTo>
                  <a:cubicBezTo>
                    <a:pt x="34" y="0"/>
                    <a:pt x="0" y="46"/>
                    <a:pt x="0" y="94"/>
                  </a:cubicBezTo>
                  <a:cubicBezTo>
                    <a:pt x="0" y="121"/>
                    <a:pt x="17" y="125"/>
                    <a:pt x="21" y="125"/>
                  </a:cubicBezTo>
                  <a:cubicBezTo>
                    <a:pt x="31" y="125"/>
                    <a:pt x="43" y="115"/>
                    <a:pt x="43" y="96"/>
                  </a:cubicBezTo>
                  <a:cubicBezTo>
                    <a:pt x="43" y="87"/>
                    <a:pt x="40" y="68"/>
                    <a:pt x="20" y="68"/>
                  </a:cubicBezTo>
                  <a:cubicBezTo>
                    <a:pt x="31" y="31"/>
                    <a:pt x="59" y="19"/>
                    <a:pt x="78" y="19"/>
                  </a:cubicBezTo>
                  <a:cubicBezTo>
                    <a:pt x="118" y="19"/>
                    <a:pt x="139" y="60"/>
                    <a:pt x="139" y="103"/>
                  </a:cubicBezTo>
                  <a:cubicBezTo>
                    <a:pt x="139" y="149"/>
                    <a:pt x="114" y="185"/>
                    <a:pt x="101" y="205"/>
                  </a:cubicBezTo>
                  <a:lnTo>
                    <a:pt x="4" y="330"/>
                  </a:lnTo>
                  <a:cubicBezTo>
                    <a:pt x="0" y="335"/>
                    <a:pt x="0" y="337"/>
                    <a:pt x="0" y="351"/>
                  </a:cubicBezTo>
                  <a:lnTo>
                    <a:pt x="167" y="351"/>
                  </a:lnTo>
                  <a:lnTo>
                    <a:pt x="178" y="255"/>
                  </a:lnTo>
                </a:path>
              </a:pathLst>
            </a:custGeom>
            <a:solidFill>
              <a:srgbClr val="000000"/>
            </a:solidFill>
            <a:ln w="15840">
              <a:noFill/>
            </a:ln>
          </p:spPr>
        </p:sp>
        <p:sp>
          <p:nvSpPr>
            <p:cNvPr id="3019" name="Freeform 35"/>
            <p:cNvSpPr/>
            <p:nvPr/>
          </p:nvSpPr>
          <p:spPr>
            <a:xfrm>
              <a:off x="4734720" y="120816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3020" name="Freeform 36"/>
            <p:cNvSpPr/>
            <p:nvPr/>
          </p:nvSpPr>
          <p:spPr>
            <a:xfrm>
              <a:off x="482616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21" name="Freeform 37"/>
            <p:cNvSpPr/>
            <p:nvPr/>
          </p:nvSpPr>
          <p:spPr>
            <a:xfrm>
              <a:off x="488340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22" name="Freeform 38"/>
            <p:cNvSpPr/>
            <p:nvPr/>
          </p:nvSpPr>
          <p:spPr>
            <a:xfrm>
              <a:off x="4940280" y="120816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23" name="Freeform 39"/>
            <p:cNvSpPr/>
            <p:nvPr/>
          </p:nvSpPr>
          <p:spPr>
            <a:xfrm>
              <a:off x="4987080" y="105192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299"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6"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59"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3024" name="Freeform 40"/>
            <p:cNvSpPr/>
            <p:nvPr/>
          </p:nvSpPr>
          <p:spPr>
            <a:xfrm>
              <a:off x="5106240" y="1194120"/>
              <a:ext cx="88920" cy="86760"/>
            </a:xfrm>
            <a:custGeom>
              <a:avLst/>
              <a:gdLst/>
              <a:ahLst/>
              <a:rect l="0" t="0" r="r" b="b"/>
              <a:pathLst>
                <a:path w="247" h="241">
                  <a:moveTo>
                    <a:pt x="30" y="200"/>
                  </a:moveTo>
                  <a:cubicBezTo>
                    <a:pt x="29" y="207"/>
                    <a:pt x="26" y="221"/>
                    <a:pt x="26" y="222"/>
                  </a:cubicBezTo>
                  <a:cubicBezTo>
                    <a:pt x="26" y="234"/>
                    <a:pt x="34" y="240"/>
                    <a:pt x="40" y="240"/>
                  </a:cubicBezTo>
                  <a:cubicBezTo>
                    <a:pt x="47" y="240"/>
                    <a:pt x="53" y="233"/>
                    <a:pt x="56" y="228"/>
                  </a:cubicBezTo>
                  <a:cubicBezTo>
                    <a:pt x="57" y="222"/>
                    <a:pt x="61" y="205"/>
                    <a:pt x="62" y="195"/>
                  </a:cubicBezTo>
                  <a:cubicBezTo>
                    <a:pt x="65" y="185"/>
                    <a:pt x="69" y="161"/>
                    <a:pt x="72" y="147"/>
                  </a:cubicBezTo>
                  <a:cubicBezTo>
                    <a:pt x="74" y="135"/>
                    <a:pt x="77" y="123"/>
                    <a:pt x="78" y="111"/>
                  </a:cubicBezTo>
                  <a:cubicBezTo>
                    <a:pt x="83" y="89"/>
                    <a:pt x="83" y="86"/>
                    <a:pt x="95" y="63"/>
                  </a:cubicBezTo>
                  <a:cubicBezTo>
                    <a:pt x="107" y="43"/>
                    <a:pt x="125" y="15"/>
                    <a:pt x="156" y="15"/>
                  </a:cubicBezTo>
                  <a:cubicBezTo>
                    <a:pt x="180" y="15"/>
                    <a:pt x="180" y="41"/>
                    <a:pt x="180" y="51"/>
                  </a:cubicBezTo>
                  <a:cubicBezTo>
                    <a:pt x="180" y="84"/>
                    <a:pt x="163" y="142"/>
                    <a:pt x="156" y="164"/>
                  </a:cubicBezTo>
                  <a:cubicBezTo>
                    <a:pt x="151" y="180"/>
                    <a:pt x="150" y="185"/>
                    <a:pt x="150" y="193"/>
                  </a:cubicBezTo>
                  <a:cubicBezTo>
                    <a:pt x="150" y="221"/>
                    <a:pt x="168" y="240"/>
                    <a:pt x="187" y="240"/>
                  </a:cubicBezTo>
                  <a:cubicBezTo>
                    <a:pt x="228" y="240"/>
                    <a:pt x="246" y="166"/>
                    <a:pt x="246" y="157"/>
                  </a:cubicBezTo>
                  <a:cubicBezTo>
                    <a:pt x="246" y="151"/>
                    <a:pt x="241" y="151"/>
                    <a:pt x="239" y="151"/>
                  </a:cubicBezTo>
                  <a:cubicBezTo>
                    <a:pt x="234" y="151"/>
                    <a:pt x="233" y="154"/>
                    <a:pt x="232" y="161"/>
                  </a:cubicBezTo>
                  <a:cubicBezTo>
                    <a:pt x="222" y="202"/>
                    <a:pt x="206" y="224"/>
                    <a:pt x="189" y="224"/>
                  </a:cubicBezTo>
                  <a:cubicBezTo>
                    <a:pt x="181" y="224"/>
                    <a:pt x="180" y="217"/>
                    <a:pt x="180" y="205"/>
                  </a:cubicBezTo>
                  <a:cubicBezTo>
                    <a:pt x="180" y="193"/>
                    <a:pt x="181" y="187"/>
                    <a:pt x="189" y="163"/>
                  </a:cubicBezTo>
                  <a:cubicBezTo>
                    <a:pt x="193" y="145"/>
                    <a:pt x="209" y="91"/>
                    <a:pt x="209" y="60"/>
                  </a:cubicBezTo>
                  <a:cubicBezTo>
                    <a:pt x="209" y="9"/>
                    <a:pt x="178" y="0"/>
                    <a:pt x="157" y="0"/>
                  </a:cubicBezTo>
                  <a:cubicBezTo>
                    <a:pt x="124" y="0"/>
                    <a:pt x="101" y="27"/>
                    <a:pt x="90" y="48"/>
                  </a:cubicBezTo>
                  <a:cubicBezTo>
                    <a:pt x="86" y="12"/>
                    <a:pt x="62" y="0"/>
                    <a:pt x="47" y="0"/>
                  </a:cubicBezTo>
                  <a:cubicBezTo>
                    <a:pt x="29" y="0"/>
                    <a:pt x="20" y="17"/>
                    <a:pt x="14" y="29"/>
                  </a:cubicBezTo>
                  <a:cubicBezTo>
                    <a:pt x="5" y="48"/>
                    <a:pt x="0" y="79"/>
                    <a:pt x="0" y="80"/>
                  </a:cubicBezTo>
                  <a:cubicBezTo>
                    <a:pt x="0" y="87"/>
                    <a:pt x="5" y="87"/>
                    <a:pt x="7" y="87"/>
                  </a:cubicBezTo>
                  <a:cubicBezTo>
                    <a:pt x="13" y="87"/>
                    <a:pt x="13" y="86"/>
                    <a:pt x="16" y="72"/>
                  </a:cubicBezTo>
                  <a:cubicBezTo>
                    <a:pt x="22" y="41"/>
                    <a:pt x="30" y="15"/>
                    <a:pt x="46" y="15"/>
                  </a:cubicBezTo>
                  <a:cubicBezTo>
                    <a:pt x="56" y="15"/>
                    <a:pt x="59" y="26"/>
                    <a:pt x="59" y="41"/>
                  </a:cubicBezTo>
                  <a:cubicBezTo>
                    <a:pt x="59" y="51"/>
                    <a:pt x="55" y="70"/>
                    <a:pt x="52" y="86"/>
                  </a:cubicBezTo>
                  <a:cubicBezTo>
                    <a:pt x="49" y="99"/>
                    <a:pt x="46" y="121"/>
                    <a:pt x="43" y="132"/>
                  </a:cubicBezTo>
                  <a:lnTo>
                    <a:pt x="30" y="200"/>
                  </a:lnTo>
                </a:path>
              </a:pathLst>
            </a:custGeom>
            <a:solidFill>
              <a:srgbClr val="000000"/>
            </a:solidFill>
            <a:ln w="15840">
              <a:noFill/>
            </a:ln>
          </p:spPr>
        </p:sp>
        <p:sp>
          <p:nvSpPr>
            <p:cNvPr id="3025" name="Freeform 41"/>
            <p:cNvSpPr/>
            <p:nvPr/>
          </p:nvSpPr>
          <p:spPr>
            <a:xfrm>
              <a:off x="5226120" y="1033920"/>
              <a:ext cx="73800" cy="271440"/>
            </a:xfrm>
            <a:custGeom>
              <a:avLst/>
              <a:gdLst/>
              <a:ahLst/>
              <a:rect l="0" t="0" r="r" b="b"/>
              <a:pathLst>
                <a:path w="205" h="754">
                  <a:moveTo>
                    <a:pt x="83" y="654"/>
                  </a:moveTo>
                  <a:cubicBezTo>
                    <a:pt x="83" y="683"/>
                    <a:pt x="68" y="732"/>
                    <a:pt x="5" y="738"/>
                  </a:cubicBezTo>
                  <a:cubicBezTo>
                    <a:pt x="3" y="738"/>
                    <a:pt x="0" y="741"/>
                    <a:pt x="0" y="744"/>
                  </a:cubicBezTo>
                  <a:cubicBezTo>
                    <a:pt x="0" y="753"/>
                    <a:pt x="7" y="753"/>
                    <a:pt x="12" y="753"/>
                  </a:cubicBezTo>
                  <a:cubicBezTo>
                    <a:pt x="68" y="753"/>
                    <a:pt x="121" y="717"/>
                    <a:pt x="121" y="659"/>
                  </a:cubicBezTo>
                  <a:lnTo>
                    <a:pt x="121" y="488"/>
                  </a:lnTo>
                  <a:cubicBezTo>
                    <a:pt x="121" y="459"/>
                    <a:pt x="121" y="435"/>
                    <a:pt x="144" y="409"/>
                  </a:cubicBezTo>
                  <a:cubicBezTo>
                    <a:pt x="164" y="387"/>
                    <a:pt x="186" y="385"/>
                    <a:pt x="199" y="385"/>
                  </a:cubicBezTo>
                  <a:cubicBezTo>
                    <a:pt x="202" y="385"/>
                    <a:pt x="204" y="382"/>
                    <a:pt x="204" y="376"/>
                  </a:cubicBezTo>
                  <a:cubicBezTo>
                    <a:pt x="204" y="370"/>
                    <a:pt x="200" y="370"/>
                    <a:pt x="195" y="368"/>
                  </a:cubicBezTo>
                  <a:cubicBezTo>
                    <a:pt x="157" y="366"/>
                    <a:pt x="129" y="339"/>
                    <a:pt x="124" y="301"/>
                  </a:cubicBezTo>
                  <a:cubicBezTo>
                    <a:pt x="121" y="293"/>
                    <a:pt x="121" y="291"/>
                    <a:pt x="121" y="265"/>
                  </a:cubicBezTo>
                  <a:lnTo>
                    <a:pt x="121" y="115"/>
                  </a:lnTo>
                  <a:cubicBezTo>
                    <a:pt x="121" y="84"/>
                    <a:pt x="121" y="60"/>
                    <a:pt x="94" y="31"/>
                  </a:cubicBezTo>
                  <a:cubicBezTo>
                    <a:pt x="70" y="7"/>
                    <a:pt x="31" y="0"/>
                    <a:pt x="12" y="0"/>
                  </a:cubicBezTo>
                  <a:cubicBezTo>
                    <a:pt x="7" y="0"/>
                    <a:pt x="0" y="0"/>
                    <a:pt x="0" y="9"/>
                  </a:cubicBezTo>
                  <a:cubicBezTo>
                    <a:pt x="0" y="15"/>
                    <a:pt x="4" y="15"/>
                    <a:pt x="9" y="17"/>
                  </a:cubicBezTo>
                  <a:cubicBezTo>
                    <a:pt x="46" y="19"/>
                    <a:pt x="74" y="44"/>
                    <a:pt x="81" y="82"/>
                  </a:cubicBezTo>
                  <a:cubicBezTo>
                    <a:pt x="83" y="89"/>
                    <a:pt x="83" y="91"/>
                    <a:pt x="83" y="118"/>
                  </a:cubicBezTo>
                  <a:lnTo>
                    <a:pt x="83" y="276"/>
                  </a:lnTo>
                  <a:cubicBezTo>
                    <a:pt x="83" y="310"/>
                    <a:pt x="87" y="323"/>
                    <a:pt x="105" y="347"/>
                  </a:cubicBezTo>
                  <a:cubicBezTo>
                    <a:pt x="118" y="363"/>
                    <a:pt x="134" y="371"/>
                    <a:pt x="151" y="376"/>
                  </a:cubicBezTo>
                  <a:cubicBezTo>
                    <a:pt x="104" y="394"/>
                    <a:pt x="83" y="430"/>
                    <a:pt x="83" y="472"/>
                  </a:cubicBezTo>
                  <a:lnTo>
                    <a:pt x="83" y="654"/>
                  </a:lnTo>
                </a:path>
              </a:pathLst>
            </a:custGeom>
            <a:solidFill>
              <a:srgbClr val="000000"/>
            </a:solidFill>
            <a:ln w="15840">
              <a:noFill/>
            </a:ln>
          </p:spPr>
        </p:sp>
        <p:sp>
          <p:nvSpPr>
            <p:cNvPr id="3026" name="Freeform 42"/>
            <p:cNvSpPr/>
            <p:nvPr/>
          </p:nvSpPr>
          <p:spPr>
            <a:xfrm>
              <a:off x="5455080" y="1120320"/>
              <a:ext cx="141840" cy="120600"/>
            </a:xfrm>
            <a:custGeom>
              <a:avLst/>
              <a:gdLst/>
              <a:ahLst/>
              <a:rect l="0" t="0" r="r" b="b"/>
              <a:pathLst>
                <a:path w="394" h="335">
                  <a:moveTo>
                    <a:pt x="345" y="72"/>
                  </a:moveTo>
                  <a:cubicBezTo>
                    <a:pt x="355" y="34"/>
                    <a:pt x="373" y="24"/>
                    <a:pt x="393" y="24"/>
                  </a:cubicBezTo>
                  <a:lnTo>
                    <a:pt x="393" y="0"/>
                  </a:lnTo>
                  <a:cubicBezTo>
                    <a:pt x="380" y="2"/>
                    <a:pt x="363" y="2"/>
                    <a:pt x="351" y="2"/>
                  </a:cubicBezTo>
                  <a:cubicBezTo>
                    <a:pt x="334" y="2"/>
                    <a:pt x="308" y="0"/>
                    <a:pt x="298" y="0"/>
                  </a:cubicBezTo>
                  <a:lnTo>
                    <a:pt x="298" y="24"/>
                  </a:lnTo>
                  <a:cubicBezTo>
                    <a:pt x="319" y="24"/>
                    <a:pt x="330" y="38"/>
                    <a:pt x="330" y="60"/>
                  </a:cubicBezTo>
                  <a:cubicBezTo>
                    <a:pt x="330" y="65"/>
                    <a:pt x="330" y="65"/>
                    <a:pt x="328" y="75"/>
                  </a:cubicBezTo>
                  <a:lnTo>
                    <a:pt x="276" y="269"/>
                  </a:lnTo>
                  <a:lnTo>
                    <a:pt x="219" y="58"/>
                  </a:lnTo>
                  <a:cubicBezTo>
                    <a:pt x="217" y="50"/>
                    <a:pt x="216" y="48"/>
                    <a:pt x="216" y="44"/>
                  </a:cubicBezTo>
                  <a:cubicBezTo>
                    <a:pt x="216" y="24"/>
                    <a:pt x="238" y="24"/>
                    <a:pt x="250" y="24"/>
                  </a:cubicBezTo>
                  <a:lnTo>
                    <a:pt x="250" y="0"/>
                  </a:lnTo>
                  <a:cubicBezTo>
                    <a:pt x="233" y="0"/>
                    <a:pt x="204" y="2"/>
                    <a:pt x="190" y="2"/>
                  </a:cubicBezTo>
                  <a:cubicBezTo>
                    <a:pt x="173" y="2"/>
                    <a:pt x="156" y="2"/>
                    <a:pt x="139" y="0"/>
                  </a:cubicBezTo>
                  <a:lnTo>
                    <a:pt x="139" y="24"/>
                  </a:lnTo>
                  <a:cubicBezTo>
                    <a:pt x="160" y="24"/>
                    <a:pt x="169" y="26"/>
                    <a:pt x="176" y="34"/>
                  </a:cubicBezTo>
                  <a:cubicBezTo>
                    <a:pt x="178" y="39"/>
                    <a:pt x="185" y="62"/>
                    <a:pt x="189" y="77"/>
                  </a:cubicBezTo>
                  <a:lnTo>
                    <a:pt x="139" y="258"/>
                  </a:lnTo>
                  <a:lnTo>
                    <a:pt x="85" y="58"/>
                  </a:lnTo>
                  <a:cubicBezTo>
                    <a:pt x="82" y="48"/>
                    <a:pt x="82" y="46"/>
                    <a:pt x="82" y="44"/>
                  </a:cubicBezTo>
                  <a:cubicBezTo>
                    <a:pt x="82" y="24"/>
                    <a:pt x="104" y="24"/>
                    <a:pt x="116" y="24"/>
                  </a:cubicBezTo>
                  <a:lnTo>
                    <a:pt x="116" y="0"/>
                  </a:lnTo>
                  <a:cubicBezTo>
                    <a:pt x="99" y="0"/>
                    <a:pt x="66" y="2"/>
                    <a:pt x="53" y="2"/>
                  </a:cubicBezTo>
                  <a:cubicBezTo>
                    <a:pt x="51" y="2"/>
                    <a:pt x="21" y="2"/>
                    <a:pt x="0" y="0"/>
                  </a:cubicBezTo>
                  <a:lnTo>
                    <a:pt x="0" y="24"/>
                  </a:lnTo>
                  <a:cubicBezTo>
                    <a:pt x="29" y="24"/>
                    <a:pt x="35" y="26"/>
                    <a:pt x="43" y="50"/>
                  </a:cubicBezTo>
                  <a:lnTo>
                    <a:pt x="114" y="317"/>
                  </a:lnTo>
                  <a:cubicBezTo>
                    <a:pt x="117" y="329"/>
                    <a:pt x="120" y="334"/>
                    <a:pt x="126" y="334"/>
                  </a:cubicBezTo>
                  <a:cubicBezTo>
                    <a:pt x="134" y="334"/>
                    <a:pt x="135" y="330"/>
                    <a:pt x="138" y="318"/>
                  </a:cubicBezTo>
                  <a:lnTo>
                    <a:pt x="196" y="104"/>
                  </a:lnTo>
                  <a:lnTo>
                    <a:pt x="255" y="320"/>
                  </a:lnTo>
                  <a:cubicBezTo>
                    <a:pt x="258" y="329"/>
                    <a:pt x="259" y="334"/>
                    <a:pt x="267" y="334"/>
                  </a:cubicBezTo>
                  <a:cubicBezTo>
                    <a:pt x="273" y="334"/>
                    <a:pt x="276" y="327"/>
                    <a:pt x="277" y="320"/>
                  </a:cubicBezTo>
                  <a:lnTo>
                    <a:pt x="345" y="72"/>
                  </a:lnTo>
                </a:path>
              </a:pathLst>
            </a:custGeom>
            <a:solidFill>
              <a:srgbClr val="000000"/>
            </a:solidFill>
            <a:ln w="15840">
              <a:noFill/>
            </a:ln>
          </p:spPr>
        </p:sp>
        <p:sp>
          <p:nvSpPr>
            <p:cNvPr id="3027" name="Freeform 43"/>
            <p:cNvSpPr/>
            <p:nvPr/>
          </p:nvSpPr>
          <p:spPr>
            <a:xfrm>
              <a:off x="5606640" y="1056240"/>
              <a:ext cx="45000" cy="182160"/>
            </a:xfrm>
            <a:custGeom>
              <a:avLst/>
              <a:gdLst/>
              <a:ahLst/>
              <a:rect l="0" t="0" r="r" b="b"/>
              <a:pathLst>
                <a:path w="125" h="506">
                  <a:moveTo>
                    <a:pt x="83" y="171"/>
                  </a:moveTo>
                  <a:lnTo>
                    <a:pt x="3" y="180"/>
                  </a:lnTo>
                  <a:lnTo>
                    <a:pt x="3" y="204"/>
                  </a:lnTo>
                  <a:cubicBezTo>
                    <a:pt x="40" y="204"/>
                    <a:pt x="46" y="207"/>
                    <a:pt x="46" y="245"/>
                  </a:cubicBezTo>
                  <a:lnTo>
                    <a:pt x="46" y="447"/>
                  </a:lnTo>
                  <a:cubicBezTo>
                    <a:pt x="46" y="481"/>
                    <a:pt x="39" y="481"/>
                    <a:pt x="0" y="481"/>
                  </a:cubicBezTo>
                  <a:lnTo>
                    <a:pt x="0" y="505"/>
                  </a:lnTo>
                  <a:cubicBezTo>
                    <a:pt x="18" y="503"/>
                    <a:pt x="49" y="503"/>
                    <a:pt x="64" y="503"/>
                  </a:cubicBezTo>
                  <a:cubicBezTo>
                    <a:pt x="83" y="503"/>
                    <a:pt x="104" y="503"/>
                    <a:pt x="124" y="505"/>
                  </a:cubicBezTo>
                  <a:lnTo>
                    <a:pt x="124" y="481"/>
                  </a:lnTo>
                  <a:cubicBezTo>
                    <a:pt x="86" y="481"/>
                    <a:pt x="83" y="477"/>
                    <a:pt x="83" y="448"/>
                  </a:cubicBezTo>
                  <a:lnTo>
                    <a:pt x="83" y="171"/>
                  </a:lnTo>
                  <a:moveTo>
                    <a:pt x="86" y="39"/>
                  </a:moveTo>
                  <a:cubicBezTo>
                    <a:pt x="86" y="15"/>
                    <a:pt x="72" y="0"/>
                    <a:pt x="55" y="0"/>
                  </a:cubicBezTo>
                  <a:cubicBezTo>
                    <a:pt x="36" y="0"/>
                    <a:pt x="25" y="21"/>
                    <a:pt x="25" y="39"/>
                  </a:cubicBezTo>
                  <a:cubicBezTo>
                    <a:pt x="25" y="60"/>
                    <a:pt x="36" y="80"/>
                    <a:pt x="55" y="80"/>
                  </a:cubicBezTo>
                  <a:cubicBezTo>
                    <a:pt x="72" y="80"/>
                    <a:pt x="86" y="63"/>
                    <a:pt x="86" y="39"/>
                  </a:cubicBezTo>
                </a:path>
              </a:pathLst>
            </a:custGeom>
            <a:solidFill>
              <a:srgbClr val="000000"/>
            </a:solidFill>
            <a:ln w="15840">
              <a:noFill/>
            </a:ln>
          </p:spPr>
        </p:sp>
        <p:sp>
          <p:nvSpPr>
            <p:cNvPr id="3028" name="Freeform 44"/>
            <p:cNvSpPr/>
            <p:nvPr/>
          </p:nvSpPr>
          <p:spPr>
            <a:xfrm>
              <a:off x="5661000" y="1070280"/>
              <a:ext cx="65160" cy="170280"/>
            </a:xfrm>
            <a:custGeom>
              <a:avLst/>
              <a:gdLst/>
              <a:ahLst/>
              <a:rect l="0" t="0" r="r" b="b"/>
              <a:pathLst>
                <a:path w="181" h="473">
                  <a:moveTo>
                    <a:pt x="88" y="163"/>
                  </a:moveTo>
                  <a:lnTo>
                    <a:pt x="170" y="163"/>
                  </a:lnTo>
                  <a:lnTo>
                    <a:pt x="170" y="139"/>
                  </a:lnTo>
                  <a:lnTo>
                    <a:pt x="88" y="139"/>
                  </a:lnTo>
                  <a:lnTo>
                    <a:pt x="88" y="0"/>
                  </a:lnTo>
                  <a:lnTo>
                    <a:pt x="74" y="0"/>
                  </a:lnTo>
                  <a:cubicBezTo>
                    <a:pt x="74" y="62"/>
                    <a:pt x="56" y="142"/>
                    <a:pt x="0" y="145"/>
                  </a:cubicBezTo>
                  <a:lnTo>
                    <a:pt x="0" y="163"/>
                  </a:lnTo>
                  <a:lnTo>
                    <a:pt x="49" y="163"/>
                  </a:lnTo>
                  <a:lnTo>
                    <a:pt x="49" y="370"/>
                  </a:lnTo>
                  <a:cubicBezTo>
                    <a:pt x="49" y="464"/>
                    <a:pt x="103" y="472"/>
                    <a:pt x="124" y="472"/>
                  </a:cubicBezTo>
                  <a:cubicBezTo>
                    <a:pt x="164" y="472"/>
                    <a:pt x="180" y="419"/>
                    <a:pt x="180" y="370"/>
                  </a:cubicBezTo>
                  <a:lnTo>
                    <a:pt x="180" y="327"/>
                  </a:lnTo>
                  <a:lnTo>
                    <a:pt x="165" y="327"/>
                  </a:lnTo>
                  <a:lnTo>
                    <a:pt x="165" y="370"/>
                  </a:lnTo>
                  <a:cubicBezTo>
                    <a:pt x="165" y="424"/>
                    <a:pt x="148" y="453"/>
                    <a:pt x="127" y="453"/>
                  </a:cubicBezTo>
                  <a:cubicBezTo>
                    <a:pt x="88" y="453"/>
                    <a:pt x="88" y="385"/>
                    <a:pt x="88" y="371"/>
                  </a:cubicBezTo>
                  <a:lnTo>
                    <a:pt x="88" y="163"/>
                  </a:lnTo>
                </a:path>
              </a:pathLst>
            </a:custGeom>
            <a:solidFill>
              <a:srgbClr val="000000"/>
            </a:solidFill>
            <a:ln w="15840">
              <a:noFill/>
            </a:ln>
          </p:spPr>
        </p:sp>
        <p:sp>
          <p:nvSpPr>
            <p:cNvPr id="3029" name="Freeform 45"/>
            <p:cNvSpPr/>
            <p:nvPr/>
          </p:nvSpPr>
          <p:spPr>
            <a:xfrm>
              <a:off x="5743440" y="1049400"/>
              <a:ext cx="104400" cy="189000"/>
            </a:xfrm>
            <a:custGeom>
              <a:avLst/>
              <a:gdLst/>
              <a:ahLst/>
              <a:rect l="0" t="0" r="r" b="b"/>
              <a:pathLst>
                <a:path w="290" h="525">
                  <a:moveTo>
                    <a:pt x="44" y="465"/>
                  </a:moveTo>
                  <a:cubicBezTo>
                    <a:pt x="44" y="500"/>
                    <a:pt x="39" y="500"/>
                    <a:pt x="0" y="500"/>
                  </a:cubicBezTo>
                  <a:lnTo>
                    <a:pt x="0" y="524"/>
                  </a:lnTo>
                  <a:cubicBezTo>
                    <a:pt x="20" y="522"/>
                    <a:pt x="49" y="522"/>
                    <a:pt x="65" y="522"/>
                  </a:cubicBezTo>
                  <a:cubicBezTo>
                    <a:pt x="79" y="522"/>
                    <a:pt x="109" y="522"/>
                    <a:pt x="129" y="524"/>
                  </a:cubicBezTo>
                  <a:lnTo>
                    <a:pt x="129" y="500"/>
                  </a:lnTo>
                  <a:cubicBezTo>
                    <a:pt x="91" y="500"/>
                    <a:pt x="85" y="500"/>
                    <a:pt x="85" y="465"/>
                  </a:cubicBezTo>
                  <a:lnTo>
                    <a:pt x="85" y="327"/>
                  </a:lnTo>
                  <a:cubicBezTo>
                    <a:pt x="85" y="248"/>
                    <a:pt x="125" y="207"/>
                    <a:pt x="161" y="207"/>
                  </a:cubicBezTo>
                  <a:cubicBezTo>
                    <a:pt x="198" y="207"/>
                    <a:pt x="204" y="248"/>
                    <a:pt x="204" y="291"/>
                  </a:cubicBezTo>
                  <a:lnTo>
                    <a:pt x="204" y="465"/>
                  </a:lnTo>
                  <a:cubicBezTo>
                    <a:pt x="204" y="500"/>
                    <a:pt x="198" y="500"/>
                    <a:pt x="160" y="500"/>
                  </a:cubicBezTo>
                  <a:lnTo>
                    <a:pt x="160" y="524"/>
                  </a:lnTo>
                  <a:cubicBezTo>
                    <a:pt x="180" y="522"/>
                    <a:pt x="209" y="522"/>
                    <a:pt x="225" y="522"/>
                  </a:cubicBezTo>
                  <a:cubicBezTo>
                    <a:pt x="239" y="522"/>
                    <a:pt x="269" y="522"/>
                    <a:pt x="289" y="524"/>
                  </a:cubicBezTo>
                  <a:lnTo>
                    <a:pt x="289" y="500"/>
                  </a:lnTo>
                  <a:cubicBezTo>
                    <a:pt x="259" y="500"/>
                    <a:pt x="245" y="500"/>
                    <a:pt x="245" y="477"/>
                  </a:cubicBezTo>
                  <a:lnTo>
                    <a:pt x="245" y="334"/>
                  </a:lnTo>
                  <a:cubicBezTo>
                    <a:pt x="245" y="269"/>
                    <a:pt x="245" y="245"/>
                    <a:pt x="226" y="217"/>
                  </a:cubicBezTo>
                  <a:cubicBezTo>
                    <a:pt x="219" y="205"/>
                    <a:pt x="199" y="190"/>
                    <a:pt x="167" y="190"/>
                  </a:cubicBezTo>
                  <a:cubicBezTo>
                    <a:pt x="117" y="190"/>
                    <a:pt x="92" y="236"/>
                    <a:pt x="83" y="264"/>
                  </a:cubicBezTo>
                  <a:lnTo>
                    <a:pt x="83" y="0"/>
                  </a:lnTo>
                  <a:lnTo>
                    <a:pt x="0" y="9"/>
                  </a:lnTo>
                  <a:lnTo>
                    <a:pt x="0" y="33"/>
                  </a:lnTo>
                  <a:cubicBezTo>
                    <a:pt x="40" y="33"/>
                    <a:pt x="44" y="38"/>
                    <a:pt x="44" y="74"/>
                  </a:cubicBezTo>
                  <a:lnTo>
                    <a:pt x="44" y="465"/>
                  </a:lnTo>
                </a:path>
              </a:pathLst>
            </a:custGeom>
            <a:solidFill>
              <a:srgbClr val="000000"/>
            </a:solidFill>
            <a:ln w="15840">
              <a:noFill/>
            </a:ln>
          </p:spPr>
        </p:sp>
        <p:sp>
          <p:nvSpPr>
            <p:cNvPr id="3030" name="Freeform 46"/>
            <p:cNvSpPr/>
            <p:nvPr/>
          </p:nvSpPr>
          <p:spPr>
            <a:xfrm>
              <a:off x="486000" y="1377000"/>
              <a:ext cx="124920" cy="185760"/>
            </a:xfrm>
            <a:custGeom>
              <a:avLst/>
              <a:gdLst/>
              <a:ahLst/>
              <a:rect l="0" t="0" r="r" b="b"/>
              <a:pathLst>
                <a:path w="347" h="516">
                  <a:moveTo>
                    <a:pt x="193" y="58"/>
                  </a:moveTo>
                  <a:cubicBezTo>
                    <a:pt x="198" y="33"/>
                    <a:pt x="199" y="24"/>
                    <a:pt x="252" y="24"/>
                  </a:cubicBezTo>
                  <a:cubicBezTo>
                    <a:pt x="271" y="24"/>
                    <a:pt x="274" y="24"/>
                    <a:pt x="274" y="9"/>
                  </a:cubicBezTo>
                  <a:cubicBezTo>
                    <a:pt x="274" y="0"/>
                    <a:pt x="268" y="0"/>
                    <a:pt x="265" y="0"/>
                  </a:cubicBezTo>
                  <a:cubicBezTo>
                    <a:pt x="247" y="0"/>
                    <a:pt x="199" y="2"/>
                    <a:pt x="181" y="2"/>
                  </a:cubicBezTo>
                  <a:cubicBezTo>
                    <a:pt x="164" y="2"/>
                    <a:pt x="121" y="0"/>
                    <a:pt x="104" y="0"/>
                  </a:cubicBezTo>
                  <a:cubicBezTo>
                    <a:pt x="100" y="0"/>
                    <a:pt x="94" y="0"/>
                    <a:pt x="94" y="15"/>
                  </a:cubicBezTo>
                  <a:cubicBezTo>
                    <a:pt x="94" y="24"/>
                    <a:pt x="99" y="24"/>
                    <a:pt x="109" y="24"/>
                  </a:cubicBezTo>
                  <a:cubicBezTo>
                    <a:pt x="111" y="24"/>
                    <a:pt x="121" y="24"/>
                    <a:pt x="131" y="26"/>
                  </a:cubicBezTo>
                  <a:cubicBezTo>
                    <a:pt x="142" y="26"/>
                    <a:pt x="147" y="27"/>
                    <a:pt x="147" y="38"/>
                  </a:cubicBezTo>
                  <a:cubicBezTo>
                    <a:pt x="147" y="39"/>
                    <a:pt x="146" y="43"/>
                    <a:pt x="144" y="51"/>
                  </a:cubicBezTo>
                  <a:lnTo>
                    <a:pt x="68" y="457"/>
                  </a:lnTo>
                  <a:cubicBezTo>
                    <a:pt x="62" y="486"/>
                    <a:pt x="61" y="491"/>
                    <a:pt x="16" y="491"/>
                  </a:cubicBezTo>
                  <a:cubicBezTo>
                    <a:pt x="5" y="491"/>
                    <a:pt x="0" y="491"/>
                    <a:pt x="0" y="507"/>
                  </a:cubicBezTo>
                  <a:cubicBezTo>
                    <a:pt x="0" y="515"/>
                    <a:pt x="5" y="515"/>
                    <a:pt x="16" y="515"/>
                  </a:cubicBezTo>
                  <a:lnTo>
                    <a:pt x="281" y="515"/>
                  </a:lnTo>
                  <a:cubicBezTo>
                    <a:pt x="295" y="515"/>
                    <a:pt x="295" y="515"/>
                    <a:pt x="299" y="503"/>
                  </a:cubicBezTo>
                  <a:lnTo>
                    <a:pt x="345" y="339"/>
                  </a:lnTo>
                  <a:cubicBezTo>
                    <a:pt x="346" y="332"/>
                    <a:pt x="346" y="330"/>
                    <a:pt x="346" y="329"/>
                  </a:cubicBezTo>
                  <a:cubicBezTo>
                    <a:pt x="346" y="325"/>
                    <a:pt x="345" y="320"/>
                    <a:pt x="340" y="320"/>
                  </a:cubicBezTo>
                  <a:cubicBezTo>
                    <a:pt x="334" y="320"/>
                    <a:pt x="334" y="325"/>
                    <a:pt x="330" y="337"/>
                  </a:cubicBezTo>
                  <a:cubicBezTo>
                    <a:pt x="311" y="406"/>
                    <a:pt x="285" y="491"/>
                    <a:pt x="186" y="491"/>
                  </a:cubicBezTo>
                  <a:lnTo>
                    <a:pt x="131" y="491"/>
                  </a:lnTo>
                  <a:cubicBezTo>
                    <a:pt x="124" y="491"/>
                    <a:pt x="122" y="491"/>
                    <a:pt x="120" y="491"/>
                  </a:cubicBezTo>
                  <a:cubicBezTo>
                    <a:pt x="113" y="491"/>
                    <a:pt x="112" y="489"/>
                    <a:pt x="112" y="484"/>
                  </a:cubicBezTo>
                  <a:cubicBezTo>
                    <a:pt x="112" y="481"/>
                    <a:pt x="112" y="479"/>
                    <a:pt x="114" y="465"/>
                  </a:cubicBezTo>
                  <a:lnTo>
                    <a:pt x="193" y="58"/>
                  </a:lnTo>
                </a:path>
              </a:pathLst>
            </a:custGeom>
            <a:solidFill>
              <a:srgbClr val="000000"/>
            </a:solidFill>
            <a:ln w="15840">
              <a:noFill/>
            </a:ln>
          </p:spPr>
        </p:sp>
        <p:sp>
          <p:nvSpPr>
            <p:cNvPr id="3031" name="Freeform 47"/>
            <p:cNvSpPr/>
            <p:nvPr/>
          </p:nvSpPr>
          <p:spPr>
            <a:xfrm>
              <a:off x="623160" y="1378440"/>
              <a:ext cx="140760" cy="183960"/>
            </a:xfrm>
            <a:custGeom>
              <a:avLst/>
              <a:gdLst/>
              <a:ahLst/>
              <a:rect l="0" t="0" r="r" b="b"/>
              <a:pathLst>
                <a:path w="391" h="511">
                  <a:moveTo>
                    <a:pt x="232" y="53"/>
                  </a:moveTo>
                  <a:cubicBezTo>
                    <a:pt x="235" y="33"/>
                    <a:pt x="237" y="27"/>
                    <a:pt x="245" y="26"/>
                  </a:cubicBezTo>
                  <a:cubicBezTo>
                    <a:pt x="250" y="24"/>
                    <a:pt x="268" y="24"/>
                    <a:pt x="281" y="24"/>
                  </a:cubicBezTo>
                  <a:cubicBezTo>
                    <a:pt x="338" y="24"/>
                    <a:pt x="364" y="26"/>
                    <a:pt x="364" y="86"/>
                  </a:cubicBezTo>
                  <a:cubicBezTo>
                    <a:pt x="364" y="96"/>
                    <a:pt x="362" y="127"/>
                    <a:pt x="359" y="145"/>
                  </a:cubicBezTo>
                  <a:cubicBezTo>
                    <a:pt x="359" y="149"/>
                    <a:pt x="358" y="157"/>
                    <a:pt x="358" y="159"/>
                  </a:cubicBezTo>
                  <a:cubicBezTo>
                    <a:pt x="358" y="164"/>
                    <a:pt x="359" y="169"/>
                    <a:pt x="364" y="169"/>
                  </a:cubicBezTo>
                  <a:cubicBezTo>
                    <a:pt x="371" y="169"/>
                    <a:pt x="372" y="164"/>
                    <a:pt x="373" y="152"/>
                  </a:cubicBezTo>
                  <a:lnTo>
                    <a:pt x="389" y="21"/>
                  </a:lnTo>
                  <a:cubicBezTo>
                    <a:pt x="389" y="19"/>
                    <a:pt x="390" y="10"/>
                    <a:pt x="390" y="9"/>
                  </a:cubicBezTo>
                  <a:cubicBezTo>
                    <a:pt x="390" y="0"/>
                    <a:pt x="384" y="0"/>
                    <a:pt x="375" y="0"/>
                  </a:cubicBezTo>
                  <a:lnTo>
                    <a:pt x="56" y="0"/>
                  </a:lnTo>
                  <a:cubicBezTo>
                    <a:pt x="43" y="0"/>
                    <a:pt x="42" y="0"/>
                    <a:pt x="38" y="15"/>
                  </a:cubicBezTo>
                  <a:lnTo>
                    <a:pt x="4" y="147"/>
                  </a:lnTo>
                  <a:cubicBezTo>
                    <a:pt x="3" y="149"/>
                    <a:pt x="0" y="159"/>
                    <a:pt x="0" y="161"/>
                  </a:cubicBezTo>
                  <a:cubicBezTo>
                    <a:pt x="0" y="166"/>
                    <a:pt x="3" y="169"/>
                    <a:pt x="7" y="169"/>
                  </a:cubicBezTo>
                  <a:cubicBezTo>
                    <a:pt x="13" y="169"/>
                    <a:pt x="13" y="166"/>
                    <a:pt x="17" y="154"/>
                  </a:cubicBezTo>
                  <a:cubicBezTo>
                    <a:pt x="48" y="38"/>
                    <a:pt x="62" y="24"/>
                    <a:pt x="147" y="24"/>
                  </a:cubicBezTo>
                  <a:lnTo>
                    <a:pt x="169" y="24"/>
                  </a:lnTo>
                  <a:cubicBezTo>
                    <a:pt x="186" y="24"/>
                    <a:pt x="186" y="26"/>
                    <a:pt x="186" y="33"/>
                  </a:cubicBezTo>
                  <a:cubicBezTo>
                    <a:pt x="186" y="38"/>
                    <a:pt x="183" y="46"/>
                    <a:pt x="183" y="48"/>
                  </a:cubicBezTo>
                  <a:lnTo>
                    <a:pt x="107" y="452"/>
                  </a:lnTo>
                  <a:cubicBezTo>
                    <a:pt x="101" y="479"/>
                    <a:pt x="100" y="488"/>
                    <a:pt x="39" y="488"/>
                  </a:cubicBezTo>
                  <a:cubicBezTo>
                    <a:pt x="18" y="488"/>
                    <a:pt x="14" y="488"/>
                    <a:pt x="14" y="501"/>
                  </a:cubicBezTo>
                  <a:cubicBezTo>
                    <a:pt x="14" y="510"/>
                    <a:pt x="21" y="510"/>
                    <a:pt x="25" y="510"/>
                  </a:cubicBezTo>
                  <a:cubicBezTo>
                    <a:pt x="39" y="510"/>
                    <a:pt x="56" y="510"/>
                    <a:pt x="72" y="510"/>
                  </a:cubicBezTo>
                  <a:cubicBezTo>
                    <a:pt x="87" y="510"/>
                    <a:pt x="104" y="508"/>
                    <a:pt x="120" y="508"/>
                  </a:cubicBezTo>
                  <a:cubicBezTo>
                    <a:pt x="135" y="508"/>
                    <a:pt x="152" y="510"/>
                    <a:pt x="168" y="510"/>
                  </a:cubicBezTo>
                  <a:cubicBezTo>
                    <a:pt x="183" y="510"/>
                    <a:pt x="202" y="510"/>
                    <a:pt x="217" y="510"/>
                  </a:cubicBezTo>
                  <a:cubicBezTo>
                    <a:pt x="222" y="510"/>
                    <a:pt x="230" y="510"/>
                    <a:pt x="230" y="496"/>
                  </a:cubicBezTo>
                  <a:cubicBezTo>
                    <a:pt x="230" y="488"/>
                    <a:pt x="225" y="488"/>
                    <a:pt x="211" y="488"/>
                  </a:cubicBezTo>
                  <a:cubicBezTo>
                    <a:pt x="196" y="488"/>
                    <a:pt x="189" y="488"/>
                    <a:pt x="174" y="486"/>
                  </a:cubicBezTo>
                  <a:cubicBezTo>
                    <a:pt x="157" y="484"/>
                    <a:pt x="152" y="481"/>
                    <a:pt x="152" y="469"/>
                  </a:cubicBezTo>
                  <a:cubicBezTo>
                    <a:pt x="152" y="469"/>
                    <a:pt x="152" y="465"/>
                    <a:pt x="155" y="453"/>
                  </a:cubicBezTo>
                  <a:lnTo>
                    <a:pt x="232" y="53"/>
                  </a:lnTo>
                </a:path>
              </a:pathLst>
            </a:custGeom>
            <a:solidFill>
              <a:srgbClr val="000000"/>
            </a:solidFill>
            <a:ln w="15840">
              <a:noFill/>
            </a:ln>
          </p:spPr>
        </p:sp>
        <p:sp>
          <p:nvSpPr>
            <p:cNvPr id="3032" name="Freeform 48"/>
            <p:cNvSpPr/>
            <p:nvPr/>
          </p:nvSpPr>
          <p:spPr>
            <a:xfrm>
              <a:off x="835560" y="1461960"/>
              <a:ext cx="137520" cy="64440"/>
            </a:xfrm>
            <a:custGeom>
              <a:avLst/>
              <a:gdLst/>
              <a:ahLst/>
              <a:rect l="0" t="0" r="r" b="b"/>
              <a:pathLst>
                <a:path w="382" h="179">
                  <a:moveTo>
                    <a:pt x="362" y="31"/>
                  </a:moveTo>
                  <a:cubicBezTo>
                    <a:pt x="371" y="31"/>
                    <a:pt x="381" y="31"/>
                    <a:pt x="381" y="15"/>
                  </a:cubicBezTo>
                  <a:cubicBezTo>
                    <a:pt x="381" y="0"/>
                    <a:pt x="371" y="0"/>
                    <a:pt x="363" y="0"/>
                  </a:cubicBezTo>
                  <a:lnTo>
                    <a:pt x="20" y="0"/>
                  </a:lnTo>
                  <a:cubicBezTo>
                    <a:pt x="10" y="0"/>
                    <a:pt x="0" y="0"/>
                    <a:pt x="0" y="15"/>
                  </a:cubicBezTo>
                  <a:cubicBezTo>
                    <a:pt x="0" y="31"/>
                    <a:pt x="10" y="31"/>
                    <a:pt x="20" y="31"/>
                  </a:cubicBezTo>
                  <a:lnTo>
                    <a:pt x="362" y="31"/>
                  </a:lnTo>
                  <a:moveTo>
                    <a:pt x="363" y="178"/>
                  </a:moveTo>
                  <a:cubicBezTo>
                    <a:pt x="371" y="178"/>
                    <a:pt x="381" y="178"/>
                    <a:pt x="381" y="163"/>
                  </a:cubicBezTo>
                  <a:cubicBezTo>
                    <a:pt x="381" y="147"/>
                    <a:pt x="371" y="147"/>
                    <a:pt x="362" y="147"/>
                  </a:cubicBezTo>
                  <a:lnTo>
                    <a:pt x="20" y="147"/>
                  </a:lnTo>
                  <a:cubicBezTo>
                    <a:pt x="10" y="147"/>
                    <a:pt x="0" y="147"/>
                    <a:pt x="0" y="163"/>
                  </a:cubicBezTo>
                  <a:cubicBezTo>
                    <a:pt x="0" y="178"/>
                    <a:pt x="10" y="178"/>
                    <a:pt x="20" y="178"/>
                  </a:cubicBezTo>
                  <a:lnTo>
                    <a:pt x="363" y="178"/>
                  </a:lnTo>
                </a:path>
              </a:pathLst>
            </a:custGeom>
            <a:solidFill>
              <a:srgbClr val="000000"/>
            </a:solidFill>
            <a:ln w="15840">
              <a:noFill/>
            </a:ln>
          </p:spPr>
        </p:sp>
        <p:sp>
          <p:nvSpPr>
            <p:cNvPr id="3033" name="Freeform 49"/>
            <p:cNvSpPr/>
            <p:nvPr/>
          </p:nvSpPr>
          <p:spPr>
            <a:xfrm>
              <a:off x="1055880" y="1358640"/>
              <a:ext cx="73800" cy="271440"/>
            </a:xfrm>
            <a:custGeom>
              <a:avLst/>
              <a:gdLst/>
              <a:ahLst/>
              <a:rect l="0" t="0" r="r" b="b"/>
              <a:pathLst>
                <a:path w="205" h="754">
                  <a:moveTo>
                    <a:pt x="121" y="101"/>
                  </a:moveTo>
                  <a:cubicBezTo>
                    <a:pt x="121" y="70"/>
                    <a:pt x="137" y="22"/>
                    <a:pt x="199" y="17"/>
                  </a:cubicBezTo>
                  <a:cubicBezTo>
                    <a:pt x="202" y="15"/>
                    <a:pt x="204" y="12"/>
                    <a:pt x="204" y="9"/>
                  </a:cubicBezTo>
                  <a:cubicBezTo>
                    <a:pt x="204" y="0"/>
                    <a:pt x="199" y="0"/>
                    <a:pt x="194" y="0"/>
                  </a:cubicBezTo>
                  <a:cubicBezTo>
                    <a:pt x="135" y="0"/>
                    <a:pt x="83" y="38"/>
                    <a:pt x="83" y="94"/>
                  </a:cubicBezTo>
                  <a:lnTo>
                    <a:pt x="83" y="265"/>
                  </a:lnTo>
                  <a:cubicBezTo>
                    <a:pt x="83" y="296"/>
                    <a:pt x="83" y="320"/>
                    <a:pt x="60" y="344"/>
                  </a:cubicBezTo>
                  <a:cubicBezTo>
                    <a:pt x="40" y="366"/>
                    <a:pt x="18" y="368"/>
                    <a:pt x="5" y="368"/>
                  </a:cubicBezTo>
                  <a:cubicBezTo>
                    <a:pt x="3" y="370"/>
                    <a:pt x="0" y="373"/>
                    <a:pt x="0" y="376"/>
                  </a:cubicBezTo>
                  <a:cubicBezTo>
                    <a:pt x="0" y="385"/>
                    <a:pt x="4" y="385"/>
                    <a:pt x="9" y="385"/>
                  </a:cubicBezTo>
                  <a:cubicBezTo>
                    <a:pt x="47" y="388"/>
                    <a:pt x="74" y="416"/>
                    <a:pt x="81" y="452"/>
                  </a:cubicBezTo>
                  <a:cubicBezTo>
                    <a:pt x="83" y="460"/>
                    <a:pt x="83" y="462"/>
                    <a:pt x="83" y="489"/>
                  </a:cubicBezTo>
                  <a:lnTo>
                    <a:pt x="83" y="638"/>
                  </a:lnTo>
                  <a:cubicBezTo>
                    <a:pt x="83" y="669"/>
                    <a:pt x="83" y="695"/>
                    <a:pt x="111" y="722"/>
                  </a:cubicBezTo>
                  <a:cubicBezTo>
                    <a:pt x="133" y="744"/>
                    <a:pt x="170" y="753"/>
                    <a:pt x="194" y="753"/>
                  </a:cubicBezTo>
                  <a:cubicBezTo>
                    <a:pt x="199" y="753"/>
                    <a:pt x="204" y="753"/>
                    <a:pt x="204" y="744"/>
                  </a:cubicBezTo>
                  <a:cubicBezTo>
                    <a:pt x="204" y="738"/>
                    <a:pt x="200" y="738"/>
                    <a:pt x="195" y="738"/>
                  </a:cubicBezTo>
                  <a:cubicBezTo>
                    <a:pt x="159" y="734"/>
                    <a:pt x="130" y="710"/>
                    <a:pt x="124" y="671"/>
                  </a:cubicBezTo>
                  <a:cubicBezTo>
                    <a:pt x="121" y="664"/>
                    <a:pt x="121" y="662"/>
                    <a:pt x="121" y="637"/>
                  </a:cubicBezTo>
                  <a:lnTo>
                    <a:pt x="121" y="477"/>
                  </a:lnTo>
                  <a:cubicBezTo>
                    <a:pt x="121" y="443"/>
                    <a:pt x="117" y="430"/>
                    <a:pt x="99" y="406"/>
                  </a:cubicBezTo>
                  <a:cubicBezTo>
                    <a:pt x="86" y="390"/>
                    <a:pt x="69" y="383"/>
                    <a:pt x="53" y="376"/>
                  </a:cubicBezTo>
                  <a:cubicBezTo>
                    <a:pt x="100" y="359"/>
                    <a:pt x="121" y="325"/>
                    <a:pt x="121" y="281"/>
                  </a:cubicBezTo>
                  <a:lnTo>
                    <a:pt x="121" y="101"/>
                  </a:lnTo>
                </a:path>
              </a:pathLst>
            </a:custGeom>
            <a:solidFill>
              <a:srgbClr val="000000"/>
            </a:solidFill>
            <a:ln w="15840">
              <a:noFill/>
            </a:ln>
          </p:spPr>
        </p:sp>
        <p:sp>
          <p:nvSpPr>
            <p:cNvPr id="3034" name="Freeform 50"/>
            <p:cNvSpPr/>
            <p:nvPr/>
          </p:nvSpPr>
          <p:spPr>
            <a:xfrm>
              <a:off x="1149840" y="1377000"/>
              <a:ext cx="170280" cy="185760"/>
            </a:xfrm>
            <a:custGeom>
              <a:avLst/>
              <a:gdLst/>
              <a:ahLst/>
              <a:rect l="0" t="0" r="r" b="b"/>
              <a:pathLst>
                <a:path w="473" h="516">
                  <a:moveTo>
                    <a:pt x="263" y="205"/>
                  </a:moveTo>
                  <a:lnTo>
                    <a:pt x="215" y="55"/>
                  </a:lnTo>
                  <a:cubicBezTo>
                    <a:pt x="212" y="50"/>
                    <a:pt x="212" y="46"/>
                    <a:pt x="212" y="44"/>
                  </a:cubicBezTo>
                  <a:cubicBezTo>
                    <a:pt x="212" y="41"/>
                    <a:pt x="221" y="26"/>
                    <a:pt x="246" y="24"/>
                  </a:cubicBezTo>
                  <a:cubicBezTo>
                    <a:pt x="251" y="22"/>
                    <a:pt x="256" y="22"/>
                    <a:pt x="256" y="9"/>
                  </a:cubicBezTo>
                  <a:cubicBezTo>
                    <a:pt x="256" y="0"/>
                    <a:pt x="250" y="0"/>
                    <a:pt x="248" y="0"/>
                  </a:cubicBezTo>
                  <a:cubicBezTo>
                    <a:pt x="225" y="0"/>
                    <a:pt x="200" y="2"/>
                    <a:pt x="176" y="2"/>
                  </a:cubicBezTo>
                  <a:cubicBezTo>
                    <a:pt x="161" y="2"/>
                    <a:pt x="126" y="0"/>
                    <a:pt x="112" y="0"/>
                  </a:cubicBezTo>
                  <a:cubicBezTo>
                    <a:pt x="108" y="0"/>
                    <a:pt x="101" y="0"/>
                    <a:pt x="101" y="15"/>
                  </a:cubicBezTo>
                  <a:cubicBezTo>
                    <a:pt x="101" y="24"/>
                    <a:pt x="107" y="24"/>
                    <a:pt x="114" y="24"/>
                  </a:cubicBezTo>
                  <a:cubicBezTo>
                    <a:pt x="150" y="24"/>
                    <a:pt x="152" y="31"/>
                    <a:pt x="157" y="48"/>
                  </a:cubicBezTo>
                  <a:lnTo>
                    <a:pt x="225" y="258"/>
                  </a:lnTo>
                  <a:lnTo>
                    <a:pt x="104" y="430"/>
                  </a:lnTo>
                  <a:lnTo>
                    <a:pt x="96" y="438"/>
                  </a:lnTo>
                  <a:cubicBezTo>
                    <a:pt x="69" y="477"/>
                    <a:pt x="42" y="489"/>
                    <a:pt x="13" y="491"/>
                  </a:cubicBezTo>
                  <a:cubicBezTo>
                    <a:pt x="5" y="493"/>
                    <a:pt x="0" y="493"/>
                    <a:pt x="0" y="507"/>
                  </a:cubicBezTo>
                  <a:cubicBezTo>
                    <a:pt x="0" y="508"/>
                    <a:pt x="0" y="515"/>
                    <a:pt x="8" y="515"/>
                  </a:cubicBezTo>
                  <a:cubicBezTo>
                    <a:pt x="25" y="515"/>
                    <a:pt x="43" y="513"/>
                    <a:pt x="61" y="513"/>
                  </a:cubicBezTo>
                  <a:cubicBezTo>
                    <a:pt x="82" y="513"/>
                    <a:pt x="105" y="515"/>
                    <a:pt x="125" y="515"/>
                  </a:cubicBezTo>
                  <a:cubicBezTo>
                    <a:pt x="129" y="515"/>
                    <a:pt x="135" y="515"/>
                    <a:pt x="135" y="500"/>
                  </a:cubicBezTo>
                  <a:cubicBezTo>
                    <a:pt x="135" y="493"/>
                    <a:pt x="130" y="491"/>
                    <a:pt x="129" y="491"/>
                  </a:cubicBezTo>
                  <a:cubicBezTo>
                    <a:pt x="124" y="491"/>
                    <a:pt x="107" y="489"/>
                    <a:pt x="107" y="469"/>
                  </a:cubicBezTo>
                  <a:cubicBezTo>
                    <a:pt x="107" y="457"/>
                    <a:pt x="114" y="445"/>
                    <a:pt x="121" y="435"/>
                  </a:cubicBezTo>
                  <a:lnTo>
                    <a:pt x="180" y="353"/>
                  </a:lnTo>
                  <a:lnTo>
                    <a:pt x="232" y="279"/>
                  </a:lnTo>
                  <a:lnTo>
                    <a:pt x="289" y="459"/>
                  </a:lnTo>
                  <a:cubicBezTo>
                    <a:pt x="291" y="467"/>
                    <a:pt x="293" y="469"/>
                    <a:pt x="293" y="471"/>
                  </a:cubicBezTo>
                  <a:cubicBezTo>
                    <a:pt x="293" y="476"/>
                    <a:pt x="281" y="489"/>
                    <a:pt x="259" y="491"/>
                  </a:cubicBezTo>
                  <a:cubicBezTo>
                    <a:pt x="252" y="493"/>
                    <a:pt x="247" y="493"/>
                    <a:pt x="247" y="507"/>
                  </a:cubicBezTo>
                  <a:cubicBezTo>
                    <a:pt x="247" y="515"/>
                    <a:pt x="254" y="515"/>
                    <a:pt x="256" y="515"/>
                  </a:cubicBezTo>
                  <a:cubicBezTo>
                    <a:pt x="272" y="515"/>
                    <a:pt x="312" y="513"/>
                    <a:pt x="328" y="513"/>
                  </a:cubicBezTo>
                  <a:cubicBezTo>
                    <a:pt x="342" y="513"/>
                    <a:pt x="377" y="515"/>
                    <a:pt x="392" y="515"/>
                  </a:cubicBezTo>
                  <a:cubicBezTo>
                    <a:pt x="395" y="515"/>
                    <a:pt x="403" y="515"/>
                    <a:pt x="403" y="501"/>
                  </a:cubicBezTo>
                  <a:cubicBezTo>
                    <a:pt x="403" y="491"/>
                    <a:pt x="397" y="491"/>
                    <a:pt x="393" y="491"/>
                  </a:cubicBezTo>
                  <a:cubicBezTo>
                    <a:pt x="354" y="491"/>
                    <a:pt x="353" y="489"/>
                    <a:pt x="343" y="459"/>
                  </a:cubicBezTo>
                  <a:cubicBezTo>
                    <a:pt x="321" y="388"/>
                    <a:pt x="282" y="270"/>
                    <a:pt x="269" y="226"/>
                  </a:cubicBezTo>
                  <a:cubicBezTo>
                    <a:pt x="308" y="173"/>
                    <a:pt x="368" y="82"/>
                    <a:pt x="386" y="62"/>
                  </a:cubicBezTo>
                  <a:cubicBezTo>
                    <a:pt x="403" y="44"/>
                    <a:pt x="425" y="26"/>
                    <a:pt x="459" y="24"/>
                  </a:cubicBezTo>
                  <a:cubicBezTo>
                    <a:pt x="467" y="22"/>
                    <a:pt x="472" y="22"/>
                    <a:pt x="472" y="9"/>
                  </a:cubicBezTo>
                  <a:cubicBezTo>
                    <a:pt x="472" y="7"/>
                    <a:pt x="472" y="0"/>
                    <a:pt x="464" y="0"/>
                  </a:cubicBezTo>
                  <a:cubicBezTo>
                    <a:pt x="448" y="0"/>
                    <a:pt x="429" y="2"/>
                    <a:pt x="411" y="2"/>
                  </a:cubicBezTo>
                  <a:cubicBezTo>
                    <a:pt x="390" y="2"/>
                    <a:pt x="368" y="0"/>
                    <a:pt x="347" y="0"/>
                  </a:cubicBezTo>
                  <a:cubicBezTo>
                    <a:pt x="343" y="0"/>
                    <a:pt x="337" y="0"/>
                    <a:pt x="337" y="15"/>
                  </a:cubicBezTo>
                  <a:cubicBezTo>
                    <a:pt x="337" y="21"/>
                    <a:pt x="340" y="22"/>
                    <a:pt x="343" y="24"/>
                  </a:cubicBezTo>
                  <a:cubicBezTo>
                    <a:pt x="349" y="24"/>
                    <a:pt x="367" y="26"/>
                    <a:pt x="367" y="46"/>
                  </a:cubicBezTo>
                  <a:cubicBezTo>
                    <a:pt x="367" y="58"/>
                    <a:pt x="360" y="67"/>
                    <a:pt x="355" y="74"/>
                  </a:cubicBezTo>
                  <a:lnTo>
                    <a:pt x="263" y="205"/>
                  </a:lnTo>
                </a:path>
              </a:pathLst>
            </a:custGeom>
            <a:solidFill>
              <a:srgbClr val="000000"/>
            </a:solidFill>
            <a:ln w="15840">
              <a:noFill/>
            </a:ln>
          </p:spPr>
        </p:sp>
        <p:sp>
          <p:nvSpPr>
            <p:cNvPr id="3035" name="Freeform 51"/>
            <p:cNvSpPr/>
            <p:nvPr/>
          </p:nvSpPr>
          <p:spPr>
            <a:xfrm>
              <a:off x="1321560" y="1476720"/>
              <a:ext cx="44280" cy="128520"/>
            </a:xfrm>
            <a:custGeom>
              <a:avLst/>
              <a:gdLst/>
              <a:ahLst/>
              <a:rect l="0" t="0" r="r" b="b"/>
              <a:pathLst>
                <a:path w="123" h="357">
                  <a:moveTo>
                    <a:pt x="112" y="21"/>
                  </a:moveTo>
                  <a:cubicBezTo>
                    <a:pt x="112" y="12"/>
                    <a:pt x="107" y="0"/>
                    <a:pt x="96" y="0"/>
                  </a:cubicBezTo>
                  <a:cubicBezTo>
                    <a:pt x="85" y="0"/>
                    <a:pt x="73" y="14"/>
                    <a:pt x="73" y="29"/>
                  </a:cubicBezTo>
                  <a:cubicBezTo>
                    <a:pt x="73" y="38"/>
                    <a:pt x="78" y="50"/>
                    <a:pt x="90" y="50"/>
                  </a:cubicBezTo>
                  <a:cubicBezTo>
                    <a:pt x="101" y="50"/>
                    <a:pt x="112" y="34"/>
                    <a:pt x="112" y="21"/>
                  </a:cubicBezTo>
                  <a:moveTo>
                    <a:pt x="30" y="289"/>
                  </a:moveTo>
                  <a:cubicBezTo>
                    <a:pt x="27" y="296"/>
                    <a:pt x="26" y="301"/>
                    <a:pt x="26" y="311"/>
                  </a:cubicBezTo>
                  <a:cubicBezTo>
                    <a:pt x="26" y="335"/>
                    <a:pt x="42" y="356"/>
                    <a:pt x="64" y="356"/>
                  </a:cubicBezTo>
                  <a:cubicBezTo>
                    <a:pt x="105" y="356"/>
                    <a:pt x="122" y="282"/>
                    <a:pt x="122" y="276"/>
                  </a:cubicBezTo>
                  <a:cubicBezTo>
                    <a:pt x="122" y="269"/>
                    <a:pt x="117" y="269"/>
                    <a:pt x="116" y="269"/>
                  </a:cubicBezTo>
                  <a:cubicBezTo>
                    <a:pt x="111" y="269"/>
                    <a:pt x="111" y="272"/>
                    <a:pt x="108" y="277"/>
                  </a:cubicBezTo>
                  <a:cubicBezTo>
                    <a:pt x="99" y="320"/>
                    <a:pt x="81" y="341"/>
                    <a:pt x="65" y="341"/>
                  </a:cubicBezTo>
                  <a:cubicBezTo>
                    <a:pt x="57" y="341"/>
                    <a:pt x="56" y="334"/>
                    <a:pt x="56" y="323"/>
                  </a:cubicBezTo>
                  <a:cubicBezTo>
                    <a:pt x="56" y="310"/>
                    <a:pt x="59" y="301"/>
                    <a:pt x="62" y="289"/>
                  </a:cubicBezTo>
                  <a:cubicBezTo>
                    <a:pt x="66" y="274"/>
                    <a:pt x="70" y="260"/>
                    <a:pt x="75" y="246"/>
                  </a:cubicBezTo>
                  <a:cubicBezTo>
                    <a:pt x="78" y="234"/>
                    <a:pt x="92" y="185"/>
                    <a:pt x="95" y="180"/>
                  </a:cubicBezTo>
                  <a:cubicBezTo>
                    <a:pt x="96" y="175"/>
                    <a:pt x="98" y="168"/>
                    <a:pt x="98" y="163"/>
                  </a:cubicBezTo>
                  <a:cubicBezTo>
                    <a:pt x="98" y="137"/>
                    <a:pt x="81" y="118"/>
                    <a:pt x="59" y="118"/>
                  </a:cubicBezTo>
                  <a:cubicBezTo>
                    <a:pt x="18" y="118"/>
                    <a:pt x="0" y="190"/>
                    <a:pt x="0" y="199"/>
                  </a:cubicBezTo>
                  <a:cubicBezTo>
                    <a:pt x="0" y="205"/>
                    <a:pt x="5" y="205"/>
                    <a:pt x="7" y="205"/>
                  </a:cubicBezTo>
                  <a:cubicBezTo>
                    <a:pt x="13" y="205"/>
                    <a:pt x="13" y="202"/>
                    <a:pt x="14" y="197"/>
                  </a:cubicBezTo>
                  <a:cubicBezTo>
                    <a:pt x="25" y="151"/>
                    <a:pt x="43" y="132"/>
                    <a:pt x="57" y="132"/>
                  </a:cubicBezTo>
                  <a:cubicBezTo>
                    <a:pt x="64" y="132"/>
                    <a:pt x="68" y="137"/>
                    <a:pt x="68" y="151"/>
                  </a:cubicBezTo>
                  <a:cubicBezTo>
                    <a:pt x="68" y="163"/>
                    <a:pt x="65" y="171"/>
                    <a:pt x="55" y="204"/>
                  </a:cubicBezTo>
                  <a:lnTo>
                    <a:pt x="30" y="289"/>
                  </a:lnTo>
                </a:path>
              </a:pathLst>
            </a:custGeom>
            <a:solidFill>
              <a:srgbClr val="000000"/>
            </a:solidFill>
            <a:ln w="15840">
              <a:noFill/>
            </a:ln>
          </p:spPr>
        </p:sp>
        <p:sp>
          <p:nvSpPr>
            <p:cNvPr id="3036" name="Freeform 52"/>
            <p:cNvSpPr/>
            <p:nvPr/>
          </p:nvSpPr>
          <p:spPr>
            <a:xfrm>
              <a:off x="1451880" y="1448640"/>
              <a:ext cx="183600" cy="91440"/>
            </a:xfrm>
            <a:custGeom>
              <a:avLst/>
              <a:gdLst/>
              <a:ahLst/>
              <a:rect l="0" t="0" r="r" b="b"/>
              <a:pathLst>
                <a:path w="510" h="254">
                  <a:moveTo>
                    <a:pt x="77" y="56"/>
                  </a:moveTo>
                  <a:cubicBezTo>
                    <a:pt x="70" y="48"/>
                    <a:pt x="66" y="48"/>
                    <a:pt x="65" y="48"/>
                  </a:cubicBezTo>
                  <a:cubicBezTo>
                    <a:pt x="61" y="48"/>
                    <a:pt x="60" y="48"/>
                    <a:pt x="48" y="63"/>
                  </a:cubicBezTo>
                  <a:lnTo>
                    <a:pt x="9" y="108"/>
                  </a:lnTo>
                  <a:cubicBezTo>
                    <a:pt x="3" y="116"/>
                    <a:pt x="0" y="120"/>
                    <a:pt x="0" y="127"/>
                  </a:cubicBezTo>
                  <a:cubicBezTo>
                    <a:pt x="0" y="135"/>
                    <a:pt x="5" y="142"/>
                    <a:pt x="12" y="142"/>
                  </a:cubicBezTo>
                  <a:cubicBezTo>
                    <a:pt x="14" y="142"/>
                    <a:pt x="16" y="142"/>
                    <a:pt x="26" y="130"/>
                  </a:cubicBezTo>
                  <a:cubicBezTo>
                    <a:pt x="38" y="116"/>
                    <a:pt x="49" y="101"/>
                    <a:pt x="65" y="84"/>
                  </a:cubicBezTo>
                  <a:lnTo>
                    <a:pt x="143" y="178"/>
                  </a:lnTo>
                  <a:cubicBezTo>
                    <a:pt x="144" y="178"/>
                    <a:pt x="155" y="190"/>
                    <a:pt x="157" y="193"/>
                  </a:cubicBezTo>
                  <a:cubicBezTo>
                    <a:pt x="165" y="204"/>
                    <a:pt x="167" y="204"/>
                    <a:pt x="170" y="204"/>
                  </a:cubicBezTo>
                  <a:cubicBezTo>
                    <a:pt x="174" y="204"/>
                    <a:pt x="176" y="204"/>
                    <a:pt x="189" y="190"/>
                  </a:cubicBezTo>
                  <a:lnTo>
                    <a:pt x="234" y="135"/>
                  </a:lnTo>
                  <a:lnTo>
                    <a:pt x="277" y="84"/>
                  </a:lnTo>
                  <a:lnTo>
                    <a:pt x="319" y="133"/>
                  </a:lnTo>
                  <a:cubicBezTo>
                    <a:pt x="325" y="142"/>
                    <a:pt x="327" y="142"/>
                    <a:pt x="338" y="142"/>
                  </a:cubicBezTo>
                  <a:lnTo>
                    <a:pt x="462" y="142"/>
                  </a:lnTo>
                  <a:cubicBezTo>
                    <a:pt x="457" y="147"/>
                    <a:pt x="424" y="185"/>
                    <a:pt x="405" y="253"/>
                  </a:cubicBezTo>
                  <a:lnTo>
                    <a:pt x="423" y="253"/>
                  </a:lnTo>
                  <a:cubicBezTo>
                    <a:pt x="432" y="217"/>
                    <a:pt x="454" y="164"/>
                    <a:pt x="509" y="127"/>
                  </a:cubicBezTo>
                  <a:cubicBezTo>
                    <a:pt x="454" y="87"/>
                    <a:pt x="432" y="34"/>
                    <a:pt x="423" y="0"/>
                  </a:cubicBezTo>
                  <a:lnTo>
                    <a:pt x="405" y="0"/>
                  </a:lnTo>
                  <a:cubicBezTo>
                    <a:pt x="424" y="68"/>
                    <a:pt x="457" y="104"/>
                    <a:pt x="462" y="111"/>
                  </a:cubicBezTo>
                  <a:lnTo>
                    <a:pt x="334" y="111"/>
                  </a:lnTo>
                  <a:cubicBezTo>
                    <a:pt x="312" y="84"/>
                    <a:pt x="306" y="75"/>
                    <a:pt x="293" y="60"/>
                  </a:cubicBezTo>
                  <a:cubicBezTo>
                    <a:pt x="282" y="48"/>
                    <a:pt x="281" y="48"/>
                    <a:pt x="277" y="48"/>
                  </a:cubicBezTo>
                  <a:cubicBezTo>
                    <a:pt x="273" y="48"/>
                    <a:pt x="272" y="50"/>
                    <a:pt x="265" y="56"/>
                  </a:cubicBezTo>
                  <a:cubicBezTo>
                    <a:pt x="264" y="58"/>
                    <a:pt x="183" y="154"/>
                    <a:pt x="170" y="169"/>
                  </a:cubicBezTo>
                  <a:lnTo>
                    <a:pt x="77" y="56"/>
                  </a:lnTo>
                </a:path>
              </a:pathLst>
            </a:custGeom>
            <a:solidFill>
              <a:srgbClr val="000000"/>
            </a:solidFill>
            <a:ln w="15840">
              <a:noFill/>
            </a:ln>
          </p:spPr>
        </p:sp>
        <p:sp>
          <p:nvSpPr>
            <p:cNvPr id="3037" name="Freeform 53"/>
            <p:cNvSpPr/>
            <p:nvPr/>
          </p:nvSpPr>
          <p:spPr>
            <a:xfrm>
              <a:off x="1710360" y="1377000"/>
              <a:ext cx="150120" cy="185760"/>
            </a:xfrm>
            <a:custGeom>
              <a:avLst/>
              <a:gdLst/>
              <a:ahLst/>
              <a:rect l="0" t="0" r="r" b="b"/>
              <a:pathLst>
                <a:path w="417" h="516">
                  <a:moveTo>
                    <a:pt x="323" y="86"/>
                  </a:moveTo>
                  <a:lnTo>
                    <a:pt x="330" y="75"/>
                  </a:lnTo>
                  <a:cubicBezTo>
                    <a:pt x="347" y="53"/>
                    <a:pt x="367" y="27"/>
                    <a:pt x="406" y="24"/>
                  </a:cubicBezTo>
                  <a:cubicBezTo>
                    <a:pt x="411" y="22"/>
                    <a:pt x="416" y="22"/>
                    <a:pt x="416" y="9"/>
                  </a:cubicBezTo>
                  <a:cubicBezTo>
                    <a:pt x="416" y="3"/>
                    <a:pt x="414" y="0"/>
                    <a:pt x="410" y="0"/>
                  </a:cubicBezTo>
                  <a:cubicBezTo>
                    <a:pt x="394" y="0"/>
                    <a:pt x="377" y="2"/>
                    <a:pt x="363" y="2"/>
                  </a:cubicBezTo>
                  <a:cubicBezTo>
                    <a:pt x="343" y="2"/>
                    <a:pt x="324" y="0"/>
                    <a:pt x="304" y="0"/>
                  </a:cubicBezTo>
                  <a:cubicBezTo>
                    <a:pt x="302" y="0"/>
                    <a:pt x="294" y="0"/>
                    <a:pt x="294" y="14"/>
                  </a:cubicBezTo>
                  <a:cubicBezTo>
                    <a:pt x="294" y="22"/>
                    <a:pt x="299" y="24"/>
                    <a:pt x="303" y="24"/>
                  </a:cubicBezTo>
                  <a:cubicBezTo>
                    <a:pt x="307" y="24"/>
                    <a:pt x="324" y="26"/>
                    <a:pt x="324" y="41"/>
                  </a:cubicBezTo>
                  <a:cubicBezTo>
                    <a:pt x="324" y="53"/>
                    <a:pt x="310" y="74"/>
                    <a:pt x="308" y="77"/>
                  </a:cubicBezTo>
                  <a:lnTo>
                    <a:pt x="174" y="279"/>
                  </a:lnTo>
                  <a:lnTo>
                    <a:pt x="112" y="55"/>
                  </a:lnTo>
                  <a:cubicBezTo>
                    <a:pt x="108" y="44"/>
                    <a:pt x="108" y="43"/>
                    <a:pt x="108" y="41"/>
                  </a:cubicBezTo>
                  <a:cubicBezTo>
                    <a:pt x="108" y="24"/>
                    <a:pt x="137" y="24"/>
                    <a:pt x="142" y="24"/>
                  </a:cubicBezTo>
                  <a:cubicBezTo>
                    <a:pt x="150" y="24"/>
                    <a:pt x="156" y="24"/>
                    <a:pt x="156" y="9"/>
                  </a:cubicBezTo>
                  <a:cubicBezTo>
                    <a:pt x="156" y="0"/>
                    <a:pt x="150" y="0"/>
                    <a:pt x="147" y="0"/>
                  </a:cubicBezTo>
                  <a:cubicBezTo>
                    <a:pt x="131" y="0"/>
                    <a:pt x="91" y="2"/>
                    <a:pt x="75" y="2"/>
                  </a:cubicBezTo>
                  <a:cubicBezTo>
                    <a:pt x="61" y="2"/>
                    <a:pt x="25" y="0"/>
                    <a:pt x="10" y="0"/>
                  </a:cubicBezTo>
                  <a:cubicBezTo>
                    <a:pt x="8" y="0"/>
                    <a:pt x="0" y="0"/>
                    <a:pt x="0" y="15"/>
                  </a:cubicBezTo>
                  <a:cubicBezTo>
                    <a:pt x="0" y="24"/>
                    <a:pt x="5" y="24"/>
                    <a:pt x="13" y="24"/>
                  </a:cubicBezTo>
                  <a:cubicBezTo>
                    <a:pt x="48" y="24"/>
                    <a:pt x="49" y="31"/>
                    <a:pt x="55" y="50"/>
                  </a:cubicBezTo>
                  <a:lnTo>
                    <a:pt x="125" y="298"/>
                  </a:lnTo>
                  <a:cubicBezTo>
                    <a:pt x="126" y="299"/>
                    <a:pt x="127" y="308"/>
                    <a:pt x="127" y="310"/>
                  </a:cubicBezTo>
                  <a:cubicBezTo>
                    <a:pt x="127" y="311"/>
                    <a:pt x="105" y="433"/>
                    <a:pt x="101" y="447"/>
                  </a:cubicBezTo>
                  <a:cubicBezTo>
                    <a:pt x="95" y="489"/>
                    <a:pt x="94" y="491"/>
                    <a:pt x="48" y="491"/>
                  </a:cubicBezTo>
                  <a:cubicBezTo>
                    <a:pt x="38" y="491"/>
                    <a:pt x="33" y="491"/>
                    <a:pt x="33" y="507"/>
                  </a:cubicBezTo>
                  <a:cubicBezTo>
                    <a:pt x="33" y="515"/>
                    <a:pt x="39" y="515"/>
                    <a:pt x="40" y="515"/>
                  </a:cubicBezTo>
                  <a:cubicBezTo>
                    <a:pt x="57" y="515"/>
                    <a:pt x="96" y="513"/>
                    <a:pt x="113" y="513"/>
                  </a:cubicBezTo>
                  <a:cubicBezTo>
                    <a:pt x="129" y="513"/>
                    <a:pt x="170" y="515"/>
                    <a:pt x="186" y="515"/>
                  </a:cubicBezTo>
                  <a:cubicBezTo>
                    <a:pt x="190" y="515"/>
                    <a:pt x="198" y="515"/>
                    <a:pt x="198" y="500"/>
                  </a:cubicBezTo>
                  <a:cubicBezTo>
                    <a:pt x="198" y="491"/>
                    <a:pt x="193" y="491"/>
                    <a:pt x="181" y="491"/>
                  </a:cubicBezTo>
                  <a:cubicBezTo>
                    <a:pt x="180" y="491"/>
                    <a:pt x="169" y="491"/>
                    <a:pt x="159" y="491"/>
                  </a:cubicBezTo>
                  <a:cubicBezTo>
                    <a:pt x="147" y="489"/>
                    <a:pt x="144" y="488"/>
                    <a:pt x="144" y="477"/>
                  </a:cubicBezTo>
                  <a:cubicBezTo>
                    <a:pt x="144" y="472"/>
                    <a:pt x="150" y="447"/>
                    <a:pt x="152" y="431"/>
                  </a:cubicBezTo>
                  <a:lnTo>
                    <a:pt x="172" y="325"/>
                  </a:lnTo>
                  <a:cubicBezTo>
                    <a:pt x="174" y="310"/>
                    <a:pt x="176" y="308"/>
                    <a:pt x="180" y="301"/>
                  </a:cubicBezTo>
                  <a:lnTo>
                    <a:pt x="323" y="86"/>
                  </a:lnTo>
                </a:path>
              </a:pathLst>
            </a:custGeom>
            <a:solidFill>
              <a:srgbClr val="000000"/>
            </a:solidFill>
            <a:ln w="15840">
              <a:noFill/>
            </a:ln>
          </p:spPr>
        </p:sp>
        <p:sp>
          <p:nvSpPr>
            <p:cNvPr id="3038" name="Freeform 54"/>
            <p:cNvSpPr/>
            <p:nvPr/>
          </p:nvSpPr>
          <p:spPr>
            <a:xfrm>
              <a:off x="1822680" y="1476720"/>
              <a:ext cx="64080" cy="165600"/>
            </a:xfrm>
            <a:custGeom>
              <a:avLst/>
              <a:gdLst/>
              <a:ahLst/>
              <a:rect l="0" t="0" r="r" b="b"/>
              <a:pathLst>
                <a:path w="178" h="460">
                  <a:moveTo>
                    <a:pt x="177" y="21"/>
                  </a:moveTo>
                  <a:cubicBezTo>
                    <a:pt x="177" y="10"/>
                    <a:pt x="172" y="0"/>
                    <a:pt x="161" y="0"/>
                  </a:cubicBezTo>
                  <a:cubicBezTo>
                    <a:pt x="150" y="0"/>
                    <a:pt x="138" y="15"/>
                    <a:pt x="138" y="29"/>
                  </a:cubicBezTo>
                  <a:cubicBezTo>
                    <a:pt x="138" y="38"/>
                    <a:pt x="143" y="50"/>
                    <a:pt x="155" y="50"/>
                  </a:cubicBezTo>
                  <a:cubicBezTo>
                    <a:pt x="165" y="50"/>
                    <a:pt x="177" y="36"/>
                    <a:pt x="177" y="21"/>
                  </a:cubicBezTo>
                  <a:moveTo>
                    <a:pt x="91" y="376"/>
                  </a:moveTo>
                  <a:cubicBezTo>
                    <a:pt x="85" y="412"/>
                    <a:pt x="64" y="443"/>
                    <a:pt x="39" y="443"/>
                  </a:cubicBezTo>
                  <a:cubicBezTo>
                    <a:pt x="34" y="443"/>
                    <a:pt x="30" y="442"/>
                    <a:pt x="25" y="440"/>
                  </a:cubicBezTo>
                  <a:cubicBezTo>
                    <a:pt x="35" y="433"/>
                    <a:pt x="39" y="421"/>
                    <a:pt x="39" y="412"/>
                  </a:cubicBezTo>
                  <a:cubicBezTo>
                    <a:pt x="39" y="400"/>
                    <a:pt x="31" y="394"/>
                    <a:pt x="23" y="394"/>
                  </a:cubicBezTo>
                  <a:cubicBezTo>
                    <a:pt x="10" y="394"/>
                    <a:pt x="0" y="407"/>
                    <a:pt x="0" y="424"/>
                  </a:cubicBezTo>
                  <a:cubicBezTo>
                    <a:pt x="0" y="445"/>
                    <a:pt x="16" y="459"/>
                    <a:pt x="40" y="459"/>
                  </a:cubicBezTo>
                  <a:cubicBezTo>
                    <a:pt x="64" y="459"/>
                    <a:pt x="112" y="440"/>
                    <a:pt x="124" y="375"/>
                  </a:cubicBezTo>
                  <a:lnTo>
                    <a:pt x="160" y="185"/>
                  </a:lnTo>
                  <a:cubicBezTo>
                    <a:pt x="161" y="180"/>
                    <a:pt x="163" y="175"/>
                    <a:pt x="163" y="168"/>
                  </a:cubicBezTo>
                  <a:cubicBezTo>
                    <a:pt x="163" y="139"/>
                    <a:pt x="143" y="118"/>
                    <a:pt x="118" y="118"/>
                  </a:cubicBezTo>
                  <a:cubicBezTo>
                    <a:pt x="74" y="118"/>
                    <a:pt x="48" y="190"/>
                    <a:pt x="48" y="199"/>
                  </a:cubicBezTo>
                  <a:cubicBezTo>
                    <a:pt x="48" y="205"/>
                    <a:pt x="53" y="205"/>
                    <a:pt x="55" y="205"/>
                  </a:cubicBezTo>
                  <a:cubicBezTo>
                    <a:pt x="60" y="205"/>
                    <a:pt x="60" y="204"/>
                    <a:pt x="64" y="195"/>
                  </a:cubicBezTo>
                  <a:cubicBezTo>
                    <a:pt x="73" y="164"/>
                    <a:pt x="94" y="132"/>
                    <a:pt x="117" y="132"/>
                  </a:cubicBezTo>
                  <a:cubicBezTo>
                    <a:pt x="127" y="132"/>
                    <a:pt x="131" y="140"/>
                    <a:pt x="131" y="157"/>
                  </a:cubicBezTo>
                  <a:cubicBezTo>
                    <a:pt x="131" y="164"/>
                    <a:pt x="130" y="171"/>
                    <a:pt x="130" y="175"/>
                  </a:cubicBezTo>
                  <a:lnTo>
                    <a:pt x="91" y="376"/>
                  </a:lnTo>
                </a:path>
              </a:pathLst>
            </a:custGeom>
            <a:solidFill>
              <a:srgbClr val="000000"/>
            </a:solidFill>
            <a:ln w="15840">
              <a:noFill/>
            </a:ln>
          </p:spPr>
        </p:sp>
        <p:sp>
          <p:nvSpPr>
            <p:cNvPr id="3039" name="Freeform 55"/>
            <p:cNvSpPr/>
            <p:nvPr/>
          </p:nvSpPr>
          <p:spPr>
            <a:xfrm>
              <a:off x="1933560" y="1358640"/>
              <a:ext cx="9360" cy="271440"/>
            </a:xfrm>
            <a:custGeom>
              <a:avLst/>
              <a:gdLst/>
              <a:ahLst/>
              <a:rect l="0" t="0" r="r" b="b"/>
              <a:pathLst>
                <a:path w="26" h="754">
                  <a:moveTo>
                    <a:pt x="25" y="27"/>
                  </a:moveTo>
                  <a:cubicBezTo>
                    <a:pt x="25" y="14"/>
                    <a:pt x="25" y="0"/>
                    <a:pt x="12" y="0"/>
                  </a:cubicBezTo>
                  <a:cubicBezTo>
                    <a:pt x="0" y="0"/>
                    <a:pt x="0" y="14"/>
                    <a:pt x="0" y="27"/>
                  </a:cubicBezTo>
                  <a:lnTo>
                    <a:pt x="0" y="726"/>
                  </a:lnTo>
                  <a:cubicBezTo>
                    <a:pt x="0" y="739"/>
                    <a:pt x="0" y="753"/>
                    <a:pt x="12" y="753"/>
                  </a:cubicBezTo>
                  <a:cubicBezTo>
                    <a:pt x="25" y="753"/>
                    <a:pt x="25" y="739"/>
                    <a:pt x="25" y="726"/>
                  </a:cubicBezTo>
                  <a:lnTo>
                    <a:pt x="25" y="27"/>
                  </a:lnTo>
                </a:path>
              </a:pathLst>
            </a:custGeom>
            <a:solidFill>
              <a:srgbClr val="000000"/>
            </a:solidFill>
            <a:ln w="15840">
              <a:noFill/>
            </a:ln>
          </p:spPr>
        </p:sp>
        <p:sp>
          <p:nvSpPr>
            <p:cNvPr id="3040" name="Freeform 56"/>
            <p:cNvSpPr/>
            <p:nvPr/>
          </p:nvSpPr>
          <p:spPr>
            <a:xfrm>
              <a:off x="1984680" y="1381320"/>
              <a:ext cx="68760" cy="181440"/>
            </a:xfrm>
            <a:custGeom>
              <a:avLst/>
              <a:gdLst/>
              <a:ahLst/>
              <a:rect l="0" t="0" r="r" b="b"/>
              <a:pathLst>
                <a:path w="191" h="504">
                  <a:moveTo>
                    <a:pt x="118" y="19"/>
                  </a:moveTo>
                  <a:cubicBezTo>
                    <a:pt x="118" y="2"/>
                    <a:pt x="118" y="0"/>
                    <a:pt x="104" y="0"/>
                  </a:cubicBezTo>
                  <a:cubicBezTo>
                    <a:pt x="69" y="48"/>
                    <a:pt x="18" y="48"/>
                    <a:pt x="0" y="48"/>
                  </a:cubicBezTo>
                  <a:lnTo>
                    <a:pt x="0" y="72"/>
                  </a:lnTo>
                  <a:cubicBezTo>
                    <a:pt x="12" y="72"/>
                    <a:pt x="46" y="72"/>
                    <a:pt x="75" y="51"/>
                  </a:cubicBezTo>
                  <a:lnTo>
                    <a:pt x="75" y="443"/>
                  </a:lnTo>
                  <a:cubicBezTo>
                    <a:pt x="75" y="471"/>
                    <a:pt x="74" y="479"/>
                    <a:pt x="22" y="479"/>
                  </a:cubicBezTo>
                  <a:lnTo>
                    <a:pt x="4" y="479"/>
                  </a:lnTo>
                  <a:lnTo>
                    <a:pt x="4" y="503"/>
                  </a:lnTo>
                  <a:cubicBezTo>
                    <a:pt x="23" y="500"/>
                    <a:pt x="74" y="500"/>
                    <a:pt x="96" y="500"/>
                  </a:cubicBezTo>
                  <a:cubicBezTo>
                    <a:pt x="120" y="500"/>
                    <a:pt x="169" y="500"/>
                    <a:pt x="190" y="503"/>
                  </a:cubicBezTo>
                  <a:lnTo>
                    <a:pt x="190" y="479"/>
                  </a:lnTo>
                  <a:lnTo>
                    <a:pt x="172" y="479"/>
                  </a:lnTo>
                  <a:cubicBezTo>
                    <a:pt x="120" y="479"/>
                    <a:pt x="118" y="471"/>
                    <a:pt x="118" y="443"/>
                  </a:cubicBezTo>
                  <a:lnTo>
                    <a:pt x="118" y="19"/>
                  </a:lnTo>
                </a:path>
              </a:pathLst>
            </a:custGeom>
            <a:solidFill>
              <a:srgbClr val="000000"/>
            </a:solidFill>
            <a:ln w="15840">
              <a:noFill/>
            </a:ln>
          </p:spPr>
        </p:sp>
        <p:sp>
          <p:nvSpPr>
            <p:cNvPr id="3041" name="Freeform 57"/>
            <p:cNvSpPr/>
            <p:nvPr/>
          </p:nvSpPr>
          <p:spPr>
            <a:xfrm>
              <a:off x="214344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3042" name="Freeform 58"/>
            <p:cNvSpPr/>
            <p:nvPr/>
          </p:nvSpPr>
          <p:spPr>
            <a:xfrm>
              <a:off x="2349720" y="1382760"/>
              <a:ext cx="55080" cy="182880"/>
            </a:xfrm>
            <a:custGeom>
              <a:avLst/>
              <a:gdLst/>
              <a:ahLst/>
              <a:rect l="0" t="0" r="r" b="b"/>
              <a:pathLst>
                <a:path w="153" h="508">
                  <a:moveTo>
                    <a:pt x="147" y="27"/>
                  </a:moveTo>
                  <a:cubicBezTo>
                    <a:pt x="147" y="12"/>
                    <a:pt x="139" y="0"/>
                    <a:pt x="126" y="0"/>
                  </a:cubicBezTo>
                  <a:cubicBezTo>
                    <a:pt x="111" y="0"/>
                    <a:pt x="95" y="19"/>
                    <a:pt x="95" y="39"/>
                  </a:cubicBezTo>
                  <a:cubicBezTo>
                    <a:pt x="95" y="55"/>
                    <a:pt x="103" y="67"/>
                    <a:pt x="116" y="67"/>
                  </a:cubicBezTo>
                  <a:cubicBezTo>
                    <a:pt x="130" y="67"/>
                    <a:pt x="147" y="50"/>
                    <a:pt x="147" y="27"/>
                  </a:cubicBezTo>
                  <a:moveTo>
                    <a:pt x="103" y="311"/>
                  </a:moveTo>
                  <a:cubicBezTo>
                    <a:pt x="111" y="289"/>
                    <a:pt x="111" y="287"/>
                    <a:pt x="116" y="267"/>
                  </a:cubicBezTo>
                  <a:cubicBezTo>
                    <a:pt x="121" y="252"/>
                    <a:pt x="124" y="241"/>
                    <a:pt x="124" y="228"/>
                  </a:cubicBezTo>
                  <a:cubicBezTo>
                    <a:pt x="124" y="193"/>
                    <a:pt x="105" y="166"/>
                    <a:pt x="75" y="166"/>
                  </a:cubicBezTo>
                  <a:cubicBezTo>
                    <a:pt x="22" y="166"/>
                    <a:pt x="0" y="274"/>
                    <a:pt x="0" y="281"/>
                  </a:cubicBezTo>
                  <a:cubicBezTo>
                    <a:pt x="0" y="289"/>
                    <a:pt x="5" y="289"/>
                    <a:pt x="7" y="289"/>
                  </a:cubicBezTo>
                  <a:cubicBezTo>
                    <a:pt x="13" y="289"/>
                    <a:pt x="13" y="287"/>
                    <a:pt x="16" y="276"/>
                  </a:cubicBezTo>
                  <a:cubicBezTo>
                    <a:pt x="31" y="204"/>
                    <a:pt x="55" y="181"/>
                    <a:pt x="74" y="181"/>
                  </a:cubicBezTo>
                  <a:cubicBezTo>
                    <a:pt x="79" y="181"/>
                    <a:pt x="88" y="181"/>
                    <a:pt x="88" y="205"/>
                  </a:cubicBezTo>
                  <a:cubicBezTo>
                    <a:pt x="88" y="222"/>
                    <a:pt x="85" y="238"/>
                    <a:pt x="82" y="245"/>
                  </a:cubicBezTo>
                  <a:cubicBezTo>
                    <a:pt x="78" y="265"/>
                    <a:pt x="52" y="353"/>
                    <a:pt x="43" y="385"/>
                  </a:cubicBezTo>
                  <a:cubicBezTo>
                    <a:pt x="36" y="404"/>
                    <a:pt x="30" y="430"/>
                    <a:pt x="30" y="445"/>
                  </a:cubicBezTo>
                  <a:cubicBezTo>
                    <a:pt x="30" y="481"/>
                    <a:pt x="49" y="507"/>
                    <a:pt x="77" y="507"/>
                  </a:cubicBezTo>
                  <a:cubicBezTo>
                    <a:pt x="131" y="507"/>
                    <a:pt x="152" y="397"/>
                    <a:pt x="152" y="390"/>
                  </a:cubicBezTo>
                  <a:cubicBezTo>
                    <a:pt x="152" y="383"/>
                    <a:pt x="147" y="383"/>
                    <a:pt x="146" y="383"/>
                  </a:cubicBezTo>
                  <a:cubicBezTo>
                    <a:pt x="139" y="383"/>
                    <a:pt x="139" y="385"/>
                    <a:pt x="137" y="397"/>
                  </a:cubicBezTo>
                  <a:cubicBezTo>
                    <a:pt x="126" y="445"/>
                    <a:pt x="107" y="491"/>
                    <a:pt x="78" y="491"/>
                  </a:cubicBezTo>
                  <a:cubicBezTo>
                    <a:pt x="68" y="491"/>
                    <a:pt x="64" y="483"/>
                    <a:pt x="64" y="465"/>
                  </a:cubicBezTo>
                  <a:cubicBezTo>
                    <a:pt x="64" y="447"/>
                    <a:pt x="68" y="436"/>
                    <a:pt x="81" y="390"/>
                  </a:cubicBezTo>
                  <a:lnTo>
                    <a:pt x="103" y="311"/>
                  </a:lnTo>
                </a:path>
              </a:pathLst>
            </a:custGeom>
            <a:solidFill>
              <a:srgbClr val="000000"/>
            </a:solidFill>
            <a:ln w="15840">
              <a:noFill/>
            </a:ln>
          </p:spPr>
        </p:sp>
        <p:sp>
          <p:nvSpPr>
            <p:cNvPr id="3043" name="Freeform 59"/>
            <p:cNvSpPr/>
            <p:nvPr/>
          </p:nvSpPr>
          <p:spPr>
            <a:xfrm>
              <a:off x="248868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3044" name="Freeform 60"/>
            <p:cNvSpPr/>
            <p:nvPr/>
          </p:nvSpPr>
          <p:spPr>
            <a:xfrm>
              <a:off x="2694600" y="1441800"/>
              <a:ext cx="169560" cy="123480"/>
            </a:xfrm>
            <a:custGeom>
              <a:avLst/>
              <a:gdLst/>
              <a:ahLst/>
              <a:rect l="0" t="0" r="r" b="b"/>
              <a:pathLst>
                <a:path w="471" h="343">
                  <a:moveTo>
                    <a:pt x="34" y="289"/>
                  </a:moveTo>
                  <a:cubicBezTo>
                    <a:pt x="33" y="301"/>
                    <a:pt x="29" y="318"/>
                    <a:pt x="29" y="322"/>
                  </a:cubicBezTo>
                  <a:cubicBezTo>
                    <a:pt x="29" y="335"/>
                    <a:pt x="36" y="342"/>
                    <a:pt x="46" y="342"/>
                  </a:cubicBezTo>
                  <a:cubicBezTo>
                    <a:pt x="52" y="342"/>
                    <a:pt x="62" y="335"/>
                    <a:pt x="66" y="322"/>
                  </a:cubicBezTo>
                  <a:cubicBezTo>
                    <a:pt x="68" y="320"/>
                    <a:pt x="74" y="284"/>
                    <a:pt x="77" y="265"/>
                  </a:cubicBezTo>
                  <a:lnTo>
                    <a:pt x="90" y="197"/>
                  </a:lnTo>
                  <a:cubicBezTo>
                    <a:pt x="94" y="181"/>
                    <a:pt x="96" y="164"/>
                    <a:pt x="100" y="147"/>
                  </a:cubicBezTo>
                  <a:cubicBezTo>
                    <a:pt x="101" y="133"/>
                    <a:pt x="107" y="111"/>
                    <a:pt x="107" y="110"/>
                  </a:cubicBezTo>
                  <a:cubicBezTo>
                    <a:pt x="116" y="86"/>
                    <a:pt x="146" y="17"/>
                    <a:pt x="200" y="17"/>
                  </a:cubicBezTo>
                  <a:cubicBezTo>
                    <a:pt x="226" y="17"/>
                    <a:pt x="232" y="44"/>
                    <a:pt x="232" y="70"/>
                  </a:cubicBezTo>
                  <a:cubicBezTo>
                    <a:pt x="232" y="89"/>
                    <a:pt x="228" y="110"/>
                    <a:pt x="222" y="132"/>
                  </a:cubicBezTo>
                  <a:lnTo>
                    <a:pt x="207" y="219"/>
                  </a:lnTo>
                  <a:lnTo>
                    <a:pt x="195" y="277"/>
                  </a:lnTo>
                  <a:cubicBezTo>
                    <a:pt x="193" y="293"/>
                    <a:pt x="189" y="318"/>
                    <a:pt x="189" y="322"/>
                  </a:cubicBezTo>
                  <a:cubicBezTo>
                    <a:pt x="189" y="335"/>
                    <a:pt x="196" y="342"/>
                    <a:pt x="204" y="342"/>
                  </a:cubicBezTo>
                  <a:cubicBezTo>
                    <a:pt x="222" y="342"/>
                    <a:pt x="226" y="323"/>
                    <a:pt x="230" y="299"/>
                  </a:cubicBezTo>
                  <a:cubicBezTo>
                    <a:pt x="238" y="257"/>
                    <a:pt x="260" y="147"/>
                    <a:pt x="265" y="116"/>
                  </a:cubicBezTo>
                  <a:cubicBezTo>
                    <a:pt x="267" y="108"/>
                    <a:pt x="297" y="17"/>
                    <a:pt x="359" y="17"/>
                  </a:cubicBezTo>
                  <a:cubicBezTo>
                    <a:pt x="384" y="17"/>
                    <a:pt x="390" y="43"/>
                    <a:pt x="390" y="70"/>
                  </a:cubicBezTo>
                  <a:cubicBezTo>
                    <a:pt x="390" y="113"/>
                    <a:pt x="367" y="199"/>
                    <a:pt x="355" y="240"/>
                  </a:cubicBezTo>
                  <a:cubicBezTo>
                    <a:pt x="350" y="257"/>
                    <a:pt x="347" y="265"/>
                    <a:pt x="347" y="281"/>
                  </a:cubicBezTo>
                  <a:cubicBezTo>
                    <a:pt x="347" y="317"/>
                    <a:pt x="367" y="342"/>
                    <a:pt x="394" y="342"/>
                  </a:cubicBezTo>
                  <a:cubicBezTo>
                    <a:pt x="449" y="342"/>
                    <a:pt x="470" y="233"/>
                    <a:pt x="470" y="226"/>
                  </a:cubicBezTo>
                  <a:cubicBezTo>
                    <a:pt x="470" y="219"/>
                    <a:pt x="464" y="219"/>
                    <a:pt x="463" y="219"/>
                  </a:cubicBezTo>
                  <a:cubicBezTo>
                    <a:pt x="457" y="219"/>
                    <a:pt x="457" y="221"/>
                    <a:pt x="454" y="233"/>
                  </a:cubicBezTo>
                  <a:cubicBezTo>
                    <a:pt x="445" y="272"/>
                    <a:pt x="427" y="325"/>
                    <a:pt x="395" y="325"/>
                  </a:cubicBezTo>
                  <a:cubicBezTo>
                    <a:pt x="385" y="325"/>
                    <a:pt x="381" y="318"/>
                    <a:pt x="381" y="301"/>
                  </a:cubicBezTo>
                  <a:cubicBezTo>
                    <a:pt x="381" y="282"/>
                    <a:pt x="386" y="264"/>
                    <a:pt x="392" y="246"/>
                  </a:cubicBezTo>
                  <a:cubicBezTo>
                    <a:pt x="403" y="207"/>
                    <a:pt x="427" y="123"/>
                    <a:pt x="427" y="80"/>
                  </a:cubicBezTo>
                  <a:cubicBezTo>
                    <a:pt x="427" y="33"/>
                    <a:pt x="405" y="0"/>
                    <a:pt x="362" y="0"/>
                  </a:cubicBezTo>
                  <a:cubicBezTo>
                    <a:pt x="319" y="0"/>
                    <a:pt x="289" y="33"/>
                    <a:pt x="268" y="74"/>
                  </a:cubicBezTo>
                  <a:cubicBezTo>
                    <a:pt x="267" y="63"/>
                    <a:pt x="265" y="38"/>
                    <a:pt x="250" y="19"/>
                  </a:cubicBezTo>
                  <a:cubicBezTo>
                    <a:pt x="235" y="3"/>
                    <a:pt x="217" y="0"/>
                    <a:pt x="203" y="0"/>
                  </a:cubicBezTo>
                  <a:cubicBezTo>
                    <a:pt x="151" y="0"/>
                    <a:pt x="122" y="48"/>
                    <a:pt x="113" y="65"/>
                  </a:cubicBezTo>
                  <a:cubicBezTo>
                    <a:pt x="111" y="22"/>
                    <a:pt x="86" y="0"/>
                    <a:pt x="60" y="0"/>
                  </a:cubicBezTo>
                  <a:cubicBezTo>
                    <a:pt x="34" y="0"/>
                    <a:pt x="23" y="29"/>
                    <a:pt x="18" y="43"/>
                  </a:cubicBezTo>
                  <a:cubicBezTo>
                    <a:pt x="8" y="70"/>
                    <a:pt x="0" y="115"/>
                    <a:pt x="0" y="116"/>
                  </a:cubicBezTo>
                  <a:cubicBezTo>
                    <a:pt x="0" y="123"/>
                    <a:pt x="5" y="123"/>
                    <a:pt x="7" y="123"/>
                  </a:cubicBezTo>
                  <a:cubicBezTo>
                    <a:pt x="13" y="123"/>
                    <a:pt x="13" y="123"/>
                    <a:pt x="17" y="106"/>
                  </a:cubicBezTo>
                  <a:cubicBezTo>
                    <a:pt x="26" y="53"/>
                    <a:pt x="38" y="17"/>
                    <a:pt x="59" y="17"/>
                  </a:cubicBezTo>
                  <a:cubicBezTo>
                    <a:pt x="68" y="17"/>
                    <a:pt x="77" y="22"/>
                    <a:pt x="77" y="51"/>
                  </a:cubicBezTo>
                  <a:cubicBezTo>
                    <a:pt x="77" y="67"/>
                    <a:pt x="74" y="75"/>
                    <a:pt x="68" y="115"/>
                  </a:cubicBezTo>
                  <a:lnTo>
                    <a:pt x="34" y="289"/>
                  </a:lnTo>
                </a:path>
              </a:pathLst>
            </a:custGeom>
            <a:solidFill>
              <a:srgbClr val="000000"/>
            </a:solidFill>
            <a:ln w="15840">
              <a:noFill/>
            </a:ln>
          </p:spPr>
        </p:sp>
        <p:sp>
          <p:nvSpPr>
            <p:cNvPr id="3045" name="Freeform 61"/>
            <p:cNvSpPr/>
            <p:nvPr/>
          </p:nvSpPr>
          <p:spPr>
            <a:xfrm>
              <a:off x="2887200" y="1532880"/>
              <a:ext cx="24840" cy="81720"/>
            </a:xfrm>
            <a:custGeom>
              <a:avLst/>
              <a:gdLst/>
              <a:ahLst/>
              <a:rect l="0" t="0" r="r" b="b"/>
              <a:pathLst>
                <a:path w="69" h="227">
                  <a:moveTo>
                    <a:pt x="68" y="79"/>
                  </a:moveTo>
                  <a:cubicBezTo>
                    <a:pt x="68" y="29"/>
                    <a:pt x="53" y="0"/>
                    <a:pt x="31" y="0"/>
                  </a:cubicBezTo>
                  <a:cubicBezTo>
                    <a:pt x="12" y="0"/>
                    <a:pt x="0" y="19"/>
                    <a:pt x="0" y="39"/>
                  </a:cubicBezTo>
                  <a:cubicBezTo>
                    <a:pt x="0" y="60"/>
                    <a:pt x="12" y="80"/>
                    <a:pt x="31" y="80"/>
                  </a:cubicBezTo>
                  <a:cubicBezTo>
                    <a:pt x="38" y="80"/>
                    <a:pt x="46" y="77"/>
                    <a:pt x="51" y="70"/>
                  </a:cubicBezTo>
                  <a:cubicBezTo>
                    <a:pt x="53" y="68"/>
                    <a:pt x="53" y="68"/>
                    <a:pt x="55" y="68"/>
                  </a:cubicBezTo>
                  <a:cubicBezTo>
                    <a:pt x="55" y="68"/>
                    <a:pt x="56" y="68"/>
                    <a:pt x="56" y="79"/>
                  </a:cubicBezTo>
                  <a:cubicBezTo>
                    <a:pt x="56" y="135"/>
                    <a:pt x="35" y="181"/>
                    <a:pt x="16" y="205"/>
                  </a:cubicBezTo>
                  <a:cubicBezTo>
                    <a:pt x="9" y="214"/>
                    <a:pt x="9" y="216"/>
                    <a:pt x="9" y="217"/>
                  </a:cubicBezTo>
                  <a:cubicBezTo>
                    <a:pt x="9" y="224"/>
                    <a:pt x="12" y="226"/>
                    <a:pt x="16" y="226"/>
                  </a:cubicBezTo>
                  <a:cubicBezTo>
                    <a:pt x="22" y="226"/>
                    <a:pt x="68" y="168"/>
                    <a:pt x="68" y="79"/>
                  </a:cubicBezTo>
                </a:path>
              </a:pathLst>
            </a:custGeom>
            <a:solidFill>
              <a:srgbClr val="000000"/>
            </a:solidFill>
            <a:ln w="15840">
              <a:noFill/>
            </a:ln>
          </p:spPr>
        </p:sp>
        <p:sp>
          <p:nvSpPr>
            <p:cNvPr id="3046" name="Freeform 62"/>
            <p:cNvSpPr/>
            <p:nvPr/>
          </p:nvSpPr>
          <p:spPr>
            <a:xfrm>
              <a:off x="2979360" y="1381320"/>
              <a:ext cx="68760" cy="181440"/>
            </a:xfrm>
            <a:custGeom>
              <a:avLst/>
              <a:gdLst/>
              <a:ahLst/>
              <a:rect l="0" t="0" r="r" b="b"/>
              <a:pathLst>
                <a:path w="191" h="504">
                  <a:moveTo>
                    <a:pt x="118" y="19"/>
                  </a:moveTo>
                  <a:cubicBezTo>
                    <a:pt x="118" y="2"/>
                    <a:pt x="118" y="0"/>
                    <a:pt x="104" y="0"/>
                  </a:cubicBezTo>
                  <a:cubicBezTo>
                    <a:pt x="69" y="48"/>
                    <a:pt x="18" y="48"/>
                    <a:pt x="0" y="48"/>
                  </a:cubicBezTo>
                  <a:lnTo>
                    <a:pt x="0" y="72"/>
                  </a:lnTo>
                  <a:cubicBezTo>
                    <a:pt x="12" y="72"/>
                    <a:pt x="46" y="72"/>
                    <a:pt x="75" y="51"/>
                  </a:cubicBezTo>
                  <a:lnTo>
                    <a:pt x="75" y="443"/>
                  </a:lnTo>
                  <a:cubicBezTo>
                    <a:pt x="75" y="471"/>
                    <a:pt x="74" y="479"/>
                    <a:pt x="22" y="479"/>
                  </a:cubicBezTo>
                  <a:lnTo>
                    <a:pt x="4" y="479"/>
                  </a:lnTo>
                  <a:lnTo>
                    <a:pt x="4" y="503"/>
                  </a:lnTo>
                  <a:cubicBezTo>
                    <a:pt x="23" y="500"/>
                    <a:pt x="74" y="500"/>
                    <a:pt x="96" y="500"/>
                  </a:cubicBezTo>
                  <a:cubicBezTo>
                    <a:pt x="120" y="500"/>
                    <a:pt x="169" y="500"/>
                    <a:pt x="190" y="503"/>
                  </a:cubicBezTo>
                  <a:lnTo>
                    <a:pt x="190" y="479"/>
                  </a:lnTo>
                  <a:lnTo>
                    <a:pt x="172" y="479"/>
                  </a:lnTo>
                  <a:cubicBezTo>
                    <a:pt x="120" y="479"/>
                    <a:pt x="118" y="471"/>
                    <a:pt x="118" y="443"/>
                  </a:cubicBezTo>
                  <a:lnTo>
                    <a:pt x="118" y="19"/>
                  </a:lnTo>
                </a:path>
              </a:pathLst>
            </a:custGeom>
            <a:solidFill>
              <a:srgbClr val="000000"/>
            </a:solidFill>
            <a:ln w="15840">
              <a:noFill/>
            </a:ln>
          </p:spPr>
        </p:sp>
        <p:sp>
          <p:nvSpPr>
            <p:cNvPr id="3047" name="Freeform 63"/>
            <p:cNvSpPr/>
            <p:nvPr/>
          </p:nvSpPr>
          <p:spPr>
            <a:xfrm>
              <a:off x="313812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3048" name="Freeform 64"/>
            <p:cNvSpPr/>
            <p:nvPr/>
          </p:nvSpPr>
          <p:spPr>
            <a:xfrm>
              <a:off x="3335400" y="1382760"/>
              <a:ext cx="84960" cy="235080"/>
            </a:xfrm>
            <a:custGeom>
              <a:avLst/>
              <a:gdLst/>
              <a:ahLst/>
              <a:rect l="0" t="0" r="r" b="b"/>
              <a:pathLst>
                <a:path w="236" h="653">
                  <a:moveTo>
                    <a:pt x="235" y="27"/>
                  </a:moveTo>
                  <a:cubicBezTo>
                    <a:pt x="235" y="12"/>
                    <a:pt x="228" y="0"/>
                    <a:pt x="213" y="0"/>
                  </a:cubicBezTo>
                  <a:cubicBezTo>
                    <a:pt x="200" y="0"/>
                    <a:pt x="183" y="17"/>
                    <a:pt x="183" y="39"/>
                  </a:cubicBezTo>
                  <a:cubicBezTo>
                    <a:pt x="183" y="55"/>
                    <a:pt x="191" y="67"/>
                    <a:pt x="204" y="67"/>
                  </a:cubicBezTo>
                  <a:cubicBezTo>
                    <a:pt x="220" y="67"/>
                    <a:pt x="235" y="48"/>
                    <a:pt x="235" y="27"/>
                  </a:cubicBezTo>
                  <a:moveTo>
                    <a:pt x="120" y="536"/>
                  </a:moveTo>
                  <a:cubicBezTo>
                    <a:pt x="109" y="594"/>
                    <a:pt x="82" y="637"/>
                    <a:pt x="49" y="637"/>
                  </a:cubicBezTo>
                  <a:cubicBezTo>
                    <a:pt x="46" y="637"/>
                    <a:pt x="38" y="637"/>
                    <a:pt x="27" y="630"/>
                  </a:cubicBezTo>
                  <a:cubicBezTo>
                    <a:pt x="44" y="625"/>
                    <a:pt x="53" y="604"/>
                    <a:pt x="53" y="589"/>
                  </a:cubicBezTo>
                  <a:cubicBezTo>
                    <a:pt x="53" y="577"/>
                    <a:pt x="47" y="563"/>
                    <a:pt x="31" y="563"/>
                  </a:cubicBezTo>
                  <a:cubicBezTo>
                    <a:pt x="17" y="563"/>
                    <a:pt x="0" y="578"/>
                    <a:pt x="0" y="606"/>
                  </a:cubicBezTo>
                  <a:cubicBezTo>
                    <a:pt x="0" y="637"/>
                    <a:pt x="23" y="652"/>
                    <a:pt x="51" y="652"/>
                  </a:cubicBezTo>
                  <a:cubicBezTo>
                    <a:pt x="91" y="652"/>
                    <a:pt x="144" y="613"/>
                    <a:pt x="159" y="539"/>
                  </a:cubicBezTo>
                  <a:lnTo>
                    <a:pt x="212" y="262"/>
                  </a:lnTo>
                  <a:cubicBezTo>
                    <a:pt x="215" y="246"/>
                    <a:pt x="215" y="236"/>
                    <a:pt x="215" y="234"/>
                  </a:cubicBezTo>
                  <a:cubicBezTo>
                    <a:pt x="215" y="192"/>
                    <a:pt x="190" y="164"/>
                    <a:pt x="161" y="164"/>
                  </a:cubicBezTo>
                  <a:cubicBezTo>
                    <a:pt x="103" y="164"/>
                    <a:pt x="70" y="274"/>
                    <a:pt x="70" y="281"/>
                  </a:cubicBezTo>
                  <a:cubicBezTo>
                    <a:pt x="70" y="289"/>
                    <a:pt x="75" y="289"/>
                    <a:pt x="77" y="289"/>
                  </a:cubicBezTo>
                  <a:cubicBezTo>
                    <a:pt x="82" y="289"/>
                    <a:pt x="83" y="287"/>
                    <a:pt x="87" y="274"/>
                  </a:cubicBezTo>
                  <a:cubicBezTo>
                    <a:pt x="101" y="228"/>
                    <a:pt x="127" y="181"/>
                    <a:pt x="160" y="181"/>
                  </a:cubicBezTo>
                  <a:cubicBezTo>
                    <a:pt x="168" y="181"/>
                    <a:pt x="178" y="185"/>
                    <a:pt x="178" y="216"/>
                  </a:cubicBezTo>
                  <a:cubicBezTo>
                    <a:pt x="178" y="234"/>
                    <a:pt x="177" y="241"/>
                    <a:pt x="174" y="255"/>
                  </a:cubicBezTo>
                  <a:lnTo>
                    <a:pt x="120" y="536"/>
                  </a:lnTo>
                </a:path>
              </a:pathLst>
            </a:custGeom>
            <a:solidFill>
              <a:srgbClr val="000000"/>
            </a:solidFill>
            <a:ln w="15840">
              <a:noFill/>
            </a:ln>
          </p:spPr>
        </p:sp>
        <p:sp>
          <p:nvSpPr>
            <p:cNvPr id="3049" name="Freeform 65"/>
            <p:cNvSpPr/>
            <p:nvPr/>
          </p:nvSpPr>
          <p:spPr>
            <a:xfrm>
              <a:off x="3509280" y="1389240"/>
              <a:ext cx="126360" cy="210600"/>
            </a:xfrm>
            <a:custGeom>
              <a:avLst/>
              <a:gdLst/>
              <a:ahLst/>
              <a:rect l="0" t="0" r="r" b="b"/>
              <a:pathLst>
                <a:path w="351" h="585">
                  <a:moveTo>
                    <a:pt x="340" y="33"/>
                  </a:moveTo>
                  <a:cubicBezTo>
                    <a:pt x="346" y="27"/>
                    <a:pt x="350" y="24"/>
                    <a:pt x="350" y="15"/>
                  </a:cubicBezTo>
                  <a:cubicBezTo>
                    <a:pt x="350" y="7"/>
                    <a:pt x="346" y="0"/>
                    <a:pt x="340" y="0"/>
                  </a:cubicBezTo>
                  <a:cubicBezTo>
                    <a:pt x="336" y="0"/>
                    <a:pt x="330" y="3"/>
                    <a:pt x="329" y="5"/>
                  </a:cubicBezTo>
                  <a:lnTo>
                    <a:pt x="12" y="202"/>
                  </a:lnTo>
                  <a:cubicBezTo>
                    <a:pt x="1" y="207"/>
                    <a:pt x="0" y="212"/>
                    <a:pt x="0" y="219"/>
                  </a:cubicBezTo>
                  <a:cubicBezTo>
                    <a:pt x="0" y="226"/>
                    <a:pt x="4" y="231"/>
                    <a:pt x="12" y="234"/>
                  </a:cubicBezTo>
                  <a:lnTo>
                    <a:pt x="329" y="431"/>
                  </a:lnTo>
                  <a:cubicBezTo>
                    <a:pt x="336" y="436"/>
                    <a:pt x="337" y="436"/>
                    <a:pt x="340" y="436"/>
                  </a:cubicBezTo>
                  <a:cubicBezTo>
                    <a:pt x="345" y="436"/>
                    <a:pt x="350" y="430"/>
                    <a:pt x="350" y="421"/>
                  </a:cubicBezTo>
                  <a:cubicBezTo>
                    <a:pt x="350" y="414"/>
                    <a:pt x="349" y="411"/>
                    <a:pt x="338" y="404"/>
                  </a:cubicBezTo>
                  <a:lnTo>
                    <a:pt x="39" y="219"/>
                  </a:lnTo>
                  <a:lnTo>
                    <a:pt x="340" y="33"/>
                  </a:lnTo>
                  <a:moveTo>
                    <a:pt x="330" y="584"/>
                  </a:moveTo>
                  <a:cubicBezTo>
                    <a:pt x="340" y="584"/>
                    <a:pt x="350" y="584"/>
                    <a:pt x="350" y="568"/>
                  </a:cubicBezTo>
                  <a:cubicBezTo>
                    <a:pt x="350" y="553"/>
                    <a:pt x="338" y="553"/>
                    <a:pt x="330" y="553"/>
                  </a:cubicBezTo>
                  <a:lnTo>
                    <a:pt x="21" y="553"/>
                  </a:lnTo>
                  <a:cubicBezTo>
                    <a:pt x="12" y="553"/>
                    <a:pt x="0" y="553"/>
                    <a:pt x="0" y="568"/>
                  </a:cubicBezTo>
                  <a:cubicBezTo>
                    <a:pt x="0" y="584"/>
                    <a:pt x="10" y="584"/>
                    <a:pt x="20" y="584"/>
                  </a:cubicBezTo>
                  <a:lnTo>
                    <a:pt x="330" y="584"/>
                  </a:lnTo>
                </a:path>
              </a:pathLst>
            </a:custGeom>
            <a:solidFill>
              <a:srgbClr val="000000"/>
            </a:solidFill>
            <a:ln w="15840">
              <a:noFill/>
            </a:ln>
          </p:spPr>
        </p:sp>
        <p:sp>
          <p:nvSpPr>
            <p:cNvPr id="3050" name="Freeform 66"/>
            <p:cNvSpPr/>
            <p:nvPr/>
          </p:nvSpPr>
          <p:spPr>
            <a:xfrm>
              <a:off x="3715200" y="1441800"/>
              <a:ext cx="112320" cy="123480"/>
            </a:xfrm>
            <a:custGeom>
              <a:avLst/>
              <a:gdLst/>
              <a:ahLst/>
              <a:rect l="0" t="0" r="r" b="b"/>
              <a:pathLst>
                <a:path w="312" h="343">
                  <a:moveTo>
                    <a:pt x="34" y="289"/>
                  </a:moveTo>
                  <a:cubicBezTo>
                    <a:pt x="33" y="301"/>
                    <a:pt x="29" y="318"/>
                    <a:pt x="29" y="322"/>
                  </a:cubicBezTo>
                  <a:cubicBezTo>
                    <a:pt x="29" y="335"/>
                    <a:pt x="36" y="342"/>
                    <a:pt x="46" y="342"/>
                  </a:cubicBezTo>
                  <a:cubicBezTo>
                    <a:pt x="52" y="342"/>
                    <a:pt x="62" y="335"/>
                    <a:pt x="66" y="322"/>
                  </a:cubicBezTo>
                  <a:cubicBezTo>
                    <a:pt x="68" y="320"/>
                    <a:pt x="74" y="284"/>
                    <a:pt x="78" y="265"/>
                  </a:cubicBezTo>
                  <a:lnTo>
                    <a:pt x="90" y="197"/>
                  </a:lnTo>
                  <a:cubicBezTo>
                    <a:pt x="94" y="181"/>
                    <a:pt x="98" y="164"/>
                    <a:pt x="100" y="147"/>
                  </a:cubicBezTo>
                  <a:cubicBezTo>
                    <a:pt x="103" y="133"/>
                    <a:pt x="107" y="111"/>
                    <a:pt x="107" y="110"/>
                  </a:cubicBezTo>
                  <a:cubicBezTo>
                    <a:pt x="116" y="86"/>
                    <a:pt x="146" y="17"/>
                    <a:pt x="200" y="17"/>
                  </a:cubicBezTo>
                  <a:cubicBezTo>
                    <a:pt x="226" y="17"/>
                    <a:pt x="232" y="44"/>
                    <a:pt x="232" y="70"/>
                  </a:cubicBezTo>
                  <a:cubicBezTo>
                    <a:pt x="232" y="116"/>
                    <a:pt x="204" y="214"/>
                    <a:pt x="195" y="245"/>
                  </a:cubicBezTo>
                  <a:cubicBezTo>
                    <a:pt x="190" y="264"/>
                    <a:pt x="189" y="272"/>
                    <a:pt x="189" y="281"/>
                  </a:cubicBezTo>
                  <a:cubicBezTo>
                    <a:pt x="189" y="317"/>
                    <a:pt x="209" y="342"/>
                    <a:pt x="235" y="342"/>
                  </a:cubicBezTo>
                  <a:cubicBezTo>
                    <a:pt x="290" y="342"/>
                    <a:pt x="311" y="233"/>
                    <a:pt x="311" y="226"/>
                  </a:cubicBezTo>
                  <a:cubicBezTo>
                    <a:pt x="311" y="219"/>
                    <a:pt x="306" y="219"/>
                    <a:pt x="304" y="219"/>
                  </a:cubicBezTo>
                  <a:cubicBezTo>
                    <a:pt x="298" y="219"/>
                    <a:pt x="298" y="221"/>
                    <a:pt x="295" y="233"/>
                  </a:cubicBezTo>
                  <a:cubicBezTo>
                    <a:pt x="284" y="284"/>
                    <a:pt x="265" y="325"/>
                    <a:pt x="237" y="325"/>
                  </a:cubicBezTo>
                  <a:cubicBezTo>
                    <a:pt x="228" y="325"/>
                    <a:pt x="224" y="318"/>
                    <a:pt x="224" y="301"/>
                  </a:cubicBezTo>
                  <a:cubicBezTo>
                    <a:pt x="224" y="282"/>
                    <a:pt x="229" y="264"/>
                    <a:pt x="234" y="246"/>
                  </a:cubicBezTo>
                  <a:cubicBezTo>
                    <a:pt x="245" y="207"/>
                    <a:pt x="268" y="123"/>
                    <a:pt x="268" y="80"/>
                  </a:cubicBezTo>
                  <a:cubicBezTo>
                    <a:pt x="268" y="31"/>
                    <a:pt x="243" y="0"/>
                    <a:pt x="203" y="0"/>
                  </a:cubicBezTo>
                  <a:cubicBezTo>
                    <a:pt x="151" y="0"/>
                    <a:pt x="122" y="48"/>
                    <a:pt x="113" y="65"/>
                  </a:cubicBezTo>
                  <a:cubicBezTo>
                    <a:pt x="111" y="24"/>
                    <a:pt x="87" y="0"/>
                    <a:pt x="60" y="0"/>
                  </a:cubicBezTo>
                  <a:cubicBezTo>
                    <a:pt x="34" y="0"/>
                    <a:pt x="23" y="29"/>
                    <a:pt x="17" y="43"/>
                  </a:cubicBezTo>
                  <a:cubicBezTo>
                    <a:pt x="8" y="68"/>
                    <a:pt x="0" y="113"/>
                    <a:pt x="0" y="116"/>
                  </a:cubicBezTo>
                  <a:cubicBezTo>
                    <a:pt x="0" y="123"/>
                    <a:pt x="5" y="123"/>
                    <a:pt x="7" y="123"/>
                  </a:cubicBezTo>
                  <a:cubicBezTo>
                    <a:pt x="13" y="123"/>
                    <a:pt x="13" y="123"/>
                    <a:pt x="17" y="106"/>
                  </a:cubicBezTo>
                  <a:cubicBezTo>
                    <a:pt x="26" y="53"/>
                    <a:pt x="38" y="17"/>
                    <a:pt x="59" y="17"/>
                  </a:cubicBezTo>
                  <a:cubicBezTo>
                    <a:pt x="70" y="17"/>
                    <a:pt x="77" y="26"/>
                    <a:pt x="77" y="51"/>
                  </a:cubicBezTo>
                  <a:cubicBezTo>
                    <a:pt x="77" y="67"/>
                    <a:pt x="74" y="75"/>
                    <a:pt x="68" y="115"/>
                  </a:cubicBezTo>
                  <a:lnTo>
                    <a:pt x="34" y="289"/>
                  </a:lnTo>
                </a:path>
              </a:pathLst>
            </a:custGeom>
            <a:solidFill>
              <a:srgbClr val="000000"/>
            </a:solidFill>
            <a:ln w="15840">
              <a:noFill/>
            </a:ln>
          </p:spPr>
        </p:sp>
        <p:sp>
          <p:nvSpPr>
            <p:cNvPr id="3051" name="Freeform 67"/>
            <p:cNvSpPr/>
            <p:nvPr/>
          </p:nvSpPr>
          <p:spPr>
            <a:xfrm>
              <a:off x="3847320" y="1358640"/>
              <a:ext cx="73800" cy="271440"/>
            </a:xfrm>
            <a:custGeom>
              <a:avLst/>
              <a:gdLst/>
              <a:ahLst/>
              <a:rect l="0" t="0" r="r" b="b"/>
              <a:pathLst>
                <a:path w="205" h="754">
                  <a:moveTo>
                    <a:pt x="83" y="654"/>
                  </a:moveTo>
                  <a:cubicBezTo>
                    <a:pt x="83" y="683"/>
                    <a:pt x="68" y="732"/>
                    <a:pt x="5" y="738"/>
                  </a:cubicBezTo>
                  <a:cubicBezTo>
                    <a:pt x="3" y="738"/>
                    <a:pt x="0" y="741"/>
                    <a:pt x="0" y="744"/>
                  </a:cubicBezTo>
                  <a:cubicBezTo>
                    <a:pt x="0" y="753"/>
                    <a:pt x="7" y="753"/>
                    <a:pt x="12" y="753"/>
                  </a:cubicBezTo>
                  <a:cubicBezTo>
                    <a:pt x="68" y="753"/>
                    <a:pt x="121" y="717"/>
                    <a:pt x="121" y="659"/>
                  </a:cubicBezTo>
                  <a:lnTo>
                    <a:pt x="121" y="488"/>
                  </a:lnTo>
                  <a:cubicBezTo>
                    <a:pt x="121" y="459"/>
                    <a:pt x="121" y="435"/>
                    <a:pt x="144" y="409"/>
                  </a:cubicBezTo>
                  <a:cubicBezTo>
                    <a:pt x="164" y="387"/>
                    <a:pt x="186" y="385"/>
                    <a:pt x="199" y="385"/>
                  </a:cubicBezTo>
                  <a:cubicBezTo>
                    <a:pt x="202" y="385"/>
                    <a:pt x="204" y="382"/>
                    <a:pt x="204" y="376"/>
                  </a:cubicBezTo>
                  <a:cubicBezTo>
                    <a:pt x="204" y="370"/>
                    <a:pt x="200" y="370"/>
                    <a:pt x="195" y="368"/>
                  </a:cubicBezTo>
                  <a:cubicBezTo>
                    <a:pt x="157" y="366"/>
                    <a:pt x="129" y="339"/>
                    <a:pt x="124" y="301"/>
                  </a:cubicBezTo>
                  <a:cubicBezTo>
                    <a:pt x="121" y="293"/>
                    <a:pt x="121" y="291"/>
                    <a:pt x="121" y="265"/>
                  </a:cubicBezTo>
                  <a:lnTo>
                    <a:pt x="121" y="115"/>
                  </a:lnTo>
                  <a:cubicBezTo>
                    <a:pt x="121" y="84"/>
                    <a:pt x="121" y="60"/>
                    <a:pt x="94" y="31"/>
                  </a:cubicBezTo>
                  <a:cubicBezTo>
                    <a:pt x="70" y="7"/>
                    <a:pt x="31" y="0"/>
                    <a:pt x="12" y="0"/>
                  </a:cubicBezTo>
                  <a:cubicBezTo>
                    <a:pt x="7" y="0"/>
                    <a:pt x="0" y="0"/>
                    <a:pt x="0" y="9"/>
                  </a:cubicBezTo>
                  <a:cubicBezTo>
                    <a:pt x="0" y="15"/>
                    <a:pt x="4" y="15"/>
                    <a:pt x="9" y="17"/>
                  </a:cubicBezTo>
                  <a:cubicBezTo>
                    <a:pt x="46" y="19"/>
                    <a:pt x="74" y="44"/>
                    <a:pt x="81" y="82"/>
                  </a:cubicBezTo>
                  <a:cubicBezTo>
                    <a:pt x="83" y="89"/>
                    <a:pt x="83" y="91"/>
                    <a:pt x="83" y="118"/>
                  </a:cubicBezTo>
                  <a:lnTo>
                    <a:pt x="83" y="276"/>
                  </a:lnTo>
                  <a:cubicBezTo>
                    <a:pt x="83" y="310"/>
                    <a:pt x="87" y="323"/>
                    <a:pt x="105" y="347"/>
                  </a:cubicBezTo>
                  <a:cubicBezTo>
                    <a:pt x="118" y="363"/>
                    <a:pt x="134" y="371"/>
                    <a:pt x="151" y="376"/>
                  </a:cubicBezTo>
                  <a:cubicBezTo>
                    <a:pt x="104" y="394"/>
                    <a:pt x="83" y="430"/>
                    <a:pt x="83" y="472"/>
                  </a:cubicBezTo>
                  <a:lnTo>
                    <a:pt x="83" y="654"/>
                  </a:lnTo>
                </a:path>
              </a:pathLst>
            </a:custGeom>
            <a:solidFill>
              <a:srgbClr val="000000"/>
            </a:solidFill>
            <a:ln w="15840">
              <a:noFill/>
            </a:ln>
          </p:spPr>
        </p:sp>
        <p:sp>
          <p:nvSpPr>
            <p:cNvPr id="3052" name="Freeform 68"/>
            <p:cNvSpPr/>
            <p:nvPr/>
          </p:nvSpPr>
          <p:spPr>
            <a:xfrm>
              <a:off x="395316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53" name="Freeform 69"/>
            <p:cNvSpPr/>
            <p:nvPr/>
          </p:nvSpPr>
          <p:spPr>
            <a:xfrm>
              <a:off x="4087440" y="1377000"/>
              <a:ext cx="204480" cy="191880"/>
            </a:xfrm>
            <a:custGeom>
              <a:avLst/>
              <a:gdLst/>
              <a:ahLst/>
              <a:rect l="0" t="0" r="r" b="b"/>
              <a:pathLst>
                <a:path w="568" h="533">
                  <a:moveTo>
                    <a:pt x="510" y="74"/>
                  </a:moveTo>
                  <a:cubicBezTo>
                    <a:pt x="520" y="31"/>
                    <a:pt x="545" y="24"/>
                    <a:pt x="567" y="24"/>
                  </a:cubicBezTo>
                  <a:lnTo>
                    <a:pt x="567" y="0"/>
                  </a:lnTo>
                  <a:cubicBezTo>
                    <a:pt x="550" y="2"/>
                    <a:pt x="532" y="2"/>
                    <a:pt x="515" y="2"/>
                  </a:cubicBezTo>
                  <a:cubicBezTo>
                    <a:pt x="500" y="2"/>
                    <a:pt x="462" y="0"/>
                    <a:pt x="448" y="0"/>
                  </a:cubicBezTo>
                  <a:lnTo>
                    <a:pt x="448" y="24"/>
                  </a:lnTo>
                  <a:cubicBezTo>
                    <a:pt x="485" y="24"/>
                    <a:pt x="497" y="50"/>
                    <a:pt x="497" y="63"/>
                  </a:cubicBezTo>
                  <a:cubicBezTo>
                    <a:pt x="497" y="68"/>
                    <a:pt x="496" y="74"/>
                    <a:pt x="494" y="79"/>
                  </a:cubicBezTo>
                  <a:lnTo>
                    <a:pt x="408" y="426"/>
                  </a:lnTo>
                  <a:lnTo>
                    <a:pt x="316" y="56"/>
                  </a:lnTo>
                  <a:cubicBezTo>
                    <a:pt x="316" y="55"/>
                    <a:pt x="315" y="50"/>
                    <a:pt x="315" y="46"/>
                  </a:cubicBezTo>
                  <a:cubicBezTo>
                    <a:pt x="315" y="24"/>
                    <a:pt x="349" y="24"/>
                    <a:pt x="363" y="24"/>
                  </a:cubicBezTo>
                  <a:lnTo>
                    <a:pt x="363" y="0"/>
                  </a:lnTo>
                  <a:cubicBezTo>
                    <a:pt x="342" y="2"/>
                    <a:pt x="303" y="2"/>
                    <a:pt x="282" y="2"/>
                  </a:cubicBezTo>
                  <a:cubicBezTo>
                    <a:pt x="260" y="2"/>
                    <a:pt x="235" y="0"/>
                    <a:pt x="212" y="0"/>
                  </a:cubicBezTo>
                  <a:lnTo>
                    <a:pt x="212" y="24"/>
                  </a:lnTo>
                  <a:cubicBezTo>
                    <a:pt x="245" y="24"/>
                    <a:pt x="256" y="24"/>
                    <a:pt x="264" y="51"/>
                  </a:cubicBezTo>
                  <a:lnTo>
                    <a:pt x="276" y="103"/>
                  </a:lnTo>
                  <a:lnTo>
                    <a:pt x="196" y="426"/>
                  </a:lnTo>
                  <a:lnTo>
                    <a:pt x="104" y="56"/>
                  </a:lnTo>
                  <a:cubicBezTo>
                    <a:pt x="104" y="53"/>
                    <a:pt x="103" y="48"/>
                    <a:pt x="103" y="46"/>
                  </a:cubicBezTo>
                  <a:cubicBezTo>
                    <a:pt x="103" y="24"/>
                    <a:pt x="137" y="24"/>
                    <a:pt x="151" y="24"/>
                  </a:cubicBezTo>
                  <a:lnTo>
                    <a:pt x="151" y="0"/>
                  </a:lnTo>
                  <a:cubicBezTo>
                    <a:pt x="130" y="2"/>
                    <a:pt x="91" y="2"/>
                    <a:pt x="70" y="2"/>
                  </a:cubicBezTo>
                  <a:cubicBezTo>
                    <a:pt x="48" y="2"/>
                    <a:pt x="23" y="0"/>
                    <a:pt x="0" y="0"/>
                  </a:cubicBezTo>
                  <a:lnTo>
                    <a:pt x="0" y="24"/>
                  </a:lnTo>
                  <a:cubicBezTo>
                    <a:pt x="43" y="24"/>
                    <a:pt x="46" y="27"/>
                    <a:pt x="52" y="55"/>
                  </a:cubicBezTo>
                  <a:lnTo>
                    <a:pt x="167" y="517"/>
                  </a:lnTo>
                  <a:cubicBezTo>
                    <a:pt x="168" y="524"/>
                    <a:pt x="170" y="532"/>
                    <a:pt x="177" y="532"/>
                  </a:cubicBezTo>
                  <a:cubicBezTo>
                    <a:pt x="186" y="532"/>
                    <a:pt x="187" y="527"/>
                    <a:pt x="189" y="517"/>
                  </a:cubicBezTo>
                  <a:lnTo>
                    <a:pt x="284" y="133"/>
                  </a:lnTo>
                  <a:lnTo>
                    <a:pt x="379" y="517"/>
                  </a:lnTo>
                  <a:cubicBezTo>
                    <a:pt x="380" y="524"/>
                    <a:pt x="382" y="532"/>
                    <a:pt x="389" y="532"/>
                  </a:cubicBezTo>
                  <a:cubicBezTo>
                    <a:pt x="398" y="532"/>
                    <a:pt x="398" y="527"/>
                    <a:pt x="401" y="517"/>
                  </a:cubicBezTo>
                  <a:lnTo>
                    <a:pt x="510" y="74"/>
                  </a:lnTo>
                </a:path>
              </a:pathLst>
            </a:custGeom>
            <a:solidFill>
              <a:srgbClr val="000000"/>
            </a:solidFill>
            <a:ln w="15840">
              <a:noFill/>
            </a:ln>
          </p:spPr>
        </p:sp>
        <p:sp>
          <p:nvSpPr>
            <p:cNvPr id="3054" name="Freeform 70"/>
            <p:cNvSpPr/>
            <p:nvPr/>
          </p:nvSpPr>
          <p:spPr>
            <a:xfrm>
              <a:off x="431316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55" name="Freeform 71"/>
            <p:cNvSpPr/>
            <p:nvPr/>
          </p:nvSpPr>
          <p:spPr>
            <a:xfrm>
              <a:off x="4359240" y="1374120"/>
              <a:ext cx="46800" cy="189000"/>
            </a:xfrm>
            <a:custGeom>
              <a:avLst/>
              <a:gdLst/>
              <a:ahLst/>
              <a:rect l="0" t="0" r="r" b="b"/>
              <a:pathLst>
                <a:path w="130" h="525">
                  <a:moveTo>
                    <a:pt x="83" y="0"/>
                  </a:moveTo>
                  <a:lnTo>
                    <a:pt x="0" y="9"/>
                  </a:lnTo>
                  <a:lnTo>
                    <a:pt x="0" y="33"/>
                  </a:lnTo>
                  <a:cubicBezTo>
                    <a:pt x="40" y="33"/>
                    <a:pt x="46" y="38"/>
                    <a:pt x="46" y="74"/>
                  </a:cubicBezTo>
                  <a:lnTo>
                    <a:pt x="46" y="465"/>
                  </a:lnTo>
                  <a:cubicBezTo>
                    <a:pt x="46" y="500"/>
                    <a:pt x="39" y="500"/>
                    <a:pt x="0" y="500"/>
                  </a:cubicBezTo>
                  <a:lnTo>
                    <a:pt x="0" y="524"/>
                  </a:lnTo>
                  <a:cubicBezTo>
                    <a:pt x="20" y="522"/>
                    <a:pt x="49" y="522"/>
                    <a:pt x="64" y="522"/>
                  </a:cubicBezTo>
                  <a:cubicBezTo>
                    <a:pt x="78" y="522"/>
                    <a:pt x="107" y="522"/>
                    <a:pt x="129" y="524"/>
                  </a:cubicBezTo>
                  <a:lnTo>
                    <a:pt x="129" y="500"/>
                  </a:lnTo>
                  <a:cubicBezTo>
                    <a:pt x="90" y="500"/>
                    <a:pt x="83" y="500"/>
                    <a:pt x="83" y="465"/>
                  </a:cubicBezTo>
                  <a:lnTo>
                    <a:pt x="83" y="0"/>
                  </a:lnTo>
                </a:path>
              </a:pathLst>
            </a:custGeom>
            <a:solidFill>
              <a:srgbClr val="000000"/>
            </a:solidFill>
            <a:ln w="15840">
              <a:noFill/>
            </a:ln>
          </p:spPr>
        </p:sp>
        <p:sp>
          <p:nvSpPr>
            <p:cNvPr id="3056" name="Freeform 72"/>
            <p:cNvSpPr/>
            <p:nvPr/>
          </p:nvSpPr>
          <p:spPr>
            <a:xfrm>
              <a:off x="442764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57" name="Freeform 73"/>
            <p:cNvSpPr/>
            <p:nvPr/>
          </p:nvSpPr>
          <p:spPr>
            <a:xfrm>
              <a:off x="4472640" y="1440360"/>
              <a:ext cx="92160" cy="125280"/>
            </a:xfrm>
            <a:custGeom>
              <a:avLst/>
              <a:gdLst/>
              <a:ahLst/>
              <a:rect l="0" t="0" r="r" b="b"/>
              <a:pathLst>
                <a:path w="256" h="348">
                  <a:moveTo>
                    <a:pt x="255" y="176"/>
                  </a:moveTo>
                  <a:cubicBezTo>
                    <a:pt x="255" y="80"/>
                    <a:pt x="196" y="0"/>
                    <a:pt x="127" y="0"/>
                  </a:cubicBezTo>
                  <a:cubicBezTo>
                    <a:pt x="56" y="0"/>
                    <a:pt x="0" y="82"/>
                    <a:pt x="0" y="176"/>
                  </a:cubicBezTo>
                  <a:cubicBezTo>
                    <a:pt x="0" y="274"/>
                    <a:pt x="60" y="347"/>
                    <a:pt x="127" y="347"/>
                  </a:cubicBezTo>
                  <a:cubicBezTo>
                    <a:pt x="196" y="347"/>
                    <a:pt x="255" y="272"/>
                    <a:pt x="255" y="176"/>
                  </a:cubicBezTo>
                  <a:moveTo>
                    <a:pt x="127" y="329"/>
                  </a:moveTo>
                  <a:cubicBezTo>
                    <a:pt x="103" y="329"/>
                    <a:pt x="78" y="311"/>
                    <a:pt x="62" y="277"/>
                  </a:cubicBezTo>
                  <a:cubicBezTo>
                    <a:pt x="48" y="245"/>
                    <a:pt x="48" y="199"/>
                    <a:pt x="48" y="171"/>
                  </a:cubicBezTo>
                  <a:cubicBezTo>
                    <a:pt x="48" y="142"/>
                    <a:pt x="48" y="101"/>
                    <a:pt x="61" y="67"/>
                  </a:cubicBezTo>
                  <a:cubicBezTo>
                    <a:pt x="77" y="33"/>
                    <a:pt x="104" y="17"/>
                    <a:pt x="127" y="17"/>
                  </a:cubicBezTo>
                  <a:cubicBezTo>
                    <a:pt x="152" y="17"/>
                    <a:pt x="177" y="33"/>
                    <a:pt x="191" y="65"/>
                  </a:cubicBezTo>
                  <a:cubicBezTo>
                    <a:pt x="207" y="98"/>
                    <a:pt x="207" y="142"/>
                    <a:pt x="207" y="171"/>
                  </a:cubicBezTo>
                  <a:cubicBezTo>
                    <a:pt x="207" y="199"/>
                    <a:pt x="207" y="240"/>
                    <a:pt x="194" y="272"/>
                  </a:cubicBezTo>
                  <a:cubicBezTo>
                    <a:pt x="182" y="306"/>
                    <a:pt x="156" y="329"/>
                    <a:pt x="127" y="329"/>
                  </a:cubicBezTo>
                </a:path>
              </a:pathLst>
            </a:custGeom>
            <a:solidFill>
              <a:srgbClr val="000000"/>
            </a:solidFill>
            <a:ln w="15840">
              <a:noFill/>
            </a:ln>
          </p:spPr>
        </p:sp>
        <p:sp>
          <p:nvSpPr>
            <p:cNvPr id="3058" name="Freeform 74"/>
            <p:cNvSpPr/>
            <p:nvPr/>
          </p:nvSpPr>
          <p:spPr>
            <a:xfrm>
              <a:off x="458712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59" name="Freeform 75"/>
            <p:cNvSpPr/>
            <p:nvPr/>
          </p:nvSpPr>
          <p:spPr>
            <a:xfrm>
              <a:off x="4632840" y="1439280"/>
              <a:ext cx="95040" cy="179640"/>
            </a:xfrm>
            <a:custGeom>
              <a:avLst/>
              <a:gdLst/>
              <a:ahLst/>
              <a:rect l="0" t="0" r="r" b="b"/>
              <a:pathLst>
                <a:path w="264" h="499">
                  <a:moveTo>
                    <a:pt x="112" y="212"/>
                  </a:moveTo>
                  <a:cubicBezTo>
                    <a:pt x="61" y="212"/>
                    <a:pt x="61" y="137"/>
                    <a:pt x="61" y="120"/>
                  </a:cubicBezTo>
                  <a:cubicBezTo>
                    <a:pt x="61" y="99"/>
                    <a:pt x="62" y="75"/>
                    <a:pt x="70" y="56"/>
                  </a:cubicBezTo>
                  <a:cubicBezTo>
                    <a:pt x="75" y="46"/>
                    <a:pt x="88" y="26"/>
                    <a:pt x="112" y="26"/>
                  </a:cubicBezTo>
                  <a:cubicBezTo>
                    <a:pt x="161" y="26"/>
                    <a:pt x="161" y="101"/>
                    <a:pt x="161" y="118"/>
                  </a:cubicBezTo>
                  <a:cubicBezTo>
                    <a:pt x="161" y="139"/>
                    <a:pt x="161" y="163"/>
                    <a:pt x="152" y="181"/>
                  </a:cubicBezTo>
                  <a:cubicBezTo>
                    <a:pt x="147" y="192"/>
                    <a:pt x="134" y="212"/>
                    <a:pt x="112" y="212"/>
                  </a:cubicBezTo>
                  <a:moveTo>
                    <a:pt x="44" y="241"/>
                  </a:moveTo>
                  <a:cubicBezTo>
                    <a:pt x="44" y="238"/>
                    <a:pt x="44" y="221"/>
                    <a:pt x="55" y="205"/>
                  </a:cubicBezTo>
                  <a:cubicBezTo>
                    <a:pt x="77" y="228"/>
                    <a:pt x="100" y="229"/>
                    <a:pt x="112" y="229"/>
                  </a:cubicBezTo>
                  <a:cubicBezTo>
                    <a:pt x="165" y="229"/>
                    <a:pt x="204" y="178"/>
                    <a:pt x="204" y="120"/>
                  </a:cubicBezTo>
                  <a:cubicBezTo>
                    <a:pt x="204" y="91"/>
                    <a:pt x="195" y="63"/>
                    <a:pt x="181" y="46"/>
                  </a:cubicBezTo>
                  <a:cubicBezTo>
                    <a:pt x="202" y="21"/>
                    <a:pt x="222" y="17"/>
                    <a:pt x="233" y="17"/>
                  </a:cubicBezTo>
                  <a:cubicBezTo>
                    <a:pt x="234" y="17"/>
                    <a:pt x="237" y="17"/>
                    <a:pt x="238" y="17"/>
                  </a:cubicBezTo>
                  <a:cubicBezTo>
                    <a:pt x="232" y="21"/>
                    <a:pt x="229" y="29"/>
                    <a:pt x="229" y="38"/>
                  </a:cubicBezTo>
                  <a:cubicBezTo>
                    <a:pt x="229" y="51"/>
                    <a:pt x="237" y="60"/>
                    <a:pt x="246" y="60"/>
                  </a:cubicBezTo>
                  <a:cubicBezTo>
                    <a:pt x="251" y="60"/>
                    <a:pt x="263" y="55"/>
                    <a:pt x="263" y="38"/>
                  </a:cubicBezTo>
                  <a:cubicBezTo>
                    <a:pt x="263" y="24"/>
                    <a:pt x="255" y="0"/>
                    <a:pt x="233" y="0"/>
                  </a:cubicBezTo>
                  <a:cubicBezTo>
                    <a:pt x="221" y="0"/>
                    <a:pt x="196" y="5"/>
                    <a:pt x="172" y="36"/>
                  </a:cubicBezTo>
                  <a:cubicBezTo>
                    <a:pt x="148" y="10"/>
                    <a:pt x="124" y="9"/>
                    <a:pt x="112" y="9"/>
                  </a:cubicBezTo>
                  <a:cubicBezTo>
                    <a:pt x="59" y="9"/>
                    <a:pt x="18" y="60"/>
                    <a:pt x="18" y="118"/>
                  </a:cubicBezTo>
                  <a:cubicBezTo>
                    <a:pt x="18" y="152"/>
                    <a:pt x="31" y="180"/>
                    <a:pt x="46" y="197"/>
                  </a:cubicBezTo>
                  <a:cubicBezTo>
                    <a:pt x="38" y="207"/>
                    <a:pt x="27" y="233"/>
                    <a:pt x="27" y="258"/>
                  </a:cubicBezTo>
                  <a:cubicBezTo>
                    <a:pt x="27" y="282"/>
                    <a:pt x="35" y="311"/>
                    <a:pt x="53" y="325"/>
                  </a:cubicBezTo>
                  <a:cubicBezTo>
                    <a:pt x="18" y="339"/>
                    <a:pt x="0" y="371"/>
                    <a:pt x="0" y="402"/>
                  </a:cubicBezTo>
                  <a:cubicBezTo>
                    <a:pt x="0" y="455"/>
                    <a:pt x="57" y="498"/>
                    <a:pt x="127" y="498"/>
                  </a:cubicBezTo>
                  <a:cubicBezTo>
                    <a:pt x="195" y="498"/>
                    <a:pt x="255" y="459"/>
                    <a:pt x="255" y="400"/>
                  </a:cubicBezTo>
                  <a:cubicBezTo>
                    <a:pt x="255" y="373"/>
                    <a:pt x="246" y="335"/>
                    <a:pt x="217" y="313"/>
                  </a:cubicBezTo>
                  <a:cubicBezTo>
                    <a:pt x="186" y="293"/>
                    <a:pt x="154" y="293"/>
                    <a:pt x="118" y="293"/>
                  </a:cubicBezTo>
                  <a:cubicBezTo>
                    <a:pt x="104" y="293"/>
                    <a:pt x="79" y="293"/>
                    <a:pt x="75" y="293"/>
                  </a:cubicBezTo>
                  <a:cubicBezTo>
                    <a:pt x="57" y="289"/>
                    <a:pt x="44" y="265"/>
                    <a:pt x="44" y="241"/>
                  </a:cubicBezTo>
                  <a:moveTo>
                    <a:pt x="127" y="479"/>
                  </a:moveTo>
                  <a:cubicBezTo>
                    <a:pt x="69" y="479"/>
                    <a:pt x="30" y="442"/>
                    <a:pt x="30" y="402"/>
                  </a:cubicBezTo>
                  <a:cubicBezTo>
                    <a:pt x="30" y="366"/>
                    <a:pt x="52" y="339"/>
                    <a:pt x="77" y="337"/>
                  </a:cubicBezTo>
                  <a:lnTo>
                    <a:pt x="111" y="337"/>
                  </a:lnTo>
                  <a:cubicBezTo>
                    <a:pt x="160" y="337"/>
                    <a:pt x="225" y="337"/>
                    <a:pt x="225" y="402"/>
                  </a:cubicBezTo>
                  <a:cubicBezTo>
                    <a:pt x="225" y="442"/>
                    <a:pt x="183" y="479"/>
                    <a:pt x="127" y="479"/>
                  </a:cubicBezTo>
                </a:path>
              </a:pathLst>
            </a:custGeom>
            <a:solidFill>
              <a:srgbClr val="000000"/>
            </a:solidFill>
            <a:ln w="15840">
              <a:noFill/>
            </a:ln>
          </p:spPr>
        </p:sp>
        <p:sp>
          <p:nvSpPr>
            <p:cNvPr id="3060" name="Freeform 76"/>
            <p:cNvSpPr/>
            <p:nvPr/>
          </p:nvSpPr>
          <p:spPr>
            <a:xfrm>
              <a:off x="474732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sp>
          <p:nvSpPr>
            <p:cNvPr id="3061" name="Freeform 77"/>
            <p:cNvSpPr/>
            <p:nvPr/>
          </p:nvSpPr>
          <p:spPr>
            <a:xfrm>
              <a:off x="4804560" y="1532880"/>
              <a:ext cx="24840" cy="81720"/>
            </a:xfrm>
            <a:custGeom>
              <a:avLst/>
              <a:gdLst/>
              <a:ahLst/>
              <a:rect l="0" t="0" r="r" b="b"/>
              <a:pathLst>
                <a:path w="69" h="227">
                  <a:moveTo>
                    <a:pt x="68" y="79"/>
                  </a:moveTo>
                  <a:cubicBezTo>
                    <a:pt x="68" y="31"/>
                    <a:pt x="55" y="0"/>
                    <a:pt x="31" y="0"/>
                  </a:cubicBezTo>
                  <a:cubicBezTo>
                    <a:pt x="10" y="0"/>
                    <a:pt x="0" y="21"/>
                    <a:pt x="0" y="39"/>
                  </a:cubicBezTo>
                  <a:cubicBezTo>
                    <a:pt x="0" y="60"/>
                    <a:pt x="10" y="80"/>
                    <a:pt x="31" y="80"/>
                  </a:cubicBezTo>
                  <a:cubicBezTo>
                    <a:pt x="40" y="80"/>
                    <a:pt x="47" y="75"/>
                    <a:pt x="53" y="70"/>
                  </a:cubicBezTo>
                  <a:lnTo>
                    <a:pt x="55" y="68"/>
                  </a:lnTo>
                  <a:cubicBezTo>
                    <a:pt x="55" y="68"/>
                    <a:pt x="56" y="68"/>
                    <a:pt x="56" y="79"/>
                  </a:cubicBezTo>
                  <a:cubicBezTo>
                    <a:pt x="56" y="128"/>
                    <a:pt x="39" y="175"/>
                    <a:pt x="13" y="210"/>
                  </a:cubicBezTo>
                  <a:cubicBezTo>
                    <a:pt x="10" y="214"/>
                    <a:pt x="9" y="216"/>
                    <a:pt x="9" y="217"/>
                  </a:cubicBezTo>
                  <a:cubicBezTo>
                    <a:pt x="9" y="224"/>
                    <a:pt x="12" y="226"/>
                    <a:pt x="16" y="226"/>
                  </a:cubicBezTo>
                  <a:cubicBezTo>
                    <a:pt x="22" y="226"/>
                    <a:pt x="68" y="166"/>
                    <a:pt x="68" y="79"/>
                  </a:cubicBezTo>
                </a:path>
              </a:pathLst>
            </a:custGeom>
            <a:solidFill>
              <a:srgbClr val="000000"/>
            </a:solidFill>
            <a:ln w="15840">
              <a:noFill/>
            </a:ln>
          </p:spPr>
        </p:sp>
        <p:sp>
          <p:nvSpPr>
            <p:cNvPr id="3062" name="Freeform 78"/>
            <p:cNvSpPr/>
            <p:nvPr/>
          </p:nvSpPr>
          <p:spPr>
            <a:xfrm>
              <a:off x="4917600" y="1377000"/>
              <a:ext cx="145080" cy="185760"/>
            </a:xfrm>
            <a:custGeom>
              <a:avLst/>
              <a:gdLst/>
              <a:ahLst/>
              <a:rect l="0" t="0" r="r" b="b"/>
              <a:pathLst>
                <a:path w="403" h="516">
                  <a:moveTo>
                    <a:pt x="217" y="224"/>
                  </a:moveTo>
                  <a:lnTo>
                    <a:pt x="295" y="72"/>
                  </a:lnTo>
                  <a:cubicBezTo>
                    <a:pt x="308" y="48"/>
                    <a:pt x="328" y="24"/>
                    <a:pt x="379" y="24"/>
                  </a:cubicBezTo>
                  <a:lnTo>
                    <a:pt x="379" y="0"/>
                  </a:lnTo>
                  <a:cubicBezTo>
                    <a:pt x="356" y="0"/>
                    <a:pt x="329" y="2"/>
                    <a:pt x="315" y="2"/>
                  </a:cubicBezTo>
                  <a:cubicBezTo>
                    <a:pt x="291" y="2"/>
                    <a:pt x="264" y="2"/>
                    <a:pt x="242" y="0"/>
                  </a:cubicBezTo>
                  <a:lnTo>
                    <a:pt x="242" y="24"/>
                  </a:lnTo>
                  <a:cubicBezTo>
                    <a:pt x="264" y="24"/>
                    <a:pt x="277" y="41"/>
                    <a:pt x="277" y="58"/>
                  </a:cubicBezTo>
                  <a:cubicBezTo>
                    <a:pt x="277" y="65"/>
                    <a:pt x="276" y="67"/>
                    <a:pt x="272" y="75"/>
                  </a:cubicBezTo>
                  <a:lnTo>
                    <a:pt x="207" y="204"/>
                  </a:lnTo>
                  <a:lnTo>
                    <a:pt x="133" y="58"/>
                  </a:lnTo>
                  <a:cubicBezTo>
                    <a:pt x="131" y="55"/>
                    <a:pt x="129" y="50"/>
                    <a:pt x="129" y="46"/>
                  </a:cubicBezTo>
                  <a:cubicBezTo>
                    <a:pt x="129" y="38"/>
                    <a:pt x="141" y="24"/>
                    <a:pt x="165" y="24"/>
                  </a:cubicBezTo>
                  <a:lnTo>
                    <a:pt x="165" y="0"/>
                  </a:lnTo>
                  <a:cubicBezTo>
                    <a:pt x="146" y="2"/>
                    <a:pt x="104" y="2"/>
                    <a:pt x="82" y="2"/>
                  </a:cubicBezTo>
                  <a:cubicBezTo>
                    <a:pt x="64" y="2"/>
                    <a:pt x="29" y="2"/>
                    <a:pt x="8" y="0"/>
                  </a:cubicBezTo>
                  <a:lnTo>
                    <a:pt x="8" y="24"/>
                  </a:lnTo>
                  <a:lnTo>
                    <a:pt x="18" y="24"/>
                  </a:lnTo>
                  <a:cubicBezTo>
                    <a:pt x="49" y="24"/>
                    <a:pt x="61" y="29"/>
                    <a:pt x="72" y="50"/>
                  </a:cubicBezTo>
                  <a:lnTo>
                    <a:pt x="177" y="260"/>
                  </a:lnTo>
                  <a:lnTo>
                    <a:pt x="83" y="442"/>
                  </a:lnTo>
                  <a:cubicBezTo>
                    <a:pt x="75" y="457"/>
                    <a:pt x="59" y="491"/>
                    <a:pt x="0" y="491"/>
                  </a:cubicBezTo>
                  <a:lnTo>
                    <a:pt x="0" y="515"/>
                  </a:lnTo>
                  <a:cubicBezTo>
                    <a:pt x="21" y="515"/>
                    <a:pt x="44" y="513"/>
                    <a:pt x="64" y="513"/>
                  </a:cubicBezTo>
                  <a:cubicBezTo>
                    <a:pt x="85" y="513"/>
                    <a:pt x="116" y="513"/>
                    <a:pt x="137" y="515"/>
                  </a:cubicBezTo>
                  <a:lnTo>
                    <a:pt x="137" y="491"/>
                  </a:lnTo>
                  <a:cubicBezTo>
                    <a:pt x="111" y="491"/>
                    <a:pt x="101" y="471"/>
                    <a:pt x="101" y="457"/>
                  </a:cubicBezTo>
                  <a:cubicBezTo>
                    <a:pt x="101" y="450"/>
                    <a:pt x="103" y="447"/>
                    <a:pt x="107" y="440"/>
                  </a:cubicBezTo>
                  <a:lnTo>
                    <a:pt x="189" y="281"/>
                  </a:lnTo>
                  <a:lnTo>
                    <a:pt x="278" y="460"/>
                  </a:lnTo>
                  <a:cubicBezTo>
                    <a:pt x="280" y="464"/>
                    <a:pt x="281" y="467"/>
                    <a:pt x="281" y="469"/>
                  </a:cubicBezTo>
                  <a:cubicBezTo>
                    <a:pt x="281" y="477"/>
                    <a:pt x="269" y="491"/>
                    <a:pt x="245" y="491"/>
                  </a:cubicBezTo>
                  <a:lnTo>
                    <a:pt x="245" y="515"/>
                  </a:lnTo>
                  <a:cubicBezTo>
                    <a:pt x="264" y="513"/>
                    <a:pt x="306" y="513"/>
                    <a:pt x="328" y="513"/>
                  </a:cubicBezTo>
                  <a:cubicBezTo>
                    <a:pt x="353" y="513"/>
                    <a:pt x="379" y="513"/>
                    <a:pt x="402" y="515"/>
                  </a:cubicBezTo>
                  <a:lnTo>
                    <a:pt x="402" y="491"/>
                  </a:lnTo>
                  <a:lnTo>
                    <a:pt x="392" y="491"/>
                  </a:lnTo>
                  <a:cubicBezTo>
                    <a:pt x="362" y="491"/>
                    <a:pt x="350" y="488"/>
                    <a:pt x="338" y="465"/>
                  </a:cubicBezTo>
                  <a:lnTo>
                    <a:pt x="217" y="224"/>
                  </a:lnTo>
                </a:path>
              </a:pathLst>
            </a:custGeom>
            <a:solidFill>
              <a:srgbClr val="000000"/>
            </a:solidFill>
            <a:ln w="15840">
              <a:noFill/>
            </a:ln>
          </p:spPr>
        </p:sp>
        <p:sp>
          <p:nvSpPr>
            <p:cNvPr id="3063" name="Freeform 79"/>
            <p:cNvSpPr/>
            <p:nvPr/>
          </p:nvSpPr>
          <p:spPr>
            <a:xfrm>
              <a:off x="5073840" y="1476720"/>
              <a:ext cx="44280" cy="128520"/>
            </a:xfrm>
            <a:custGeom>
              <a:avLst/>
              <a:gdLst/>
              <a:ahLst/>
              <a:rect l="0" t="0" r="r" b="b"/>
              <a:pathLst>
                <a:path w="123" h="357">
                  <a:moveTo>
                    <a:pt x="112" y="21"/>
                  </a:moveTo>
                  <a:cubicBezTo>
                    <a:pt x="112" y="12"/>
                    <a:pt x="107" y="0"/>
                    <a:pt x="96" y="0"/>
                  </a:cubicBezTo>
                  <a:cubicBezTo>
                    <a:pt x="85" y="0"/>
                    <a:pt x="73" y="14"/>
                    <a:pt x="73" y="29"/>
                  </a:cubicBezTo>
                  <a:cubicBezTo>
                    <a:pt x="73" y="38"/>
                    <a:pt x="78" y="50"/>
                    <a:pt x="90" y="50"/>
                  </a:cubicBezTo>
                  <a:cubicBezTo>
                    <a:pt x="101" y="50"/>
                    <a:pt x="112" y="34"/>
                    <a:pt x="112" y="21"/>
                  </a:cubicBezTo>
                  <a:moveTo>
                    <a:pt x="30" y="289"/>
                  </a:moveTo>
                  <a:cubicBezTo>
                    <a:pt x="27" y="296"/>
                    <a:pt x="26" y="301"/>
                    <a:pt x="26" y="311"/>
                  </a:cubicBezTo>
                  <a:cubicBezTo>
                    <a:pt x="26" y="335"/>
                    <a:pt x="42" y="356"/>
                    <a:pt x="64" y="356"/>
                  </a:cubicBezTo>
                  <a:cubicBezTo>
                    <a:pt x="105" y="356"/>
                    <a:pt x="122" y="282"/>
                    <a:pt x="122" y="276"/>
                  </a:cubicBezTo>
                  <a:cubicBezTo>
                    <a:pt x="122" y="269"/>
                    <a:pt x="117" y="269"/>
                    <a:pt x="116" y="269"/>
                  </a:cubicBezTo>
                  <a:cubicBezTo>
                    <a:pt x="111" y="269"/>
                    <a:pt x="111" y="272"/>
                    <a:pt x="108" y="277"/>
                  </a:cubicBezTo>
                  <a:cubicBezTo>
                    <a:pt x="99" y="320"/>
                    <a:pt x="81" y="341"/>
                    <a:pt x="65" y="341"/>
                  </a:cubicBezTo>
                  <a:cubicBezTo>
                    <a:pt x="57" y="341"/>
                    <a:pt x="56" y="334"/>
                    <a:pt x="56" y="323"/>
                  </a:cubicBezTo>
                  <a:cubicBezTo>
                    <a:pt x="56" y="310"/>
                    <a:pt x="59" y="301"/>
                    <a:pt x="62" y="289"/>
                  </a:cubicBezTo>
                  <a:cubicBezTo>
                    <a:pt x="66" y="274"/>
                    <a:pt x="70" y="260"/>
                    <a:pt x="75" y="246"/>
                  </a:cubicBezTo>
                  <a:cubicBezTo>
                    <a:pt x="78" y="234"/>
                    <a:pt x="92" y="185"/>
                    <a:pt x="95" y="180"/>
                  </a:cubicBezTo>
                  <a:cubicBezTo>
                    <a:pt x="96" y="175"/>
                    <a:pt x="98" y="168"/>
                    <a:pt x="98" y="163"/>
                  </a:cubicBezTo>
                  <a:cubicBezTo>
                    <a:pt x="98" y="137"/>
                    <a:pt x="81" y="118"/>
                    <a:pt x="59" y="118"/>
                  </a:cubicBezTo>
                  <a:cubicBezTo>
                    <a:pt x="18" y="118"/>
                    <a:pt x="0" y="190"/>
                    <a:pt x="0" y="199"/>
                  </a:cubicBezTo>
                  <a:cubicBezTo>
                    <a:pt x="0" y="205"/>
                    <a:pt x="5" y="205"/>
                    <a:pt x="7" y="205"/>
                  </a:cubicBezTo>
                  <a:cubicBezTo>
                    <a:pt x="13" y="205"/>
                    <a:pt x="13" y="202"/>
                    <a:pt x="14" y="197"/>
                  </a:cubicBezTo>
                  <a:cubicBezTo>
                    <a:pt x="25" y="151"/>
                    <a:pt x="43" y="132"/>
                    <a:pt x="57" y="132"/>
                  </a:cubicBezTo>
                  <a:cubicBezTo>
                    <a:pt x="64" y="132"/>
                    <a:pt x="68" y="137"/>
                    <a:pt x="68" y="151"/>
                  </a:cubicBezTo>
                  <a:cubicBezTo>
                    <a:pt x="68" y="163"/>
                    <a:pt x="65" y="171"/>
                    <a:pt x="55" y="204"/>
                  </a:cubicBezTo>
                  <a:lnTo>
                    <a:pt x="30" y="289"/>
                  </a:lnTo>
                </a:path>
              </a:pathLst>
            </a:custGeom>
            <a:solidFill>
              <a:srgbClr val="000000"/>
            </a:solidFill>
            <a:ln w="15840">
              <a:noFill/>
            </a:ln>
          </p:spPr>
        </p:sp>
        <p:sp>
          <p:nvSpPr>
            <p:cNvPr id="3064" name="Freeform 80"/>
            <p:cNvSpPr/>
            <p:nvPr/>
          </p:nvSpPr>
          <p:spPr>
            <a:xfrm>
              <a:off x="5211000" y="1380600"/>
              <a:ext cx="45000" cy="182160"/>
            </a:xfrm>
            <a:custGeom>
              <a:avLst/>
              <a:gdLst/>
              <a:ahLst/>
              <a:rect l="0" t="0" r="r" b="b"/>
              <a:pathLst>
                <a:path w="125" h="506">
                  <a:moveTo>
                    <a:pt x="83" y="171"/>
                  </a:moveTo>
                  <a:lnTo>
                    <a:pt x="3" y="180"/>
                  </a:lnTo>
                  <a:lnTo>
                    <a:pt x="3" y="204"/>
                  </a:lnTo>
                  <a:cubicBezTo>
                    <a:pt x="40" y="204"/>
                    <a:pt x="46" y="207"/>
                    <a:pt x="46" y="245"/>
                  </a:cubicBezTo>
                  <a:lnTo>
                    <a:pt x="46" y="447"/>
                  </a:lnTo>
                  <a:cubicBezTo>
                    <a:pt x="46" y="481"/>
                    <a:pt x="39" y="481"/>
                    <a:pt x="0" y="481"/>
                  </a:cubicBezTo>
                  <a:lnTo>
                    <a:pt x="0" y="505"/>
                  </a:lnTo>
                  <a:cubicBezTo>
                    <a:pt x="18" y="503"/>
                    <a:pt x="49" y="503"/>
                    <a:pt x="64" y="503"/>
                  </a:cubicBezTo>
                  <a:cubicBezTo>
                    <a:pt x="83" y="503"/>
                    <a:pt x="104" y="503"/>
                    <a:pt x="124" y="505"/>
                  </a:cubicBezTo>
                  <a:lnTo>
                    <a:pt x="124" y="481"/>
                  </a:lnTo>
                  <a:cubicBezTo>
                    <a:pt x="86" y="481"/>
                    <a:pt x="83" y="477"/>
                    <a:pt x="83" y="448"/>
                  </a:cubicBezTo>
                  <a:lnTo>
                    <a:pt x="83" y="171"/>
                  </a:lnTo>
                  <a:moveTo>
                    <a:pt x="86" y="39"/>
                  </a:moveTo>
                  <a:cubicBezTo>
                    <a:pt x="86" y="15"/>
                    <a:pt x="72" y="0"/>
                    <a:pt x="55" y="0"/>
                  </a:cubicBezTo>
                  <a:cubicBezTo>
                    <a:pt x="36" y="0"/>
                    <a:pt x="25" y="21"/>
                    <a:pt x="25" y="39"/>
                  </a:cubicBezTo>
                  <a:cubicBezTo>
                    <a:pt x="25" y="60"/>
                    <a:pt x="36" y="80"/>
                    <a:pt x="55" y="80"/>
                  </a:cubicBezTo>
                  <a:cubicBezTo>
                    <a:pt x="72" y="80"/>
                    <a:pt x="86" y="63"/>
                    <a:pt x="86" y="39"/>
                  </a:cubicBezTo>
                </a:path>
              </a:pathLst>
            </a:custGeom>
            <a:solidFill>
              <a:srgbClr val="000000"/>
            </a:solidFill>
            <a:ln w="15840">
              <a:noFill/>
            </a:ln>
          </p:spPr>
        </p:sp>
        <p:sp>
          <p:nvSpPr>
            <p:cNvPr id="3065" name="Freeform 81"/>
            <p:cNvSpPr/>
            <p:nvPr/>
          </p:nvSpPr>
          <p:spPr>
            <a:xfrm>
              <a:off x="5268240" y="1440360"/>
              <a:ext cx="68400" cy="125280"/>
            </a:xfrm>
            <a:custGeom>
              <a:avLst/>
              <a:gdLst/>
              <a:ahLst/>
              <a:rect l="0" t="0" r="r" b="b"/>
              <a:pathLst>
                <a:path w="190" h="348">
                  <a:moveTo>
                    <a:pt x="100" y="192"/>
                  </a:moveTo>
                  <a:cubicBezTo>
                    <a:pt x="113" y="195"/>
                    <a:pt x="160" y="207"/>
                    <a:pt x="160" y="262"/>
                  </a:cubicBezTo>
                  <a:cubicBezTo>
                    <a:pt x="160" y="299"/>
                    <a:pt x="141" y="330"/>
                    <a:pt x="95" y="330"/>
                  </a:cubicBezTo>
                  <a:cubicBezTo>
                    <a:pt x="47" y="330"/>
                    <a:pt x="26" y="287"/>
                    <a:pt x="16" y="222"/>
                  </a:cubicBezTo>
                  <a:cubicBezTo>
                    <a:pt x="14" y="214"/>
                    <a:pt x="13" y="210"/>
                    <a:pt x="8" y="210"/>
                  </a:cubicBezTo>
                  <a:cubicBezTo>
                    <a:pt x="0" y="210"/>
                    <a:pt x="0" y="216"/>
                    <a:pt x="0" y="229"/>
                  </a:cubicBezTo>
                  <a:lnTo>
                    <a:pt x="0" y="329"/>
                  </a:lnTo>
                  <a:cubicBezTo>
                    <a:pt x="0" y="342"/>
                    <a:pt x="0" y="347"/>
                    <a:pt x="7" y="347"/>
                  </a:cubicBezTo>
                  <a:cubicBezTo>
                    <a:pt x="9" y="347"/>
                    <a:pt x="10" y="346"/>
                    <a:pt x="21" y="332"/>
                  </a:cubicBezTo>
                  <a:cubicBezTo>
                    <a:pt x="22" y="330"/>
                    <a:pt x="22" y="329"/>
                    <a:pt x="33" y="315"/>
                  </a:cubicBezTo>
                  <a:cubicBezTo>
                    <a:pt x="57" y="346"/>
                    <a:pt x="83" y="347"/>
                    <a:pt x="95" y="347"/>
                  </a:cubicBezTo>
                  <a:cubicBezTo>
                    <a:pt x="161" y="347"/>
                    <a:pt x="189" y="296"/>
                    <a:pt x="189" y="241"/>
                  </a:cubicBezTo>
                  <a:cubicBezTo>
                    <a:pt x="189" y="202"/>
                    <a:pt x="170" y="180"/>
                    <a:pt x="164" y="169"/>
                  </a:cubicBezTo>
                  <a:cubicBezTo>
                    <a:pt x="144" y="145"/>
                    <a:pt x="122" y="140"/>
                    <a:pt x="99" y="133"/>
                  </a:cubicBezTo>
                  <a:cubicBezTo>
                    <a:pt x="66" y="125"/>
                    <a:pt x="27" y="116"/>
                    <a:pt x="27" y="72"/>
                  </a:cubicBezTo>
                  <a:cubicBezTo>
                    <a:pt x="27" y="44"/>
                    <a:pt x="43" y="14"/>
                    <a:pt x="92" y="14"/>
                  </a:cubicBezTo>
                  <a:cubicBezTo>
                    <a:pt x="155" y="14"/>
                    <a:pt x="159" y="82"/>
                    <a:pt x="160" y="106"/>
                  </a:cubicBezTo>
                  <a:cubicBezTo>
                    <a:pt x="160" y="113"/>
                    <a:pt x="165" y="113"/>
                    <a:pt x="167" y="113"/>
                  </a:cubicBezTo>
                  <a:cubicBezTo>
                    <a:pt x="174" y="113"/>
                    <a:pt x="174" y="110"/>
                    <a:pt x="174" y="94"/>
                  </a:cubicBezTo>
                  <a:lnTo>
                    <a:pt x="174" y="19"/>
                  </a:lnTo>
                  <a:cubicBezTo>
                    <a:pt x="174" y="5"/>
                    <a:pt x="174" y="0"/>
                    <a:pt x="168" y="0"/>
                  </a:cubicBezTo>
                  <a:cubicBezTo>
                    <a:pt x="165" y="0"/>
                    <a:pt x="164" y="0"/>
                    <a:pt x="156" y="9"/>
                  </a:cubicBezTo>
                  <a:cubicBezTo>
                    <a:pt x="155" y="12"/>
                    <a:pt x="148" y="19"/>
                    <a:pt x="146" y="21"/>
                  </a:cubicBezTo>
                  <a:cubicBezTo>
                    <a:pt x="125" y="0"/>
                    <a:pt x="100" y="0"/>
                    <a:pt x="92" y="0"/>
                  </a:cubicBezTo>
                  <a:cubicBezTo>
                    <a:pt x="22" y="0"/>
                    <a:pt x="0" y="51"/>
                    <a:pt x="0" y="92"/>
                  </a:cubicBezTo>
                  <a:cubicBezTo>
                    <a:pt x="0" y="120"/>
                    <a:pt x="9" y="140"/>
                    <a:pt x="25" y="157"/>
                  </a:cubicBezTo>
                  <a:cubicBezTo>
                    <a:pt x="43" y="176"/>
                    <a:pt x="60" y="181"/>
                    <a:pt x="100" y="192"/>
                  </a:cubicBezTo>
                </a:path>
              </a:pathLst>
            </a:custGeom>
            <a:solidFill>
              <a:srgbClr val="000000"/>
            </a:solidFill>
            <a:ln w="15840">
              <a:noFill/>
            </a:ln>
          </p:spPr>
        </p:sp>
        <p:sp>
          <p:nvSpPr>
            <p:cNvPr id="3066" name="Freeform 82"/>
            <p:cNvSpPr/>
            <p:nvPr/>
          </p:nvSpPr>
          <p:spPr>
            <a:xfrm>
              <a:off x="5416560" y="1370880"/>
              <a:ext cx="104040" cy="191880"/>
            </a:xfrm>
            <a:custGeom>
              <a:avLst/>
              <a:gdLst/>
              <a:ahLst/>
              <a:rect l="0" t="0" r="r" b="b"/>
              <a:pathLst>
                <a:path w="289" h="533">
                  <a:moveTo>
                    <a:pt x="174" y="229"/>
                  </a:moveTo>
                  <a:cubicBezTo>
                    <a:pt x="200" y="229"/>
                    <a:pt x="204" y="240"/>
                    <a:pt x="204" y="270"/>
                  </a:cubicBezTo>
                  <a:lnTo>
                    <a:pt x="204" y="474"/>
                  </a:lnTo>
                  <a:cubicBezTo>
                    <a:pt x="204" y="508"/>
                    <a:pt x="198" y="508"/>
                    <a:pt x="160" y="508"/>
                  </a:cubicBezTo>
                  <a:lnTo>
                    <a:pt x="160" y="532"/>
                  </a:lnTo>
                  <a:cubicBezTo>
                    <a:pt x="178" y="530"/>
                    <a:pt x="209" y="529"/>
                    <a:pt x="224" y="529"/>
                  </a:cubicBezTo>
                  <a:cubicBezTo>
                    <a:pt x="238" y="529"/>
                    <a:pt x="265" y="530"/>
                    <a:pt x="288" y="532"/>
                  </a:cubicBezTo>
                  <a:lnTo>
                    <a:pt x="288" y="508"/>
                  </a:lnTo>
                  <a:cubicBezTo>
                    <a:pt x="248" y="508"/>
                    <a:pt x="242" y="508"/>
                    <a:pt x="242" y="474"/>
                  </a:cubicBezTo>
                  <a:lnTo>
                    <a:pt x="242" y="197"/>
                  </a:lnTo>
                  <a:lnTo>
                    <a:pt x="170" y="204"/>
                  </a:lnTo>
                  <a:cubicBezTo>
                    <a:pt x="161" y="205"/>
                    <a:pt x="160" y="205"/>
                    <a:pt x="160" y="205"/>
                  </a:cubicBezTo>
                  <a:cubicBezTo>
                    <a:pt x="159" y="207"/>
                    <a:pt x="157" y="207"/>
                    <a:pt x="150" y="207"/>
                  </a:cubicBezTo>
                  <a:lnTo>
                    <a:pt x="82" y="207"/>
                  </a:lnTo>
                  <a:lnTo>
                    <a:pt x="82" y="121"/>
                  </a:lnTo>
                  <a:cubicBezTo>
                    <a:pt x="82" y="46"/>
                    <a:pt x="131" y="17"/>
                    <a:pt x="167" y="17"/>
                  </a:cubicBezTo>
                  <a:cubicBezTo>
                    <a:pt x="183" y="17"/>
                    <a:pt x="204" y="24"/>
                    <a:pt x="216" y="41"/>
                  </a:cubicBezTo>
                  <a:cubicBezTo>
                    <a:pt x="193" y="43"/>
                    <a:pt x="189" y="63"/>
                    <a:pt x="189" y="77"/>
                  </a:cubicBezTo>
                  <a:cubicBezTo>
                    <a:pt x="189" y="101"/>
                    <a:pt x="204" y="111"/>
                    <a:pt x="215" y="111"/>
                  </a:cubicBezTo>
                  <a:cubicBezTo>
                    <a:pt x="228" y="111"/>
                    <a:pt x="241" y="99"/>
                    <a:pt x="241" y="77"/>
                  </a:cubicBezTo>
                  <a:cubicBezTo>
                    <a:pt x="241" y="33"/>
                    <a:pt x="209" y="0"/>
                    <a:pt x="167" y="0"/>
                  </a:cubicBezTo>
                  <a:cubicBezTo>
                    <a:pt x="113" y="0"/>
                    <a:pt x="46" y="38"/>
                    <a:pt x="46" y="121"/>
                  </a:cubicBezTo>
                  <a:lnTo>
                    <a:pt x="46" y="207"/>
                  </a:lnTo>
                  <a:lnTo>
                    <a:pt x="0" y="207"/>
                  </a:lnTo>
                  <a:lnTo>
                    <a:pt x="0" y="229"/>
                  </a:lnTo>
                  <a:lnTo>
                    <a:pt x="46" y="229"/>
                  </a:lnTo>
                  <a:lnTo>
                    <a:pt x="46" y="474"/>
                  </a:lnTo>
                  <a:cubicBezTo>
                    <a:pt x="46" y="508"/>
                    <a:pt x="39" y="508"/>
                    <a:pt x="0" y="508"/>
                  </a:cubicBezTo>
                  <a:lnTo>
                    <a:pt x="0" y="532"/>
                  </a:lnTo>
                  <a:cubicBezTo>
                    <a:pt x="20" y="530"/>
                    <a:pt x="49" y="529"/>
                    <a:pt x="64" y="529"/>
                  </a:cubicBezTo>
                  <a:cubicBezTo>
                    <a:pt x="78" y="529"/>
                    <a:pt x="107" y="530"/>
                    <a:pt x="127" y="532"/>
                  </a:cubicBezTo>
                  <a:lnTo>
                    <a:pt x="127" y="508"/>
                  </a:lnTo>
                  <a:cubicBezTo>
                    <a:pt x="90" y="508"/>
                    <a:pt x="83" y="508"/>
                    <a:pt x="83" y="474"/>
                  </a:cubicBezTo>
                  <a:lnTo>
                    <a:pt x="83" y="229"/>
                  </a:lnTo>
                  <a:lnTo>
                    <a:pt x="174" y="229"/>
                  </a:lnTo>
                </a:path>
              </a:pathLst>
            </a:custGeom>
            <a:solidFill>
              <a:srgbClr val="000000"/>
            </a:solidFill>
            <a:ln w="15840">
              <a:noFill/>
            </a:ln>
          </p:spPr>
        </p:sp>
        <p:sp>
          <p:nvSpPr>
            <p:cNvPr id="3067" name="Freeform 83"/>
            <p:cNvSpPr/>
            <p:nvPr/>
          </p:nvSpPr>
          <p:spPr>
            <a:xfrm>
              <a:off x="5531040" y="1441800"/>
              <a:ext cx="70200" cy="120600"/>
            </a:xfrm>
            <a:custGeom>
              <a:avLst/>
              <a:gdLst/>
              <a:ahLst/>
              <a:rect l="0" t="0" r="r" b="b"/>
              <a:pathLst>
                <a:path w="195" h="335">
                  <a:moveTo>
                    <a:pt x="79" y="84"/>
                  </a:moveTo>
                  <a:lnTo>
                    <a:pt x="79" y="0"/>
                  </a:lnTo>
                  <a:lnTo>
                    <a:pt x="0" y="9"/>
                  </a:lnTo>
                  <a:lnTo>
                    <a:pt x="0" y="33"/>
                  </a:lnTo>
                  <a:cubicBezTo>
                    <a:pt x="40" y="33"/>
                    <a:pt x="44" y="38"/>
                    <a:pt x="44" y="74"/>
                  </a:cubicBezTo>
                  <a:lnTo>
                    <a:pt x="44" y="277"/>
                  </a:lnTo>
                  <a:cubicBezTo>
                    <a:pt x="44" y="310"/>
                    <a:pt x="39" y="310"/>
                    <a:pt x="0" y="310"/>
                  </a:cubicBezTo>
                  <a:lnTo>
                    <a:pt x="0" y="334"/>
                  </a:lnTo>
                  <a:cubicBezTo>
                    <a:pt x="22" y="334"/>
                    <a:pt x="49" y="332"/>
                    <a:pt x="65" y="332"/>
                  </a:cubicBezTo>
                  <a:cubicBezTo>
                    <a:pt x="88" y="332"/>
                    <a:pt x="116" y="332"/>
                    <a:pt x="139" y="334"/>
                  </a:cubicBezTo>
                  <a:lnTo>
                    <a:pt x="139" y="310"/>
                  </a:lnTo>
                  <a:lnTo>
                    <a:pt x="126" y="310"/>
                  </a:lnTo>
                  <a:cubicBezTo>
                    <a:pt x="85" y="310"/>
                    <a:pt x="83" y="303"/>
                    <a:pt x="83" y="276"/>
                  </a:cubicBezTo>
                  <a:lnTo>
                    <a:pt x="83" y="159"/>
                  </a:lnTo>
                  <a:cubicBezTo>
                    <a:pt x="83" y="84"/>
                    <a:pt x="107" y="17"/>
                    <a:pt x="151" y="17"/>
                  </a:cubicBezTo>
                  <a:cubicBezTo>
                    <a:pt x="155" y="17"/>
                    <a:pt x="156" y="17"/>
                    <a:pt x="157" y="17"/>
                  </a:cubicBezTo>
                  <a:cubicBezTo>
                    <a:pt x="155" y="19"/>
                    <a:pt x="144" y="27"/>
                    <a:pt x="144" y="46"/>
                  </a:cubicBezTo>
                  <a:cubicBezTo>
                    <a:pt x="144" y="68"/>
                    <a:pt x="156" y="79"/>
                    <a:pt x="169" y="79"/>
                  </a:cubicBezTo>
                  <a:cubicBezTo>
                    <a:pt x="180" y="79"/>
                    <a:pt x="194" y="70"/>
                    <a:pt x="194" y="46"/>
                  </a:cubicBezTo>
                  <a:cubicBezTo>
                    <a:pt x="194" y="22"/>
                    <a:pt x="176" y="0"/>
                    <a:pt x="151" y="0"/>
                  </a:cubicBezTo>
                  <a:cubicBezTo>
                    <a:pt x="109" y="0"/>
                    <a:pt x="88" y="51"/>
                    <a:pt x="79" y="84"/>
                  </a:cubicBezTo>
                </a:path>
              </a:pathLst>
            </a:custGeom>
            <a:solidFill>
              <a:srgbClr val="000000"/>
            </a:solidFill>
            <a:ln w="15840">
              <a:noFill/>
            </a:ln>
          </p:spPr>
        </p:sp>
        <p:sp>
          <p:nvSpPr>
            <p:cNvPr id="3068" name="Freeform 84"/>
            <p:cNvSpPr/>
            <p:nvPr/>
          </p:nvSpPr>
          <p:spPr>
            <a:xfrm>
              <a:off x="5611320" y="1440360"/>
              <a:ext cx="80280" cy="125280"/>
            </a:xfrm>
            <a:custGeom>
              <a:avLst/>
              <a:gdLst/>
              <a:ahLst/>
              <a:rect l="0" t="0" r="r" b="b"/>
              <a:pathLst>
                <a:path w="223" h="348">
                  <a:moveTo>
                    <a:pt x="48" y="149"/>
                  </a:moveTo>
                  <a:cubicBezTo>
                    <a:pt x="52" y="36"/>
                    <a:pt x="100" y="17"/>
                    <a:pt x="120" y="17"/>
                  </a:cubicBezTo>
                  <a:cubicBezTo>
                    <a:pt x="178" y="17"/>
                    <a:pt x="185" y="118"/>
                    <a:pt x="185" y="149"/>
                  </a:cubicBezTo>
                  <a:lnTo>
                    <a:pt x="48" y="149"/>
                  </a:lnTo>
                  <a:moveTo>
                    <a:pt x="48" y="164"/>
                  </a:moveTo>
                  <a:lnTo>
                    <a:pt x="208" y="164"/>
                  </a:lnTo>
                  <a:cubicBezTo>
                    <a:pt x="221" y="164"/>
                    <a:pt x="222" y="164"/>
                    <a:pt x="222" y="149"/>
                  </a:cubicBezTo>
                  <a:cubicBezTo>
                    <a:pt x="222" y="74"/>
                    <a:pt x="191" y="0"/>
                    <a:pt x="120" y="0"/>
                  </a:cubicBezTo>
                  <a:cubicBezTo>
                    <a:pt x="53" y="0"/>
                    <a:pt x="0" y="77"/>
                    <a:pt x="0" y="173"/>
                  </a:cubicBezTo>
                  <a:cubicBezTo>
                    <a:pt x="0" y="274"/>
                    <a:pt x="60" y="347"/>
                    <a:pt x="126" y="347"/>
                  </a:cubicBezTo>
                  <a:cubicBezTo>
                    <a:pt x="196" y="347"/>
                    <a:pt x="222" y="264"/>
                    <a:pt x="222" y="248"/>
                  </a:cubicBezTo>
                  <a:cubicBezTo>
                    <a:pt x="222" y="241"/>
                    <a:pt x="217" y="240"/>
                    <a:pt x="215" y="240"/>
                  </a:cubicBezTo>
                  <a:cubicBezTo>
                    <a:pt x="209" y="240"/>
                    <a:pt x="208" y="245"/>
                    <a:pt x="208" y="250"/>
                  </a:cubicBezTo>
                  <a:cubicBezTo>
                    <a:pt x="187" y="329"/>
                    <a:pt x="135" y="329"/>
                    <a:pt x="130" y="329"/>
                  </a:cubicBezTo>
                  <a:cubicBezTo>
                    <a:pt x="101" y="329"/>
                    <a:pt x="78" y="305"/>
                    <a:pt x="65" y="277"/>
                  </a:cubicBezTo>
                  <a:cubicBezTo>
                    <a:pt x="48" y="241"/>
                    <a:pt x="48" y="192"/>
                    <a:pt x="48" y="164"/>
                  </a:cubicBezTo>
                </a:path>
              </a:pathLst>
            </a:custGeom>
            <a:solidFill>
              <a:srgbClr val="000000"/>
            </a:solidFill>
            <a:ln w="15840">
              <a:noFill/>
            </a:ln>
          </p:spPr>
        </p:sp>
        <p:sp>
          <p:nvSpPr>
            <p:cNvPr id="3069" name="Freeform 85"/>
            <p:cNvSpPr/>
            <p:nvPr/>
          </p:nvSpPr>
          <p:spPr>
            <a:xfrm>
              <a:off x="5704200" y="1374120"/>
              <a:ext cx="102600" cy="191880"/>
            </a:xfrm>
            <a:custGeom>
              <a:avLst/>
              <a:gdLst/>
              <a:ahLst/>
              <a:rect l="0" t="0" r="r" b="b"/>
              <a:pathLst>
                <a:path w="285" h="533">
                  <a:moveTo>
                    <a:pt x="199" y="483"/>
                  </a:moveTo>
                  <a:lnTo>
                    <a:pt x="199" y="532"/>
                  </a:lnTo>
                  <a:lnTo>
                    <a:pt x="284" y="524"/>
                  </a:lnTo>
                  <a:lnTo>
                    <a:pt x="284" y="500"/>
                  </a:lnTo>
                  <a:cubicBezTo>
                    <a:pt x="243" y="500"/>
                    <a:pt x="238" y="495"/>
                    <a:pt x="238" y="459"/>
                  </a:cubicBezTo>
                  <a:lnTo>
                    <a:pt x="238" y="0"/>
                  </a:lnTo>
                  <a:lnTo>
                    <a:pt x="156" y="9"/>
                  </a:lnTo>
                  <a:lnTo>
                    <a:pt x="156" y="33"/>
                  </a:lnTo>
                  <a:cubicBezTo>
                    <a:pt x="195" y="33"/>
                    <a:pt x="200" y="38"/>
                    <a:pt x="200" y="74"/>
                  </a:cubicBezTo>
                  <a:lnTo>
                    <a:pt x="200" y="236"/>
                  </a:lnTo>
                  <a:cubicBezTo>
                    <a:pt x="183" y="210"/>
                    <a:pt x="159" y="190"/>
                    <a:pt x="127" y="190"/>
                  </a:cubicBezTo>
                  <a:cubicBezTo>
                    <a:pt x="60" y="190"/>
                    <a:pt x="0" y="264"/>
                    <a:pt x="0" y="361"/>
                  </a:cubicBezTo>
                  <a:cubicBezTo>
                    <a:pt x="0" y="457"/>
                    <a:pt x="56" y="532"/>
                    <a:pt x="122" y="532"/>
                  </a:cubicBezTo>
                  <a:cubicBezTo>
                    <a:pt x="159" y="532"/>
                    <a:pt x="185" y="507"/>
                    <a:pt x="199" y="483"/>
                  </a:cubicBezTo>
                  <a:moveTo>
                    <a:pt x="199" y="281"/>
                  </a:moveTo>
                  <a:lnTo>
                    <a:pt x="199" y="435"/>
                  </a:lnTo>
                  <a:cubicBezTo>
                    <a:pt x="199" y="448"/>
                    <a:pt x="199" y="450"/>
                    <a:pt x="193" y="462"/>
                  </a:cubicBezTo>
                  <a:cubicBezTo>
                    <a:pt x="176" y="498"/>
                    <a:pt x="150" y="515"/>
                    <a:pt x="125" y="515"/>
                  </a:cubicBezTo>
                  <a:cubicBezTo>
                    <a:pt x="99" y="515"/>
                    <a:pt x="78" y="496"/>
                    <a:pt x="64" y="467"/>
                  </a:cubicBezTo>
                  <a:cubicBezTo>
                    <a:pt x="49" y="436"/>
                    <a:pt x="48" y="394"/>
                    <a:pt x="48" y="363"/>
                  </a:cubicBezTo>
                  <a:cubicBezTo>
                    <a:pt x="48" y="334"/>
                    <a:pt x="49" y="289"/>
                    <a:pt x="65" y="255"/>
                  </a:cubicBezTo>
                  <a:cubicBezTo>
                    <a:pt x="78" y="231"/>
                    <a:pt x="99" y="207"/>
                    <a:pt x="130" y="207"/>
                  </a:cubicBezTo>
                  <a:cubicBezTo>
                    <a:pt x="151" y="207"/>
                    <a:pt x="174" y="217"/>
                    <a:pt x="193" y="252"/>
                  </a:cubicBezTo>
                  <a:cubicBezTo>
                    <a:pt x="199" y="265"/>
                    <a:pt x="199" y="267"/>
                    <a:pt x="199" y="281"/>
                  </a:cubicBezTo>
                </a:path>
              </a:pathLst>
            </a:custGeom>
            <a:solidFill>
              <a:srgbClr val="000000"/>
            </a:solidFill>
            <a:ln w="15840">
              <a:noFill/>
            </a:ln>
          </p:spPr>
        </p:sp>
        <p:sp>
          <p:nvSpPr>
            <p:cNvPr id="3070" name="Freeform 86"/>
            <p:cNvSpPr/>
            <p:nvPr/>
          </p:nvSpPr>
          <p:spPr>
            <a:xfrm>
              <a:off x="5829120" y="1532880"/>
              <a:ext cx="22680" cy="29880"/>
            </a:xfrm>
            <a:custGeom>
              <a:avLst/>
              <a:gdLst/>
              <a:ahLst/>
              <a:rect l="0" t="0" r="r" b="b"/>
              <a:pathLst>
                <a:path w="63" h="83">
                  <a:moveTo>
                    <a:pt x="62" y="41"/>
                  </a:moveTo>
                  <a:cubicBezTo>
                    <a:pt x="62" y="19"/>
                    <a:pt x="48" y="0"/>
                    <a:pt x="31" y="0"/>
                  </a:cubicBezTo>
                  <a:cubicBezTo>
                    <a:pt x="14" y="0"/>
                    <a:pt x="0" y="19"/>
                    <a:pt x="0" y="41"/>
                  </a:cubicBezTo>
                  <a:cubicBezTo>
                    <a:pt x="0" y="63"/>
                    <a:pt x="14" y="82"/>
                    <a:pt x="31" y="82"/>
                  </a:cubicBezTo>
                  <a:cubicBezTo>
                    <a:pt x="48" y="82"/>
                    <a:pt x="62" y="63"/>
                    <a:pt x="62" y="41"/>
                  </a:cubicBezTo>
                </a:path>
              </a:pathLst>
            </a:custGeom>
            <a:solidFill>
              <a:srgbClr val="000000"/>
            </a:solidFill>
            <a:ln w="15840">
              <a:noFill/>
            </a:ln>
          </p:spPr>
        </p:sp>
      </p:grpSp>
      <p:grpSp>
        <p:nvGrpSpPr>
          <p:cNvPr id="3071" name="Group 87"/>
          <p:cNvGrpSpPr/>
          <p:nvPr/>
        </p:nvGrpSpPr>
        <p:grpSpPr>
          <a:xfrm>
            <a:off x="559800" y="2103120"/>
            <a:ext cx="5126040" cy="337320"/>
            <a:chOff x="559800" y="2103120"/>
            <a:chExt cx="5126040" cy="337320"/>
          </a:xfrm>
        </p:grpSpPr>
        <p:sp>
          <p:nvSpPr>
            <p:cNvPr id="3072" name="Freeform 88"/>
            <p:cNvSpPr/>
            <p:nvPr/>
          </p:nvSpPr>
          <p:spPr>
            <a:xfrm>
              <a:off x="559800" y="2103840"/>
              <a:ext cx="5126400" cy="335520"/>
            </a:xfrm>
            <a:custGeom>
              <a:avLst/>
              <a:gdLst/>
              <a:ahLst/>
              <a:rect l="0" t="0" r="r" b="b"/>
              <a:pathLst>
                <a:path w="14240" h="932">
                  <a:moveTo>
                    <a:pt x="7120" y="931"/>
                  </a:moveTo>
                  <a:lnTo>
                    <a:pt x="0" y="931"/>
                  </a:lnTo>
                  <a:lnTo>
                    <a:pt x="0" y="0"/>
                  </a:lnTo>
                  <a:lnTo>
                    <a:pt x="14239" y="0"/>
                  </a:lnTo>
                  <a:lnTo>
                    <a:pt x="14239" y="931"/>
                  </a:lnTo>
                  <a:lnTo>
                    <a:pt x="7120" y="931"/>
                  </a:lnTo>
                </a:path>
              </a:pathLst>
            </a:custGeom>
            <a:solidFill>
              <a:srgbClr val="ffffff"/>
            </a:solidFill>
            <a:ln w="15840">
              <a:noFill/>
            </a:ln>
          </p:spPr>
        </p:sp>
        <p:sp>
          <p:nvSpPr>
            <p:cNvPr id="3073" name="Freeform 89"/>
            <p:cNvSpPr/>
            <p:nvPr/>
          </p:nvSpPr>
          <p:spPr>
            <a:xfrm>
              <a:off x="570240" y="2138760"/>
              <a:ext cx="255960" cy="202320"/>
            </a:xfrm>
            <a:custGeom>
              <a:avLst/>
              <a:gdLst/>
              <a:ahLst/>
              <a:rect l="0" t="0" r="r" b="b"/>
              <a:pathLst>
                <a:path w="711" h="562">
                  <a:moveTo>
                    <a:pt x="626" y="63"/>
                  </a:moveTo>
                  <a:cubicBezTo>
                    <a:pt x="633" y="34"/>
                    <a:pt x="634" y="26"/>
                    <a:pt x="687" y="26"/>
                  </a:cubicBezTo>
                  <a:cubicBezTo>
                    <a:pt x="703" y="26"/>
                    <a:pt x="710" y="26"/>
                    <a:pt x="710" y="9"/>
                  </a:cubicBezTo>
                  <a:cubicBezTo>
                    <a:pt x="710" y="0"/>
                    <a:pt x="703" y="0"/>
                    <a:pt x="691" y="0"/>
                  </a:cubicBezTo>
                  <a:lnTo>
                    <a:pt x="597" y="0"/>
                  </a:lnTo>
                  <a:cubicBezTo>
                    <a:pt x="579" y="0"/>
                    <a:pt x="578" y="0"/>
                    <a:pt x="570" y="15"/>
                  </a:cubicBezTo>
                  <a:lnTo>
                    <a:pt x="311" y="484"/>
                  </a:lnTo>
                  <a:lnTo>
                    <a:pt x="256" y="19"/>
                  </a:lnTo>
                  <a:cubicBezTo>
                    <a:pt x="254" y="0"/>
                    <a:pt x="253" y="0"/>
                    <a:pt x="233" y="0"/>
                  </a:cubicBezTo>
                  <a:lnTo>
                    <a:pt x="137" y="0"/>
                  </a:lnTo>
                  <a:cubicBezTo>
                    <a:pt x="124" y="0"/>
                    <a:pt x="116" y="0"/>
                    <a:pt x="116" y="15"/>
                  </a:cubicBezTo>
                  <a:cubicBezTo>
                    <a:pt x="116" y="26"/>
                    <a:pt x="122" y="26"/>
                    <a:pt x="137" y="26"/>
                  </a:cubicBezTo>
                  <a:cubicBezTo>
                    <a:pt x="145" y="26"/>
                    <a:pt x="158" y="26"/>
                    <a:pt x="166" y="28"/>
                  </a:cubicBezTo>
                  <a:cubicBezTo>
                    <a:pt x="179" y="28"/>
                    <a:pt x="182" y="32"/>
                    <a:pt x="182" y="41"/>
                  </a:cubicBezTo>
                  <a:cubicBezTo>
                    <a:pt x="182" y="43"/>
                    <a:pt x="182" y="47"/>
                    <a:pt x="179" y="56"/>
                  </a:cubicBezTo>
                  <a:lnTo>
                    <a:pt x="89" y="473"/>
                  </a:lnTo>
                  <a:cubicBezTo>
                    <a:pt x="82" y="507"/>
                    <a:pt x="71" y="533"/>
                    <a:pt x="13" y="535"/>
                  </a:cubicBezTo>
                  <a:cubicBezTo>
                    <a:pt x="10" y="535"/>
                    <a:pt x="0" y="536"/>
                    <a:pt x="0" y="551"/>
                  </a:cubicBezTo>
                  <a:cubicBezTo>
                    <a:pt x="0" y="559"/>
                    <a:pt x="5" y="561"/>
                    <a:pt x="10" y="561"/>
                  </a:cubicBezTo>
                  <a:cubicBezTo>
                    <a:pt x="32" y="561"/>
                    <a:pt x="58" y="559"/>
                    <a:pt x="80" y="559"/>
                  </a:cubicBezTo>
                  <a:cubicBezTo>
                    <a:pt x="105" y="559"/>
                    <a:pt x="130" y="561"/>
                    <a:pt x="155" y="561"/>
                  </a:cubicBezTo>
                  <a:cubicBezTo>
                    <a:pt x="158" y="561"/>
                    <a:pt x="166" y="561"/>
                    <a:pt x="166" y="544"/>
                  </a:cubicBezTo>
                  <a:cubicBezTo>
                    <a:pt x="166" y="535"/>
                    <a:pt x="159" y="535"/>
                    <a:pt x="155" y="535"/>
                  </a:cubicBezTo>
                  <a:cubicBezTo>
                    <a:pt x="113" y="535"/>
                    <a:pt x="106" y="518"/>
                    <a:pt x="106" y="499"/>
                  </a:cubicBezTo>
                  <a:cubicBezTo>
                    <a:pt x="106" y="494"/>
                    <a:pt x="106" y="490"/>
                    <a:pt x="108" y="481"/>
                  </a:cubicBezTo>
                  <a:lnTo>
                    <a:pt x="204" y="34"/>
                  </a:lnTo>
                  <a:lnTo>
                    <a:pt x="206" y="34"/>
                  </a:lnTo>
                  <a:lnTo>
                    <a:pt x="267" y="542"/>
                  </a:lnTo>
                  <a:cubicBezTo>
                    <a:pt x="267" y="551"/>
                    <a:pt x="269" y="561"/>
                    <a:pt x="277" y="561"/>
                  </a:cubicBezTo>
                  <a:cubicBezTo>
                    <a:pt x="285" y="561"/>
                    <a:pt x="290" y="551"/>
                    <a:pt x="293" y="546"/>
                  </a:cubicBezTo>
                  <a:lnTo>
                    <a:pt x="579" y="26"/>
                  </a:lnTo>
                  <a:lnTo>
                    <a:pt x="478" y="497"/>
                  </a:lnTo>
                  <a:cubicBezTo>
                    <a:pt x="472" y="529"/>
                    <a:pt x="470" y="535"/>
                    <a:pt x="414" y="535"/>
                  </a:cubicBezTo>
                  <a:cubicBezTo>
                    <a:pt x="402" y="535"/>
                    <a:pt x="394" y="535"/>
                    <a:pt x="394" y="551"/>
                  </a:cubicBezTo>
                  <a:cubicBezTo>
                    <a:pt x="394" y="561"/>
                    <a:pt x="402" y="561"/>
                    <a:pt x="404" y="561"/>
                  </a:cubicBezTo>
                  <a:cubicBezTo>
                    <a:pt x="425" y="561"/>
                    <a:pt x="473" y="559"/>
                    <a:pt x="493" y="559"/>
                  </a:cubicBezTo>
                  <a:cubicBezTo>
                    <a:pt x="522" y="559"/>
                    <a:pt x="552" y="561"/>
                    <a:pt x="581" y="561"/>
                  </a:cubicBezTo>
                  <a:cubicBezTo>
                    <a:pt x="586" y="561"/>
                    <a:pt x="594" y="561"/>
                    <a:pt x="594" y="544"/>
                  </a:cubicBezTo>
                  <a:cubicBezTo>
                    <a:pt x="594" y="535"/>
                    <a:pt x="588" y="535"/>
                    <a:pt x="575" y="535"/>
                  </a:cubicBezTo>
                  <a:cubicBezTo>
                    <a:pt x="549" y="535"/>
                    <a:pt x="528" y="535"/>
                    <a:pt x="528" y="520"/>
                  </a:cubicBezTo>
                  <a:cubicBezTo>
                    <a:pt x="528" y="518"/>
                    <a:pt x="528" y="516"/>
                    <a:pt x="533" y="501"/>
                  </a:cubicBezTo>
                  <a:lnTo>
                    <a:pt x="626" y="63"/>
                  </a:lnTo>
                </a:path>
              </a:pathLst>
            </a:custGeom>
            <a:solidFill>
              <a:srgbClr val="000000"/>
            </a:solidFill>
            <a:ln w="15840">
              <a:noFill/>
            </a:ln>
          </p:spPr>
        </p:sp>
        <p:sp>
          <p:nvSpPr>
            <p:cNvPr id="3074" name="Freeform 90"/>
            <p:cNvSpPr/>
            <p:nvPr/>
          </p:nvSpPr>
          <p:spPr>
            <a:xfrm>
              <a:off x="860040" y="2119320"/>
              <a:ext cx="60120" cy="295560"/>
            </a:xfrm>
            <a:custGeom>
              <a:avLst/>
              <a:gdLst/>
              <a:ahLst/>
              <a:rect l="0" t="0" r="r" b="b"/>
              <a:pathLst>
                <a:path w="167" h="821">
                  <a:moveTo>
                    <a:pt x="166" y="812"/>
                  </a:moveTo>
                  <a:cubicBezTo>
                    <a:pt x="166" y="810"/>
                    <a:pt x="166" y="808"/>
                    <a:pt x="153" y="794"/>
                  </a:cubicBezTo>
                  <a:cubicBezTo>
                    <a:pt x="64" y="691"/>
                    <a:pt x="42" y="536"/>
                    <a:pt x="42" y="410"/>
                  </a:cubicBezTo>
                  <a:cubicBezTo>
                    <a:pt x="42" y="268"/>
                    <a:pt x="69" y="125"/>
                    <a:pt x="156" y="22"/>
                  </a:cubicBezTo>
                  <a:cubicBezTo>
                    <a:pt x="166" y="13"/>
                    <a:pt x="166" y="11"/>
                    <a:pt x="166" y="7"/>
                  </a:cubicBezTo>
                  <a:cubicBezTo>
                    <a:pt x="166" y="2"/>
                    <a:pt x="163" y="0"/>
                    <a:pt x="158" y="0"/>
                  </a:cubicBezTo>
                  <a:cubicBezTo>
                    <a:pt x="151" y="0"/>
                    <a:pt x="87" y="56"/>
                    <a:pt x="45" y="160"/>
                  </a:cubicBezTo>
                  <a:cubicBezTo>
                    <a:pt x="8" y="250"/>
                    <a:pt x="0" y="341"/>
                    <a:pt x="0" y="410"/>
                  </a:cubicBezTo>
                  <a:cubicBezTo>
                    <a:pt x="0" y="475"/>
                    <a:pt x="8" y="574"/>
                    <a:pt x="47" y="667"/>
                  </a:cubicBezTo>
                  <a:cubicBezTo>
                    <a:pt x="90" y="767"/>
                    <a:pt x="151" y="820"/>
                    <a:pt x="158" y="820"/>
                  </a:cubicBezTo>
                  <a:cubicBezTo>
                    <a:pt x="163" y="820"/>
                    <a:pt x="166" y="818"/>
                    <a:pt x="166" y="812"/>
                  </a:cubicBezTo>
                </a:path>
              </a:pathLst>
            </a:custGeom>
            <a:solidFill>
              <a:srgbClr val="000000"/>
            </a:solidFill>
            <a:ln w="15840">
              <a:noFill/>
            </a:ln>
          </p:spPr>
        </p:sp>
        <p:sp>
          <p:nvSpPr>
            <p:cNvPr id="3075" name="Freeform 91"/>
            <p:cNvSpPr/>
            <p:nvPr/>
          </p:nvSpPr>
          <p:spPr>
            <a:xfrm>
              <a:off x="925560" y="2209680"/>
              <a:ext cx="133560" cy="188280"/>
            </a:xfrm>
            <a:custGeom>
              <a:avLst/>
              <a:gdLst/>
              <a:ahLst/>
              <a:rect l="0" t="0" r="r" b="b"/>
              <a:pathLst>
                <a:path w="371" h="523">
                  <a:moveTo>
                    <a:pt x="55" y="464"/>
                  </a:moveTo>
                  <a:cubicBezTo>
                    <a:pt x="48" y="492"/>
                    <a:pt x="48" y="497"/>
                    <a:pt x="16" y="497"/>
                  </a:cubicBezTo>
                  <a:cubicBezTo>
                    <a:pt x="8" y="497"/>
                    <a:pt x="0" y="497"/>
                    <a:pt x="0" y="512"/>
                  </a:cubicBezTo>
                  <a:cubicBezTo>
                    <a:pt x="0" y="520"/>
                    <a:pt x="3" y="522"/>
                    <a:pt x="10" y="522"/>
                  </a:cubicBezTo>
                  <a:cubicBezTo>
                    <a:pt x="29" y="522"/>
                    <a:pt x="48" y="520"/>
                    <a:pt x="69" y="520"/>
                  </a:cubicBezTo>
                  <a:cubicBezTo>
                    <a:pt x="92" y="520"/>
                    <a:pt x="116" y="522"/>
                    <a:pt x="138" y="522"/>
                  </a:cubicBezTo>
                  <a:cubicBezTo>
                    <a:pt x="143" y="522"/>
                    <a:pt x="151" y="522"/>
                    <a:pt x="151" y="507"/>
                  </a:cubicBezTo>
                  <a:cubicBezTo>
                    <a:pt x="151" y="497"/>
                    <a:pt x="145" y="497"/>
                    <a:pt x="135" y="497"/>
                  </a:cubicBezTo>
                  <a:cubicBezTo>
                    <a:pt x="100" y="497"/>
                    <a:pt x="100" y="492"/>
                    <a:pt x="100" y="484"/>
                  </a:cubicBezTo>
                  <a:cubicBezTo>
                    <a:pt x="100" y="473"/>
                    <a:pt x="129" y="341"/>
                    <a:pt x="134" y="320"/>
                  </a:cubicBezTo>
                  <a:cubicBezTo>
                    <a:pt x="143" y="343"/>
                    <a:pt x="163" y="373"/>
                    <a:pt x="200" y="373"/>
                  </a:cubicBezTo>
                  <a:cubicBezTo>
                    <a:pt x="282" y="373"/>
                    <a:pt x="370" y="251"/>
                    <a:pt x="370" y="132"/>
                  </a:cubicBezTo>
                  <a:cubicBezTo>
                    <a:pt x="370" y="54"/>
                    <a:pt x="330" y="0"/>
                    <a:pt x="277" y="0"/>
                  </a:cubicBezTo>
                  <a:cubicBezTo>
                    <a:pt x="241" y="0"/>
                    <a:pt x="206" y="30"/>
                    <a:pt x="184" y="61"/>
                  </a:cubicBezTo>
                  <a:cubicBezTo>
                    <a:pt x="175" y="17"/>
                    <a:pt x="145" y="0"/>
                    <a:pt x="119" y="0"/>
                  </a:cubicBezTo>
                  <a:cubicBezTo>
                    <a:pt x="87" y="0"/>
                    <a:pt x="72" y="32"/>
                    <a:pt x="66" y="47"/>
                  </a:cubicBezTo>
                  <a:cubicBezTo>
                    <a:pt x="55" y="75"/>
                    <a:pt x="45" y="125"/>
                    <a:pt x="45" y="127"/>
                  </a:cubicBezTo>
                  <a:cubicBezTo>
                    <a:pt x="45" y="134"/>
                    <a:pt x="52" y="134"/>
                    <a:pt x="53" y="134"/>
                  </a:cubicBezTo>
                  <a:cubicBezTo>
                    <a:pt x="61" y="134"/>
                    <a:pt x="61" y="134"/>
                    <a:pt x="66" y="115"/>
                  </a:cubicBezTo>
                  <a:cubicBezTo>
                    <a:pt x="77" y="58"/>
                    <a:pt x="92" y="19"/>
                    <a:pt x="118" y="19"/>
                  </a:cubicBezTo>
                  <a:cubicBezTo>
                    <a:pt x="129" y="19"/>
                    <a:pt x="138" y="24"/>
                    <a:pt x="138" y="56"/>
                  </a:cubicBezTo>
                  <a:cubicBezTo>
                    <a:pt x="138" y="75"/>
                    <a:pt x="137" y="84"/>
                    <a:pt x="134" y="97"/>
                  </a:cubicBezTo>
                  <a:lnTo>
                    <a:pt x="55" y="464"/>
                  </a:lnTo>
                  <a:moveTo>
                    <a:pt x="180" y="106"/>
                  </a:moveTo>
                  <a:cubicBezTo>
                    <a:pt x="185" y="84"/>
                    <a:pt x="204" y="61"/>
                    <a:pt x="217" y="48"/>
                  </a:cubicBezTo>
                  <a:cubicBezTo>
                    <a:pt x="241" y="24"/>
                    <a:pt x="262" y="19"/>
                    <a:pt x="274" y="19"/>
                  </a:cubicBezTo>
                  <a:cubicBezTo>
                    <a:pt x="303" y="19"/>
                    <a:pt x="320" y="47"/>
                    <a:pt x="320" y="95"/>
                  </a:cubicBezTo>
                  <a:cubicBezTo>
                    <a:pt x="320" y="143"/>
                    <a:pt x="296" y="238"/>
                    <a:pt x="283" y="270"/>
                  </a:cubicBezTo>
                  <a:cubicBezTo>
                    <a:pt x="259" y="326"/>
                    <a:pt x="225" y="354"/>
                    <a:pt x="200" y="354"/>
                  </a:cubicBezTo>
                  <a:cubicBezTo>
                    <a:pt x="151" y="354"/>
                    <a:pt x="143" y="285"/>
                    <a:pt x="143" y="281"/>
                  </a:cubicBezTo>
                  <a:cubicBezTo>
                    <a:pt x="143" y="279"/>
                    <a:pt x="143" y="278"/>
                    <a:pt x="145" y="268"/>
                  </a:cubicBezTo>
                  <a:lnTo>
                    <a:pt x="180" y="106"/>
                  </a:lnTo>
                </a:path>
              </a:pathLst>
            </a:custGeom>
            <a:solidFill>
              <a:srgbClr val="000000"/>
            </a:solidFill>
            <a:ln w="15840">
              <a:noFill/>
            </a:ln>
          </p:spPr>
        </p:sp>
        <p:sp>
          <p:nvSpPr>
            <p:cNvPr id="3076" name="Freeform 92"/>
            <p:cNvSpPr/>
            <p:nvPr/>
          </p:nvSpPr>
          <p:spPr>
            <a:xfrm>
              <a:off x="1070280" y="2243160"/>
              <a:ext cx="158400" cy="141840"/>
            </a:xfrm>
            <a:custGeom>
              <a:avLst/>
              <a:gdLst/>
              <a:ahLst/>
              <a:rect l="0" t="0" r="r" b="b"/>
              <a:pathLst>
                <a:path w="440" h="394">
                  <a:moveTo>
                    <a:pt x="251" y="173"/>
                  </a:moveTo>
                  <a:lnTo>
                    <a:pt x="298" y="119"/>
                  </a:lnTo>
                  <a:cubicBezTo>
                    <a:pt x="362" y="47"/>
                    <a:pt x="381" y="24"/>
                    <a:pt x="427" y="20"/>
                  </a:cubicBezTo>
                  <a:cubicBezTo>
                    <a:pt x="433" y="20"/>
                    <a:pt x="439" y="20"/>
                    <a:pt x="439" y="9"/>
                  </a:cubicBezTo>
                  <a:cubicBezTo>
                    <a:pt x="439" y="2"/>
                    <a:pt x="433" y="0"/>
                    <a:pt x="431" y="0"/>
                  </a:cubicBezTo>
                  <a:cubicBezTo>
                    <a:pt x="417" y="0"/>
                    <a:pt x="399" y="2"/>
                    <a:pt x="385" y="2"/>
                  </a:cubicBezTo>
                  <a:cubicBezTo>
                    <a:pt x="372" y="2"/>
                    <a:pt x="340" y="0"/>
                    <a:pt x="327" y="0"/>
                  </a:cubicBezTo>
                  <a:cubicBezTo>
                    <a:pt x="324" y="0"/>
                    <a:pt x="317" y="2"/>
                    <a:pt x="317" y="13"/>
                  </a:cubicBezTo>
                  <a:cubicBezTo>
                    <a:pt x="317" y="13"/>
                    <a:pt x="317" y="20"/>
                    <a:pt x="325" y="20"/>
                  </a:cubicBezTo>
                  <a:cubicBezTo>
                    <a:pt x="330" y="20"/>
                    <a:pt x="341" y="22"/>
                    <a:pt x="341" y="35"/>
                  </a:cubicBezTo>
                  <a:cubicBezTo>
                    <a:pt x="341" y="43"/>
                    <a:pt x="335" y="52"/>
                    <a:pt x="330" y="60"/>
                  </a:cubicBezTo>
                  <a:cubicBezTo>
                    <a:pt x="325" y="63"/>
                    <a:pt x="262" y="134"/>
                    <a:pt x="245" y="156"/>
                  </a:cubicBezTo>
                  <a:lnTo>
                    <a:pt x="193" y="43"/>
                  </a:lnTo>
                  <a:cubicBezTo>
                    <a:pt x="193" y="41"/>
                    <a:pt x="192" y="37"/>
                    <a:pt x="192" y="35"/>
                  </a:cubicBezTo>
                  <a:cubicBezTo>
                    <a:pt x="192" y="32"/>
                    <a:pt x="201" y="22"/>
                    <a:pt x="217" y="20"/>
                  </a:cubicBezTo>
                  <a:cubicBezTo>
                    <a:pt x="221" y="20"/>
                    <a:pt x="229" y="20"/>
                    <a:pt x="229" y="7"/>
                  </a:cubicBezTo>
                  <a:cubicBezTo>
                    <a:pt x="229" y="7"/>
                    <a:pt x="227" y="0"/>
                    <a:pt x="219" y="0"/>
                  </a:cubicBezTo>
                  <a:cubicBezTo>
                    <a:pt x="209" y="0"/>
                    <a:pt x="196" y="2"/>
                    <a:pt x="187" y="2"/>
                  </a:cubicBezTo>
                  <a:cubicBezTo>
                    <a:pt x="175" y="2"/>
                    <a:pt x="164" y="2"/>
                    <a:pt x="155" y="2"/>
                  </a:cubicBezTo>
                  <a:cubicBezTo>
                    <a:pt x="145" y="2"/>
                    <a:pt x="134" y="2"/>
                    <a:pt x="124" y="2"/>
                  </a:cubicBezTo>
                  <a:cubicBezTo>
                    <a:pt x="116" y="2"/>
                    <a:pt x="106" y="0"/>
                    <a:pt x="98" y="0"/>
                  </a:cubicBezTo>
                  <a:cubicBezTo>
                    <a:pt x="95" y="0"/>
                    <a:pt x="87" y="0"/>
                    <a:pt x="87" y="13"/>
                  </a:cubicBezTo>
                  <a:cubicBezTo>
                    <a:pt x="87" y="20"/>
                    <a:pt x="93" y="20"/>
                    <a:pt x="101" y="20"/>
                  </a:cubicBezTo>
                  <a:cubicBezTo>
                    <a:pt x="130" y="20"/>
                    <a:pt x="134" y="26"/>
                    <a:pt x="138" y="37"/>
                  </a:cubicBezTo>
                  <a:lnTo>
                    <a:pt x="208" y="197"/>
                  </a:lnTo>
                  <a:lnTo>
                    <a:pt x="180" y="229"/>
                  </a:lnTo>
                  <a:cubicBezTo>
                    <a:pt x="171" y="240"/>
                    <a:pt x="146" y="265"/>
                    <a:pt x="138" y="276"/>
                  </a:cubicBezTo>
                  <a:cubicBezTo>
                    <a:pt x="77" y="346"/>
                    <a:pt x="56" y="371"/>
                    <a:pt x="13" y="373"/>
                  </a:cubicBezTo>
                  <a:cubicBezTo>
                    <a:pt x="5" y="373"/>
                    <a:pt x="0" y="373"/>
                    <a:pt x="0" y="386"/>
                  </a:cubicBezTo>
                  <a:cubicBezTo>
                    <a:pt x="0" y="387"/>
                    <a:pt x="2" y="393"/>
                    <a:pt x="6" y="393"/>
                  </a:cubicBezTo>
                  <a:cubicBezTo>
                    <a:pt x="21" y="393"/>
                    <a:pt x="39" y="391"/>
                    <a:pt x="53" y="391"/>
                  </a:cubicBezTo>
                  <a:cubicBezTo>
                    <a:pt x="61" y="391"/>
                    <a:pt x="74" y="391"/>
                    <a:pt x="82" y="391"/>
                  </a:cubicBezTo>
                  <a:cubicBezTo>
                    <a:pt x="92" y="391"/>
                    <a:pt x="103" y="393"/>
                    <a:pt x="111" y="393"/>
                  </a:cubicBezTo>
                  <a:cubicBezTo>
                    <a:pt x="113" y="393"/>
                    <a:pt x="121" y="393"/>
                    <a:pt x="121" y="382"/>
                  </a:cubicBezTo>
                  <a:cubicBezTo>
                    <a:pt x="121" y="373"/>
                    <a:pt x="116" y="373"/>
                    <a:pt x="113" y="373"/>
                  </a:cubicBezTo>
                  <a:cubicBezTo>
                    <a:pt x="108" y="373"/>
                    <a:pt x="97" y="371"/>
                    <a:pt x="97" y="358"/>
                  </a:cubicBezTo>
                  <a:cubicBezTo>
                    <a:pt x="97" y="348"/>
                    <a:pt x="103" y="341"/>
                    <a:pt x="114" y="328"/>
                  </a:cubicBezTo>
                  <a:lnTo>
                    <a:pt x="216" y="214"/>
                  </a:lnTo>
                  <a:lnTo>
                    <a:pt x="275" y="350"/>
                  </a:lnTo>
                  <a:cubicBezTo>
                    <a:pt x="278" y="356"/>
                    <a:pt x="278" y="358"/>
                    <a:pt x="278" y="358"/>
                  </a:cubicBezTo>
                  <a:cubicBezTo>
                    <a:pt x="278" y="361"/>
                    <a:pt x="269" y="371"/>
                    <a:pt x="251" y="373"/>
                  </a:cubicBezTo>
                  <a:cubicBezTo>
                    <a:pt x="248" y="373"/>
                    <a:pt x="241" y="373"/>
                    <a:pt x="241" y="386"/>
                  </a:cubicBezTo>
                  <a:cubicBezTo>
                    <a:pt x="241" y="386"/>
                    <a:pt x="241" y="393"/>
                    <a:pt x="249" y="393"/>
                  </a:cubicBezTo>
                  <a:cubicBezTo>
                    <a:pt x="259" y="393"/>
                    <a:pt x="272" y="391"/>
                    <a:pt x="283" y="391"/>
                  </a:cubicBezTo>
                  <a:cubicBezTo>
                    <a:pt x="293" y="391"/>
                    <a:pt x="304" y="391"/>
                    <a:pt x="315" y="391"/>
                  </a:cubicBezTo>
                  <a:cubicBezTo>
                    <a:pt x="324" y="391"/>
                    <a:pt x="335" y="391"/>
                    <a:pt x="344" y="391"/>
                  </a:cubicBezTo>
                  <a:cubicBezTo>
                    <a:pt x="353" y="391"/>
                    <a:pt x="364" y="393"/>
                    <a:pt x="372" y="393"/>
                  </a:cubicBezTo>
                  <a:cubicBezTo>
                    <a:pt x="373" y="393"/>
                    <a:pt x="381" y="393"/>
                    <a:pt x="381" y="380"/>
                  </a:cubicBezTo>
                  <a:cubicBezTo>
                    <a:pt x="381" y="373"/>
                    <a:pt x="375" y="373"/>
                    <a:pt x="367" y="373"/>
                  </a:cubicBezTo>
                  <a:cubicBezTo>
                    <a:pt x="338" y="373"/>
                    <a:pt x="336" y="367"/>
                    <a:pt x="332" y="356"/>
                  </a:cubicBezTo>
                  <a:lnTo>
                    <a:pt x="251" y="173"/>
                  </a:lnTo>
                </a:path>
              </a:pathLst>
            </a:custGeom>
            <a:solidFill>
              <a:srgbClr val="000000"/>
            </a:solidFill>
            <a:ln w="15840">
              <a:noFill/>
            </a:ln>
          </p:spPr>
        </p:sp>
        <p:sp>
          <p:nvSpPr>
            <p:cNvPr id="3077" name="Freeform 93"/>
            <p:cNvSpPr/>
            <p:nvPr/>
          </p:nvSpPr>
          <p:spPr>
            <a:xfrm>
              <a:off x="1240200" y="2315880"/>
              <a:ext cx="45720" cy="100800"/>
            </a:xfrm>
            <a:custGeom>
              <a:avLst/>
              <a:gdLst/>
              <a:ahLst/>
              <a:rect l="0" t="0" r="r" b="b"/>
              <a:pathLst>
                <a:path w="127" h="280">
                  <a:moveTo>
                    <a:pt x="109" y="19"/>
                  </a:moveTo>
                  <a:cubicBezTo>
                    <a:pt x="109" y="7"/>
                    <a:pt x="103" y="0"/>
                    <a:pt x="93" y="0"/>
                  </a:cubicBezTo>
                  <a:cubicBezTo>
                    <a:pt x="84" y="0"/>
                    <a:pt x="72" y="11"/>
                    <a:pt x="72" y="24"/>
                  </a:cubicBezTo>
                  <a:cubicBezTo>
                    <a:pt x="72" y="35"/>
                    <a:pt x="79" y="43"/>
                    <a:pt x="87" y="43"/>
                  </a:cubicBezTo>
                  <a:cubicBezTo>
                    <a:pt x="98" y="43"/>
                    <a:pt x="109" y="30"/>
                    <a:pt x="109" y="19"/>
                  </a:cubicBezTo>
                  <a:moveTo>
                    <a:pt x="126" y="216"/>
                  </a:moveTo>
                  <a:cubicBezTo>
                    <a:pt x="126" y="210"/>
                    <a:pt x="121" y="210"/>
                    <a:pt x="119" y="210"/>
                  </a:cubicBezTo>
                  <a:cubicBezTo>
                    <a:pt x="113" y="210"/>
                    <a:pt x="113" y="210"/>
                    <a:pt x="109" y="220"/>
                  </a:cubicBezTo>
                  <a:cubicBezTo>
                    <a:pt x="105" y="242"/>
                    <a:pt x="89" y="265"/>
                    <a:pt x="69" y="265"/>
                  </a:cubicBezTo>
                  <a:cubicBezTo>
                    <a:pt x="61" y="265"/>
                    <a:pt x="60" y="259"/>
                    <a:pt x="60" y="250"/>
                  </a:cubicBezTo>
                  <a:cubicBezTo>
                    <a:pt x="60" y="240"/>
                    <a:pt x="61" y="237"/>
                    <a:pt x="64" y="229"/>
                  </a:cubicBezTo>
                  <a:cubicBezTo>
                    <a:pt x="66" y="220"/>
                    <a:pt x="69" y="212"/>
                    <a:pt x="71" y="207"/>
                  </a:cubicBezTo>
                  <a:cubicBezTo>
                    <a:pt x="72" y="203"/>
                    <a:pt x="87" y="164"/>
                    <a:pt x="92" y="149"/>
                  </a:cubicBezTo>
                  <a:cubicBezTo>
                    <a:pt x="95" y="142"/>
                    <a:pt x="97" y="136"/>
                    <a:pt x="97" y="129"/>
                  </a:cubicBezTo>
                  <a:cubicBezTo>
                    <a:pt x="97" y="110"/>
                    <a:pt x="80" y="93"/>
                    <a:pt x="58" y="93"/>
                  </a:cubicBezTo>
                  <a:cubicBezTo>
                    <a:pt x="19" y="93"/>
                    <a:pt x="0" y="145"/>
                    <a:pt x="0" y="156"/>
                  </a:cubicBezTo>
                  <a:cubicBezTo>
                    <a:pt x="0" y="162"/>
                    <a:pt x="6" y="162"/>
                    <a:pt x="8" y="162"/>
                  </a:cubicBezTo>
                  <a:cubicBezTo>
                    <a:pt x="13" y="162"/>
                    <a:pt x="14" y="160"/>
                    <a:pt x="16" y="155"/>
                  </a:cubicBezTo>
                  <a:cubicBezTo>
                    <a:pt x="24" y="125"/>
                    <a:pt x="40" y="106"/>
                    <a:pt x="56" y="106"/>
                  </a:cubicBezTo>
                  <a:cubicBezTo>
                    <a:pt x="63" y="106"/>
                    <a:pt x="68" y="112"/>
                    <a:pt x="68" y="123"/>
                  </a:cubicBezTo>
                  <a:cubicBezTo>
                    <a:pt x="68" y="125"/>
                    <a:pt x="68" y="129"/>
                    <a:pt x="64" y="138"/>
                  </a:cubicBezTo>
                  <a:cubicBezTo>
                    <a:pt x="63" y="145"/>
                    <a:pt x="47" y="188"/>
                    <a:pt x="42" y="203"/>
                  </a:cubicBezTo>
                  <a:cubicBezTo>
                    <a:pt x="39" y="210"/>
                    <a:pt x="39" y="210"/>
                    <a:pt x="34" y="225"/>
                  </a:cubicBezTo>
                  <a:cubicBezTo>
                    <a:pt x="32" y="231"/>
                    <a:pt x="29" y="237"/>
                    <a:pt x="29" y="242"/>
                  </a:cubicBezTo>
                  <a:cubicBezTo>
                    <a:pt x="29" y="265"/>
                    <a:pt x="47" y="279"/>
                    <a:pt x="69" y="279"/>
                  </a:cubicBezTo>
                  <a:cubicBezTo>
                    <a:pt x="106" y="279"/>
                    <a:pt x="126" y="225"/>
                    <a:pt x="126" y="216"/>
                  </a:cubicBezTo>
                </a:path>
              </a:pathLst>
            </a:custGeom>
            <a:solidFill>
              <a:srgbClr val="000000"/>
            </a:solidFill>
            <a:ln w="15840">
              <a:noFill/>
            </a:ln>
          </p:spPr>
        </p:sp>
        <p:sp>
          <p:nvSpPr>
            <p:cNvPr id="3078" name="Freeform 94"/>
            <p:cNvSpPr/>
            <p:nvPr/>
          </p:nvSpPr>
          <p:spPr>
            <a:xfrm>
              <a:off x="1336320" y="2119320"/>
              <a:ext cx="60120" cy="295560"/>
            </a:xfrm>
            <a:custGeom>
              <a:avLst/>
              <a:gdLst/>
              <a:ahLst/>
              <a:rect l="0" t="0" r="r" b="b"/>
              <a:pathLst>
                <a:path w="167" h="821">
                  <a:moveTo>
                    <a:pt x="166" y="410"/>
                  </a:moveTo>
                  <a:cubicBezTo>
                    <a:pt x="166" y="346"/>
                    <a:pt x="158" y="248"/>
                    <a:pt x="119" y="155"/>
                  </a:cubicBezTo>
                  <a:cubicBezTo>
                    <a:pt x="76" y="54"/>
                    <a:pt x="14" y="0"/>
                    <a:pt x="6" y="0"/>
                  </a:cubicBezTo>
                  <a:cubicBezTo>
                    <a:pt x="3" y="0"/>
                    <a:pt x="0" y="4"/>
                    <a:pt x="0" y="7"/>
                  </a:cubicBezTo>
                  <a:cubicBezTo>
                    <a:pt x="0" y="11"/>
                    <a:pt x="0" y="13"/>
                    <a:pt x="13" y="28"/>
                  </a:cubicBezTo>
                  <a:cubicBezTo>
                    <a:pt x="84" y="108"/>
                    <a:pt x="124" y="238"/>
                    <a:pt x="124" y="410"/>
                  </a:cubicBezTo>
                  <a:cubicBezTo>
                    <a:pt x="124" y="550"/>
                    <a:pt x="98" y="695"/>
                    <a:pt x="10" y="797"/>
                  </a:cubicBezTo>
                  <a:cubicBezTo>
                    <a:pt x="0" y="808"/>
                    <a:pt x="0" y="810"/>
                    <a:pt x="0" y="812"/>
                  </a:cubicBezTo>
                  <a:cubicBezTo>
                    <a:pt x="0" y="818"/>
                    <a:pt x="3" y="820"/>
                    <a:pt x="6" y="820"/>
                  </a:cubicBezTo>
                  <a:cubicBezTo>
                    <a:pt x="14" y="820"/>
                    <a:pt x="79" y="764"/>
                    <a:pt x="121" y="659"/>
                  </a:cubicBezTo>
                  <a:cubicBezTo>
                    <a:pt x="158" y="570"/>
                    <a:pt x="166" y="479"/>
                    <a:pt x="166" y="410"/>
                  </a:cubicBezTo>
                </a:path>
              </a:pathLst>
            </a:custGeom>
            <a:solidFill>
              <a:srgbClr val="000000"/>
            </a:solidFill>
            <a:ln w="15840">
              <a:noFill/>
            </a:ln>
          </p:spPr>
        </p:sp>
        <p:sp>
          <p:nvSpPr>
            <p:cNvPr id="3079" name="Freeform 95"/>
            <p:cNvSpPr/>
            <p:nvPr/>
          </p:nvSpPr>
          <p:spPr>
            <a:xfrm>
              <a:off x="1506240" y="2232000"/>
              <a:ext cx="170280" cy="70200"/>
            </a:xfrm>
            <a:custGeom>
              <a:avLst/>
              <a:gdLst/>
              <a:ahLst/>
              <a:rect l="0" t="0" r="r" b="b"/>
              <a:pathLst>
                <a:path w="473" h="195">
                  <a:moveTo>
                    <a:pt x="447" y="34"/>
                  </a:moveTo>
                  <a:cubicBezTo>
                    <a:pt x="459" y="34"/>
                    <a:pt x="472" y="34"/>
                    <a:pt x="472" y="17"/>
                  </a:cubicBezTo>
                  <a:cubicBezTo>
                    <a:pt x="472" y="0"/>
                    <a:pt x="459" y="0"/>
                    <a:pt x="449" y="0"/>
                  </a:cubicBezTo>
                  <a:lnTo>
                    <a:pt x="24" y="0"/>
                  </a:lnTo>
                  <a:cubicBezTo>
                    <a:pt x="13" y="0"/>
                    <a:pt x="0" y="0"/>
                    <a:pt x="0" y="17"/>
                  </a:cubicBezTo>
                  <a:cubicBezTo>
                    <a:pt x="0" y="34"/>
                    <a:pt x="13" y="34"/>
                    <a:pt x="24" y="34"/>
                  </a:cubicBezTo>
                  <a:lnTo>
                    <a:pt x="447" y="34"/>
                  </a:lnTo>
                  <a:moveTo>
                    <a:pt x="449" y="194"/>
                  </a:moveTo>
                  <a:cubicBezTo>
                    <a:pt x="459" y="194"/>
                    <a:pt x="472" y="194"/>
                    <a:pt x="472" y="177"/>
                  </a:cubicBezTo>
                  <a:cubicBezTo>
                    <a:pt x="472" y="160"/>
                    <a:pt x="459" y="160"/>
                    <a:pt x="447" y="160"/>
                  </a:cubicBezTo>
                  <a:lnTo>
                    <a:pt x="24" y="160"/>
                  </a:lnTo>
                  <a:cubicBezTo>
                    <a:pt x="13" y="160"/>
                    <a:pt x="0" y="160"/>
                    <a:pt x="0" y="177"/>
                  </a:cubicBezTo>
                  <a:cubicBezTo>
                    <a:pt x="0" y="194"/>
                    <a:pt x="13" y="194"/>
                    <a:pt x="24" y="194"/>
                  </a:cubicBezTo>
                  <a:lnTo>
                    <a:pt x="449" y="194"/>
                  </a:lnTo>
                </a:path>
              </a:pathLst>
            </a:custGeom>
            <a:solidFill>
              <a:srgbClr val="000000"/>
            </a:solidFill>
            <a:ln w="15840">
              <a:noFill/>
            </a:ln>
          </p:spPr>
        </p:sp>
        <p:sp>
          <p:nvSpPr>
            <p:cNvPr id="3080" name="Freeform 96"/>
            <p:cNvSpPr/>
            <p:nvPr/>
          </p:nvSpPr>
          <p:spPr>
            <a:xfrm>
              <a:off x="1783080" y="2144160"/>
              <a:ext cx="84960" cy="197640"/>
            </a:xfrm>
            <a:custGeom>
              <a:avLst/>
              <a:gdLst/>
              <a:ahLst/>
              <a:rect l="0" t="0" r="r" b="b"/>
              <a:pathLst>
                <a:path w="236" h="549">
                  <a:moveTo>
                    <a:pt x="146" y="20"/>
                  </a:moveTo>
                  <a:cubicBezTo>
                    <a:pt x="146" y="2"/>
                    <a:pt x="146" y="0"/>
                    <a:pt x="129" y="0"/>
                  </a:cubicBezTo>
                  <a:cubicBezTo>
                    <a:pt x="85" y="52"/>
                    <a:pt x="23" y="52"/>
                    <a:pt x="0" y="52"/>
                  </a:cubicBezTo>
                  <a:lnTo>
                    <a:pt x="0" y="78"/>
                  </a:lnTo>
                  <a:cubicBezTo>
                    <a:pt x="14" y="78"/>
                    <a:pt x="56" y="78"/>
                    <a:pt x="93" y="56"/>
                  </a:cubicBezTo>
                  <a:lnTo>
                    <a:pt x="93" y="482"/>
                  </a:lnTo>
                  <a:cubicBezTo>
                    <a:pt x="93" y="512"/>
                    <a:pt x="92" y="522"/>
                    <a:pt x="27" y="522"/>
                  </a:cubicBezTo>
                  <a:lnTo>
                    <a:pt x="5" y="522"/>
                  </a:lnTo>
                  <a:lnTo>
                    <a:pt x="5" y="548"/>
                  </a:lnTo>
                  <a:cubicBezTo>
                    <a:pt x="29" y="544"/>
                    <a:pt x="92" y="544"/>
                    <a:pt x="119" y="544"/>
                  </a:cubicBezTo>
                  <a:cubicBezTo>
                    <a:pt x="148" y="544"/>
                    <a:pt x="209" y="544"/>
                    <a:pt x="235" y="548"/>
                  </a:cubicBezTo>
                  <a:lnTo>
                    <a:pt x="235" y="522"/>
                  </a:lnTo>
                  <a:lnTo>
                    <a:pt x="212" y="522"/>
                  </a:lnTo>
                  <a:cubicBezTo>
                    <a:pt x="148" y="522"/>
                    <a:pt x="146" y="512"/>
                    <a:pt x="146" y="482"/>
                  </a:cubicBezTo>
                  <a:lnTo>
                    <a:pt x="146" y="20"/>
                  </a:lnTo>
                </a:path>
              </a:pathLst>
            </a:custGeom>
            <a:solidFill>
              <a:srgbClr val="000000"/>
            </a:solidFill>
            <a:ln w="15840">
              <a:noFill/>
            </a:ln>
          </p:spPr>
        </p:sp>
        <p:sp>
          <p:nvSpPr>
            <p:cNvPr id="3081" name="Freeform 97"/>
            <p:cNvSpPr/>
            <p:nvPr/>
          </p:nvSpPr>
          <p:spPr>
            <a:xfrm>
              <a:off x="1909440" y="2213280"/>
              <a:ext cx="28800" cy="184680"/>
            </a:xfrm>
            <a:custGeom>
              <a:avLst/>
              <a:gdLst/>
              <a:ahLst/>
              <a:rect l="0" t="0" r="r" b="b"/>
              <a:pathLst>
                <a:path w="80" h="513">
                  <a:moveTo>
                    <a:pt x="77" y="43"/>
                  </a:moveTo>
                  <a:cubicBezTo>
                    <a:pt x="77" y="20"/>
                    <a:pt x="60" y="0"/>
                    <a:pt x="39" y="0"/>
                  </a:cubicBezTo>
                  <a:cubicBezTo>
                    <a:pt x="18" y="0"/>
                    <a:pt x="0" y="20"/>
                    <a:pt x="0" y="43"/>
                  </a:cubicBezTo>
                  <a:cubicBezTo>
                    <a:pt x="0" y="67"/>
                    <a:pt x="18" y="88"/>
                    <a:pt x="39" y="88"/>
                  </a:cubicBezTo>
                  <a:cubicBezTo>
                    <a:pt x="60" y="88"/>
                    <a:pt x="77" y="67"/>
                    <a:pt x="77" y="43"/>
                  </a:cubicBezTo>
                  <a:moveTo>
                    <a:pt x="63" y="345"/>
                  </a:moveTo>
                  <a:cubicBezTo>
                    <a:pt x="63" y="369"/>
                    <a:pt x="63" y="432"/>
                    <a:pt x="16" y="494"/>
                  </a:cubicBezTo>
                  <a:cubicBezTo>
                    <a:pt x="11" y="499"/>
                    <a:pt x="11" y="501"/>
                    <a:pt x="11" y="503"/>
                  </a:cubicBezTo>
                  <a:cubicBezTo>
                    <a:pt x="11" y="509"/>
                    <a:pt x="14" y="512"/>
                    <a:pt x="19" y="512"/>
                  </a:cubicBezTo>
                  <a:cubicBezTo>
                    <a:pt x="27" y="512"/>
                    <a:pt x="79" y="447"/>
                    <a:pt x="79" y="352"/>
                  </a:cubicBezTo>
                  <a:cubicBezTo>
                    <a:pt x="79" y="328"/>
                    <a:pt x="77" y="266"/>
                    <a:pt x="39" y="266"/>
                  </a:cubicBezTo>
                  <a:cubicBezTo>
                    <a:pt x="13" y="266"/>
                    <a:pt x="0" y="289"/>
                    <a:pt x="0" y="311"/>
                  </a:cubicBezTo>
                  <a:cubicBezTo>
                    <a:pt x="0" y="332"/>
                    <a:pt x="13" y="354"/>
                    <a:pt x="39" y="354"/>
                  </a:cubicBezTo>
                  <a:cubicBezTo>
                    <a:pt x="42" y="354"/>
                    <a:pt x="43" y="354"/>
                    <a:pt x="43" y="354"/>
                  </a:cubicBezTo>
                  <a:cubicBezTo>
                    <a:pt x="50" y="352"/>
                    <a:pt x="56" y="350"/>
                    <a:pt x="63" y="345"/>
                  </a:cubicBezTo>
                </a:path>
              </a:pathLst>
            </a:custGeom>
            <a:solidFill>
              <a:srgbClr val="000000"/>
            </a:solidFill>
            <a:ln w="15840">
              <a:noFill/>
            </a:ln>
          </p:spPr>
        </p:sp>
        <p:sp>
          <p:nvSpPr>
            <p:cNvPr id="3082" name="Freeform 98"/>
            <p:cNvSpPr/>
            <p:nvPr/>
          </p:nvSpPr>
          <p:spPr>
            <a:xfrm>
              <a:off x="2255400" y="2135160"/>
              <a:ext cx="142200" cy="212400"/>
            </a:xfrm>
            <a:custGeom>
              <a:avLst/>
              <a:gdLst/>
              <a:ahLst/>
              <a:rect l="0" t="0" r="r" b="b"/>
              <a:pathLst>
                <a:path w="395" h="590">
                  <a:moveTo>
                    <a:pt x="391" y="32"/>
                  </a:moveTo>
                  <a:cubicBezTo>
                    <a:pt x="394" y="22"/>
                    <a:pt x="394" y="20"/>
                    <a:pt x="394" y="17"/>
                  </a:cubicBezTo>
                  <a:cubicBezTo>
                    <a:pt x="394" y="7"/>
                    <a:pt x="390" y="0"/>
                    <a:pt x="380" y="0"/>
                  </a:cubicBezTo>
                  <a:cubicBezTo>
                    <a:pt x="372" y="0"/>
                    <a:pt x="367" y="9"/>
                    <a:pt x="364" y="19"/>
                  </a:cubicBezTo>
                  <a:lnTo>
                    <a:pt x="306" y="199"/>
                  </a:lnTo>
                  <a:lnTo>
                    <a:pt x="90" y="199"/>
                  </a:lnTo>
                  <a:lnTo>
                    <a:pt x="31" y="19"/>
                  </a:lnTo>
                  <a:cubicBezTo>
                    <a:pt x="27" y="7"/>
                    <a:pt x="24" y="0"/>
                    <a:pt x="14" y="0"/>
                  </a:cubicBezTo>
                  <a:cubicBezTo>
                    <a:pt x="6" y="0"/>
                    <a:pt x="0" y="7"/>
                    <a:pt x="0" y="17"/>
                  </a:cubicBezTo>
                  <a:cubicBezTo>
                    <a:pt x="0" y="19"/>
                    <a:pt x="0" y="20"/>
                    <a:pt x="5" y="32"/>
                  </a:cubicBezTo>
                  <a:lnTo>
                    <a:pt x="180" y="568"/>
                  </a:lnTo>
                  <a:cubicBezTo>
                    <a:pt x="185" y="581"/>
                    <a:pt x="188" y="589"/>
                    <a:pt x="198" y="589"/>
                  </a:cubicBezTo>
                  <a:cubicBezTo>
                    <a:pt x="208" y="589"/>
                    <a:pt x="211" y="579"/>
                    <a:pt x="212" y="570"/>
                  </a:cubicBezTo>
                  <a:lnTo>
                    <a:pt x="391" y="32"/>
                  </a:lnTo>
                  <a:moveTo>
                    <a:pt x="101" y="233"/>
                  </a:moveTo>
                  <a:lnTo>
                    <a:pt x="295" y="233"/>
                  </a:lnTo>
                  <a:lnTo>
                    <a:pt x="198" y="525"/>
                  </a:lnTo>
                  <a:lnTo>
                    <a:pt x="101" y="233"/>
                  </a:lnTo>
                </a:path>
              </a:pathLst>
            </a:custGeom>
            <a:solidFill>
              <a:srgbClr val="000000"/>
            </a:solidFill>
            <a:ln w="15840">
              <a:noFill/>
            </a:ln>
          </p:spPr>
        </p:sp>
        <p:sp>
          <p:nvSpPr>
            <p:cNvPr id="3083" name="Freeform 99"/>
            <p:cNvSpPr/>
            <p:nvPr/>
          </p:nvSpPr>
          <p:spPr>
            <a:xfrm>
              <a:off x="2388600" y="2209680"/>
              <a:ext cx="133560" cy="188280"/>
            </a:xfrm>
            <a:custGeom>
              <a:avLst/>
              <a:gdLst/>
              <a:ahLst/>
              <a:rect l="0" t="0" r="r" b="b"/>
              <a:pathLst>
                <a:path w="371" h="523">
                  <a:moveTo>
                    <a:pt x="55" y="464"/>
                  </a:moveTo>
                  <a:cubicBezTo>
                    <a:pt x="48" y="492"/>
                    <a:pt x="48" y="497"/>
                    <a:pt x="16" y="497"/>
                  </a:cubicBezTo>
                  <a:cubicBezTo>
                    <a:pt x="8" y="497"/>
                    <a:pt x="0" y="497"/>
                    <a:pt x="0" y="512"/>
                  </a:cubicBezTo>
                  <a:cubicBezTo>
                    <a:pt x="0" y="520"/>
                    <a:pt x="3" y="522"/>
                    <a:pt x="10" y="522"/>
                  </a:cubicBezTo>
                  <a:cubicBezTo>
                    <a:pt x="29" y="522"/>
                    <a:pt x="48" y="520"/>
                    <a:pt x="69" y="520"/>
                  </a:cubicBezTo>
                  <a:cubicBezTo>
                    <a:pt x="92" y="520"/>
                    <a:pt x="116" y="522"/>
                    <a:pt x="138" y="522"/>
                  </a:cubicBezTo>
                  <a:cubicBezTo>
                    <a:pt x="143" y="522"/>
                    <a:pt x="151" y="522"/>
                    <a:pt x="151" y="507"/>
                  </a:cubicBezTo>
                  <a:cubicBezTo>
                    <a:pt x="151" y="497"/>
                    <a:pt x="145" y="497"/>
                    <a:pt x="135" y="497"/>
                  </a:cubicBezTo>
                  <a:cubicBezTo>
                    <a:pt x="100" y="497"/>
                    <a:pt x="100" y="492"/>
                    <a:pt x="100" y="484"/>
                  </a:cubicBezTo>
                  <a:cubicBezTo>
                    <a:pt x="100" y="473"/>
                    <a:pt x="129" y="341"/>
                    <a:pt x="134" y="320"/>
                  </a:cubicBezTo>
                  <a:cubicBezTo>
                    <a:pt x="143" y="343"/>
                    <a:pt x="163" y="373"/>
                    <a:pt x="200" y="373"/>
                  </a:cubicBezTo>
                  <a:cubicBezTo>
                    <a:pt x="282" y="373"/>
                    <a:pt x="370" y="251"/>
                    <a:pt x="370" y="132"/>
                  </a:cubicBezTo>
                  <a:cubicBezTo>
                    <a:pt x="370" y="54"/>
                    <a:pt x="330" y="0"/>
                    <a:pt x="277" y="0"/>
                  </a:cubicBezTo>
                  <a:cubicBezTo>
                    <a:pt x="241" y="0"/>
                    <a:pt x="206" y="30"/>
                    <a:pt x="184" y="61"/>
                  </a:cubicBezTo>
                  <a:cubicBezTo>
                    <a:pt x="175" y="17"/>
                    <a:pt x="145" y="0"/>
                    <a:pt x="119" y="0"/>
                  </a:cubicBezTo>
                  <a:cubicBezTo>
                    <a:pt x="87" y="0"/>
                    <a:pt x="72" y="32"/>
                    <a:pt x="66" y="47"/>
                  </a:cubicBezTo>
                  <a:cubicBezTo>
                    <a:pt x="55" y="75"/>
                    <a:pt x="45" y="125"/>
                    <a:pt x="45" y="127"/>
                  </a:cubicBezTo>
                  <a:cubicBezTo>
                    <a:pt x="45" y="134"/>
                    <a:pt x="52" y="134"/>
                    <a:pt x="53" y="134"/>
                  </a:cubicBezTo>
                  <a:cubicBezTo>
                    <a:pt x="61" y="134"/>
                    <a:pt x="61" y="134"/>
                    <a:pt x="66" y="115"/>
                  </a:cubicBezTo>
                  <a:cubicBezTo>
                    <a:pt x="77" y="58"/>
                    <a:pt x="92" y="19"/>
                    <a:pt x="118" y="19"/>
                  </a:cubicBezTo>
                  <a:cubicBezTo>
                    <a:pt x="129" y="19"/>
                    <a:pt x="138" y="24"/>
                    <a:pt x="138" y="56"/>
                  </a:cubicBezTo>
                  <a:cubicBezTo>
                    <a:pt x="138" y="75"/>
                    <a:pt x="137" y="84"/>
                    <a:pt x="134" y="97"/>
                  </a:cubicBezTo>
                  <a:lnTo>
                    <a:pt x="55" y="464"/>
                  </a:lnTo>
                  <a:moveTo>
                    <a:pt x="180" y="106"/>
                  </a:moveTo>
                  <a:cubicBezTo>
                    <a:pt x="185" y="84"/>
                    <a:pt x="204" y="61"/>
                    <a:pt x="217" y="48"/>
                  </a:cubicBezTo>
                  <a:cubicBezTo>
                    <a:pt x="241" y="24"/>
                    <a:pt x="262" y="19"/>
                    <a:pt x="274" y="19"/>
                  </a:cubicBezTo>
                  <a:cubicBezTo>
                    <a:pt x="303" y="19"/>
                    <a:pt x="320" y="47"/>
                    <a:pt x="320" y="95"/>
                  </a:cubicBezTo>
                  <a:cubicBezTo>
                    <a:pt x="320" y="143"/>
                    <a:pt x="296" y="238"/>
                    <a:pt x="283" y="270"/>
                  </a:cubicBezTo>
                  <a:cubicBezTo>
                    <a:pt x="259" y="326"/>
                    <a:pt x="225" y="354"/>
                    <a:pt x="200" y="354"/>
                  </a:cubicBezTo>
                  <a:cubicBezTo>
                    <a:pt x="151" y="354"/>
                    <a:pt x="143" y="285"/>
                    <a:pt x="143" y="281"/>
                  </a:cubicBezTo>
                  <a:cubicBezTo>
                    <a:pt x="143" y="279"/>
                    <a:pt x="143" y="278"/>
                    <a:pt x="145" y="268"/>
                  </a:cubicBezTo>
                  <a:lnTo>
                    <a:pt x="180" y="106"/>
                  </a:lnTo>
                </a:path>
              </a:pathLst>
            </a:custGeom>
            <a:solidFill>
              <a:srgbClr val="000000"/>
            </a:solidFill>
            <a:ln w="15840">
              <a:noFill/>
            </a:ln>
          </p:spPr>
        </p:sp>
        <p:sp>
          <p:nvSpPr>
            <p:cNvPr id="3084" name="Freeform 100"/>
            <p:cNvSpPr/>
            <p:nvPr/>
          </p:nvSpPr>
          <p:spPr>
            <a:xfrm>
              <a:off x="2534040" y="2243160"/>
              <a:ext cx="158400" cy="141840"/>
            </a:xfrm>
            <a:custGeom>
              <a:avLst/>
              <a:gdLst/>
              <a:ahLst/>
              <a:rect l="0" t="0" r="r" b="b"/>
              <a:pathLst>
                <a:path w="440" h="394">
                  <a:moveTo>
                    <a:pt x="251" y="173"/>
                  </a:moveTo>
                  <a:lnTo>
                    <a:pt x="298" y="119"/>
                  </a:lnTo>
                  <a:cubicBezTo>
                    <a:pt x="362" y="47"/>
                    <a:pt x="381" y="24"/>
                    <a:pt x="427" y="20"/>
                  </a:cubicBezTo>
                  <a:cubicBezTo>
                    <a:pt x="433" y="20"/>
                    <a:pt x="439" y="20"/>
                    <a:pt x="439" y="9"/>
                  </a:cubicBezTo>
                  <a:cubicBezTo>
                    <a:pt x="439" y="2"/>
                    <a:pt x="433" y="0"/>
                    <a:pt x="431" y="0"/>
                  </a:cubicBezTo>
                  <a:cubicBezTo>
                    <a:pt x="417" y="0"/>
                    <a:pt x="399" y="2"/>
                    <a:pt x="385" y="2"/>
                  </a:cubicBezTo>
                  <a:cubicBezTo>
                    <a:pt x="372" y="2"/>
                    <a:pt x="340" y="0"/>
                    <a:pt x="327" y="0"/>
                  </a:cubicBezTo>
                  <a:cubicBezTo>
                    <a:pt x="324" y="0"/>
                    <a:pt x="317" y="2"/>
                    <a:pt x="317" y="13"/>
                  </a:cubicBezTo>
                  <a:cubicBezTo>
                    <a:pt x="317" y="13"/>
                    <a:pt x="317" y="20"/>
                    <a:pt x="325" y="20"/>
                  </a:cubicBezTo>
                  <a:cubicBezTo>
                    <a:pt x="330" y="20"/>
                    <a:pt x="341" y="22"/>
                    <a:pt x="341" y="35"/>
                  </a:cubicBezTo>
                  <a:cubicBezTo>
                    <a:pt x="341" y="43"/>
                    <a:pt x="335" y="52"/>
                    <a:pt x="330" y="60"/>
                  </a:cubicBezTo>
                  <a:cubicBezTo>
                    <a:pt x="325" y="63"/>
                    <a:pt x="262" y="134"/>
                    <a:pt x="245" y="156"/>
                  </a:cubicBezTo>
                  <a:lnTo>
                    <a:pt x="193" y="43"/>
                  </a:lnTo>
                  <a:cubicBezTo>
                    <a:pt x="193" y="41"/>
                    <a:pt x="192" y="37"/>
                    <a:pt x="192" y="35"/>
                  </a:cubicBezTo>
                  <a:cubicBezTo>
                    <a:pt x="192" y="32"/>
                    <a:pt x="201" y="22"/>
                    <a:pt x="217" y="20"/>
                  </a:cubicBezTo>
                  <a:cubicBezTo>
                    <a:pt x="221" y="20"/>
                    <a:pt x="229" y="20"/>
                    <a:pt x="229" y="7"/>
                  </a:cubicBezTo>
                  <a:cubicBezTo>
                    <a:pt x="229" y="7"/>
                    <a:pt x="227" y="0"/>
                    <a:pt x="219" y="0"/>
                  </a:cubicBezTo>
                  <a:cubicBezTo>
                    <a:pt x="209" y="0"/>
                    <a:pt x="196" y="2"/>
                    <a:pt x="187" y="2"/>
                  </a:cubicBezTo>
                  <a:cubicBezTo>
                    <a:pt x="175" y="2"/>
                    <a:pt x="164" y="2"/>
                    <a:pt x="155" y="2"/>
                  </a:cubicBezTo>
                  <a:cubicBezTo>
                    <a:pt x="145" y="2"/>
                    <a:pt x="134" y="2"/>
                    <a:pt x="124" y="2"/>
                  </a:cubicBezTo>
                  <a:cubicBezTo>
                    <a:pt x="116" y="2"/>
                    <a:pt x="106" y="0"/>
                    <a:pt x="98" y="0"/>
                  </a:cubicBezTo>
                  <a:cubicBezTo>
                    <a:pt x="95" y="0"/>
                    <a:pt x="87" y="0"/>
                    <a:pt x="87" y="13"/>
                  </a:cubicBezTo>
                  <a:cubicBezTo>
                    <a:pt x="87" y="20"/>
                    <a:pt x="93" y="20"/>
                    <a:pt x="101" y="20"/>
                  </a:cubicBezTo>
                  <a:cubicBezTo>
                    <a:pt x="130" y="20"/>
                    <a:pt x="134" y="26"/>
                    <a:pt x="138" y="37"/>
                  </a:cubicBezTo>
                  <a:lnTo>
                    <a:pt x="208" y="197"/>
                  </a:lnTo>
                  <a:lnTo>
                    <a:pt x="180" y="229"/>
                  </a:lnTo>
                  <a:cubicBezTo>
                    <a:pt x="171" y="240"/>
                    <a:pt x="146" y="265"/>
                    <a:pt x="138" y="276"/>
                  </a:cubicBezTo>
                  <a:cubicBezTo>
                    <a:pt x="77" y="346"/>
                    <a:pt x="56" y="371"/>
                    <a:pt x="13" y="373"/>
                  </a:cubicBezTo>
                  <a:cubicBezTo>
                    <a:pt x="5" y="373"/>
                    <a:pt x="0" y="373"/>
                    <a:pt x="0" y="386"/>
                  </a:cubicBezTo>
                  <a:cubicBezTo>
                    <a:pt x="0" y="387"/>
                    <a:pt x="2" y="393"/>
                    <a:pt x="6" y="393"/>
                  </a:cubicBezTo>
                  <a:cubicBezTo>
                    <a:pt x="21" y="393"/>
                    <a:pt x="39" y="391"/>
                    <a:pt x="53" y="391"/>
                  </a:cubicBezTo>
                  <a:cubicBezTo>
                    <a:pt x="61" y="391"/>
                    <a:pt x="74" y="391"/>
                    <a:pt x="82" y="391"/>
                  </a:cubicBezTo>
                  <a:cubicBezTo>
                    <a:pt x="92" y="391"/>
                    <a:pt x="103" y="393"/>
                    <a:pt x="111" y="393"/>
                  </a:cubicBezTo>
                  <a:cubicBezTo>
                    <a:pt x="113" y="393"/>
                    <a:pt x="121" y="393"/>
                    <a:pt x="121" y="382"/>
                  </a:cubicBezTo>
                  <a:cubicBezTo>
                    <a:pt x="121" y="373"/>
                    <a:pt x="116" y="373"/>
                    <a:pt x="113" y="373"/>
                  </a:cubicBezTo>
                  <a:cubicBezTo>
                    <a:pt x="108" y="373"/>
                    <a:pt x="97" y="371"/>
                    <a:pt x="97" y="358"/>
                  </a:cubicBezTo>
                  <a:cubicBezTo>
                    <a:pt x="97" y="348"/>
                    <a:pt x="103" y="341"/>
                    <a:pt x="114" y="328"/>
                  </a:cubicBezTo>
                  <a:lnTo>
                    <a:pt x="216" y="214"/>
                  </a:lnTo>
                  <a:lnTo>
                    <a:pt x="275" y="350"/>
                  </a:lnTo>
                  <a:cubicBezTo>
                    <a:pt x="278" y="356"/>
                    <a:pt x="278" y="358"/>
                    <a:pt x="278" y="358"/>
                  </a:cubicBezTo>
                  <a:cubicBezTo>
                    <a:pt x="278" y="361"/>
                    <a:pt x="269" y="371"/>
                    <a:pt x="251" y="373"/>
                  </a:cubicBezTo>
                  <a:cubicBezTo>
                    <a:pt x="248" y="373"/>
                    <a:pt x="241" y="373"/>
                    <a:pt x="241" y="386"/>
                  </a:cubicBezTo>
                  <a:cubicBezTo>
                    <a:pt x="241" y="386"/>
                    <a:pt x="241" y="393"/>
                    <a:pt x="249" y="393"/>
                  </a:cubicBezTo>
                  <a:cubicBezTo>
                    <a:pt x="259" y="393"/>
                    <a:pt x="272" y="391"/>
                    <a:pt x="283" y="391"/>
                  </a:cubicBezTo>
                  <a:cubicBezTo>
                    <a:pt x="293" y="391"/>
                    <a:pt x="304" y="391"/>
                    <a:pt x="315" y="391"/>
                  </a:cubicBezTo>
                  <a:cubicBezTo>
                    <a:pt x="324" y="391"/>
                    <a:pt x="335" y="391"/>
                    <a:pt x="344" y="391"/>
                  </a:cubicBezTo>
                  <a:cubicBezTo>
                    <a:pt x="353" y="391"/>
                    <a:pt x="364" y="393"/>
                    <a:pt x="372" y="393"/>
                  </a:cubicBezTo>
                  <a:cubicBezTo>
                    <a:pt x="373" y="393"/>
                    <a:pt x="381" y="393"/>
                    <a:pt x="381" y="380"/>
                  </a:cubicBezTo>
                  <a:cubicBezTo>
                    <a:pt x="381" y="373"/>
                    <a:pt x="375" y="373"/>
                    <a:pt x="367" y="373"/>
                  </a:cubicBezTo>
                  <a:cubicBezTo>
                    <a:pt x="338" y="373"/>
                    <a:pt x="336" y="367"/>
                    <a:pt x="332" y="356"/>
                  </a:cubicBezTo>
                  <a:lnTo>
                    <a:pt x="251" y="173"/>
                  </a:lnTo>
                </a:path>
              </a:pathLst>
            </a:custGeom>
            <a:solidFill>
              <a:srgbClr val="000000"/>
            </a:solidFill>
            <a:ln w="15840">
              <a:noFill/>
            </a:ln>
          </p:spPr>
        </p:sp>
        <p:sp>
          <p:nvSpPr>
            <p:cNvPr id="3085" name="Freeform 101"/>
            <p:cNvSpPr/>
            <p:nvPr/>
          </p:nvSpPr>
          <p:spPr>
            <a:xfrm>
              <a:off x="2703240" y="2340000"/>
              <a:ext cx="45720" cy="100800"/>
            </a:xfrm>
            <a:custGeom>
              <a:avLst/>
              <a:gdLst/>
              <a:ahLst/>
              <a:rect l="0" t="0" r="r" b="b"/>
              <a:pathLst>
                <a:path w="127" h="280">
                  <a:moveTo>
                    <a:pt x="109" y="19"/>
                  </a:moveTo>
                  <a:cubicBezTo>
                    <a:pt x="109" y="7"/>
                    <a:pt x="103" y="0"/>
                    <a:pt x="93" y="0"/>
                  </a:cubicBezTo>
                  <a:cubicBezTo>
                    <a:pt x="84" y="0"/>
                    <a:pt x="71" y="11"/>
                    <a:pt x="71" y="24"/>
                  </a:cubicBezTo>
                  <a:cubicBezTo>
                    <a:pt x="71" y="35"/>
                    <a:pt x="79" y="43"/>
                    <a:pt x="87" y="43"/>
                  </a:cubicBezTo>
                  <a:cubicBezTo>
                    <a:pt x="98" y="43"/>
                    <a:pt x="109" y="30"/>
                    <a:pt x="109" y="19"/>
                  </a:cubicBezTo>
                  <a:moveTo>
                    <a:pt x="126" y="216"/>
                  </a:moveTo>
                  <a:cubicBezTo>
                    <a:pt x="126" y="210"/>
                    <a:pt x="121" y="210"/>
                    <a:pt x="119" y="210"/>
                  </a:cubicBezTo>
                  <a:cubicBezTo>
                    <a:pt x="113" y="210"/>
                    <a:pt x="113" y="210"/>
                    <a:pt x="109" y="220"/>
                  </a:cubicBezTo>
                  <a:cubicBezTo>
                    <a:pt x="105" y="242"/>
                    <a:pt x="87" y="265"/>
                    <a:pt x="69" y="265"/>
                  </a:cubicBezTo>
                  <a:cubicBezTo>
                    <a:pt x="61" y="265"/>
                    <a:pt x="60" y="259"/>
                    <a:pt x="60" y="250"/>
                  </a:cubicBezTo>
                  <a:cubicBezTo>
                    <a:pt x="60" y="240"/>
                    <a:pt x="61" y="237"/>
                    <a:pt x="64" y="229"/>
                  </a:cubicBezTo>
                  <a:cubicBezTo>
                    <a:pt x="66" y="220"/>
                    <a:pt x="69" y="212"/>
                    <a:pt x="71" y="207"/>
                  </a:cubicBezTo>
                  <a:cubicBezTo>
                    <a:pt x="72" y="203"/>
                    <a:pt x="87" y="164"/>
                    <a:pt x="92" y="149"/>
                  </a:cubicBezTo>
                  <a:cubicBezTo>
                    <a:pt x="95" y="142"/>
                    <a:pt x="97" y="136"/>
                    <a:pt x="97" y="129"/>
                  </a:cubicBezTo>
                  <a:cubicBezTo>
                    <a:pt x="97" y="110"/>
                    <a:pt x="80" y="93"/>
                    <a:pt x="58" y="93"/>
                  </a:cubicBezTo>
                  <a:cubicBezTo>
                    <a:pt x="19" y="93"/>
                    <a:pt x="0" y="145"/>
                    <a:pt x="0" y="156"/>
                  </a:cubicBezTo>
                  <a:cubicBezTo>
                    <a:pt x="0" y="162"/>
                    <a:pt x="6" y="162"/>
                    <a:pt x="8" y="162"/>
                  </a:cubicBezTo>
                  <a:cubicBezTo>
                    <a:pt x="13" y="162"/>
                    <a:pt x="14" y="160"/>
                    <a:pt x="16" y="155"/>
                  </a:cubicBezTo>
                  <a:cubicBezTo>
                    <a:pt x="24" y="125"/>
                    <a:pt x="40" y="106"/>
                    <a:pt x="56" y="106"/>
                  </a:cubicBezTo>
                  <a:cubicBezTo>
                    <a:pt x="63" y="106"/>
                    <a:pt x="68" y="112"/>
                    <a:pt x="68" y="123"/>
                  </a:cubicBezTo>
                  <a:cubicBezTo>
                    <a:pt x="68" y="125"/>
                    <a:pt x="68" y="129"/>
                    <a:pt x="64" y="138"/>
                  </a:cubicBezTo>
                  <a:cubicBezTo>
                    <a:pt x="63" y="145"/>
                    <a:pt x="47" y="188"/>
                    <a:pt x="42" y="203"/>
                  </a:cubicBezTo>
                  <a:cubicBezTo>
                    <a:pt x="39" y="210"/>
                    <a:pt x="39" y="210"/>
                    <a:pt x="34" y="225"/>
                  </a:cubicBezTo>
                  <a:cubicBezTo>
                    <a:pt x="32" y="231"/>
                    <a:pt x="29" y="237"/>
                    <a:pt x="29" y="242"/>
                  </a:cubicBezTo>
                  <a:cubicBezTo>
                    <a:pt x="29" y="265"/>
                    <a:pt x="47" y="279"/>
                    <a:pt x="68" y="279"/>
                  </a:cubicBezTo>
                  <a:cubicBezTo>
                    <a:pt x="106" y="279"/>
                    <a:pt x="126" y="225"/>
                    <a:pt x="126" y="216"/>
                  </a:cubicBezTo>
                </a:path>
              </a:pathLst>
            </a:custGeom>
            <a:solidFill>
              <a:srgbClr val="000000"/>
            </a:solidFill>
            <a:ln w="15840">
              <a:noFill/>
            </a:ln>
          </p:spPr>
        </p:sp>
        <p:sp>
          <p:nvSpPr>
            <p:cNvPr id="3086" name="Freeform 102"/>
            <p:cNvSpPr/>
            <p:nvPr/>
          </p:nvSpPr>
          <p:spPr>
            <a:xfrm>
              <a:off x="2771640" y="2312280"/>
              <a:ext cx="36360" cy="77400"/>
            </a:xfrm>
            <a:custGeom>
              <a:avLst/>
              <a:gdLst/>
              <a:ahLst/>
              <a:rect l="0" t="0" r="r" b="b"/>
              <a:pathLst>
                <a:path w="101" h="215">
                  <a:moveTo>
                    <a:pt x="97" y="39"/>
                  </a:moveTo>
                  <a:cubicBezTo>
                    <a:pt x="97" y="39"/>
                    <a:pt x="100" y="30"/>
                    <a:pt x="100" y="24"/>
                  </a:cubicBezTo>
                  <a:cubicBezTo>
                    <a:pt x="100" y="9"/>
                    <a:pt x="89" y="0"/>
                    <a:pt x="77" y="0"/>
                  </a:cubicBezTo>
                  <a:cubicBezTo>
                    <a:pt x="63" y="0"/>
                    <a:pt x="58" y="13"/>
                    <a:pt x="56" y="19"/>
                  </a:cubicBezTo>
                  <a:lnTo>
                    <a:pt x="2" y="197"/>
                  </a:lnTo>
                  <a:cubicBezTo>
                    <a:pt x="0" y="203"/>
                    <a:pt x="0" y="203"/>
                    <a:pt x="0" y="205"/>
                  </a:cubicBezTo>
                  <a:cubicBezTo>
                    <a:pt x="0" y="210"/>
                    <a:pt x="14" y="214"/>
                    <a:pt x="16" y="214"/>
                  </a:cubicBezTo>
                  <a:cubicBezTo>
                    <a:pt x="19" y="214"/>
                    <a:pt x="19" y="212"/>
                    <a:pt x="21" y="209"/>
                  </a:cubicBezTo>
                  <a:lnTo>
                    <a:pt x="97" y="39"/>
                  </a:lnTo>
                </a:path>
              </a:pathLst>
            </a:custGeom>
            <a:solidFill>
              <a:srgbClr val="000000"/>
            </a:solidFill>
            <a:ln w="15840">
              <a:noFill/>
            </a:ln>
          </p:spPr>
        </p:sp>
        <p:sp>
          <p:nvSpPr>
            <p:cNvPr id="3087" name="Freeform 103"/>
            <p:cNvSpPr/>
            <p:nvPr/>
          </p:nvSpPr>
          <p:spPr>
            <a:xfrm>
              <a:off x="2946240" y="2180880"/>
              <a:ext cx="128520" cy="172080"/>
            </a:xfrm>
            <a:custGeom>
              <a:avLst/>
              <a:gdLst/>
              <a:ahLst/>
              <a:rect l="0" t="0" r="r" b="b"/>
              <a:pathLst>
                <a:path w="357" h="478">
                  <a:moveTo>
                    <a:pt x="330" y="255"/>
                  </a:moveTo>
                  <a:cubicBezTo>
                    <a:pt x="343" y="255"/>
                    <a:pt x="356" y="255"/>
                    <a:pt x="356" y="238"/>
                  </a:cubicBezTo>
                  <a:cubicBezTo>
                    <a:pt x="356" y="222"/>
                    <a:pt x="343" y="222"/>
                    <a:pt x="330" y="222"/>
                  </a:cubicBezTo>
                  <a:lnTo>
                    <a:pt x="29" y="222"/>
                  </a:lnTo>
                  <a:cubicBezTo>
                    <a:pt x="37" y="112"/>
                    <a:pt x="119" y="34"/>
                    <a:pt x="219" y="34"/>
                  </a:cubicBezTo>
                  <a:lnTo>
                    <a:pt x="330" y="34"/>
                  </a:lnTo>
                  <a:cubicBezTo>
                    <a:pt x="343" y="34"/>
                    <a:pt x="356" y="34"/>
                    <a:pt x="356" y="17"/>
                  </a:cubicBezTo>
                  <a:cubicBezTo>
                    <a:pt x="356" y="0"/>
                    <a:pt x="343" y="0"/>
                    <a:pt x="330" y="0"/>
                  </a:cubicBezTo>
                  <a:lnTo>
                    <a:pt x="217" y="0"/>
                  </a:lnTo>
                  <a:cubicBezTo>
                    <a:pt x="97" y="0"/>
                    <a:pt x="0" y="106"/>
                    <a:pt x="0" y="238"/>
                  </a:cubicBezTo>
                  <a:cubicBezTo>
                    <a:pt x="0" y="369"/>
                    <a:pt x="97" y="477"/>
                    <a:pt x="217" y="477"/>
                  </a:cubicBezTo>
                  <a:lnTo>
                    <a:pt x="330" y="477"/>
                  </a:lnTo>
                  <a:cubicBezTo>
                    <a:pt x="343" y="477"/>
                    <a:pt x="356" y="477"/>
                    <a:pt x="356" y="460"/>
                  </a:cubicBezTo>
                  <a:cubicBezTo>
                    <a:pt x="356" y="443"/>
                    <a:pt x="343" y="443"/>
                    <a:pt x="330" y="443"/>
                  </a:cubicBezTo>
                  <a:lnTo>
                    <a:pt x="219" y="443"/>
                  </a:lnTo>
                  <a:cubicBezTo>
                    <a:pt x="119" y="443"/>
                    <a:pt x="37" y="365"/>
                    <a:pt x="29" y="255"/>
                  </a:cubicBezTo>
                  <a:lnTo>
                    <a:pt x="330" y="255"/>
                  </a:lnTo>
                </a:path>
              </a:pathLst>
            </a:custGeom>
            <a:solidFill>
              <a:srgbClr val="000000"/>
            </a:solidFill>
            <a:ln w="15840">
              <a:noFill/>
            </a:ln>
          </p:spPr>
        </p:sp>
        <p:sp>
          <p:nvSpPr>
            <p:cNvPr id="3088" name="Freeform 104"/>
            <p:cNvSpPr/>
            <p:nvPr/>
          </p:nvSpPr>
          <p:spPr>
            <a:xfrm>
              <a:off x="3175560" y="2138760"/>
              <a:ext cx="182880" cy="202320"/>
            </a:xfrm>
            <a:custGeom>
              <a:avLst/>
              <a:gdLst/>
              <a:ahLst/>
              <a:rect l="0" t="0" r="r" b="b"/>
              <a:pathLst>
                <a:path w="508" h="562">
                  <a:moveTo>
                    <a:pt x="187" y="302"/>
                  </a:moveTo>
                  <a:lnTo>
                    <a:pt x="307" y="302"/>
                  </a:lnTo>
                  <a:cubicBezTo>
                    <a:pt x="407" y="302"/>
                    <a:pt x="507" y="216"/>
                    <a:pt x="507" y="125"/>
                  </a:cubicBezTo>
                  <a:cubicBezTo>
                    <a:pt x="507" y="61"/>
                    <a:pt x="460" y="0"/>
                    <a:pt x="367" y="0"/>
                  </a:cubicBezTo>
                  <a:lnTo>
                    <a:pt x="137" y="0"/>
                  </a:lnTo>
                  <a:cubicBezTo>
                    <a:pt x="124" y="0"/>
                    <a:pt x="116" y="0"/>
                    <a:pt x="116" y="15"/>
                  </a:cubicBezTo>
                  <a:cubicBezTo>
                    <a:pt x="116" y="26"/>
                    <a:pt x="122" y="26"/>
                    <a:pt x="137" y="26"/>
                  </a:cubicBezTo>
                  <a:cubicBezTo>
                    <a:pt x="145" y="26"/>
                    <a:pt x="158" y="26"/>
                    <a:pt x="167" y="28"/>
                  </a:cubicBezTo>
                  <a:cubicBezTo>
                    <a:pt x="179" y="28"/>
                    <a:pt x="182" y="32"/>
                    <a:pt x="182" y="41"/>
                  </a:cubicBezTo>
                  <a:cubicBezTo>
                    <a:pt x="182" y="43"/>
                    <a:pt x="182" y="47"/>
                    <a:pt x="180" y="56"/>
                  </a:cubicBezTo>
                  <a:lnTo>
                    <a:pt x="84" y="497"/>
                  </a:lnTo>
                  <a:cubicBezTo>
                    <a:pt x="77" y="529"/>
                    <a:pt x="76" y="535"/>
                    <a:pt x="19" y="535"/>
                  </a:cubicBezTo>
                  <a:cubicBezTo>
                    <a:pt x="8" y="535"/>
                    <a:pt x="0" y="535"/>
                    <a:pt x="0" y="551"/>
                  </a:cubicBezTo>
                  <a:cubicBezTo>
                    <a:pt x="0" y="561"/>
                    <a:pt x="8" y="561"/>
                    <a:pt x="11" y="561"/>
                  </a:cubicBezTo>
                  <a:cubicBezTo>
                    <a:pt x="31" y="561"/>
                    <a:pt x="80" y="559"/>
                    <a:pt x="101" y="559"/>
                  </a:cubicBezTo>
                  <a:cubicBezTo>
                    <a:pt x="116" y="559"/>
                    <a:pt x="132" y="559"/>
                    <a:pt x="146" y="559"/>
                  </a:cubicBezTo>
                  <a:cubicBezTo>
                    <a:pt x="163" y="559"/>
                    <a:pt x="177" y="561"/>
                    <a:pt x="192" y="561"/>
                  </a:cubicBezTo>
                  <a:cubicBezTo>
                    <a:pt x="198" y="561"/>
                    <a:pt x="206" y="561"/>
                    <a:pt x="206" y="544"/>
                  </a:cubicBezTo>
                  <a:cubicBezTo>
                    <a:pt x="206" y="535"/>
                    <a:pt x="200" y="535"/>
                    <a:pt x="187" y="535"/>
                  </a:cubicBezTo>
                  <a:cubicBezTo>
                    <a:pt x="161" y="535"/>
                    <a:pt x="140" y="535"/>
                    <a:pt x="140" y="520"/>
                  </a:cubicBezTo>
                  <a:cubicBezTo>
                    <a:pt x="140" y="516"/>
                    <a:pt x="142" y="512"/>
                    <a:pt x="143" y="507"/>
                  </a:cubicBezTo>
                  <a:lnTo>
                    <a:pt x="187" y="302"/>
                  </a:lnTo>
                  <a:moveTo>
                    <a:pt x="238" y="56"/>
                  </a:moveTo>
                  <a:cubicBezTo>
                    <a:pt x="245" y="28"/>
                    <a:pt x="245" y="26"/>
                    <a:pt x="275" y="26"/>
                  </a:cubicBezTo>
                  <a:lnTo>
                    <a:pt x="344" y="26"/>
                  </a:lnTo>
                  <a:cubicBezTo>
                    <a:pt x="402" y="26"/>
                    <a:pt x="441" y="48"/>
                    <a:pt x="441" y="104"/>
                  </a:cubicBezTo>
                  <a:cubicBezTo>
                    <a:pt x="441" y="136"/>
                    <a:pt x="427" y="207"/>
                    <a:pt x="399" y="237"/>
                  </a:cubicBezTo>
                  <a:cubicBezTo>
                    <a:pt x="364" y="274"/>
                    <a:pt x="320" y="279"/>
                    <a:pt x="290" y="279"/>
                  </a:cubicBezTo>
                  <a:lnTo>
                    <a:pt x="190" y="279"/>
                  </a:lnTo>
                  <a:lnTo>
                    <a:pt x="238" y="56"/>
                  </a:lnTo>
                </a:path>
              </a:pathLst>
            </a:custGeom>
            <a:solidFill>
              <a:srgbClr val="000000"/>
            </a:solidFill>
            <a:ln w="15840">
              <a:noFill/>
            </a:ln>
          </p:spPr>
        </p:sp>
        <p:sp>
          <p:nvSpPr>
            <p:cNvPr id="3089" name="Freeform 105"/>
            <p:cNvSpPr/>
            <p:nvPr/>
          </p:nvSpPr>
          <p:spPr>
            <a:xfrm>
              <a:off x="3341880" y="2239200"/>
              <a:ext cx="113760" cy="149760"/>
            </a:xfrm>
            <a:custGeom>
              <a:avLst/>
              <a:gdLst/>
              <a:ahLst/>
              <a:rect l="0" t="0" r="r" b="b"/>
              <a:pathLst>
                <a:path w="316" h="416">
                  <a:moveTo>
                    <a:pt x="315" y="7"/>
                  </a:moveTo>
                  <a:cubicBezTo>
                    <a:pt x="315" y="4"/>
                    <a:pt x="314" y="0"/>
                    <a:pt x="309" y="0"/>
                  </a:cubicBezTo>
                  <a:cubicBezTo>
                    <a:pt x="306" y="0"/>
                    <a:pt x="306" y="0"/>
                    <a:pt x="299" y="7"/>
                  </a:cubicBezTo>
                  <a:lnTo>
                    <a:pt x="275" y="41"/>
                  </a:lnTo>
                  <a:cubicBezTo>
                    <a:pt x="256" y="11"/>
                    <a:pt x="225" y="0"/>
                    <a:pt x="195" y="0"/>
                  </a:cubicBezTo>
                  <a:cubicBezTo>
                    <a:pt x="124" y="0"/>
                    <a:pt x="63" y="65"/>
                    <a:pt x="63" y="132"/>
                  </a:cubicBezTo>
                  <a:cubicBezTo>
                    <a:pt x="63" y="140"/>
                    <a:pt x="64" y="164"/>
                    <a:pt x="79" y="184"/>
                  </a:cubicBezTo>
                  <a:cubicBezTo>
                    <a:pt x="95" y="209"/>
                    <a:pt x="114" y="212"/>
                    <a:pt x="148" y="222"/>
                  </a:cubicBezTo>
                  <a:cubicBezTo>
                    <a:pt x="158" y="225"/>
                    <a:pt x="182" y="231"/>
                    <a:pt x="190" y="233"/>
                  </a:cubicBezTo>
                  <a:cubicBezTo>
                    <a:pt x="206" y="238"/>
                    <a:pt x="237" y="251"/>
                    <a:pt x="237" y="294"/>
                  </a:cubicBezTo>
                  <a:cubicBezTo>
                    <a:pt x="237" y="341"/>
                    <a:pt x="195" y="395"/>
                    <a:pt x="137" y="395"/>
                  </a:cubicBezTo>
                  <a:cubicBezTo>
                    <a:pt x="93" y="395"/>
                    <a:pt x="40" y="378"/>
                    <a:pt x="40" y="313"/>
                  </a:cubicBezTo>
                  <a:cubicBezTo>
                    <a:pt x="40" y="307"/>
                    <a:pt x="42" y="294"/>
                    <a:pt x="43" y="285"/>
                  </a:cubicBezTo>
                  <a:cubicBezTo>
                    <a:pt x="45" y="283"/>
                    <a:pt x="45" y="281"/>
                    <a:pt x="45" y="281"/>
                  </a:cubicBezTo>
                  <a:cubicBezTo>
                    <a:pt x="45" y="274"/>
                    <a:pt x="39" y="274"/>
                    <a:pt x="37" y="274"/>
                  </a:cubicBezTo>
                  <a:cubicBezTo>
                    <a:pt x="29" y="274"/>
                    <a:pt x="29" y="276"/>
                    <a:pt x="27" y="285"/>
                  </a:cubicBezTo>
                  <a:lnTo>
                    <a:pt x="2" y="401"/>
                  </a:lnTo>
                  <a:cubicBezTo>
                    <a:pt x="2" y="402"/>
                    <a:pt x="0" y="406"/>
                    <a:pt x="0" y="410"/>
                  </a:cubicBezTo>
                  <a:cubicBezTo>
                    <a:pt x="0" y="412"/>
                    <a:pt x="2" y="415"/>
                    <a:pt x="6" y="415"/>
                  </a:cubicBezTo>
                  <a:cubicBezTo>
                    <a:pt x="10" y="415"/>
                    <a:pt x="11" y="415"/>
                    <a:pt x="18" y="408"/>
                  </a:cubicBezTo>
                  <a:cubicBezTo>
                    <a:pt x="23" y="401"/>
                    <a:pt x="35" y="382"/>
                    <a:pt x="40" y="376"/>
                  </a:cubicBezTo>
                  <a:cubicBezTo>
                    <a:pt x="68" y="410"/>
                    <a:pt x="106" y="415"/>
                    <a:pt x="135" y="415"/>
                  </a:cubicBezTo>
                  <a:cubicBezTo>
                    <a:pt x="211" y="415"/>
                    <a:pt x="272" y="341"/>
                    <a:pt x="272" y="274"/>
                  </a:cubicBezTo>
                  <a:cubicBezTo>
                    <a:pt x="272" y="248"/>
                    <a:pt x="262" y="225"/>
                    <a:pt x="251" y="212"/>
                  </a:cubicBezTo>
                  <a:cubicBezTo>
                    <a:pt x="235" y="192"/>
                    <a:pt x="227" y="188"/>
                    <a:pt x="163" y="171"/>
                  </a:cubicBezTo>
                  <a:cubicBezTo>
                    <a:pt x="153" y="170"/>
                    <a:pt x="135" y="164"/>
                    <a:pt x="132" y="162"/>
                  </a:cubicBezTo>
                  <a:cubicBezTo>
                    <a:pt x="119" y="156"/>
                    <a:pt x="98" y="143"/>
                    <a:pt x="98" y="110"/>
                  </a:cubicBezTo>
                  <a:cubicBezTo>
                    <a:pt x="98" y="65"/>
                    <a:pt x="142" y="19"/>
                    <a:pt x="195" y="19"/>
                  </a:cubicBezTo>
                  <a:cubicBezTo>
                    <a:pt x="248" y="19"/>
                    <a:pt x="274" y="54"/>
                    <a:pt x="274" y="108"/>
                  </a:cubicBezTo>
                  <a:cubicBezTo>
                    <a:pt x="274" y="115"/>
                    <a:pt x="272" y="129"/>
                    <a:pt x="272" y="134"/>
                  </a:cubicBezTo>
                  <a:cubicBezTo>
                    <a:pt x="272" y="142"/>
                    <a:pt x="278" y="142"/>
                    <a:pt x="280" y="142"/>
                  </a:cubicBezTo>
                  <a:cubicBezTo>
                    <a:pt x="288" y="142"/>
                    <a:pt x="288" y="140"/>
                    <a:pt x="290" y="130"/>
                  </a:cubicBezTo>
                  <a:lnTo>
                    <a:pt x="315" y="7"/>
                  </a:lnTo>
                </a:path>
              </a:pathLst>
            </a:custGeom>
            <a:solidFill>
              <a:srgbClr val="000000"/>
            </a:solidFill>
            <a:ln w="15840">
              <a:noFill/>
            </a:ln>
          </p:spPr>
        </p:sp>
        <p:sp>
          <p:nvSpPr>
            <p:cNvPr id="3090" name="Freeform 106"/>
            <p:cNvSpPr/>
            <p:nvPr/>
          </p:nvSpPr>
          <p:spPr>
            <a:xfrm>
              <a:off x="3498480" y="2309040"/>
              <a:ext cx="30600" cy="88920"/>
            </a:xfrm>
            <a:custGeom>
              <a:avLst/>
              <a:gdLst/>
              <a:ahLst/>
              <a:rect l="0" t="0" r="r" b="b"/>
              <a:pathLst>
                <a:path w="85" h="247">
                  <a:moveTo>
                    <a:pt x="84" y="86"/>
                  </a:moveTo>
                  <a:cubicBezTo>
                    <a:pt x="84" y="32"/>
                    <a:pt x="66" y="0"/>
                    <a:pt x="39" y="0"/>
                  </a:cubicBezTo>
                  <a:cubicBezTo>
                    <a:pt x="14" y="0"/>
                    <a:pt x="0" y="20"/>
                    <a:pt x="0" y="43"/>
                  </a:cubicBezTo>
                  <a:cubicBezTo>
                    <a:pt x="0" y="65"/>
                    <a:pt x="14" y="88"/>
                    <a:pt x="39" y="88"/>
                  </a:cubicBezTo>
                  <a:cubicBezTo>
                    <a:pt x="47" y="88"/>
                    <a:pt x="56" y="84"/>
                    <a:pt x="63" y="76"/>
                  </a:cubicBezTo>
                  <a:cubicBezTo>
                    <a:pt x="66" y="75"/>
                    <a:pt x="66" y="75"/>
                    <a:pt x="68" y="75"/>
                  </a:cubicBezTo>
                  <a:cubicBezTo>
                    <a:pt x="68" y="75"/>
                    <a:pt x="69" y="75"/>
                    <a:pt x="69" y="86"/>
                  </a:cubicBezTo>
                  <a:cubicBezTo>
                    <a:pt x="69" y="147"/>
                    <a:pt x="43" y="197"/>
                    <a:pt x="19" y="224"/>
                  </a:cubicBezTo>
                  <a:cubicBezTo>
                    <a:pt x="11" y="233"/>
                    <a:pt x="11" y="235"/>
                    <a:pt x="11" y="237"/>
                  </a:cubicBezTo>
                  <a:cubicBezTo>
                    <a:pt x="11" y="244"/>
                    <a:pt x="14" y="246"/>
                    <a:pt x="19" y="246"/>
                  </a:cubicBezTo>
                  <a:cubicBezTo>
                    <a:pt x="27" y="246"/>
                    <a:pt x="84" y="183"/>
                    <a:pt x="84" y="86"/>
                  </a:cubicBezTo>
                </a:path>
              </a:pathLst>
            </a:custGeom>
            <a:solidFill>
              <a:srgbClr val="000000"/>
            </a:solidFill>
            <a:ln w="15840">
              <a:noFill/>
            </a:ln>
          </p:spPr>
        </p:sp>
        <p:sp>
          <p:nvSpPr>
            <p:cNvPr id="3091" name="Freeform 107"/>
            <p:cNvSpPr/>
            <p:nvPr/>
          </p:nvSpPr>
          <p:spPr>
            <a:xfrm>
              <a:off x="3596760" y="2145240"/>
              <a:ext cx="68040" cy="198720"/>
            </a:xfrm>
            <a:custGeom>
              <a:avLst/>
              <a:gdLst/>
              <a:ahLst/>
              <a:rect l="0" t="0" r="r" b="b"/>
              <a:pathLst>
                <a:path w="189" h="552">
                  <a:moveTo>
                    <a:pt x="182" y="30"/>
                  </a:moveTo>
                  <a:cubicBezTo>
                    <a:pt x="182" y="13"/>
                    <a:pt x="172" y="0"/>
                    <a:pt x="156" y="0"/>
                  </a:cubicBezTo>
                  <a:cubicBezTo>
                    <a:pt x="137" y="0"/>
                    <a:pt x="118" y="20"/>
                    <a:pt x="118" y="43"/>
                  </a:cubicBezTo>
                  <a:cubicBezTo>
                    <a:pt x="118" y="60"/>
                    <a:pt x="127" y="73"/>
                    <a:pt x="145" y="73"/>
                  </a:cubicBezTo>
                  <a:cubicBezTo>
                    <a:pt x="161" y="73"/>
                    <a:pt x="182" y="54"/>
                    <a:pt x="182" y="30"/>
                  </a:cubicBezTo>
                  <a:moveTo>
                    <a:pt x="127" y="339"/>
                  </a:moveTo>
                  <a:cubicBezTo>
                    <a:pt x="137" y="315"/>
                    <a:pt x="137" y="313"/>
                    <a:pt x="143" y="291"/>
                  </a:cubicBezTo>
                  <a:cubicBezTo>
                    <a:pt x="150" y="274"/>
                    <a:pt x="153" y="263"/>
                    <a:pt x="153" y="248"/>
                  </a:cubicBezTo>
                  <a:cubicBezTo>
                    <a:pt x="153" y="210"/>
                    <a:pt x="130" y="181"/>
                    <a:pt x="93" y="181"/>
                  </a:cubicBezTo>
                  <a:cubicBezTo>
                    <a:pt x="27" y="181"/>
                    <a:pt x="0" y="298"/>
                    <a:pt x="0" y="306"/>
                  </a:cubicBezTo>
                  <a:cubicBezTo>
                    <a:pt x="0" y="315"/>
                    <a:pt x="6" y="315"/>
                    <a:pt x="8" y="315"/>
                  </a:cubicBezTo>
                  <a:cubicBezTo>
                    <a:pt x="16" y="315"/>
                    <a:pt x="16" y="313"/>
                    <a:pt x="19" y="300"/>
                  </a:cubicBezTo>
                  <a:cubicBezTo>
                    <a:pt x="39" y="222"/>
                    <a:pt x="68" y="197"/>
                    <a:pt x="92" y="197"/>
                  </a:cubicBezTo>
                  <a:cubicBezTo>
                    <a:pt x="98" y="197"/>
                    <a:pt x="109" y="197"/>
                    <a:pt x="109" y="224"/>
                  </a:cubicBezTo>
                  <a:cubicBezTo>
                    <a:pt x="109" y="242"/>
                    <a:pt x="105" y="259"/>
                    <a:pt x="101" y="266"/>
                  </a:cubicBezTo>
                  <a:cubicBezTo>
                    <a:pt x="97" y="289"/>
                    <a:pt x="64" y="384"/>
                    <a:pt x="53" y="419"/>
                  </a:cubicBezTo>
                  <a:cubicBezTo>
                    <a:pt x="45" y="440"/>
                    <a:pt x="37" y="468"/>
                    <a:pt x="37" y="484"/>
                  </a:cubicBezTo>
                  <a:cubicBezTo>
                    <a:pt x="37" y="523"/>
                    <a:pt x="61" y="551"/>
                    <a:pt x="95" y="551"/>
                  </a:cubicBezTo>
                  <a:cubicBezTo>
                    <a:pt x="163" y="551"/>
                    <a:pt x="188" y="432"/>
                    <a:pt x="188" y="425"/>
                  </a:cubicBezTo>
                  <a:cubicBezTo>
                    <a:pt x="188" y="417"/>
                    <a:pt x="182" y="417"/>
                    <a:pt x="180" y="417"/>
                  </a:cubicBezTo>
                  <a:cubicBezTo>
                    <a:pt x="172" y="417"/>
                    <a:pt x="172" y="419"/>
                    <a:pt x="169" y="432"/>
                  </a:cubicBezTo>
                  <a:cubicBezTo>
                    <a:pt x="156" y="484"/>
                    <a:pt x="132" y="535"/>
                    <a:pt x="97" y="535"/>
                  </a:cubicBezTo>
                  <a:cubicBezTo>
                    <a:pt x="84" y="535"/>
                    <a:pt x="79" y="525"/>
                    <a:pt x="79" y="507"/>
                  </a:cubicBezTo>
                  <a:cubicBezTo>
                    <a:pt x="79" y="486"/>
                    <a:pt x="84" y="475"/>
                    <a:pt x="100" y="425"/>
                  </a:cubicBezTo>
                  <a:lnTo>
                    <a:pt x="127" y="339"/>
                  </a:lnTo>
                </a:path>
              </a:pathLst>
            </a:custGeom>
            <a:solidFill>
              <a:srgbClr val="000000"/>
            </a:solidFill>
            <a:ln w="15840">
              <a:noFill/>
            </a:ln>
          </p:spPr>
        </p:sp>
        <p:sp>
          <p:nvSpPr>
            <p:cNvPr id="3092" name="Freeform 108"/>
            <p:cNvSpPr/>
            <p:nvPr/>
          </p:nvSpPr>
          <p:spPr>
            <a:xfrm>
              <a:off x="3685320" y="2103120"/>
              <a:ext cx="45720" cy="107640"/>
            </a:xfrm>
            <a:custGeom>
              <a:avLst/>
              <a:gdLst/>
              <a:ahLst/>
              <a:rect l="0" t="0" r="r" b="b"/>
              <a:pathLst>
                <a:path w="127" h="299">
                  <a:moveTo>
                    <a:pt x="121" y="50"/>
                  </a:moveTo>
                  <a:cubicBezTo>
                    <a:pt x="126" y="41"/>
                    <a:pt x="126" y="35"/>
                    <a:pt x="126" y="32"/>
                  </a:cubicBezTo>
                  <a:cubicBezTo>
                    <a:pt x="126" y="13"/>
                    <a:pt x="111" y="0"/>
                    <a:pt x="97" y="0"/>
                  </a:cubicBezTo>
                  <a:cubicBezTo>
                    <a:pt x="77" y="0"/>
                    <a:pt x="71" y="19"/>
                    <a:pt x="69" y="28"/>
                  </a:cubicBezTo>
                  <a:lnTo>
                    <a:pt x="3" y="278"/>
                  </a:lnTo>
                  <a:cubicBezTo>
                    <a:pt x="2" y="278"/>
                    <a:pt x="0" y="285"/>
                    <a:pt x="0" y="285"/>
                  </a:cubicBezTo>
                  <a:cubicBezTo>
                    <a:pt x="0" y="292"/>
                    <a:pt x="16" y="298"/>
                    <a:pt x="19" y="298"/>
                  </a:cubicBezTo>
                  <a:cubicBezTo>
                    <a:pt x="23" y="298"/>
                    <a:pt x="24" y="298"/>
                    <a:pt x="27" y="289"/>
                  </a:cubicBezTo>
                  <a:lnTo>
                    <a:pt x="121" y="50"/>
                  </a:lnTo>
                </a:path>
              </a:pathLst>
            </a:custGeom>
            <a:solidFill>
              <a:srgbClr val="000000"/>
            </a:solidFill>
            <a:ln w="15840">
              <a:noFill/>
            </a:ln>
          </p:spPr>
        </p:sp>
        <p:sp>
          <p:nvSpPr>
            <p:cNvPr id="3093" name="Freeform 109"/>
            <p:cNvSpPr/>
            <p:nvPr/>
          </p:nvSpPr>
          <p:spPr>
            <a:xfrm>
              <a:off x="3854520" y="2129400"/>
              <a:ext cx="127800" cy="275400"/>
            </a:xfrm>
            <a:custGeom>
              <a:avLst/>
              <a:gdLst/>
              <a:ahLst/>
              <a:rect l="0" t="0" r="r" b="b"/>
              <a:pathLst>
                <a:path w="355" h="765">
                  <a:moveTo>
                    <a:pt x="349" y="32"/>
                  </a:moveTo>
                  <a:cubicBezTo>
                    <a:pt x="354" y="20"/>
                    <a:pt x="354" y="19"/>
                    <a:pt x="354" y="17"/>
                  </a:cubicBezTo>
                  <a:cubicBezTo>
                    <a:pt x="354" y="11"/>
                    <a:pt x="351" y="0"/>
                    <a:pt x="340" y="0"/>
                  </a:cubicBezTo>
                  <a:cubicBezTo>
                    <a:pt x="332" y="0"/>
                    <a:pt x="330" y="6"/>
                    <a:pt x="325" y="17"/>
                  </a:cubicBezTo>
                  <a:lnTo>
                    <a:pt x="5" y="732"/>
                  </a:lnTo>
                  <a:cubicBezTo>
                    <a:pt x="0" y="743"/>
                    <a:pt x="0" y="745"/>
                    <a:pt x="0" y="749"/>
                  </a:cubicBezTo>
                  <a:cubicBezTo>
                    <a:pt x="0" y="754"/>
                    <a:pt x="5" y="764"/>
                    <a:pt x="14" y="764"/>
                  </a:cubicBezTo>
                  <a:cubicBezTo>
                    <a:pt x="23" y="764"/>
                    <a:pt x="24" y="760"/>
                    <a:pt x="31" y="749"/>
                  </a:cubicBezTo>
                  <a:lnTo>
                    <a:pt x="349" y="32"/>
                  </a:lnTo>
                </a:path>
              </a:pathLst>
            </a:custGeom>
            <a:solidFill>
              <a:srgbClr val="000000"/>
            </a:solidFill>
            <a:ln w="15840">
              <a:noFill/>
            </a:ln>
          </p:spPr>
        </p:sp>
        <p:sp>
          <p:nvSpPr>
            <p:cNvPr id="3094" name="Freeform 110"/>
            <p:cNvSpPr/>
            <p:nvPr/>
          </p:nvSpPr>
          <p:spPr>
            <a:xfrm>
              <a:off x="3833280" y="2232000"/>
              <a:ext cx="170280" cy="70200"/>
            </a:xfrm>
            <a:custGeom>
              <a:avLst/>
              <a:gdLst/>
              <a:ahLst/>
              <a:rect l="0" t="0" r="r" b="b"/>
              <a:pathLst>
                <a:path w="473" h="195">
                  <a:moveTo>
                    <a:pt x="447" y="34"/>
                  </a:moveTo>
                  <a:cubicBezTo>
                    <a:pt x="459" y="34"/>
                    <a:pt x="472" y="34"/>
                    <a:pt x="472" y="17"/>
                  </a:cubicBezTo>
                  <a:cubicBezTo>
                    <a:pt x="472" y="0"/>
                    <a:pt x="459" y="0"/>
                    <a:pt x="449" y="0"/>
                  </a:cubicBezTo>
                  <a:lnTo>
                    <a:pt x="24" y="0"/>
                  </a:lnTo>
                  <a:cubicBezTo>
                    <a:pt x="13" y="0"/>
                    <a:pt x="0" y="0"/>
                    <a:pt x="0" y="17"/>
                  </a:cubicBezTo>
                  <a:cubicBezTo>
                    <a:pt x="0" y="34"/>
                    <a:pt x="13" y="34"/>
                    <a:pt x="24" y="34"/>
                  </a:cubicBezTo>
                  <a:lnTo>
                    <a:pt x="447" y="34"/>
                  </a:lnTo>
                  <a:moveTo>
                    <a:pt x="449" y="194"/>
                  </a:moveTo>
                  <a:cubicBezTo>
                    <a:pt x="459" y="194"/>
                    <a:pt x="472" y="194"/>
                    <a:pt x="472" y="177"/>
                  </a:cubicBezTo>
                  <a:cubicBezTo>
                    <a:pt x="472" y="160"/>
                    <a:pt x="459" y="160"/>
                    <a:pt x="447" y="160"/>
                  </a:cubicBezTo>
                  <a:lnTo>
                    <a:pt x="24" y="160"/>
                  </a:lnTo>
                  <a:cubicBezTo>
                    <a:pt x="13" y="160"/>
                    <a:pt x="0" y="160"/>
                    <a:pt x="0" y="177"/>
                  </a:cubicBezTo>
                  <a:cubicBezTo>
                    <a:pt x="0" y="194"/>
                    <a:pt x="13" y="194"/>
                    <a:pt x="24" y="194"/>
                  </a:cubicBezTo>
                  <a:lnTo>
                    <a:pt x="449" y="194"/>
                  </a:lnTo>
                </a:path>
              </a:pathLst>
            </a:custGeom>
            <a:solidFill>
              <a:srgbClr val="000000"/>
            </a:solidFill>
            <a:ln w="15840">
              <a:noFill/>
            </a:ln>
          </p:spPr>
        </p:sp>
        <p:sp>
          <p:nvSpPr>
            <p:cNvPr id="3095" name="Freeform 111"/>
            <p:cNvSpPr/>
            <p:nvPr/>
          </p:nvSpPr>
          <p:spPr>
            <a:xfrm>
              <a:off x="4095000" y="2145240"/>
              <a:ext cx="68040" cy="198720"/>
            </a:xfrm>
            <a:custGeom>
              <a:avLst/>
              <a:gdLst/>
              <a:ahLst/>
              <a:rect l="0" t="0" r="r" b="b"/>
              <a:pathLst>
                <a:path w="189" h="552">
                  <a:moveTo>
                    <a:pt x="182" y="30"/>
                  </a:moveTo>
                  <a:cubicBezTo>
                    <a:pt x="182" y="13"/>
                    <a:pt x="172" y="0"/>
                    <a:pt x="156" y="0"/>
                  </a:cubicBezTo>
                  <a:cubicBezTo>
                    <a:pt x="137" y="0"/>
                    <a:pt x="118" y="20"/>
                    <a:pt x="118" y="43"/>
                  </a:cubicBezTo>
                  <a:cubicBezTo>
                    <a:pt x="118" y="60"/>
                    <a:pt x="127" y="73"/>
                    <a:pt x="143" y="73"/>
                  </a:cubicBezTo>
                  <a:cubicBezTo>
                    <a:pt x="161" y="73"/>
                    <a:pt x="182" y="54"/>
                    <a:pt x="182" y="30"/>
                  </a:cubicBezTo>
                  <a:moveTo>
                    <a:pt x="127" y="339"/>
                  </a:moveTo>
                  <a:cubicBezTo>
                    <a:pt x="137" y="315"/>
                    <a:pt x="137" y="313"/>
                    <a:pt x="143" y="291"/>
                  </a:cubicBezTo>
                  <a:cubicBezTo>
                    <a:pt x="150" y="274"/>
                    <a:pt x="153" y="263"/>
                    <a:pt x="153" y="248"/>
                  </a:cubicBezTo>
                  <a:cubicBezTo>
                    <a:pt x="153" y="210"/>
                    <a:pt x="130" y="181"/>
                    <a:pt x="93" y="181"/>
                  </a:cubicBezTo>
                  <a:cubicBezTo>
                    <a:pt x="27" y="181"/>
                    <a:pt x="0" y="298"/>
                    <a:pt x="0" y="306"/>
                  </a:cubicBezTo>
                  <a:cubicBezTo>
                    <a:pt x="0" y="315"/>
                    <a:pt x="6" y="315"/>
                    <a:pt x="8" y="315"/>
                  </a:cubicBezTo>
                  <a:cubicBezTo>
                    <a:pt x="16" y="315"/>
                    <a:pt x="16" y="313"/>
                    <a:pt x="19" y="300"/>
                  </a:cubicBezTo>
                  <a:cubicBezTo>
                    <a:pt x="39" y="222"/>
                    <a:pt x="68" y="197"/>
                    <a:pt x="92" y="197"/>
                  </a:cubicBezTo>
                  <a:cubicBezTo>
                    <a:pt x="98" y="197"/>
                    <a:pt x="109" y="197"/>
                    <a:pt x="109" y="224"/>
                  </a:cubicBezTo>
                  <a:cubicBezTo>
                    <a:pt x="109" y="242"/>
                    <a:pt x="105" y="259"/>
                    <a:pt x="101" y="266"/>
                  </a:cubicBezTo>
                  <a:cubicBezTo>
                    <a:pt x="97" y="289"/>
                    <a:pt x="64" y="384"/>
                    <a:pt x="53" y="419"/>
                  </a:cubicBezTo>
                  <a:cubicBezTo>
                    <a:pt x="45" y="440"/>
                    <a:pt x="37" y="468"/>
                    <a:pt x="37" y="484"/>
                  </a:cubicBezTo>
                  <a:cubicBezTo>
                    <a:pt x="37" y="523"/>
                    <a:pt x="61" y="551"/>
                    <a:pt x="95" y="551"/>
                  </a:cubicBezTo>
                  <a:cubicBezTo>
                    <a:pt x="163" y="551"/>
                    <a:pt x="188" y="432"/>
                    <a:pt x="188" y="425"/>
                  </a:cubicBezTo>
                  <a:cubicBezTo>
                    <a:pt x="188" y="417"/>
                    <a:pt x="182" y="417"/>
                    <a:pt x="180" y="417"/>
                  </a:cubicBezTo>
                  <a:cubicBezTo>
                    <a:pt x="172" y="417"/>
                    <a:pt x="172" y="419"/>
                    <a:pt x="169" y="432"/>
                  </a:cubicBezTo>
                  <a:cubicBezTo>
                    <a:pt x="156" y="484"/>
                    <a:pt x="132" y="535"/>
                    <a:pt x="97" y="535"/>
                  </a:cubicBezTo>
                  <a:cubicBezTo>
                    <a:pt x="84" y="535"/>
                    <a:pt x="79" y="525"/>
                    <a:pt x="79" y="507"/>
                  </a:cubicBezTo>
                  <a:cubicBezTo>
                    <a:pt x="79" y="486"/>
                    <a:pt x="84" y="475"/>
                    <a:pt x="100" y="425"/>
                  </a:cubicBezTo>
                  <a:lnTo>
                    <a:pt x="127" y="339"/>
                  </a:lnTo>
                </a:path>
              </a:pathLst>
            </a:custGeom>
            <a:solidFill>
              <a:srgbClr val="000000"/>
            </a:solidFill>
            <a:ln w="15840">
              <a:noFill/>
            </a:ln>
          </p:spPr>
        </p:sp>
        <p:sp>
          <p:nvSpPr>
            <p:cNvPr id="3096" name="Freeform 112"/>
            <p:cNvSpPr/>
            <p:nvPr/>
          </p:nvSpPr>
          <p:spPr>
            <a:xfrm>
              <a:off x="4197600" y="2309040"/>
              <a:ext cx="30600" cy="88920"/>
            </a:xfrm>
            <a:custGeom>
              <a:avLst/>
              <a:gdLst/>
              <a:ahLst/>
              <a:rect l="0" t="0" r="r" b="b"/>
              <a:pathLst>
                <a:path w="85" h="247">
                  <a:moveTo>
                    <a:pt x="84" y="86"/>
                  </a:moveTo>
                  <a:cubicBezTo>
                    <a:pt x="84" y="32"/>
                    <a:pt x="66" y="0"/>
                    <a:pt x="39" y="0"/>
                  </a:cubicBezTo>
                  <a:cubicBezTo>
                    <a:pt x="14" y="0"/>
                    <a:pt x="0" y="20"/>
                    <a:pt x="0" y="43"/>
                  </a:cubicBezTo>
                  <a:cubicBezTo>
                    <a:pt x="0" y="65"/>
                    <a:pt x="14" y="88"/>
                    <a:pt x="39" y="88"/>
                  </a:cubicBezTo>
                  <a:cubicBezTo>
                    <a:pt x="47" y="88"/>
                    <a:pt x="56" y="84"/>
                    <a:pt x="63" y="76"/>
                  </a:cubicBezTo>
                  <a:cubicBezTo>
                    <a:pt x="66" y="75"/>
                    <a:pt x="66" y="75"/>
                    <a:pt x="68" y="75"/>
                  </a:cubicBezTo>
                  <a:cubicBezTo>
                    <a:pt x="68" y="75"/>
                    <a:pt x="69" y="75"/>
                    <a:pt x="69" y="86"/>
                  </a:cubicBezTo>
                  <a:cubicBezTo>
                    <a:pt x="69" y="147"/>
                    <a:pt x="43" y="197"/>
                    <a:pt x="19" y="224"/>
                  </a:cubicBezTo>
                  <a:cubicBezTo>
                    <a:pt x="11" y="233"/>
                    <a:pt x="11" y="235"/>
                    <a:pt x="11" y="237"/>
                  </a:cubicBezTo>
                  <a:cubicBezTo>
                    <a:pt x="11" y="244"/>
                    <a:pt x="14" y="246"/>
                    <a:pt x="19" y="246"/>
                  </a:cubicBezTo>
                  <a:cubicBezTo>
                    <a:pt x="27" y="246"/>
                    <a:pt x="84" y="183"/>
                    <a:pt x="84" y="86"/>
                  </a:cubicBezTo>
                </a:path>
              </a:pathLst>
            </a:custGeom>
            <a:solidFill>
              <a:srgbClr val="000000"/>
            </a:solidFill>
            <a:ln w="15840">
              <a:noFill/>
            </a:ln>
          </p:spPr>
        </p:sp>
        <p:sp>
          <p:nvSpPr>
            <p:cNvPr id="3097" name="Freeform 113"/>
            <p:cNvSpPr/>
            <p:nvPr/>
          </p:nvSpPr>
          <p:spPr>
            <a:xfrm>
              <a:off x="4299120" y="2138760"/>
              <a:ext cx="255960" cy="202320"/>
            </a:xfrm>
            <a:custGeom>
              <a:avLst/>
              <a:gdLst/>
              <a:ahLst/>
              <a:rect l="0" t="0" r="r" b="b"/>
              <a:pathLst>
                <a:path w="711" h="562">
                  <a:moveTo>
                    <a:pt x="626" y="63"/>
                  </a:moveTo>
                  <a:cubicBezTo>
                    <a:pt x="633" y="34"/>
                    <a:pt x="634" y="26"/>
                    <a:pt x="687" y="26"/>
                  </a:cubicBezTo>
                  <a:cubicBezTo>
                    <a:pt x="703" y="26"/>
                    <a:pt x="710" y="26"/>
                    <a:pt x="710" y="9"/>
                  </a:cubicBezTo>
                  <a:cubicBezTo>
                    <a:pt x="710" y="0"/>
                    <a:pt x="703" y="0"/>
                    <a:pt x="691" y="0"/>
                  </a:cubicBezTo>
                  <a:lnTo>
                    <a:pt x="597" y="0"/>
                  </a:lnTo>
                  <a:cubicBezTo>
                    <a:pt x="579" y="0"/>
                    <a:pt x="578" y="0"/>
                    <a:pt x="570" y="15"/>
                  </a:cubicBezTo>
                  <a:lnTo>
                    <a:pt x="311" y="484"/>
                  </a:lnTo>
                  <a:lnTo>
                    <a:pt x="256" y="19"/>
                  </a:lnTo>
                  <a:cubicBezTo>
                    <a:pt x="254" y="0"/>
                    <a:pt x="253" y="0"/>
                    <a:pt x="233" y="0"/>
                  </a:cubicBezTo>
                  <a:lnTo>
                    <a:pt x="137" y="0"/>
                  </a:lnTo>
                  <a:cubicBezTo>
                    <a:pt x="124" y="0"/>
                    <a:pt x="116" y="0"/>
                    <a:pt x="116" y="15"/>
                  </a:cubicBezTo>
                  <a:cubicBezTo>
                    <a:pt x="116" y="26"/>
                    <a:pt x="122" y="26"/>
                    <a:pt x="137" y="26"/>
                  </a:cubicBezTo>
                  <a:cubicBezTo>
                    <a:pt x="145" y="26"/>
                    <a:pt x="158" y="26"/>
                    <a:pt x="166" y="28"/>
                  </a:cubicBezTo>
                  <a:cubicBezTo>
                    <a:pt x="177" y="28"/>
                    <a:pt x="182" y="32"/>
                    <a:pt x="182" y="41"/>
                  </a:cubicBezTo>
                  <a:cubicBezTo>
                    <a:pt x="182" y="43"/>
                    <a:pt x="182" y="47"/>
                    <a:pt x="179" y="56"/>
                  </a:cubicBezTo>
                  <a:lnTo>
                    <a:pt x="89" y="473"/>
                  </a:lnTo>
                  <a:cubicBezTo>
                    <a:pt x="82" y="507"/>
                    <a:pt x="71" y="533"/>
                    <a:pt x="13" y="535"/>
                  </a:cubicBezTo>
                  <a:cubicBezTo>
                    <a:pt x="10" y="535"/>
                    <a:pt x="0" y="536"/>
                    <a:pt x="0" y="551"/>
                  </a:cubicBezTo>
                  <a:cubicBezTo>
                    <a:pt x="0" y="559"/>
                    <a:pt x="5" y="561"/>
                    <a:pt x="10" y="561"/>
                  </a:cubicBezTo>
                  <a:cubicBezTo>
                    <a:pt x="32" y="561"/>
                    <a:pt x="58" y="559"/>
                    <a:pt x="80" y="559"/>
                  </a:cubicBezTo>
                  <a:cubicBezTo>
                    <a:pt x="105" y="559"/>
                    <a:pt x="130" y="561"/>
                    <a:pt x="155" y="561"/>
                  </a:cubicBezTo>
                  <a:cubicBezTo>
                    <a:pt x="158" y="561"/>
                    <a:pt x="166" y="561"/>
                    <a:pt x="166" y="544"/>
                  </a:cubicBezTo>
                  <a:cubicBezTo>
                    <a:pt x="166" y="535"/>
                    <a:pt x="159" y="535"/>
                    <a:pt x="155" y="535"/>
                  </a:cubicBezTo>
                  <a:cubicBezTo>
                    <a:pt x="113" y="535"/>
                    <a:pt x="106" y="518"/>
                    <a:pt x="106" y="499"/>
                  </a:cubicBezTo>
                  <a:cubicBezTo>
                    <a:pt x="106" y="494"/>
                    <a:pt x="106" y="490"/>
                    <a:pt x="108" y="481"/>
                  </a:cubicBezTo>
                  <a:lnTo>
                    <a:pt x="204" y="34"/>
                  </a:lnTo>
                  <a:lnTo>
                    <a:pt x="206" y="34"/>
                  </a:lnTo>
                  <a:lnTo>
                    <a:pt x="267" y="542"/>
                  </a:lnTo>
                  <a:cubicBezTo>
                    <a:pt x="267" y="551"/>
                    <a:pt x="269" y="561"/>
                    <a:pt x="277" y="561"/>
                  </a:cubicBezTo>
                  <a:cubicBezTo>
                    <a:pt x="285" y="561"/>
                    <a:pt x="290" y="551"/>
                    <a:pt x="293" y="546"/>
                  </a:cubicBezTo>
                  <a:lnTo>
                    <a:pt x="579" y="26"/>
                  </a:lnTo>
                  <a:lnTo>
                    <a:pt x="478" y="497"/>
                  </a:lnTo>
                  <a:cubicBezTo>
                    <a:pt x="472" y="529"/>
                    <a:pt x="470" y="535"/>
                    <a:pt x="414" y="535"/>
                  </a:cubicBezTo>
                  <a:cubicBezTo>
                    <a:pt x="402" y="535"/>
                    <a:pt x="394" y="535"/>
                    <a:pt x="394" y="551"/>
                  </a:cubicBezTo>
                  <a:cubicBezTo>
                    <a:pt x="394" y="561"/>
                    <a:pt x="402" y="561"/>
                    <a:pt x="404" y="561"/>
                  </a:cubicBezTo>
                  <a:cubicBezTo>
                    <a:pt x="425" y="561"/>
                    <a:pt x="473" y="559"/>
                    <a:pt x="493" y="559"/>
                  </a:cubicBezTo>
                  <a:cubicBezTo>
                    <a:pt x="522" y="559"/>
                    <a:pt x="552" y="561"/>
                    <a:pt x="581" y="561"/>
                  </a:cubicBezTo>
                  <a:cubicBezTo>
                    <a:pt x="586" y="561"/>
                    <a:pt x="594" y="561"/>
                    <a:pt x="594" y="544"/>
                  </a:cubicBezTo>
                  <a:cubicBezTo>
                    <a:pt x="594" y="535"/>
                    <a:pt x="588" y="535"/>
                    <a:pt x="575" y="535"/>
                  </a:cubicBezTo>
                  <a:cubicBezTo>
                    <a:pt x="549" y="535"/>
                    <a:pt x="528" y="535"/>
                    <a:pt x="528" y="520"/>
                  </a:cubicBezTo>
                  <a:cubicBezTo>
                    <a:pt x="528" y="518"/>
                    <a:pt x="528" y="516"/>
                    <a:pt x="533" y="501"/>
                  </a:cubicBezTo>
                  <a:lnTo>
                    <a:pt x="626" y="63"/>
                  </a:lnTo>
                </a:path>
              </a:pathLst>
            </a:custGeom>
            <a:solidFill>
              <a:srgbClr val="000000"/>
            </a:solidFill>
            <a:ln w="15840">
              <a:noFill/>
            </a:ln>
          </p:spPr>
        </p:sp>
        <p:sp>
          <p:nvSpPr>
            <p:cNvPr id="3098" name="Freeform 114"/>
            <p:cNvSpPr/>
            <p:nvPr/>
          </p:nvSpPr>
          <p:spPr>
            <a:xfrm>
              <a:off x="4588920" y="2119320"/>
              <a:ext cx="60120" cy="295560"/>
            </a:xfrm>
            <a:custGeom>
              <a:avLst/>
              <a:gdLst/>
              <a:ahLst/>
              <a:rect l="0" t="0" r="r" b="b"/>
              <a:pathLst>
                <a:path w="167" h="821">
                  <a:moveTo>
                    <a:pt x="166" y="812"/>
                  </a:moveTo>
                  <a:cubicBezTo>
                    <a:pt x="166" y="810"/>
                    <a:pt x="166" y="808"/>
                    <a:pt x="153" y="794"/>
                  </a:cubicBezTo>
                  <a:cubicBezTo>
                    <a:pt x="64" y="691"/>
                    <a:pt x="42" y="536"/>
                    <a:pt x="42" y="410"/>
                  </a:cubicBezTo>
                  <a:cubicBezTo>
                    <a:pt x="42" y="268"/>
                    <a:pt x="69" y="125"/>
                    <a:pt x="156" y="22"/>
                  </a:cubicBezTo>
                  <a:cubicBezTo>
                    <a:pt x="166" y="13"/>
                    <a:pt x="166" y="11"/>
                    <a:pt x="166" y="7"/>
                  </a:cubicBezTo>
                  <a:cubicBezTo>
                    <a:pt x="166" y="2"/>
                    <a:pt x="163" y="0"/>
                    <a:pt x="158" y="0"/>
                  </a:cubicBezTo>
                  <a:cubicBezTo>
                    <a:pt x="151" y="0"/>
                    <a:pt x="87" y="56"/>
                    <a:pt x="45" y="160"/>
                  </a:cubicBezTo>
                  <a:cubicBezTo>
                    <a:pt x="8" y="250"/>
                    <a:pt x="0" y="341"/>
                    <a:pt x="0" y="410"/>
                  </a:cubicBezTo>
                  <a:cubicBezTo>
                    <a:pt x="0" y="475"/>
                    <a:pt x="8" y="574"/>
                    <a:pt x="47" y="667"/>
                  </a:cubicBezTo>
                  <a:cubicBezTo>
                    <a:pt x="90" y="767"/>
                    <a:pt x="151" y="820"/>
                    <a:pt x="158" y="820"/>
                  </a:cubicBezTo>
                  <a:cubicBezTo>
                    <a:pt x="163" y="820"/>
                    <a:pt x="166" y="818"/>
                    <a:pt x="166" y="812"/>
                  </a:cubicBezTo>
                </a:path>
              </a:pathLst>
            </a:custGeom>
            <a:solidFill>
              <a:srgbClr val="000000"/>
            </a:solidFill>
            <a:ln w="15840">
              <a:noFill/>
            </a:ln>
          </p:spPr>
        </p:sp>
        <p:sp>
          <p:nvSpPr>
            <p:cNvPr id="3099" name="Freeform 115"/>
            <p:cNvSpPr/>
            <p:nvPr/>
          </p:nvSpPr>
          <p:spPr>
            <a:xfrm>
              <a:off x="4654440" y="2209680"/>
              <a:ext cx="133560" cy="188280"/>
            </a:xfrm>
            <a:custGeom>
              <a:avLst/>
              <a:gdLst/>
              <a:ahLst/>
              <a:rect l="0" t="0" r="r" b="b"/>
              <a:pathLst>
                <a:path w="371" h="523">
                  <a:moveTo>
                    <a:pt x="55" y="464"/>
                  </a:moveTo>
                  <a:cubicBezTo>
                    <a:pt x="48" y="492"/>
                    <a:pt x="48" y="497"/>
                    <a:pt x="16" y="497"/>
                  </a:cubicBezTo>
                  <a:cubicBezTo>
                    <a:pt x="8" y="497"/>
                    <a:pt x="0" y="497"/>
                    <a:pt x="0" y="512"/>
                  </a:cubicBezTo>
                  <a:cubicBezTo>
                    <a:pt x="0" y="520"/>
                    <a:pt x="3" y="522"/>
                    <a:pt x="10" y="522"/>
                  </a:cubicBezTo>
                  <a:cubicBezTo>
                    <a:pt x="29" y="522"/>
                    <a:pt x="48" y="520"/>
                    <a:pt x="69" y="520"/>
                  </a:cubicBezTo>
                  <a:cubicBezTo>
                    <a:pt x="92" y="520"/>
                    <a:pt x="116" y="522"/>
                    <a:pt x="138" y="522"/>
                  </a:cubicBezTo>
                  <a:cubicBezTo>
                    <a:pt x="143" y="522"/>
                    <a:pt x="151" y="522"/>
                    <a:pt x="151" y="507"/>
                  </a:cubicBezTo>
                  <a:cubicBezTo>
                    <a:pt x="151" y="497"/>
                    <a:pt x="145" y="497"/>
                    <a:pt x="135" y="497"/>
                  </a:cubicBezTo>
                  <a:cubicBezTo>
                    <a:pt x="100" y="497"/>
                    <a:pt x="100" y="492"/>
                    <a:pt x="100" y="484"/>
                  </a:cubicBezTo>
                  <a:cubicBezTo>
                    <a:pt x="100" y="473"/>
                    <a:pt x="129" y="341"/>
                    <a:pt x="134" y="320"/>
                  </a:cubicBezTo>
                  <a:cubicBezTo>
                    <a:pt x="143" y="343"/>
                    <a:pt x="163" y="373"/>
                    <a:pt x="200" y="373"/>
                  </a:cubicBezTo>
                  <a:cubicBezTo>
                    <a:pt x="282" y="373"/>
                    <a:pt x="370" y="251"/>
                    <a:pt x="370" y="132"/>
                  </a:cubicBezTo>
                  <a:cubicBezTo>
                    <a:pt x="370" y="54"/>
                    <a:pt x="330" y="0"/>
                    <a:pt x="277" y="0"/>
                  </a:cubicBezTo>
                  <a:cubicBezTo>
                    <a:pt x="241" y="0"/>
                    <a:pt x="206" y="30"/>
                    <a:pt x="184" y="61"/>
                  </a:cubicBezTo>
                  <a:cubicBezTo>
                    <a:pt x="175" y="17"/>
                    <a:pt x="145" y="0"/>
                    <a:pt x="119" y="0"/>
                  </a:cubicBezTo>
                  <a:cubicBezTo>
                    <a:pt x="87" y="0"/>
                    <a:pt x="72" y="32"/>
                    <a:pt x="66" y="47"/>
                  </a:cubicBezTo>
                  <a:cubicBezTo>
                    <a:pt x="55" y="75"/>
                    <a:pt x="45" y="125"/>
                    <a:pt x="45" y="127"/>
                  </a:cubicBezTo>
                  <a:cubicBezTo>
                    <a:pt x="45" y="134"/>
                    <a:pt x="52" y="134"/>
                    <a:pt x="53" y="134"/>
                  </a:cubicBezTo>
                  <a:cubicBezTo>
                    <a:pt x="61" y="134"/>
                    <a:pt x="61" y="134"/>
                    <a:pt x="66" y="115"/>
                  </a:cubicBezTo>
                  <a:cubicBezTo>
                    <a:pt x="77" y="58"/>
                    <a:pt x="92" y="19"/>
                    <a:pt x="118" y="19"/>
                  </a:cubicBezTo>
                  <a:cubicBezTo>
                    <a:pt x="129" y="19"/>
                    <a:pt x="138" y="24"/>
                    <a:pt x="138" y="56"/>
                  </a:cubicBezTo>
                  <a:cubicBezTo>
                    <a:pt x="138" y="75"/>
                    <a:pt x="137" y="84"/>
                    <a:pt x="134" y="97"/>
                  </a:cubicBezTo>
                  <a:lnTo>
                    <a:pt x="55" y="464"/>
                  </a:lnTo>
                  <a:moveTo>
                    <a:pt x="180" y="106"/>
                  </a:moveTo>
                  <a:cubicBezTo>
                    <a:pt x="185" y="84"/>
                    <a:pt x="204" y="61"/>
                    <a:pt x="217" y="48"/>
                  </a:cubicBezTo>
                  <a:cubicBezTo>
                    <a:pt x="241" y="24"/>
                    <a:pt x="262" y="19"/>
                    <a:pt x="274" y="19"/>
                  </a:cubicBezTo>
                  <a:cubicBezTo>
                    <a:pt x="303" y="19"/>
                    <a:pt x="320" y="47"/>
                    <a:pt x="320" y="95"/>
                  </a:cubicBezTo>
                  <a:cubicBezTo>
                    <a:pt x="320" y="143"/>
                    <a:pt x="296" y="238"/>
                    <a:pt x="283" y="270"/>
                  </a:cubicBezTo>
                  <a:cubicBezTo>
                    <a:pt x="259" y="326"/>
                    <a:pt x="225" y="354"/>
                    <a:pt x="200" y="354"/>
                  </a:cubicBezTo>
                  <a:cubicBezTo>
                    <a:pt x="151" y="354"/>
                    <a:pt x="143" y="285"/>
                    <a:pt x="143" y="281"/>
                  </a:cubicBezTo>
                  <a:cubicBezTo>
                    <a:pt x="143" y="279"/>
                    <a:pt x="143" y="278"/>
                    <a:pt x="145" y="268"/>
                  </a:cubicBezTo>
                  <a:lnTo>
                    <a:pt x="180" y="106"/>
                  </a:lnTo>
                </a:path>
              </a:pathLst>
            </a:custGeom>
            <a:solidFill>
              <a:srgbClr val="000000"/>
            </a:solidFill>
            <a:ln w="15840">
              <a:noFill/>
            </a:ln>
          </p:spPr>
        </p:sp>
        <p:sp>
          <p:nvSpPr>
            <p:cNvPr id="3100" name="Freeform 116"/>
            <p:cNvSpPr/>
            <p:nvPr/>
          </p:nvSpPr>
          <p:spPr>
            <a:xfrm>
              <a:off x="4799160" y="2243160"/>
              <a:ext cx="158400" cy="141840"/>
            </a:xfrm>
            <a:custGeom>
              <a:avLst/>
              <a:gdLst/>
              <a:ahLst/>
              <a:rect l="0" t="0" r="r" b="b"/>
              <a:pathLst>
                <a:path w="440" h="394">
                  <a:moveTo>
                    <a:pt x="251" y="173"/>
                  </a:moveTo>
                  <a:lnTo>
                    <a:pt x="298" y="119"/>
                  </a:lnTo>
                  <a:cubicBezTo>
                    <a:pt x="362" y="47"/>
                    <a:pt x="381" y="24"/>
                    <a:pt x="427" y="20"/>
                  </a:cubicBezTo>
                  <a:cubicBezTo>
                    <a:pt x="433" y="20"/>
                    <a:pt x="439" y="20"/>
                    <a:pt x="439" y="9"/>
                  </a:cubicBezTo>
                  <a:cubicBezTo>
                    <a:pt x="439" y="2"/>
                    <a:pt x="433" y="0"/>
                    <a:pt x="431" y="0"/>
                  </a:cubicBezTo>
                  <a:cubicBezTo>
                    <a:pt x="417" y="0"/>
                    <a:pt x="399" y="2"/>
                    <a:pt x="385" y="2"/>
                  </a:cubicBezTo>
                  <a:cubicBezTo>
                    <a:pt x="372" y="2"/>
                    <a:pt x="340" y="0"/>
                    <a:pt x="327" y="0"/>
                  </a:cubicBezTo>
                  <a:cubicBezTo>
                    <a:pt x="324" y="0"/>
                    <a:pt x="317" y="2"/>
                    <a:pt x="317" y="13"/>
                  </a:cubicBezTo>
                  <a:cubicBezTo>
                    <a:pt x="317" y="13"/>
                    <a:pt x="317" y="20"/>
                    <a:pt x="325" y="20"/>
                  </a:cubicBezTo>
                  <a:cubicBezTo>
                    <a:pt x="330" y="20"/>
                    <a:pt x="341" y="22"/>
                    <a:pt x="341" y="35"/>
                  </a:cubicBezTo>
                  <a:cubicBezTo>
                    <a:pt x="341" y="43"/>
                    <a:pt x="335" y="52"/>
                    <a:pt x="330" y="60"/>
                  </a:cubicBezTo>
                  <a:cubicBezTo>
                    <a:pt x="325" y="63"/>
                    <a:pt x="262" y="134"/>
                    <a:pt x="245" y="156"/>
                  </a:cubicBezTo>
                  <a:lnTo>
                    <a:pt x="193" y="43"/>
                  </a:lnTo>
                  <a:cubicBezTo>
                    <a:pt x="193" y="41"/>
                    <a:pt x="192" y="37"/>
                    <a:pt x="192" y="35"/>
                  </a:cubicBezTo>
                  <a:cubicBezTo>
                    <a:pt x="192" y="32"/>
                    <a:pt x="201" y="22"/>
                    <a:pt x="217" y="20"/>
                  </a:cubicBezTo>
                  <a:cubicBezTo>
                    <a:pt x="221" y="20"/>
                    <a:pt x="229" y="20"/>
                    <a:pt x="229" y="7"/>
                  </a:cubicBezTo>
                  <a:cubicBezTo>
                    <a:pt x="229" y="7"/>
                    <a:pt x="227" y="0"/>
                    <a:pt x="219" y="0"/>
                  </a:cubicBezTo>
                  <a:cubicBezTo>
                    <a:pt x="209" y="0"/>
                    <a:pt x="196" y="2"/>
                    <a:pt x="187" y="2"/>
                  </a:cubicBezTo>
                  <a:cubicBezTo>
                    <a:pt x="175" y="2"/>
                    <a:pt x="164" y="2"/>
                    <a:pt x="155" y="2"/>
                  </a:cubicBezTo>
                  <a:cubicBezTo>
                    <a:pt x="145" y="2"/>
                    <a:pt x="134" y="2"/>
                    <a:pt x="124" y="2"/>
                  </a:cubicBezTo>
                  <a:cubicBezTo>
                    <a:pt x="116" y="2"/>
                    <a:pt x="106" y="0"/>
                    <a:pt x="98" y="0"/>
                  </a:cubicBezTo>
                  <a:cubicBezTo>
                    <a:pt x="95" y="0"/>
                    <a:pt x="87" y="0"/>
                    <a:pt x="87" y="13"/>
                  </a:cubicBezTo>
                  <a:cubicBezTo>
                    <a:pt x="87" y="20"/>
                    <a:pt x="93" y="20"/>
                    <a:pt x="101" y="20"/>
                  </a:cubicBezTo>
                  <a:cubicBezTo>
                    <a:pt x="130" y="20"/>
                    <a:pt x="134" y="26"/>
                    <a:pt x="138" y="37"/>
                  </a:cubicBezTo>
                  <a:lnTo>
                    <a:pt x="208" y="197"/>
                  </a:lnTo>
                  <a:lnTo>
                    <a:pt x="180" y="229"/>
                  </a:lnTo>
                  <a:cubicBezTo>
                    <a:pt x="171" y="240"/>
                    <a:pt x="146" y="265"/>
                    <a:pt x="138" y="276"/>
                  </a:cubicBezTo>
                  <a:cubicBezTo>
                    <a:pt x="77" y="346"/>
                    <a:pt x="56" y="371"/>
                    <a:pt x="13" y="373"/>
                  </a:cubicBezTo>
                  <a:cubicBezTo>
                    <a:pt x="5" y="373"/>
                    <a:pt x="0" y="373"/>
                    <a:pt x="0" y="386"/>
                  </a:cubicBezTo>
                  <a:cubicBezTo>
                    <a:pt x="0" y="387"/>
                    <a:pt x="2" y="393"/>
                    <a:pt x="6" y="393"/>
                  </a:cubicBezTo>
                  <a:cubicBezTo>
                    <a:pt x="21" y="393"/>
                    <a:pt x="39" y="391"/>
                    <a:pt x="53" y="391"/>
                  </a:cubicBezTo>
                  <a:cubicBezTo>
                    <a:pt x="61" y="391"/>
                    <a:pt x="74" y="391"/>
                    <a:pt x="82" y="391"/>
                  </a:cubicBezTo>
                  <a:cubicBezTo>
                    <a:pt x="92" y="391"/>
                    <a:pt x="103" y="393"/>
                    <a:pt x="111" y="393"/>
                  </a:cubicBezTo>
                  <a:cubicBezTo>
                    <a:pt x="113" y="393"/>
                    <a:pt x="121" y="393"/>
                    <a:pt x="121" y="382"/>
                  </a:cubicBezTo>
                  <a:cubicBezTo>
                    <a:pt x="121" y="373"/>
                    <a:pt x="116" y="373"/>
                    <a:pt x="113" y="373"/>
                  </a:cubicBezTo>
                  <a:cubicBezTo>
                    <a:pt x="108" y="373"/>
                    <a:pt x="97" y="371"/>
                    <a:pt x="97" y="358"/>
                  </a:cubicBezTo>
                  <a:cubicBezTo>
                    <a:pt x="97" y="348"/>
                    <a:pt x="103" y="341"/>
                    <a:pt x="114" y="328"/>
                  </a:cubicBezTo>
                  <a:lnTo>
                    <a:pt x="216" y="214"/>
                  </a:lnTo>
                  <a:lnTo>
                    <a:pt x="275" y="350"/>
                  </a:lnTo>
                  <a:cubicBezTo>
                    <a:pt x="278" y="356"/>
                    <a:pt x="278" y="358"/>
                    <a:pt x="278" y="358"/>
                  </a:cubicBezTo>
                  <a:cubicBezTo>
                    <a:pt x="278" y="361"/>
                    <a:pt x="269" y="371"/>
                    <a:pt x="253" y="373"/>
                  </a:cubicBezTo>
                  <a:cubicBezTo>
                    <a:pt x="248" y="373"/>
                    <a:pt x="241" y="373"/>
                    <a:pt x="241" y="386"/>
                  </a:cubicBezTo>
                  <a:cubicBezTo>
                    <a:pt x="241" y="386"/>
                    <a:pt x="241" y="393"/>
                    <a:pt x="249" y="393"/>
                  </a:cubicBezTo>
                  <a:cubicBezTo>
                    <a:pt x="259" y="393"/>
                    <a:pt x="272" y="391"/>
                    <a:pt x="283" y="391"/>
                  </a:cubicBezTo>
                  <a:cubicBezTo>
                    <a:pt x="293" y="391"/>
                    <a:pt x="304" y="391"/>
                    <a:pt x="315" y="391"/>
                  </a:cubicBezTo>
                  <a:cubicBezTo>
                    <a:pt x="324" y="391"/>
                    <a:pt x="335" y="391"/>
                    <a:pt x="344" y="391"/>
                  </a:cubicBezTo>
                  <a:cubicBezTo>
                    <a:pt x="353" y="391"/>
                    <a:pt x="364" y="393"/>
                    <a:pt x="372" y="393"/>
                  </a:cubicBezTo>
                  <a:cubicBezTo>
                    <a:pt x="373" y="393"/>
                    <a:pt x="381" y="393"/>
                    <a:pt x="381" y="380"/>
                  </a:cubicBezTo>
                  <a:cubicBezTo>
                    <a:pt x="381" y="373"/>
                    <a:pt x="375" y="373"/>
                    <a:pt x="367" y="373"/>
                  </a:cubicBezTo>
                  <a:cubicBezTo>
                    <a:pt x="338" y="373"/>
                    <a:pt x="336" y="367"/>
                    <a:pt x="332" y="356"/>
                  </a:cubicBezTo>
                  <a:lnTo>
                    <a:pt x="251" y="173"/>
                  </a:lnTo>
                </a:path>
              </a:pathLst>
            </a:custGeom>
            <a:solidFill>
              <a:srgbClr val="000000"/>
            </a:solidFill>
            <a:ln w="15840">
              <a:noFill/>
            </a:ln>
          </p:spPr>
        </p:sp>
        <p:sp>
          <p:nvSpPr>
            <p:cNvPr id="3101" name="Freeform 117"/>
            <p:cNvSpPr/>
            <p:nvPr/>
          </p:nvSpPr>
          <p:spPr>
            <a:xfrm>
              <a:off x="4969080" y="2340000"/>
              <a:ext cx="45720" cy="100800"/>
            </a:xfrm>
            <a:custGeom>
              <a:avLst/>
              <a:gdLst/>
              <a:ahLst/>
              <a:rect l="0" t="0" r="r" b="b"/>
              <a:pathLst>
                <a:path w="127" h="280">
                  <a:moveTo>
                    <a:pt x="109" y="19"/>
                  </a:moveTo>
                  <a:cubicBezTo>
                    <a:pt x="109" y="7"/>
                    <a:pt x="103" y="0"/>
                    <a:pt x="93" y="0"/>
                  </a:cubicBezTo>
                  <a:cubicBezTo>
                    <a:pt x="84" y="0"/>
                    <a:pt x="71" y="11"/>
                    <a:pt x="71" y="24"/>
                  </a:cubicBezTo>
                  <a:cubicBezTo>
                    <a:pt x="71" y="35"/>
                    <a:pt x="79" y="43"/>
                    <a:pt x="87" y="43"/>
                  </a:cubicBezTo>
                  <a:cubicBezTo>
                    <a:pt x="98" y="43"/>
                    <a:pt x="109" y="30"/>
                    <a:pt x="109" y="19"/>
                  </a:cubicBezTo>
                  <a:moveTo>
                    <a:pt x="126" y="216"/>
                  </a:moveTo>
                  <a:cubicBezTo>
                    <a:pt x="126" y="210"/>
                    <a:pt x="121" y="210"/>
                    <a:pt x="119" y="210"/>
                  </a:cubicBezTo>
                  <a:cubicBezTo>
                    <a:pt x="113" y="210"/>
                    <a:pt x="113" y="210"/>
                    <a:pt x="109" y="220"/>
                  </a:cubicBezTo>
                  <a:cubicBezTo>
                    <a:pt x="105" y="242"/>
                    <a:pt x="89" y="265"/>
                    <a:pt x="69" y="265"/>
                  </a:cubicBezTo>
                  <a:cubicBezTo>
                    <a:pt x="61" y="265"/>
                    <a:pt x="60" y="259"/>
                    <a:pt x="60" y="250"/>
                  </a:cubicBezTo>
                  <a:cubicBezTo>
                    <a:pt x="60" y="240"/>
                    <a:pt x="61" y="237"/>
                    <a:pt x="64" y="229"/>
                  </a:cubicBezTo>
                  <a:cubicBezTo>
                    <a:pt x="66" y="220"/>
                    <a:pt x="69" y="212"/>
                    <a:pt x="71" y="207"/>
                  </a:cubicBezTo>
                  <a:cubicBezTo>
                    <a:pt x="72" y="203"/>
                    <a:pt x="87" y="164"/>
                    <a:pt x="92" y="149"/>
                  </a:cubicBezTo>
                  <a:cubicBezTo>
                    <a:pt x="95" y="142"/>
                    <a:pt x="97" y="136"/>
                    <a:pt x="97" y="129"/>
                  </a:cubicBezTo>
                  <a:cubicBezTo>
                    <a:pt x="97" y="110"/>
                    <a:pt x="80" y="93"/>
                    <a:pt x="58" y="93"/>
                  </a:cubicBezTo>
                  <a:cubicBezTo>
                    <a:pt x="19" y="93"/>
                    <a:pt x="0" y="145"/>
                    <a:pt x="0" y="156"/>
                  </a:cubicBezTo>
                  <a:cubicBezTo>
                    <a:pt x="0" y="162"/>
                    <a:pt x="6" y="162"/>
                    <a:pt x="8" y="162"/>
                  </a:cubicBezTo>
                  <a:cubicBezTo>
                    <a:pt x="13" y="162"/>
                    <a:pt x="14" y="160"/>
                    <a:pt x="16" y="155"/>
                  </a:cubicBezTo>
                  <a:cubicBezTo>
                    <a:pt x="24" y="125"/>
                    <a:pt x="40" y="106"/>
                    <a:pt x="56" y="106"/>
                  </a:cubicBezTo>
                  <a:cubicBezTo>
                    <a:pt x="63" y="106"/>
                    <a:pt x="68" y="112"/>
                    <a:pt x="68" y="123"/>
                  </a:cubicBezTo>
                  <a:cubicBezTo>
                    <a:pt x="68" y="125"/>
                    <a:pt x="68" y="129"/>
                    <a:pt x="64" y="138"/>
                  </a:cubicBezTo>
                  <a:cubicBezTo>
                    <a:pt x="63" y="145"/>
                    <a:pt x="47" y="188"/>
                    <a:pt x="42" y="203"/>
                  </a:cubicBezTo>
                  <a:cubicBezTo>
                    <a:pt x="39" y="210"/>
                    <a:pt x="39" y="210"/>
                    <a:pt x="34" y="225"/>
                  </a:cubicBezTo>
                  <a:cubicBezTo>
                    <a:pt x="32" y="231"/>
                    <a:pt x="29" y="237"/>
                    <a:pt x="29" y="242"/>
                  </a:cubicBezTo>
                  <a:cubicBezTo>
                    <a:pt x="29" y="265"/>
                    <a:pt x="47" y="279"/>
                    <a:pt x="69" y="279"/>
                  </a:cubicBezTo>
                  <a:cubicBezTo>
                    <a:pt x="106" y="279"/>
                    <a:pt x="126" y="225"/>
                    <a:pt x="126" y="216"/>
                  </a:cubicBezTo>
                </a:path>
              </a:pathLst>
            </a:custGeom>
            <a:solidFill>
              <a:srgbClr val="000000"/>
            </a:solidFill>
            <a:ln w="15840">
              <a:noFill/>
            </a:ln>
          </p:spPr>
        </p:sp>
        <p:sp>
          <p:nvSpPr>
            <p:cNvPr id="3102" name="Freeform 118"/>
            <p:cNvSpPr/>
            <p:nvPr/>
          </p:nvSpPr>
          <p:spPr>
            <a:xfrm>
              <a:off x="5037480" y="2312280"/>
              <a:ext cx="36360" cy="77400"/>
            </a:xfrm>
            <a:custGeom>
              <a:avLst/>
              <a:gdLst/>
              <a:ahLst/>
              <a:rect l="0" t="0" r="r" b="b"/>
              <a:pathLst>
                <a:path w="101" h="215">
                  <a:moveTo>
                    <a:pt x="97" y="39"/>
                  </a:moveTo>
                  <a:cubicBezTo>
                    <a:pt x="97" y="39"/>
                    <a:pt x="100" y="30"/>
                    <a:pt x="100" y="24"/>
                  </a:cubicBezTo>
                  <a:cubicBezTo>
                    <a:pt x="100" y="9"/>
                    <a:pt x="89" y="0"/>
                    <a:pt x="77" y="0"/>
                  </a:cubicBezTo>
                  <a:cubicBezTo>
                    <a:pt x="63" y="0"/>
                    <a:pt x="58" y="13"/>
                    <a:pt x="56" y="19"/>
                  </a:cubicBezTo>
                  <a:lnTo>
                    <a:pt x="2" y="197"/>
                  </a:lnTo>
                  <a:cubicBezTo>
                    <a:pt x="0" y="203"/>
                    <a:pt x="0" y="203"/>
                    <a:pt x="0" y="205"/>
                  </a:cubicBezTo>
                  <a:cubicBezTo>
                    <a:pt x="0" y="210"/>
                    <a:pt x="14" y="214"/>
                    <a:pt x="16" y="214"/>
                  </a:cubicBezTo>
                  <a:cubicBezTo>
                    <a:pt x="19" y="214"/>
                    <a:pt x="19" y="212"/>
                    <a:pt x="21" y="209"/>
                  </a:cubicBezTo>
                  <a:lnTo>
                    <a:pt x="97" y="39"/>
                  </a:lnTo>
                </a:path>
              </a:pathLst>
            </a:custGeom>
            <a:solidFill>
              <a:srgbClr val="000000"/>
            </a:solidFill>
            <a:ln w="15840">
              <a:noFill/>
            </a:ln>
          </p:spPr>
        </p:sp>
        <p:sp>
          <p:nvSpPr>
            <p:cNvPr id="3103" name="Freeform 119"/>
            <p:cNvSpPr/>
            <p:nvPr/>
          </p:nvSpPr>
          <p:spPr>
            <a:xfrm>
              <a:off x="5134320" y="2119320"/>
              <a:ext cx="60120" cy="295560"/>
            </a:xfrm>
            <a:custGeom>
              <a:avLst/>
              <a:gdLst/>
              <a:ahLst/>
              <a:rect l="0" t="0" r="r" b="b"/>
              <a:pathLst>
                <a:path w="167" h="821">
                  <a:moveTo>
                    <a:pt x="166" y="410"/>
                  </a:moveTo>
                  <a:cubicBezTo>
                    <a:pt x="166" y="346"/>
                    <a:pt x="158" y="248"/>
                    <a:pt x="119" y="155"/>
                  </a:cubicBezTo>
                  <a:cubicBezTo>
                    <a:pt x="76" y="54"/>
                    <a:pt x="14" y="0"/>
                    <a:pt x="6" y="0"/>
                  </a:cubicBezTo>
                  <a:cubicBezTo>
                    <a:pt x="3" y="0"/>
                    <a:pt x="0" y="4"/>
                    <a:pt x="0" y="7"/>
                  </a:cubicBezTo>
                  <a:cubicBezTo>
                    <a:pt x="0" y="11"/>
                    <a:pt x="0" y="13"/>
                    <a:pt x="13" y="28"/>
                  </a:cubicBezTo>
                  <a:cubicBezTo>
                    <a:pt x="84" y="108"/>
                    <a:pt x="124" y="238"/>
                    <a:pt x="124" y="410"/>
                  </a:cubicBezTo>
                  <a:cubicBezTo>
                    <a:pt x="124" y="550"/>
                    <a:pt x="98" y="695"/>
                    <a:pt x="10" y="797"/>
                  </a:cubicBezTo>
                  <a:cubicBezTo>
                    <a:pt x="0" y="808"/>
                    <a:pt x="0" y="810"/>
                    <a:pt x="0" y="812"/>
                  </a:cubicBezTo>
                  <a:cubicBezTo>
                    <a:pt x="0" y="818"/>
                    <a:pt x="3" y="820"/>
                    <a:pt x="6" y="820"/>
                  </a:cubicBezTo>
                  <a:cubicBezTo>
                    <a:pt x="14" y="820"/>
                    <a:pt x="79" y="764"/>
                    <a:pt x="121" y="659"/>
                  </a:cubicBezTo>
                  <a:cubicBezTo>
                    <a:pt x="158" y="570"/>
                    <a:pt x="166" y="479"/>
                    <a:pt x="166" y="410"/>
                  </a:cubicBezTo>
                </a:path>
              </a:pathLst>
            </a:custGeom>
            <a:solidFill>
              <a:srgbClr val="000000"/>
            </a:solidFill>
            <a:ln w="15840">
              <a:noFill/>
            </a:ln>
          </p:spPr>
        </p:sp>
        <p:sp>
          <p:nvSpPr>
            <p:cNvPr id="3104" name="Freeform 120"/>
            <p:cNvSpPr/>
            <p:nvPr/>
          </p:nvSpPr>
          <p:spPr>
            <a:xfrm>
              <a:off x="5303880" y="2232000"/>
              <a:ext cx="170280" cy="70200"/>
            </a:xfrm>
            <a:custGeom>
              <a:avLst/>
              <a:gdLst/>
              <a:ahLst/>
              <a:rect l="0" t="0" r="r" b="b"/>
              <a:pathLst>
                <a:path w="473" h="195">
                  <a:moveTo>
                    <a:pt x="447" y="34"/>
                  </a:moveTo>
                  <a:cubicBezTo>
                    <a:pt x="459" y="34"/>
                    <a:pt x="472" y="34"/>
                    <a:pt x="472" y="17"/>
                  </a:cubicBezTo>
                  <a:cubicBezTo>
                    <a:pt x="472" y="0"/>
                    <a:pt x="459" y="0"/>
                    <a:pt x="449" y="0"/>
                  </a:cubicBezTo>
                  <a:lnTo>
                    <a:pt x="24" y="0"/>
                  </a:lnTo>
                  <a:cubicBezTo>
                    <a:pt x="13" y="0"/>
                    <a:pt x="0" y="0"/>
                    <a:pt x="0" y="17"/>
                  </a:cubicBezTo>
                  <a:cubicBezTo>
                    <a:pt x="0" y="34"/>
                    <a:pt x="13" y="34"/>
                    <a:pt x="24" y="34"/>
                  </a:cubicBezTo>
                  <a:lnTo>
                    <a:pt x="447" y="34"/>
                  </a:lnTo>
                  <a:moveTo>
                    <a:pt x="449" y="194"/>
                  </a:moveTo>
                  <a:cubicBezTo>
                    <a:pt x="459" y="194"/>
                    <a:pt x="472" y="194"/>
                    <a:pt x="472" y="177"/>
                  </a:cubicBezTo>
                  <a:cubicBezTo>
                    <a:pt x="472" y="160"/>
                    <a:pt x="459" y="160"/>
                    <a:pt x="447" y="160"/>
                  </a:cubicBezTo>
                  <a:lnTo>
                    <a:pt x="24" y="160"/>
                  </a:lnTo>
                  <a:cubicBezTo>
                    <a:pt x="13" y="160"/>
                    <a:pt x="0" y="160"/>
                    <a:pt x="0" y="177"/>
                  </a:cubicBezTo>
                  <a:cubicBezTo>
                    <a:pt x="0" y="194"/>
                    <a:pt x="13" y="194"/>
                    <a:pt x="24" y="194"/>
                  </a:cubicBezTo>
                  <a:lnTo>
                    <a:pt x="449" y="194"/>
                  </a:lnTo>
                </a:path>
              </a:pathLst>
            </a:custGeom>
            <a:solidFill>
              <a:srgbClr val="000000"/>
            </a:solidFill>
            <a:ln w="15840">
              <a:noFill/>
            </a:ln>
          </p:spPr>
        </p:sp>
        <p:sp>
          <p:nvSpPr>
            <p:cNvPr id="3105" name="Freeform 121"/>
            <p:cNvSpPr/>
            <p:nvPr/>
          </p:nvSpPr>
          <p:spPr>
            <a:xfrm>
              <a:off x="5568120" y="2144160"/>
              <a:ext cx="108000" cy="203400"/>
            </a:xfrm>
            <a:custGeom>
              <a:avLst/>
              <a:gdLst/>
              <a:ahLst/>
              <a:rect l="0" t="0" r="r" b="b"/>
              <a:pathLst>
                <a:path w="300" h="565">
                  <a:moveTo>
                    <a:pt x="299" y="285"/>
                  </a:moveTo>
                  <a:cubicBezTo>
                    <a:pt x="299" y="218"/>
                    <a:pt x="296" y="153"/>
                    <a:pt x="270" y="91"/>
                  </a:cubicBezTo>
                  <a:cubicBezTo>
                    <a:pt x="238" y="13"/>
                    <a:pt x="180" y="0"/>
                    <a:pt x="150" y="0"/>
                  </a:cubicBezTo>
                  <a:cubicBezTo>
                    <a:pt x="108" y="0"/>
                    <a:pt x="55" y="20"/>
                    <a:pt x="26" y="97"/>
                  </a:cubicBezTo>
                  <a:cubicBezTo>
                    <a:pt x="3" y="155"/>
                    <a:pt x="0" y="218"/>
                    <a:pt x="0" y="285"/>
                  </a:cubicBezTo>
                  <a:cubicBezTo>
                    <a:pt x="0" y="346"/>
                    <a:pt x="3" y="419"/>
                    <a:pt x="32" y="482"/>
                  </a:cubicBezTo>
                  <a:cubicBezTo>
                    <a:pt x="63" y="548"/>
                    <a:pt x="114" y="564"/>
                    <a:pt x="150" y="564"/>
                  </a:cubicBezTo>
                  <a:cubicBezTo>
                    <a:pt x="188" y="564"/>
                    <a:pt x="241" y="548"/>
                    <a:pt x="274" y="469"/>
                  </a:cubicBezTo>
                  <a:cubicBezTo>
                    <a:pt x="296" y="414"/>
                    <a:pt x="299" y="348"/>
                    <a:pt x="299" y="285"/>
                  </a:cubicBezTo>
                  <a:moveTo>
                    <a:pt x="150" y="548"/>
                  </a:moveTo>
                  <a:cubicBezTo>
                    <a:pt x="122" y="548"/>
                    <a:pt x="79" y="527"/>
                    <a:pt x="68" y="447"/>
                  </a:cubicBezTo>
                  <a:cubicBezTo>
                    <a:pt x="60" y="399"/>
                    <a:pt x="60" y="322"/>
                    <a:pt x="60" y="274"/>
                  </a:cubicBezTo>
                  <a:cubicBezTo>
                    <a:pt x="60" y="222"/>
                    <a:pt x="60" y="168"/>
                    <a:pt x="64" y="123"/>
                  </a:cubicBezTo>
                  <a:cubicBezTo>
                    <a:pt x="79" y="26"/>
                    <a:pt x="132" y="19"/>
                    <a:pt x="150" y="19"/>
                  </a:cubicBezTo>
                  <a:cubicBezTo>
                    <a:pt x="172" y="19"/>
                    <a:pt x="221" y="34"/>
                    <a:pt x="233" y="114"/>
                  </a:cubicBezTo>
                  <a:cubicBezTo>
                    <a:pt x="240" y="160"/>
                    <a:pt x="240" y="222"/>
                    <a:pt x="240" y="274"/>
                  </a:cubicBezTo>
                  <a:cubicBezTo>
                    <a:pt x="240" y="335"/>
                    <a:pt x="240" y="391"/>
                    <a:pt x="232" y="443"/>
                  </a:cubicBezTo>
                  <a:cubicBezTo>
                    <a:pt x="222" y="522"/>
                    <a:pt x="182" y="548"/>
                    <a:pt x="150" y="548"/>
                  </a:cubicBezTo>
                </a:path>
              </a:pathLst>
            </a:custGeom>
            <a:solidFill>
              <a:srgbClr val="000000"/>
            </a:solidFill>
            <a:ln w="15840">
              <a:noFill/>
            </a:ln>
          </p:spPr>
        </p:sp>
      </p:grpSp>
      <p:sp>
        <p:nvSpPr>
          <p:cNvPr id="3106" name="TextShape 122"/>
          <p:cNvSpPr txBox="1"/>
          <p:nvPr/>
        </p:nvSpPr>
        <p:spPr>
          <a:xfrm>
            <a:off x="382680" y="1683720"/>
            <a:ext cx="4206240" cy="602280"/>
          </a:xfrm>
          <a:prstGeom prst="rect">
            <a:avLst/>
          </a:prstGeom>
          <a:noFill/>
          <a:ln>
            <a:noFill/>
          </a:ln>
        </p:spPr>
        <p:txBody>
          <a:bodyPr lIns="90000" rIns="90000" tIns="45000" bIns="45000"/>
          <a:p>
            <a:r>
              <a:rPr b="0" lang="en-US" sz="1800" spc="-1" strike="noStrike">
                <a:latin typeface="Arial"/>
              </a:rPr>
              <a:t>The marking distribution is </a:t>
            </a:r>
            <a:endParaRPr b="0" lang="en-US" sz="1800" spc="-1" strike="noStrike">
              <a:latin typeface="Arial"/>
            </a:endParaRPr>
          </a:p>
        </p:txBody>
      </p:sp>
      <p:sp>
        <p:nvSpPr>
          <p:cNvPr id="3107" name="TextShape 123"/>
          <p:cNvSpPr txBox="1"/>
          <p:nvPr/>
        </p:nvSpPr>
        <p:spPr>
          <a:xfrm>
            <a:off x="548640" y="2671200"/>
            <a:ext cx="2011680" cy="346320"/>
          </a:xfrm>
          <a:prstGeom prst="rect">
            <a:avLst/>
          </a:prstGeom>
          <a:noFill/>
          <a:ln>
            <a:noFill/>
          </a:ln>
        </p:spPr>
        <p:txBody>
          <a:bodyPr lIns="90000" rIns="90000" tIns="45000" bIns="45000"/>
          <a:p>
            <a:r>
              <a:rPr b="1" lang="en-US" sz="1800" spc="-1" strike="noStrike">
                <a:latin typeface="Arial"/>
              </a:rPr>
              <a:t>Type 2</a:t>
            </a:r>
            <a:endParaRPr b="0" lang="en-US" sz="1800" spc="-1" strike="noStrike">
              <a:latin typeface="Arial"/>
            </a:endParaRPr>
          </a:p>
        </p:txBody>
      </p:sp>
      <p:grpSp>
        <p:nvGrpSpPr>
          <p:cNvPr id="3108" name="Group 124"/>
          <p:cNvGrpSpPr/>
          <p:nvPr/>
        </p:nvGrpSpPr>
        <p:grpSpPr>
          <a:xfrm>
            <a:off x="1737000" y="2743200"/>
            <a:ext cx="2194920" cy="274320"/>
            <a:chOff x="1737000" y="2743200"/>
            <a:chExt cx="2194920" cy="274320"/>
          </a:xfrm>
        </p:grpSpPr>
        <p:sp>
          <p:nvSpPr>
            <p:cNvPr id="3109" name="Freeform 125"/>
            <p:cNvSpPr/>
            <p:nvPr/>
          </p:nvSpPr>
          <p:spPr>
            <a:xfrm>
              <a:off x="1737000" y="2749680"/>
              <a:ext cx="2195280" cy="256680"/>
            </a:xfrm>
            <a:custGeom>
              <a:avLst/>
              <a:gdLst/>
              <a:ahLst/>
              <a:rect l="0" t="0" r="r" b="b"/>
              <a:pathLst>
                <a:path w="6098" h="713">
                  <a:moveTo>
                    <a:pt x="3048" y="712"/>
                  </a:moveTo>
                  <a:lnTo>
                    <a:pt x="0" y="712"/>
                  </a:lnTo>
                  <a:lnTo>
                    <a:pt x="0" y="0"/>
                  </a:lnTo>
                  <a:lnTo>
                    <a:pt x="6097" y="0"/>
                  </a:lnTo>
                  <a:lnTo>
                    <a:pt x="6097" y="712"/>
                  </a:lnTo>
                  <a:lnTo>
                    <a:pt x="3048" y="712"/>
                  </a:lnTo>
                </a:path>
              </a:pathLst>
            </a:custGeom>
            <a:solidFill>
              <a:srgbClr val="ffffff"/>
            </a:solidFill>
            <a:ln w="15840">
              <a:noFill/>
            </a:ln>
          </p:spPr>
        </p:sp>
        <p:sp>
          <p:nvSpPr>
            <p:cNvPr id="3110" name="Freeform 126"/>
            <p:cNvSpPr/>
            <p:nvPr/>
          </p:nvSpPr>
          <p:spPr>
            <a:xfrm>
              <a:off x="1747440" y="2749680"/>
              <a:ext cx="162720" cy="199800"/>
            </a:xfrm>
            <a:custGeom>
              <a:avLst/>
              <a:gdLst/>
              <a:ahLst/>
              <a:rect l="0" t="0" r="r" b="b"/>
              <a:pathLst>
                <a:path w="452" h="555">
                  <a:moveTo>
                    <a:pt x="251" y="63"/>
                  </a:moveTo>
                  <a:cubicBezTo>
                    <a:pt x="258" y="35"/>
                    <a:pt x="259" y="26"/>
                    <a:pt x="329" y="26"/>
                  </a:cubicBezTo>
                  <a:cubicBezTo>
                    <a:pt x="352" y="26"/>
                    <a:pt x="357" y="26"/>
                    <a:pt x="357" y="9"/>
                  </a:cubicBezTo>
                  <a:cubicBezTo>
                    <a:pt x="357" y="0"/>
                    <a:pt x="349" y="0"/>
                    <a:pt x="346" y="0"/>
                  </a:cubicBezTo>
                  <a:cubicBezTo>
                    <a:pt x="322" y="0"/>
                    <a:pt x="259" y="2"/>
                    <a:pt x="235" y="2"/>
                  </a:cubicBezTo>
                  <a:cubicBezTo>
                    <a:pt x="213" y="2"/>
                    <a:pt x="158" y="0"/>
                    <a:pt x="136" y="0"/>
                  </a:cubicBezTo>
                  <a:cubicBezTo>
                    <a:pt x="130" y="0"/>
                    <a:pt x="122" y="0"/>
                    <a:pt x="122" y="17"/>
                  </a:cubicBezTo>
                  <a:cubicBezTo>
                    <a:pt x="122" y="26"/>
                    <a:pt x="129" y="26"/>
                    <a:pt x="142" y="26"/>
                  </a:cubicBezTo>
                  <a:cubicBezTo>
                    <a:pt x="144" y="26"/>
                    <a:pt x="158" y="26"/>
                    <a:pt x="171" y="28"/>
                  </a:cubicBezTo>
                  <a:cubicBezTo>
                    <a:pt x="185" y="28"/>
                    <a:pt x="191" y="29"/>
                    <a:pt x="191" y="40"/>
                  </a:cubicBezTo>
                  <a:cubicBezTo>
                    <a:pt x="191" y="42"/>
                    <a:pt x="190" y="46"/>
                    <a:pt x="188" y="55"/>
                  </a:cubicBezTo>
                  <a:lnTo>
                    <a:pt x="88" y="491"/>
                  </a:lnTo>
                  <a:cubicBezTo>
                    <a:pt x="81" y="523"/>
                    <a:pt x="80" y="528"/>
                    <a:pt x="20" y="528"/>
                  </a:cubicBezTo>
                  <a:cubicBezTo>
                    <a:pt x="7" y="528"/>
                    <a:pt x="0" y="528"/>
                    <a:pt x="0" y="545"/>
                  </a:cubicBezTo>
                  <a:cubicBezTo>
                    <a:pt x="0" y="554"/>
                    <a:pt x="7" y="554"/>
                    <a:pt x="20" y="554"/>
                  </a:cubicBezTo>
                  <a:lnTo>
                    <a:pt x="366" y="554"/>
                  </a:lnTo>
                  <a:cubicBezTo>
                    <a:pt x="385" y="554"/>
                    <a:pt x="385" y="554"/>
                    <a:pt x="390" y="541"/>
                  </a:cubicBezTo>
                  <a:lnTo>
                    <a:pt x="449" y="364"/>
                  </a:lnTo>
                  <a:cubicBezTo>
                    <a:pt x="451" y="357"/>
                    <a:pt x="451" y="355"/>
                    <a:pt x="451" y="353"/>
                  </a:cubicBezTo>
                  <a:cubicBezTo>
                    <a:pt x="451" y="350"/>
                    <a:pt x="449" y="344"/>
                    <a:pt x="442" y="344"/>
                  </a:cubicBezTo>
                  <a:cubicBezTo>
                    <a:pt x="435" y="344"/>
                    <a:pt x="435" y="350"/>
                    <a:pt x="430" y="363"/>
                  </a:cubicBezTo>
                  <a:cubicBezTo>
                    <a:pt x="405" y="436"/>
                    <a:pt x="371" y="528"/>
                    <a:pt x="242" y="528"/>
                  </a:cubicBezTo>
                  <a:lnTo>
                    <a:pt x="171" y="528"/>
                  </a:lnTo>
                  <a:cubicBezTo>
                    <a:pt x="161" y="528"/>
                    <a:pt x="159" y="528"/>
                    <a:pt x="156" y="528"/>
                  </a:cubicBezTo>
                  <a:cubicBezTo>
                    <a:pt x="147" y="528"/>
                    <a:pt x="146" y="526"/>
                    <a:pt x="146" y="521"/>
                  </a:cubicBezTo>
                  <a:cubicBezTo>
                    <a:pt x="146" y="517"/>
                    <a:pt x="146" y="515"/>
                    <a:pt x="149" y="501"/>
                  </a:cubicBezTo>
                  <a:lnTo>
                    <a:pt x="251" y="63"/>
                  </a:lnTo>
                </a:path>
              </a:pathLst>
            </a:custGeom>
            <a:solidFill>
              <a:srgbClr val="000000"/>
            </a:solidFill>
            <a:ln w="15840">
              <a:noFill/>
            </a:ln>
          </p:spPr>
        </p:sp>
        <p:sp>
          <p:nvSpPr>
            <p:cNvPr id="3111" name="Freeform 127"/>
            <p:cNvSpPr/>
            <p:nvPr/>
          </p:nvSpPr>
          <p:spPr>
            <a:xfrm>
              <a:off x="1926000" y="2751840"/>
              <a:ext cx="183240" cy="197640"/>
            </a:xfrm>
            <a:custGeom>
              <a:avLst/>
              <a:gdLst/>
              <a:ahLst/>
              <a:rect l="0" t="0" r="r" b="b"/>
              <a:pathLst>
                <a:path w="509" h="549">
                  <a:moveTo>
                    <a:pt x="302" y="57"/>
                  </a:moveTo>
                  <a:cubicBezTo>
                    <a:pt x="307" y="35"/>
                    <a:pt x="308" y="29"/>
                    <a:pt x="318" y="28"/>
                  </a:cubicBezTo>
                  <a:cubicBezTo>
                    <a:pt x="325" y="26"/>
                    <a:pt x="349" y="26"/>
                    <a:pt x="366" y="26"/>
                  </a:cubicBezTo>
                  <a:cubicBezTo>
                    <a:pt x="440" y="26"/>
                    <a:pt x="474" y="28"/>
                    <a:pt x="474" y="92"/>
                  </a:cubicBezTo>
                  <a:cubicBezTo>
                    <a:pt x="474" y="103"/>
                    <a:pt x="471" y="136"/>
                    <a:pt x="468" y="156"/>
                  </a:cubicBezTo>
                  <a:cubicBezTo>
                    <a:pt x="468" y="160"/>
                    <a:pt x="466" y="169"/>
                    <a:pt x="466" y="171"/>
                  </a:cubicBezTo>
                  <a:cubicBezTo>
                    <a:pt x="466" y="177"/>
                    <a:pt x="468" y="182"/>
                    <a:pt x="474" y="182"/>
                  </a:cubicBezTo>
                  <a:cubicBezTo>
                    <a:pt x="483" y="182"/>
                    <a:pt x="485" y="177"/>
                    <a:pt x="486" y="164"/>
                  </a:cubicBezTo>
                  <a:lnTo>
                    <a:pt x="507" y="22"/>
                  </a:lnTo>
                  <a:cubicBezTo>
                    <a:pt x="507" y="20"/>
                    <a:pt x="508" y="11"/>
                    <a:pt x="508" y="9"/>
                  </a:cubicBezTo>
                  <a:cubicBezTo>
                    <a:pt x="508" y="0"/>
                    <a:pt x="500" y="0"/>
                    <a:pt x="488" y="0"/>
                  </a:cubicBezTo>
                  <a:lnTo>
                    <a:pt x="73" y="0"/>
                  </a:lnTo>
                  <a:cubicBezTo>
                    <a:pt x="56" y="0"/>
                    <a:pt x="54" y="0"/>
                    <a:pt x="49" y="17"/>
                  </a:cubicBezTo>
                  <a:lnTo>
                    <a:pt x="5" y="158"/>
                  </a:lnTo>
                  <a:cubicBezTo>
                    <a:pt x="3" y="160"/>
                    <a:pt x="0" y="171"/>
                    <a:pt x="0" y="173"/>
                  </a:cubicBezTo>
                  <a:cubicBezTo>
                    <a:pt x="0" y="179"/>
                    <a:pt x="3" y="182"/>
                    <a:pt x="8" y="182"/>
                  </a:cubicBezTo>
                  <a:cubicBezTo>
                    <a:pt x="17" y="182"/>
                    <a:pt x="17" y="179"/>
                    <a:pt x="22" y="166"/>
                  </a:cubicBezTo>
                  <a:cubicBezTo>
                    <a:pt x="63" y="40"/>
                    <a:pt x="81" y="26"/>
                    <a:pt x="191" y="26"/>
                  </a:cubicBezTo>
                  <a:lnTo>
                    <a:pt x="220" y="26"/>
                  </a:lnTo>
                  <a:cubicBezTo>
                    <a:pt x="242" y="26"/>
                    <a:pt x="242" y="28"/>
                    <a:pt x="242" y="35"/>
                  </a:cubicBezTo>
                  <a:cubicBezTo>
                    <a:pt x="242" y="40"/>
                    <a:pt x="239" y="50"/>
                    <a:pt x="239" y="52"/>
                  </a:cubicBezTo>
                  <a:lnTo>
                    <a:pt x="139" y="486"/>
                  </a:lnTo>
                  <a:cubicBezTo>
                    <a:pt x="132" y="515"/>
                    <a:pt x="130" y="525"/>
                    <a:pt x="51" y="525"/>
                  </a:cubicBezTo>
                  <a:cubicBezTo>
                    <a:pt x="24" y="525"/>
                    <a:pt x="19" y="525"/>
                    <a:pt x="19" y="539"/>
                  </a:cubicBezTo>
                  <a:cubicBezTo>
                    <a:pt x="19" y="548"/>
                    <a:pt x="27" y="548"/>
                    <a:pt x="32" y="548"/>
                  </a:cubicBezTo>
                  <a:cubicBezTo>
                    <a:pt x="51" y="548"/>
                    <a:pt x="73" y="548"/>
                    <a:pt x="93" y="548"/>
                  </a:cubicBezTo>
                  <a:cubicBezTo>
                    <a:pt x="114" y="548"/>
                    <a:pt x="136" y="547"/>
                    <a:pt x="156" y="547"/>
                  </a:cubicBezTo>
                  <a:cubicBezTo>
                    <a:pt x="176" y="547"/>
                    <a:pt x="198" y="548"/>
                    <a:pt x="219" y="548"/>
                  </a:cubicBezTo>
                  <a:cubicBezTo>
                    <a:pt x="239" y="548"/>
                    <a:pt x="263" y="548"/>
                    <a:pt x="283" y="548"/>
                  </a:cubicBezTo>
                  <a:cubicBezTo>
                    <a:pt x="290" y="548"/>
                    <a:pt x="300" y="548"/>
                    <a:pt x="300" y="534"/>
                  </a:cubicBezTo>
                  <a:cubicBezTo>
                    <a:pt x="300" y="525"/>
                    <a:pt x="293" y="525"/>
                    <a:pt x="274" y="525"/>
                  </a:cubicBezTo>
                  <a:cubicBezTo>
                    <a:pt x="256" y="525"/>
                    <a:pt x="246" y="525"/>
                    <a:pt x="227" y="523"/>
                  </a:cubicBezTo>
                  <a:cubicBezTo>
                    <a:pt x="205" y="521"/>
                    <a:pt x="198" y="517"/>
                    <a:pt x="198" y="504"/>
                  </a:cubicBezTo>
                  <a:cubicBezTo>
                    <a:pt x="198" y="504"/>
                    <a:pt x="198" y="501"/>
                    <a:pt x="202" y="488"/>
                  </a:cubicBezTo>
                  <a:lnTo>
                    <a:pt x="302" y="57"/>
                  </a:lnTo>
                </a:path>
              </a:pathLst>
            </a:custGeom>
            <a:solidFill>
              <a:srgbClr val="000000"/>
            </a:solidFill>
            <a:ln w="15840">
              <a:noFill/>
            </a:ln>
          </p:spPr>
        </p:sp>
        <p:sp>
          <p:nvSpPr>
            <p:cNvPr id="3112" name="Freeform 128"/>
            <p:cNvSpPr/>
            <p:nvPr/>
          </p:nvSpPr>
          <p:spPr>
            <a:xfrm>
              <a:off x="2090160" y="2849040"/>
              <a:ext cx="119880" cy="147960"/>
            </a:xfrm>
            <a:custGeom>
              <a:avLst/>
              <a:gdLst/>
              <a:ahLst/>
              <a:rect l="0" t="0" r="r" b="b"/>
              <a:pathLst>
                <a:path w="333" h="411">
                  <a:moveTo>
                    <a:pt x="332" y="7"/>
                  </a:moveTo>
                  <a:cubicBezTo>
                    <a:pt x="332" y="4"/>
                    <a:pt x="330" y="0"/>
                    <a:pt x="325" y="0"/>
                  </a:cubicBezTo>
                  <a:cubicBezTo>
                    <a:pt x="322" y="0"/>
                    <a:pt x="322" y="0"/>
                    <a:pt x="315" y="7"/>
                  </a:cubicBezTo>
                  <a:lnTo>
                    <a:pt x="290" y="40"/>
                  </a:lnTo>
                  <a:cubicBezTo>
                    <a:pt x="269" y="11"/>
                    <a:pt x="237" y="0"/>
                    <a:pt x="205" y="0"/>
                  </a:cubicBezTo>
                  <a:cubicBezTo>
                    <a:pt x="130" y="0"/>
                    <a:pt x="66" y="64"/>
                    <a:pt x="66" y="131"/>
                  </a:cubicBezTo>
                  <a:cubicBezTo>
                    <a:pt x="66" y="138"/>
                    <a:pt x="68" y="162"/>
                    <a:pt x="83" y="182"/>
                  </a:cubicBezTo>
                  <a:cubicBezTo>
                    <a:pt x="100" y="206"/>
                    <a:pt x="120" y="210"/>
                    <a:pt x="156" y="219"/>
                  </a:cubicBezTo>
                  <a:cubicBezTo>
                    <a:pt x="166" y="223"/>
                    <a:pt x="191" y="228"/>
                    <a:pt x="200" y="230"/>
                  </a:cubicBezTo>
                  <a:cubicBezTo>
                    <a:pt x="217" y="236"/>
                    <a:pt x="249" y="248"/>
                    <a:pt x="249" y="291"/>
                  </a:cubicBezTo>
                  <a:cubicBezTo>
                    <a:pt x="249" y="337"/>
                    <a:pt x="205" y="390"/>
                    <a:pt x="144" y="390"/>
                  </a:cubicBezTo>
                  <a:cubicBezTo>
                    <a:pt x="98" y="390"/>
                    <a:pt x="42" y="374"/>
                    <a:pt x="42" y="309"/>
                  </a:cubicBezTo>
                  <a:cubicBezTo>
                    <a:pt x="42" y="304"/>
                    <a:pt x="44" y="291"/>
                    <a:pt x="46" y="282"/>
                  </a:cubicBezTo>
                  <a:cubicBezTo>
                    <a:pt x="47" y="280"/>
                    <a:pt x="47" y="278"/>
                    <a:pt x="47" y="278"/>
                  </a:cubicBezTo>
                  <a:cubicBezTo>
                    <a:pt x="47" y="271"/>
                    <a:pt x="41" y="271"/>
                    <a:pt x="39" y="271"/>
                  </a:cubicBezTo>
                  <a:cubicBezTo>
                    <a:pt x="30" y="271"/>
                    <a:pt x="30" y="272"/>
                    <a:pt x="29" y="282"/>
                  </a:cubicBezTo>
                  <a:lnTo>
                    <a:pt x="2" y="396"/>
                  </a:lnTo>
                  <a:cubicBezTo>
                    <a:pt x="2" y="398"/>
                    <a:pt x="0" y="401"/>
                    <a:pt x="0" y="405"/>
                  </a:cubicBezTo>
                  <a:cubicBezTo>
                    <a:pt x="0" y="407"/>
                    <a:pt x="2" y="410"/>
                    <a:pt x="7" y="410"/>
                  </a:cubicBezTo>
                  <a:cubicBezTo>
                    <a:pt x="10" y="410"/>
                    <a:pt x="10" y="410"/>
                    <a:pt x="19" y="403"/>
                  </a:cubicBezTo>
                  <a:cubicBezTo>
                    <a:pt x="24" y="396"/>
                    <a:pt x="37" y="377"/>
                    <a:pt x="42" y="372"/>
                  </a:cubicBezTo>
                  <a:cubicBezTo>
                    <a:pt x="71" y="405"/>
                    <a:pt x="112" y="410"/>
                    <a:pt x="142" y="410"/>
                  </a:cubicBezTo>
                  <a:cubicBezTo>
                    <a:pt x="222" y="410"/>
                    <a:pt x="286" y="337"/>
                    <a:pt x="286" y="271"/>
                  </a:cubicBezTo>
                  <a:cubicBezTo>
                    <a:pt x="286" y="245"/>
                    <a:pt x="276" y="223"/>
                    <a:pt x="264" y="210"/>
                  </a:cubicBezTo>
                  <a:cubicBezTo>
                    <a:pt x="247" y="190"/>
                    <a:pt x="239" y="186"/>
                    <a:pt x="171" y="169"/>
                  </a:cubicBezTo>
                  <a:cubicBezTo>
                    <a:pt x="161" y="167"/>
                    <a:pt x="142" y="162"/>
                    <a:pt x="139" y="160"/>
                  </a:cubicBezTo>
                  <a:cubicBezTo>
                    <a:pt x="125" y="155"/>
                    <a:pt x="103" y="142"/>
                    <a:pt x="103" y="109"/>
                  </a:cubicBezTo>
                  <a:cubicBezTo>
                    <a:pt x="103" y="64"/>
                    <a:pt x="149" y="18"/>
                    <a:pt x="205" y="18"/>
                  </a:cubicBezTo>
                  <a:cubicBezTo>
                    <a:pt x="261" y="18"/>
                    <a:pt x="288" y="53"/>
                    <a:pt x="288" y="107"/>
                  </a:cubicBezTo>
                  <a:cubicBezTo>
                    <a:pt x="288" y="114"/>
                    <a:pt x="286" y="127"/>
                    <a:pt x="286" y="133"/>
                  </a:cubicBezTo>
                  <a:cubicBezTo>
                    <a:pt x="286" y="140"/>
                    <a:pt x="291" y="140"/>
                    <a:pt x="295" y="140"/>
                  </a:cubicBezTo>
                  <a:cubicBezTo>
                    <a:pt x="303" y="140"/>
                    <a:pt x="303" y="138"/>
                    <a:pt x="305" y="129"/>
                  </a:cubicBezTo>
                  <a:lnTo>
                    <a:pt x="332" y="7"/>
                  </a:lnTo>
                </a:path>
              </a:pathLst>
            </a:custGeom>
            <a:solidFill>
              <a:srgbClr val="000000"/>
            </a:solidFill>
            <a:ln w="15840">
              <a:noFill/>
            </a:ln>
          </p:spPr>
        </p:sp>
        <p:sp>
          <p:nvSpPr>
            <p:cNvPr id="3113" name="Freeform 129"/>
            <p:cNvSpPr/>
            <p:nvPr/>
          </p:nvSpPr>
          <p:spPr>
            <a:xfrm>
              <a:off x="2328120" y="2763720"/>
              <a:ext cx="164520" cy="254160"/>
            </a:xfrm>
            <a:custGeom>
              <a:avLst/>
              <a:gdLst/>
              <a:ahLst/>
              <a:rect l="0" t="0" r="r" b="b"/>
              <a:pathLst>
                <a:path w="457" h="706">
                  <a:moveTo>
                    <a:pt x="430" y="33"/>
                  </a:moveTo>
                  <a:cubicBezTo>
                    <a:pt x="442" y="33"/>
                    <a:pt x="456" y="33"/>
                    <a:pt x="456" y="17"/>
                  </a:cubicBezTo>
                  <a:cubicBezTo>
                    <a:pt x="456" y="0"/>
                    <a:pt x="442" y="0"/>
                    <a:pt x="430" y="0"/>
                  </a:cubicBezTo>
                  <a:lnTo>
                    <a:pt x="229" y="0"/>
                  </a:lnTo>
                  <a:cubicBezTo>
                    <a:pt x="103" y="0"/>
                    <a:pt x="0" y="103"/>
                    <a:pt x="0" y="234"/>
                  </a:cubicBezTo>
                  <a:cubicBezTo>
                    <a:pt x="0" y="366"/>
                    <a:pt x="103" y="469"/>
                    <a:pt x="229" y="469"/>
                  </a:cubicBezTo>
                  <a:lnTo>
                    <a:pt x="430" y="469"/>
                  </a:lnTo>
                  <a:cubicBezTo>
                    <a:pt x="442" y="469"/>
                    <a:pt x="456" y="469"/>
                    <a:pt x="456" y="453"/>
                  </a:cubicBezTo>
                  <a:cubicBezTo>
                    <a:pt x="456" y="436"/>
                    <a:pt x="442" y="436"/>
                    <a:pt x="430" y="436"/>
                  </a:cubicBezTo>
                  <a:lnTo>
                    <a:pt x="232" y="436"/>
                  </a:lnTo>
                  <a:cubicBezTo>
                    <a:pt x="112" y="436"/>
                    <a:pt x="30" y="341"/>
                    <a:pt x="30" y="236"/>
                  </a:cubicBezTo>
                  <a:cubicBezTo>
                    <a:pt x="30" y="125"/>
                    <a:pt x="115" y="33"/>
                    <a:pt x="230" y="33"/>
                  </a:cubicBezTo>
                  <a:lnTo>
                    <a:pt x="430" y="33"/>
                  </a:lnTo>
                  <a:moveTo>
                    <a:pt x="430" y="626"/>
                  </a:moveTo>
                  <a:cubicBezTo>
                    <a:pt x="442" y="626"/>
                    <a:pt x="456" y="626"/>
                    <a:pt x="456" y="611"/>
                  </a:cubicBezTo>
                  <a:cubicBezTo>
                    <a:pt x="456" y="595"/>
                    <a:pt x="442" y="595"/>
                    <a:pt x="430" y="595"/>
                  </a:cubicBezTo>
                  <a:lnTo>
                    <a:pt x="268" y="595"/>
                  </a:lnTo>
                  <a:cubicBezTo>
                    <a:pt x="283" y="580"/>
                    <a:pt x="310" y="552"/>
                    <a:pt x="312" y="550"/>
                  </a:cubicBezTo>
                  <a:cubicBezTo>
                    <a:pt x="322" y="541"/>
                    <a:pt x="322" y="537"/>
                    <a:pt x="322" y="532"/>
                  </a:cubicBezTo>
                  <a:cubicBezTo>
                    <a:pt x="322" y="528"/>
                    <a:pt x="320" y="515"/>
                    <a:pt x="308" y="515"/>
                  </a:cubicBezTo>
                  <a:cubicBezTo>
                    <a:pt x="303" y="515"/>
                    <a:pt x="302" y="515"/>
                    <a:pt x="286" y="532"/>
                  </a:cubicBezTo>
                  <a:lnTo>
                    <a:pt x="222" y="595"/>
                  </a:lnTo>
                  <a:lnTo>
                    <a:pt x="41" y="595"/>
                  </a:lnTo>
                  <a:cubicBezTo>
                    <a:pt x="29" y="595"/>
                    <a:pt x="15" y="595"/>
                    <a:pt x="15" y="611"/>
                  </a:cubicBezTo>
                  <a:cubicBezTo>
                    <a:pt x="15" y="626"/>
                    <a:pt x="29" y="626"/>
                    <a:pt x="41" y="626"/>
                  </a:cubicBezTo>
                  <a:lnTo>
                    <a:pt x="190" y="626"/>
                  </a:lnTo>
                  <a:cubicBezTo>
                    <a:pt x="174" y="641"/>
                    <a:pt x="147" y="668"/>
                    <a:pt x="144" y="670"/>
                  </a:cubicBezTo>
                  <a:cubicBezTo>
                    <a:pt x="137" y="679"/>
                    <a:pt x="134" y="683"/>
                    <a:pt x="134" y="688"/>
                  </a:cubicBezTo>
                  <a:cubicBezTo>
                    <a:pt x="134" y="696"/>
                    <a:pt x="139" y="705"/>
                    <a:pt x="149" y="705"/>
                  </a:cubicBezTo>
                  <a:cubicBezTo>
                    <a:pt x="152" y="705"/>
                    <a:pt x="154" y="705"/>
                    <a:pt x="171" y="690"/>
                  </a:cubicBezTo>
                  <a:lnTo>
                    <a:pt x="234" y="626"/>
                  </a:lnTo>
                  <a:lnTo>
                    <a:pt x="430" y="626"/>
                  </a:lnTo>
                </a:path>
              </a:pathLst>
            </a:custGeom>
            <a:solidFill>
              <a:srgbClr val="000000"/>
            </a:solidFill>
            <a:ln w="15840">
              <a:noFill/>
            </a:ln>
          </p:spPr>
        </p:sp>
        <p:sp>
          <p:nvSpPr>
            <p:cNvPr id="3114" name="Freeform 130"/>
            <p:cNvSpPr/>
            <p:nvPr/>
          </p:nvSpPr>
          <p:spPr>
            <a:xfrm>
              <a:off x="2602440" y="2743200"/>
              <a:ext cx="160200" cy="212400"/>
            </a:xfrm>
            <a:custGeom>
              <a:avLst/>
              <a:gdLst/>
              <a:ahLst/>
              <a:rect l="0" t="0" r="r" b="b"/>
              <a:pathLst>
                <a:path w="445" h="590">
                  <a:moveTo>
                    <a:pt x="444" y="7"/>
                  </a:moveTo>
                  <a:cubicBezTo>
                    <a:pt x="444" y="6"/>
                    <a:pt x="442" y="0"/>
                    <a:pt x="435" y="0"/>
                  </a:cubicBezTo>
                  <a:cubicBezTo>
                    <a:pt x="430" y="0"/>
                    <a:pt x="430" y="0"/>
                    <a:pt x="422" y="13"/>
                  </a:cubicBezTo>
                  <a:lnTo>
                    <a:pt x="386" y="59"/>
                  </a:lnTo>
                  <a:cubicBezTo>
                    <a:pt x="366" y="20"/>
                    <a:pt x="327" y="0"/>
                    <a:pt x="278" y="0"/>
                  </a:cubicBezTo>
                  <a:cubicBezTo>
                    <a:pt x="183" y="0"/>
                    <a:pt x="95" y="94"/>
                    <a:pt x="95" y="191"/>
                  </a:cubicBezTo>
                  <a:cubicBezTo>
                    <a:pt x="95" y="258"/>
                    <a:pt x="134" y="294"/>
                    <a:pt x="171" y="307"/>
                  </a:cubicBezTo>
                  <a:lnTo>
                    <a:pt x="252" y="329"/>
                  </a:lnTo>
                  <a:cubicBezTo>
                    <a:pt x="280" y="337"/>
                    <a:pt x="320" y="350"/>
                    <a:pt x="320" y="416"/>
                  </a:cubicBezTo>
                  <a:cubicBezTo>
                    <a:pt x="320" y="488"/>
                    <a:pt x="259" y="565"/>
                    <a:pt x="186" y="565"/>
                  </a:cubicBezTo>
                  <a:cubicBezTo>
                    <a:pt x="139" y="565"/>
                    <a:pt x="56" y="547"/>
                    <a:pt x="56" y="445"/>
                  </a:cubicBezTo>
                  <a:cubicBezTo>
                    <a:pt x="56" y="427"/>
                    <a:pt x="59" y="407"/>
                    <a:pt x="59" y="403"/>
                  </a:cubicBezTo>
                  <a:cubicBezTo>
                    <a:pt x="61" y="399"/>
                    <a:pt x="61" y="398"/>
                    <a:pt x="61" y="398"/>
                  </a:cubicBezTo>
                  <a:cubicBezTo>
                    <a:pt x="61" y="388"/>
                    <a:pt x="56" y="388"/>
                    <a:pt x="53" y="388"/>
                  </a:cubicBezTo>
                  <a:cubicBezTo>
                    <a:pt x="49" y="388"/>
                    <a:pt x="47" y="388"/>
                    <a:pt x="44" y="390"/>
                  </a:cubicBezTo>
                  <a:cubicBezTo>
                    <a:pt x="42" y="394"/>
                    <a:pt x="0" y="580"/>
                    <a:pt x="0" y="582"/>
                  </a:cubicBezTo>
                  <a:cubicBezTo>
                    <a:pt x="0" y="587"/>
                    <a:pt x="3" y="589"/>
                    <a:pt x="8" y="589"/>
                  </a:cubicBezTo>
                  <a:cubicBezTo>
                    <a:pt x="12" y="589"/>
                    <a:pt x="14" y="589"/>
                    <a:pt x="22" y="578"/>
                  </a:cubicBezTo>
                  <a:lnTo>
                    <a:pt x="58" y="532"/>
                  </a:lnTo>
                  <a:cubicBezTo>
                    <a:pt x="90" y="578"/>
                    <a:pt x="141" y="589"/>
                    <a:pt x="185" y="589"/>
                  </a:cubicBezTo>
                  <a:cubicBezTo>
                    <a:pt x="286" y="589"/>
                    <a:pt x="374" y="482"/>
                    <a:pt x="374" y="381"/>
                  </a:cubicBezTo>
                  <a:cubicBezTo>
                    <a:pt x="374" y="326"/>
                    <a:pt x="349" y="298"/>
                    <a:pt x="337" y="287"/>
                  </a:cubicBezTo>
                  <a:cubicBezTo>
                    <a:pt x="320" y="267"/>
                    <a:pt x="310" y="265"/>
                    <a:pt x="242" y="247"/>
                  </a:cubicBezTo>
                  <a:cubicBezTo>
                    <a:pt x="227" y="241"/>
                    <a:pt x="200" y="232"/>
                    <a:pt x="193" y="232"/>
                  </a:cubicBezTo>
                  <a:cubicBezTo>
                    <a:pt x="173" y="225"/>
                    <a:pt x="147" y="201"/>
                    <a:pt x="147" y="156"/>
                  </a:cubicBezTo>
                  <a:cubicBezTo>
                    <a:pt x="147" y="92"/>
                    <a:pt x="207" y="22"/>
                    <a:pt x="278" y="22"/>
                  </a:cubicBezTo>
                  <a:cubicBezTo>
                    <a:pt x="341" y="22"/>
                    <a:pt x="386" y="57"/>
                    <a:pt x="386" y="149"/>
                  </a:cubicBezTo>
                  <a:cubicBezTo>
                    <a:pt x="386" y="175"/>
                    <a:pt x="383" y="190"/>
                    <a:pt x="383" y="193"/>
                  </a:cubicBezTo>
                  <a:cubicBezTo>
                    <a:pt x="383" y="195"/>
                    <a:pt x="383" y="202"/>
                    <a:pt x="391" y="202"/>
                  </a:cubicBezTo>
                  <a:cubicBezTo>
                    <a:pt x="398" y="202"/>
                    <a:pt x="400" y="199"/>
                    <a:pt x="403" y="186"/>
                  </a:cubicBezTo>
                  <a:lnTo>
                    <a:pt x="444" y="7"/>
                  </a:lnTo>
                </a:path>
              </a:pathLst>
            </a:custGeom>
            <a:solidFill>
              <a:srgbClr val="000000"/>
            </a:solidFill>
            <a:ln w="15840">
              <a:noFill/>
            </a:ln>
          </p:spPr>
        </p:sp>
        <p:sp>
          <p:nvSpPr>
            <p:cNvPr id="3115" name="Freeform 131"/>
            <p:cNvSpPr/>
            <p:nvPr/>
          </p:nvSpPr>
          <p:spPr>
            <a:xfrm>
              <a:off x="2776320" y="2918160"/>
              <a:ext cx="32040" cy="87840"/>
            </a:xfrm>
            <a:custGeom>
              <a:avLst/>
              <a:gdLst/>
              <a:ahLst/>
              <a:rect l="0" t="0" r="r" b="b"/>
              <a:pathLst>
                <a:path w="89" h="244">
                  <a:moveTo>
                    <a:pt x="88" y="85"/>
                  </a:moveTo>
                  <a:cubicBezTo>
                    <a:pt x="88" y="31"/>
                    <a:pt x="69" y="0"/>
                    <a:pt x="41" y="0"/>
                  </a:cubicBezTo>
                  <a:cubicBezTo>
                    <a:pt x="15" y="0"/>
                    <a:pt x="0" y="20"/>
                    <a:pt x="0" y="42"/>
                  </a:cubicBezTo>
                  <a:cubicBezTo>
                    <a:pt x="0" y="64"/>
                    <a:pt x="15" y="87"/>
                    <a:pt x="41" y="87"/>
                  </a:cubicBezTo>
                  <a:cubicBezTo>
                    <a:pt x="49" y="87"/>
                    <a:pt x="59" y="83"/>
                    <a:pt x="66" y="75"/>
                  </a:cubicBezTo>
                  <a:cubicBezTo>
                    <a:pt x="69" y="74"/>
                    <a:pt x="69" y="74"/>
                    <a:pt x="71" y="74"/>
                  </a:cubicBezTo>
                  <a:cubicBezTo>
                    <a:pt x="71" y="74"/>
                    <a:pt x="73" y="74"/>
                    <a:pt x="73" y="85"/>
                  </a:cubicBezTo>
                  <a:cubicBezTo>
                    <a:pt x="73" y="145"/>
                    <a:pt x="46" y="195"/>
                    <a:pt x="20" y="221"/>
                  </a:cubicBezTo>
                  <a:cubicBezTo>
                    <a:pt x="12" y="230"/>
                    <a:pt x="12" y="232"/>
                    <a:pt x="12" y="234"/>
                  </a:cubicBezTo>
                  <a:cubicBezTo>
                    <a:pt x="12" y="241"/>
                    <a:pt x="15" y="243"/>
                    <a:pt x="20" y="243"/>
                  </a:cubicBezTo>
                  <a:cubicBezTo>
                    <a:pt x="29" y="243"/>
                    <a:pt x="88" y="180"/>
                    <a:pt x="88" y="85"/>
                  </a:cubicBezTo>
                </a:path>
              </a:pathLst>
            </a:custGeom>
            <a:solidFill>
              <a:srgbClr val="000000"/>
            </a:solidFill>
            <a:ln w="15840">
              <a:noFill/>
            </a:ln>
          </p:spPr>
        </p:sp>
        <p:sp>
          <p:nvSpPr>
            <p:cNvPr id="3116" name="Freeform 132"/>
            <p:cNvSpPr/>
            <p:nvPr/>
          </p:nvSpPr>
          <p:spPr>
            <a:xfrm>
              <a:off x="2882880" y="2749680"/>
              <a:ext cx="162720" cy="199800"/>
            </a:xfrm>
            <a:custGeom>
              <a:avLst/>
              <a:gdLst/>
              <a:ahLst/>
              <a:rect l="0" t="0" r="r" b="b"/>
              <a:pathLst>
                <a:path w="452" h="555">
                  <a:moveTo>
                    <a:pt x="251" y="63"/>
                  </a:moveTo>
                  <a:cubicBezTo>
                    <a:pt x="258" y="35"/>
                    <a:pt x="259" y="26"/>
                    <a:pt x="329" y="26"/>
                  </a:cubicBezTo>
                  <a:cubicBezTo>
                    <a:pt x="352" y="26"/>
                    <a:pt x="357" y="26"/>
                    <a:pt x="357" y="9"/>
                  </a:cubicBezTo>
                  <a:cubicBezTo>
                    <a:pt x="357" y="0"/>
                    <a:pt x="349" y="0"/>
                    <a:pt x="346" y="0"/>
                  </a:cubicBezTo>
                  <a:cubicBezTo>
                    <a:pt x="322" y="0"/>
                    <a:pt x="259" y="2"/>
                    <a:pt x="235" y="2"/>
                  </a:cubicBezTo>
                  <a:cubicBezTo>
                    <a:pt x="213" y="2"/>
                    <a:pt x="158" y="0"/>
                    <a:pt x="136" y="0"/>
                  </a:cubicBezTo>
                  <a:cubicBezTo>
                    <a:pt x="130" y="0"/>
                    <a:pt x="122" y="0"/>
                    <a:pt x="122" y="17"/>
                  </a:cubicBezTo>
                  <a:cubicBezTo>
                    <a:pt x="122" y="26"/>
                    <a:pt x="129" y="26"/>
                    <a:pt x="142" y="26"/>
                  </a:cubicBezTo>
                  <a:cubicBezTo>
                    <a:pt x="144" y="26"/>
                    <a:pt x="158" y="26"/>
                    <a:pt x="171" y="28"/>
                  </a:cubicBezTo>
                  <a:cubicBezTo>
                    <a:pt x="185" y="28"/>
                    <a:pt x="191" y="29"/>
                    <a:pt x="191" y="40"/>
                  </a:cubicBezTo>
                  <a:cubicBezTo>
                    <a:pt x="191" y="42"/>
                    <a:pt x="190" y="46"/>
                    <a:pt x="188" y="55"/>
                  </a:cubicBezTo>
                  <a:lnTo>
                    <a:pt x="88" y="491"/>
                  </a:lnTo>
                  <a:cubicBezTo>
                    <a:pt x="81" y="523"/>
                    <a:pt x="80" y="528"/>
                    <a:pt x="20" y="528"/>
                  </a:cubicBezTo>
                  <a:cubicBezTo>
                    <a:pt x="7" y="528"/>
                    <a:pt x="0" y="528"/>
                    <a:pt x="0" y="545"/>
                  </a:cubicBezTo>
                  <a:cubicBezTo>
                    <a:pt x="0" y="554"/>
                    <a:pt x="7" y="554"/>
                    <a:pt x="20" y="554"/>
                  </a:cubicBezTo>
                  <a:lnTo>
                    <a:pt x="366" y="554"/>
                  </a:lnTo>
                  <a:cubicBezTo>
                    <a:pt x="385" y="554"/>
                    <a:pt x="385" y="554"/>
                    <a:pt x="390" y="541"/>
                  </a:cubicBezTo>
                  <a:lnTo>
                    <a:pt x="449" y="364"/>
                  </a:lnTo>
                  <a:cubicBezTo>
                    <a:pt x="451" y="357"/>
                    <a:pt x="451" y="355"/>
                    <a:pt x="451" y="353"/>
                  </a:cubicBezTo>
                  <a:cubicBezTo>
                    <a:pt x="451" y="350"/>
                    <a:pt x="449" y="344"/>
                    <a:pt x="442" y="344"/>
                  </a:cubicBezTo>
                  <a:cubicBezTo>
                    <a:pt x="435" y="344"/>
                    <a:pt x="435" y="350"/>
                    <a:pt x="430" y="363"/>
                  </a:cubicBezTo>
                  <a:cubicBezTo>
                    <a:pt x="405" y="436"/>
                    <a:pt x="371" y="528"/>
                    <a:pt x="242" y="528"/>
                  </a:cubicBezTo>
                  <a:lnTo>
                    <a:pt x="171" y="528"/>
                  </a:lnTo>
                  <a:cubicBezTo>
                    <a:pt x="161" y="528"/>
                    <a:pt x="159" y="528"/>
                    <a:pt x="156" y="528"/>
                  </a:cubicBezTo>
                  <a:cubicBezTo>
                    <a:pt x="147" y="528"/>
                    <a:pt x="146" y="526"/>
                    <a:pt x="146" y="521"/>
                  </a:cubicBezTo>
                  <a:cubicBezTo>
                    <a:pt x="146" y="517"/>
                    <a:pt x="146" y="515"/>
                    <a:pt x="149" y="501"/>
                  </a:cubicBezTo>
                  <a:lnTo>
                    <a:pt x="251" y="63"/>
                  </a:lnTo>
                </a:path>
              </a:pathLst>
            </a:custGeom>
            <a:solidFill>
              <a:srgbClr val="000000"/>
            </a:solidFill>
            <a:ln w="15840">
              <a:noFill/>
            </a:ln>
          </p:spPr>
        </p:sp>
        <p:sp>
          <p:nvSpPr>
            <p:cNvPr id="3117" name="Freeform 133"/>
            <p:cNvSpPr/>
            <p:nvPr/>
          </p:nvSpPr>
          <p:spPr>
            <a:xfrm>
              <a:off x="3061080" y="2751840"/>
              <a:ext cx="183240" cy="197640"/>
            </a:xfrm>
            <a:custGeom>
              <a:avLst/>
              <a:gdLst/>
              <a:ahLst/>
              <a:rect l="0" t="0" r="r" b="b"/>
              <a:pathLst>
                <a:path w="509" h="549">
                  <a:moveTo>
                    <a:pt x="302" y="57"/>
                  </a:moveTo>
                  <a:cubicBezTo>
                    <a:pt x="307" y="35"/>
                    <a:pt x="310" y="29"/>
                    <a:pt x="318" y="28"/>
                  </a:cubicBezTo>
                  <a:cubicBezTo>
                    <a:pt x="325" y="26"/>
                    <a:pt x="349" y="26"/>
                    <a:pt x="366" y="26"/>
                  </a:cubicBezTo>
                  <a:cubicBezTo>
                    <a:pt x="440" y="26"/>
                    <a:pt x="474" y="28"/>
                    <a:pt x="474" y="92"/>
                  </a:cubicBezTo>
                  <a:cubicBezTo>
                    <a:pt x="474" y="103"/>
                    <a:pt x="471" y="136"/>
                    <a:pt x="468" y="156"/>
                  </a:cubicBezTo>
                  <a:cubicBezTo>
                    <a:pt x="468" y="160"/>
                    <a:pt x="466" y="169"/>
                    <a:pt x="466" y="171"/>
                  </a:cubicBezTo>
                  <a:cubicBezTo>
                    <a:pt x="466" y="177"/>
                    <a:pt x="468" y="182"/>
                    <a:pt x="474" y="182"/>
                  </a:cubicBezTo>
                  <a:cubicBezTo>
                    <a:pt x="483" y="182"/>
                    <a:pt x="485" y="177"/>
                    <a:pt x="486" y="164"/>
                  </a:cubicBezTo>
                  <a:lnTo>
                    <a:pt x="507" y="22"/>
                  </a:lnTo>
                  <a:cubicBezTo>
                    <a:pt x="507" y="20"/>
                    <a:pt x="508" y="11"/>
                    <a:pt x="508" y="9"/>
                  </a:cubicBezTo>
                  <a:cubicBezTo>
                    <a:pt x="508" y="0"/>
                    <a:pt x="500" y="0"/>
                    <a:pt x="488" y="0"/>
                  </a:cubicBezTo>
                  <a:lnTo>
                    <a:pt x="73" y="0"/>
                  </a:lnTo>
                  <a:cubicBezTo>
                    <a:pt x="56" y="0"/>
                    <a:pt x="54" y="0"/>
                    <a:pt x="49" y="17"/>
                  </a:cubicBezTo>
                  <a:lnTo>
                    <a:pt x="5" y="158"/>
                  </a:lnTo>
                  <a:cubicBezTo>
                    <a:pt x="3" y="160"/>
                    <a:pt x="0" y="171"/>
                    <a:pt x="0" y="173"/>
                  </a:cubicBezTo>
                  <a:cubicBezTo>
                    <a:pt x="0" y="179"/>
                    <a:pt x="3" y="182"/>
                    <a:pt x="8" y="182"/>
                  </a:cubicBezTo>
                  <a:cubicBezTo>
                    <a:pt x="17" y="182"/>
                    <a:pt x="17" y="179"/>
                    <a:pt x="22" y="166"/>
                  </a:cubicBezTo>
                  <a:cubicBezTo>
                    <a:pt x="63" y="40"/>
                    <a:pt x="81" y="26"/>
                    <a:pt x="191" y="26"/>
                  </a:cubicBezTo>
                  <a:lnTo>
                    <a:pt x="220" y="26"/>
                  </a:lnTo>
                  <a:cubicBezTo>
                    <a:pt x="242" y="26"/>
                    <a:pt x="242" y="28"/>
                    <a:pt x="242" y="35"/>
                  </a:cubicBezTo>
                  <a:cubicBezTo>
                    <a:pt x="242" y="40"/>
                    <a:pt x="239" y="50"/>
                    <a:pt x="239" y="52"/>
                  </a:cubicBezTo>
                  <a:lnTo>
                    <a:pt x="139" y="486"/>
                  </a:lnTo>
                  <a:cubicBezTo>
                    <a:pt x="132" y="515"/>
                    <a:pt x="130" y="525"/>
                    <a:pt x="51" y="525"/>
                  </a:cubicBezTo>
                  <a:cubicBezTo>
                    <a:pt x="24" y="525"/>
                    <a:pt x="19" y="525"/>
                    <a:pt x="19" y="539"/>
                  </a:cubicBezTo>
                  <a:cubicBezTo>
                    <a:pt x="19" y="548"/>
                    <a:pt x="27" y="548"/>
                    <a:pt x="32" y="548"/>
                  </a:cubicBezTo>
                  <a:cubicBezTo>
                    <a:pt x="51" y="548"/>
                    <a:pt x="73" y="548"/>
                    <a:pt x="93" y="548"/>
                  </a:cubicBezTo>
                  <a:cubicBezTo>
                    <a:pt x="114" y="548"/>
                    <a:pt x="136" y="547"/>
                    <a:pt x="156" y="547"/>
                  </a:cubicBezTo>
                  <a:cubicBezTo>
                    <a:pt x="176" y="547"/>
                    <a:pt x="198" y="548"/>
                    <a:pt x="219" y="548"/>
                  </a:cubicBezTo>
                  <a:cubicBezTo>
                    <a:pt x="239" y="548"/>
                    <a:pt x="263" y="548"/>
                    <a:pt x="283" y="548"/>
                  </a:cubicBezTo>
                  <a:cubicBezTo>
                    <a:pt x="290" y="548"/>
                    <a:pt x="300" y="548"/>
                    <a:pt x="300" y="534"/>
                  </a:cubicBezTo>
                  <a:cubicBezTo>
                    <a:pt x="300" y="525"/>
                    <a:pt x="293" y="525"/>
                    <a:pt x="274" y="525"/>
                  </a:cubicBezTo>
                  <a:cubicBezTo>
                    <a:pt x="256" y="525"/>
                    <a:pt x="246" y="525"/>
                    <a:pt x="227" y="523"/>
                  </a:cubicBezTo>
                  <a:cubicBezTo>
                    <a:pt x="205" y="521"/>
                    <a:pt x="198" y="517"/>
                    <a:pt x="198" y="504"/>
                  </a:cubicBezTo>
                  <a:cubicBezTo>
                    <a:pt x="198" y="504"/>
                    <a:pt x="198" y="501"/>
                    <a:pt x="202" y="488"/>
                  </a:cubicBezTo>
                  <a:lnTo>
                    <a:pt x="302" y="57"/>
                  </a:lnTo>
                </a:path>
              </a:pathLst>
            </a:custGeom>
            <a:solidFill>
              <a:srgbClr val="000000"/>
            </a:solidFill>
            <a:ln w="15840">
              <a:noFill/>
            </a:ln>
          </p:spPr>
        </p:sp>
        <p:sp>
          <p:nvSpPr>
            <p:cNvPr id="3118" name="Freeform 134"/>
            <p:cNvSpPr/>
            <p:nvPr/>
          </p:nvSpPr>
          <p:spPr>
            <a:xfrm>
              <a:off x="3219120" y="2854440"/>
              <a:ext cx="141120" cy="138960"/>
            </a:xfrm>
            <a:custGeom>
              <a:avLst/>
              <a:gdLst/>
              <a:ahLst/>
              <a:rect l="0" t="0" r="r" b="b"/>
              <a:pathLst>
                <a:path w="392" h="386">
                  <a:moveTo>
                    <a:pt x="232" y="40"/>
                  </a:moveTo>
                  <a:cubicBezTo>
                    <a:pt x="235" y="24"/>
                    <a:pt x="237" y="22"/>
                    <a:pt x="247" y="20"/>
                  </a:cubicBezTo>
                  <a:cubicBezTo>
                    <a:pt x="251" y="20"/>
                    <a:pt x="269" y="20"/>
                    <a:pt x="280" y="20"/>
                  </a:cubicBezTo>
                  <a:cubicBezTo>
                    <a:pt x="312" y="20"/>
                    <a:pt x="325" y="20"/>
                    <a:pt x="339" y="26"/>
                  </a:cubicBezTo>
                  <a:cubicBezTo>
                    <a:pt x="361" y="33"/>
                    <a:pt x="363" y="50"/>
                    <a:pt x="363" y="70"/>
                  </a:cubicBezTo>
                  <a:cubicBezTo>
                    <a:pt x="363" y="79"/>
                    <a:pt x="363" y="87"/>
                    <a:pt x="359" y="116"/>
                  </a:cubicBezTo>
                  <a:lnTo>
                    <a:pt x="357" y="121"/>
                  </a:lnTo>
                  <a:cubicBezTo>
                    <a:pt x="357" y="129"/>
                    <a:pt x="361" y="131"/>
                    <a:pt x="366" y="131"/>
                  </a:cubicBezTo>
                  <a:cubicBezTo>
                    <a:pt x="374" y="131"/>
                    <a:pt x="376" y="125"/>
                    <a:pt x="376" y="116"/>
                  </a:cubicBezTo>
                  <a:lnTo>
                    <a:pt x="391" y="7"/>
                  </a:lnTo>
                  <a:cubicBezTo>
                    <a:pt x="391" y="0"/>
                    <a:pt x="385" y="0"/>
                    <a:pt x="374" y="0"/>
                  </a:cubicBezTo>
                  <a:lnTo>
                    <a:pt x="53" y="0"/>
                  </a:lnTo>
                  <a:cubicBezTo>
                    <a:pt x="41" y="0"/>
                    <a:pt x="39" y="0"/>
                    <a:pt x="36" y="11"/>
                  </a:cubicBezTo>
                  <a:lnTo>
                    <a:pt x="3" y="112"/>
                  </a:lnTo>
                  <a:cubicBezTo>
                    <a:pt x="2" y="114"/>
                    <a:pt x="0" y="120"/>
                    <a:pt x="0" y="123"/>
                  </a:cubicBezTo>
                  <a:cubicBezTo>
                    <a:pt x="0" y="125"/>
                    <a:pt x="2" y="131"/>
                    <a:pt x="8" y="131"/>
                  </a:cubicBezTo>
                  <a:cubicBezTo>
                    <a:pt x="15" y="131"/>
                    <a:pt x="17" y="129"/>
                    <a:pt x="20" y="118"/>
                  </a:cubicBezTo>
                  <a:cubicBezTo>
                    <a:pt x="51" y="26"/>
                    <a:pt x="68" y="20"/>
                    <a:pt x="147" y="20"/>
                  </a:cubicBezTo>
                  <a:lnTo>
                    <a:pt x="169" y="20"/>
                  </a:lnTo>
                  <a:cubicBezTo>
                    <a:pt x="185" y="20"/>
                    <a:pt x="185" y="20"/>
                    <a:pt x="185" y="26"/>
                  </a:cubicBezTo>
                  <a:cubicBezTo>
                    <a:pt x="185" y="28"/>
                    <a:pt x="185" y="29"/>
                    <a:pt x="183" y="39"/>
                  </a:cubicBezTo>
                  <a:lnTo>
                    <a:pt x="114" y="337"/>
                  </a:lnTo>
                  <a:cubicBezTo>
                    <a:pt x="110" y="359"/>
                    <a:pt x="108" y="364"/>
                    <a:pt x="53" y="364"/>
                  </a:cubicBezTo>
                  <a:cubicBezTo>
                    <a:pt x="34" y="364"/>
                    <a:pt x="29" y="364"/>
                    <a:pt x="29" y="377"/>
                  </a:cubicBezTo>
                  <a:cubicBezTo>
                    <a:pt x="29" y="377"/>
                    <a:pt x="30" y="385"/>
                    <a:pt x="39" y="385"/>
                  </a:cubicBezTo>
                  <a:cubicBezTo>
                    <a:pt x="53" y="385"/>
                    <a:pt x="68" y="383"/>
                    <a:pt x="83" y="383"/>
                  </a:cubicBezTo>
                  <a:cubicBezTo>
                    <a:pt x="98" y="383"/>
                    <a:pt x="114" y="383"/>
                    <a:pt x="129" y="383"/>
                  </a:cubicBezTo>
                  <a:cubicBezTo>
                    <a:pt x="142" y="383"/>
                    <a:pt x="161" y="383"/>
                    <a:pt x="174" y="383"/>
                  </a:cubicBezTo>
                  <a:cubicBezTo>
                    <a:pt x="190" y="383"/>
                    <a:pt x="205" y="385"/>
                    <a:pt x="219" y="385"/>
                  </a:cubicBezTo>
                  <a:cubicBezTo>
                    <a:pt x="224" y="385"/>
                    <a:pt x="230" y="385"/>
                    <a:pt x="230" y="372"/>
                  </a:cubicBezTo>
                  <a:cubicBezTo>
                    <a:pt x="230" y="364"/>
                    <a:pt x="225" y="364"/>
                    <a:pt x="210" y="364"/>
                  </a:cubicBezTo>
                  <a:cubicBezTo>
                    <a:pt x="200" y="364"/>
                    <a:pt x="190" y="363"/>
                    <a:pt x="180" y="363"/>
                  </a:cubicBezTo>
                  <a:cubicBezTo>
                    <a:pt x="161" y="361"/>
                    <a:pt x="161" y="359"/>
                    <a:pt x="161" y="352"/>
                  </a:cubicBezTo>
                  <a:cubicBezTo>
                    <a:pt x="161" y="348"/>
                    <a:pt x="161" y="346"/>
                    <a:pt x="163" y="339"/>
                  </a:cubicBezTo>
                  <a:lnTo>
                    <a:pt x="232" y="40"/>
                  </a:lnTo>
                </a:path>
              </a:pathLst>
            </a:custGeom>
            <a:solidFill>
              <a:srgbClr val="000000"/>
            </a:solidFill>
            <a:ln w="15840">
              <a:noFill/>
            </a:ln>
          </p:spPr>
        </p:sp>
        <p:sp>
          <p:nvSpPr>
            <p:cNvPr id="3119" name="Freeform 135"/>
            <p:cNvSpPr/>
            <p:nvPr/>
          </p:nvSpPr>
          <p:spPr>
            <a:xfrm>
              <a:off x="3476880" y="2763720"/>
              <a:ext cx="164520" cy="254160"/>
            </a:xfrm>
            <a:custGeom>
              <a:avLst/>
              <a:gdLst/>
              <a:ahLst/>
              <a:rect l="0" t="0" r="r" b="b"/>
              <a:pathLst>
                <a:path w="457" h="706">
                  <a:moveTo>
                    <a:pt x="430" y="33"/>
                  </a:moveTo>
                  <a:cubicBezTo>
                    <a:pt x="442" y="33"/>
                    <a:pt x="456" y="33"/>
                    <a:pt x="456" y="17"/>
                  </a:cubicBezTo>
                  <a:cubicBezTo>
                    <a:pt x="456" y="0"/>
                    <a:pt x="442" y="0"/>
                    <a:pt x="430" y="0"/>
                  </a:cubicBezTo>
                  <a:lnTo>
                    <a:pt x="229" y="0"/>
                  </a:lnTo>
                  <a:cubicBezTo>
                    <a:pt x="103" y="0"/>
                    <a:pt x="0" y="103"/>
                    <a:pt x="0" y="234"/>
                  </a:cubicBezTo>
                  <a:cubicBezTo>
                    <a:pt x="0" y="366"/>
                    <a:pt x="103" y="469"/>
                    <a:pt x="229" y="469"/>
                  </a:cubicBezTo>
                  <a:lnTo>
                    <a:pt x="430" y="469"/>
                  </a:lnTo>
                  <a:cubicBezTo>
                    <a:pt x="442" y="469"/>
                    <a:pt x="456" y="469"/>
                    <a:pt x="456" y="453"/>
                  </a:cubicBezTo>
                  <a:cubicBezTo>
                    <a:pt x="456" y="436"/>
                    <a:pt x="442" y="436"/>
                    <a:pt x="430" y="436"/>
                  </a:cubicBezTo>
                  <a:lnTo>
                    <a:pt x="232" y="436"/>
                  </a:lnTo>
                  <a:cubicBezTo>
                    <a:pt x="112" y="436"/>
                    <a:pt x="30" y="341"/>
                    <a:pt x="30" y="236"/>
                  </a:cubicBezTo>
                  <a:cubicBezTo>
                    <a:pt x="30" y="125"/>
                    <a:pt x="115" y="33"/>
                    <a:pt x="230" y="33"/>
                  </a:cubicBezTo>
                  <a:lnTo>
                    <a:pt x="430" y="33"/>
                  </a:lnTo>
                  <a:moveTo>
                    <a:pt x="430" y="626"/>
                  </a:moveTo>
                  <a:cubicBezTo>
                    <a:pt x="442" y="626"/>
                    <a:pt x="456" y="626"/>
                    <a:pt x="456" y="611"/>
                  </a:cubicBezTo>
                  <a:cubicBezTo>
                    <a:pt x="456" y="595"/>
                    <a:pt x="442" y="595"/>
                    <a:pt x="430" y="595"/>
                  </a:cubicBezTo>
                  <a:lnTo>
                    <a:pt x="268" y="595"/>
                  </a:lnTo>
                  <a:cubicBezTo>
                    <a:pt x="283" y="580"/>
                    <a:pt x="310" y="552"/>
                    <a:pt x="312" y="550"/>
                  </a:cubicBezTo>
                  <a:cubicBezTo>
                    <a:pt x="322" y="541"/>
                    <a:pt x="324" y="537"/>
                    <a:pt x="324" y="532"/>
                  </a:cubicBezTo>
                  <a:cubicBezTo>
                    <a:pt x="324" y="528"/>
                    <a:pt x="320" y="515"/>
                    <a:pt x="308" y="515"/>
                  </a:cubicBezTo>
                  <a:cubicBezTo>
                    <a:pt x="303" y="515"/>
                    <a:pt x="302" y="515"/>
                    <a:pt x="286" y="532"/>
                  </a:cubicBezTo>
                  <a:lnTo>
                    <a:pt x="222" y="595"/>
                  </a:lnTo>
                  <a:lnTo>
                    <a:pt x="41" y="595"/>
                  </a:lnTo>
                  <a:cubicBezTo>
                    <a:pt x="29" y="595"/>
                    <a:pt x="15" y="595"/>
                    <a:pt x="15" y="611"/>
                  </a:cubicBezTo>
                  <a:cubicBezTo>
                    <a:pt x="15" y="626"/>
                    <a:pt x="29" y="626"/>
                    <a:pt x="41" y="626"/>
                  </a:cubicBezTo>
                  <a:lnTo>
                    <a:pt x="190" y="626"/>
                  </a:lnTo>
                  <a:cubicBezTo>
                    <a:pt x="174" y="641"/>
                    <a:pt x="147" y="668"/>
                    <a:pt x="144" y="670"/>
                  </a:cubicBezTo>
                  <a:cubicBezTo>
                    <a:pt x="137" y="679"/>
                    <a:pt x="134" y="683"/>
                    <a:pt x="134" y="688"/>
                  </a:cubicBezTo>
                  <a:cubicBezTo>
                    <a:pt x="134" y="696"/>
                    <a:pt x="139" y="705"/>
                    <a:pt x="149" y="705"/>
                  </a:cubicBezTo>
                  <a:cubicBezTo>
                    <a:pt x="152" y="705"/>
                    <a:pt x="154" y="705"/>
                    <a:pt x="171" y="690"/>
                  </a:cubicBezTo>
                  <a:lnTo>
                    <a:pt x="234" y="626"/>
                  </a:lnTo>
                  <a:lnTo>
                    <a:pt x="430" y="626"/>
                  </a:lnTo>
                </a:path>
              </a:pathLst>
            </a:custGeom>
            <a:solidFill>
              <a:srgbClr val="000000"/>
            </a:solidFill>
            <a:ln w="15840">
              <a:noFill/>
            </a:ln>
          </p:spPr>
        </p:sp>
        <p:sp>
          <p:nvSpPr>
            <p:cNvPr id="3120" name="Freeform 136"/>
            <p:cNvSpPr/>
            <p:nvPr/>
          </p:nvSpPr>
          <p:spPr>
            <a:xfrm>
              <a:off x="3743640" y="2751840"/>
              <a:ext cx="183240" cy="197640"/>
            </a:xfrm>
            <a:custGeom>
              <a:avLst/>
              <a:gdLst/>
              <a:ahLst/>
              <a:rect l="0" t="0" r="r" b="b"/>
              <a:pathLst>
                <a:path w="509" h="549">
                  <a:moveTo>
                    <a:pt x="302" y="57"/>
                  </a:moveTo>
                  <a:cubicBezTo>
                    <a:pt x="307" y="35"/>
                    <a:pt x="308" y="29"/>
                    <a:pt x="318" y="28"/>
                  </a:cubicBezTo>
                  <a:cubicBezTo>
                    <a:pt x="325" y="26"/>
                    <a:pt x="349" y="26"/>
                    <a:pt x="366" y="26"/>
                  </a:cubicBezTo>
                  <a:cubicBezTo>
                    <a:pt x="440" y="26"/>
                    <a:pt x="474" y="28"/>
                    <a:pt x="474" y="92"/>
                  </a:cubicBezTo>
                  <a:cubicBezTo>
                    <a:pt x="474" y="103"/>
                    <a:pt x="471" y="136"/>
                    <a:pt x="468" y="156"/>
                  </a:cubicBezTo>
                  <a:cubicBezTo>
                    <a:pt x="468" y="160"/>
                    <a:pt x="466" y="169"/>
                    <a:pt x="466" y="171"/>
                  </a:cubicBezTo>
                  <a:cubicBezTo>
                    <a:pt x="466" y="177"/>
                    <a:pt x="468" y="182"/>
                    <a:pt x="474" y="182"/>
                  </a:cubicBezTo>
                  <a:cubicBezTo>
                    <a:pt x="483" y="182"/>
                    <a:pt x="485" y="177"/>
                    <a:pt x="486" y="164"/>
                  </a:cubicBezTo>
                  <a:lnTo>
                    <a:pt x="507" y="22"/>
                  </a:lnTo>
                  <a:cubicBezTo>
                    <a:pt x="507" y="20"/>
                    <a:pt x="508" y="11"/>
                    <a:pt x="508" y="9"/>
                  </a:cubicBezTo>
                  <a:cubicBezTo>
                    <a:pt x="508" y="0"/>
                    <a:pt x="500" y="0"/>
                    <a:pt x="488" y="0"/>
                  </a:cubicBezTo>
                  <a:lnTo>
                    <a:pt x="73" y="0"/>
                  </a:lnTo>
                  <a:cubicBezTo>
                    <a:pt x="56" y="0"/>
                    <a:pt x="54" y="0"/>
                    <a:pt x="49" y="17"/>
                  </a:cubicBezTo>
                  <a:lnTo>
                    <a:pt x="5" y="158"/>
                  </a:lnTo>
                  <a:cubicBezTo>
                    <a:pt x="3" y="160"/>
                    <a:pt x="0" y="171"/>
                    <a:pt x="0" y="173"/>
                  </a:cubicBezTo>
                  <a:cubicBezTo>
                    <a:pt x="0" y="179"/>
                    <a:pt x="3" y="182"/>
                    <a:pt x="8" y="182"/>
                  </a:cubicBezTo>
                  <a:cubicBezTo>
                    <a:pt x="17" y="182"/>
                    <a:pt x="17" y="179"/>
                    <a:pt x="22" y="166"/>
                  </a:cubicBezTo>
                  <a:cubicBezTo>
                    <a:pt x="63" y="40"/>
                    <a:pt x="81" y="26"/>
                    <a:pt x="191" y="26"/>
                  </a:cubicBezTo>
                  <a:lnTo>
                    <a:pt x="220" y="26"/>
                  </a:lnTo>
                  <a:cubicBezTo>
                    <a:pt x="242" y="26"/>
                    <a:pt x="242" y="28"/>
                    <a:pt x="242" y="35"/>
                  </a:cubicBezTo>
                  <a:cubicBezTo>
                    <a:pt x="242" y="40"/>
                    <a:pt x="239" y="50"/>
                    <a:pt x="239" y="52"/>
                  </a:cubicBezTo>
                  <a:lnTo>
                    <a:pt x="139" y="486"/>
                  </a:lnTo>
                  <a:cubicBezTo>
                    <a:pt x="132" y="515"/>
                    <a:pt x="130" y="525"/>
                    <a:pt x="51" y="525"/>
                  </a:cubicBezTo>
                  <a:cubicBezTo>
                    <a:pt x="24" y="525"/>
                    <a:pt x="19" y="525"/>
                    <a:pt x="19" y="539"/>
                  </a:cubicBezTo>
                  <a:cubicBezTo>
                    <a:pt x="19" y="548"/>
                    <a:pt x="27" y="548"/>
                    <a:pt x="30" y="548"/>
                  </a:cubicBezTo>
                  <a:cubicBezTo>
                    <a:pt x="51" y="548"/>
                    <a:pt x="73" y="548"/>
                    <a:pt x="93" y="548"/>
                  </a:cubicBezTo>
                  <a:cubicBezTo>
                    <a:pt x="114" y="548"/>
                    <a:pt x="136" y="547"/>
                    <a:pt x="156" y="547"/>
                  </a:cubicBezTo>
                  <a:cubicBezTo>
                    <a:pt x="176" y="547"/>
                    <a:pt x="198" y="548"/>
                    <a:pt x="219" y="548"/>
                  </a:cubicBezTo>
                  <a:cubicBezTo>
                    <a:pt x="239" y="548"/>
                    <a:pt x="263" y="548"/>
                    <a:pt x="283" y="548"/>
                  </a:cubicBezTo>
                  <a:cubicBezTo>
                    <a:pt x="290" y="548"/>
                    <a:pt x="300" y="548"/>
                    <a:pt x="300" y="534"/>
                  </a:cubicBezTo>
                  <a:cubicBezTo>
                    <a:pt x="300" y="525"/>
                    <a:pt x="293" y="525"/>
                    <a:pt x="274" y="525"/>
                  </a:cubicBezTo>
                  <a:cubicBezTo>
                    <a:pt x="256" y="525"/>
                    <a:pt x="246" y="525"/>
                    <a:pt x="227" y="523"/>
                  </a:cubicBezTo>
                  <a:cubicBezTo>
                    <a:pt x="205" y="521"/>
                    <a:pt x="198" y="517"/>
                    <a:pt x="198" y="504"/>
                  </a:cubicBezTo>
                  <a:cubicBezTo>
                    <a:pt x="198" y="504"/>
                    <a:pt x="198" y="501"/>
                    <a:pt x="202" y="488"/>
                  </a:cubicBezTo>
                  <a:lnTo>
                    <a:pt x="302" y="57"/>
                  </a:lnTo>
                </a:path>
              </a:pathLst>
            </a:custGeom>
            <a:solidFill>
              <a:srgbClr val="000000"/>
            </a:solidFill>
            <a:ln w="15840">
              <a:noFill/>
            </a:ln>
          </p:spPr>
        </p:sp>
      </p:grpSp>
      <p:pic>
        <p:nvPicPr>
          <p:cNvPr id="3121" name="" descr=""/>
          <p:cNvPicPr/>
          <p:nvPr/>
        </p:nvPicPr>
        <p:blipFill>
          <a:blip r:embed="rId2"/>
          <a:stretch/>
        </p:blipFill>
        <p:spPr>
          <a:xfrm>
            <a:off x="6037200" y="1013760"/>
            <a:ext cx="3838320" cy="1638000"/>
          </a:xfrm>
          <a:prstGeom prst="rect">
            <a:avLst/>
          </a:prstGeom>
          <a:ln>
            <a:noFill/>
          </a:ln>
        </p:spPr>
      </p:pic>
      <p:sp>
        <p:nvSpPr>
          <p:cNvPr id="3122" name="TextShape 137"/>
          <p:cNvSpPr txBox="1"/>
          <p:nvPr/>
        </p:nvSpPr>
        <p:spPr>
          <a:xfrm>
            <a:off x="2000520" y="4257720"/>
            <a:ext cx="4868280" cy="250884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US" sz="1500" spc="-1" strike="noStrike">
                <a:latin typeface="Arial"/>
              </a:rPr>
              <a:t>Safeness.</a:t>
            </a: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Proper completion.</a:t>
            </a:r>
            <a:endParaRPr b="0" lang="en-US" sz="1500" spc="-1" strike="noStrike">
              <a:latin typeface="Arial"/>
            </a:endParaRPr>
          </a:p>
          <a:p>
            <a:pPr lvl="1" marL="432000" indent="-216000">
              <a:buClr>
                <a:srgbClr val="000000"/>
              </a:buClr>
              <a:buSzPct val="45000"/>
              <a:buFont typeface="Wingdings" charset="2"/>
              <a:buChar char=""/>
            </a:pPr>
            <a:r>
              <a:rPr b="0" lang="en-US" sz="1500" spc="-1" strike="noStrike">
                <a:latin typeface="Arial"/>
              </a:rPr>
              <a:t>After firing    , </a:t>
            </a: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Option to complete &amp; No dead parts.</a:t>
            </a:r>
            <a:endParaRPr b="0" lang="en-US" sz="1500" spc="-1" strike="noStrike">
              <a:latin typeface="Arial"/>
            </a:endParaRPr>
          </a:p>
          <a:p>
            <a:pPr lvl="1" marL="432000" indent="-216000">
              <a:buClr>
                <a:srgbClr val="000000"/>
              </a:buClr>
              <a:buSzPct val="45000"/>
              <a:buFont typeface="Wingdings" charset="2"/>
              <a:buChar char=""/>
            </a:pPr>
            <a:endParaRPr b="0" lang="en-US" sz="1500" spc="-1" strike="noStrike">
              <a:latin typeface="Arial"/>
            </a:endParaRPr>
          </a:p>
          <a:p>
            <a:endParaRPr b="0" lang="en-US" sz="1500" spc="-1" strike="noStrike">
              <a:latin typeface="Arial"/>
            </a:endParaRPr>
          </a:p>
        </p:txBody>
      </p:sp>
      <p:sp>
        <p:nvSpPr>
          <p:cNvPr id="3123" name="TextShape 138"/>
          <p:cNvSpPr txBox="1"/>
          <p:nvPr/>
        </p:nvSpPr>
        <p:spPr>
          <a:xfrm>
            <a:off x="4114800" y="3566160"/>
            <a:ext cx="1463040" cy="346320"/>
          </a:xfrm>
          <a:prstGeom prst="rect">
            <a:avLst/>
          </a:prstGeom>
          <a:noFill/>
          <a:ln>
            <a:noFill/>
          </a:ln>
        </p:spPr>
        <p:txBody>
          <a:bodyPr lIns="90000" rIns="90000" tIns="45000" bIns="45000"/>
          <a:p>
            <a:r>
              <a:rPr b="0" lang="en-US" sz="1800" spc="-1" strike="noStrike">
                <a:latin typeface="Arial"/>
              </a:rPr>
              <a:t>soundness</a:t>
            </a:r>
            <a:endParaRPr b="0" lang="en-US" sz="1800" spc="-1" strike="noStrike">
              <a:latin typeface="Arial"/>
            </a:endParaRPr>
          </a:p>
        </p:txBody>
      </p:sp>
      <p:grpSp>
        <p:nvGrpSpPr>
          <p:cNvPr id="3124" name="Group 139"/>
          <p:cNvGrpSpPr/>
          <p:nvPr/>
        </p:nvGrpSpPr>
        <p:grpSpPr>
          <a:xfrm>
            <a:off x="3196440" y="4513320"/>
            <a:ext cx="3200400" cy="293040"/>
            <a:chOff x="3196440" y="4513320"/>
            <a:chExt cx="3200400" cy="293040"/>
          </a:xfrm>
        </p:grpSpPr>
        <p:sp>
          <p:nvSpPr>
            <p:cNvPr id="3125" name="Freeform 140"/>
            <p:cNvSpPr/>
            <p:nvPr/>
          </p:nvSpPr>
          <p:spPr>
            <a:xfrm>
              <a:off x="3196440" y="4513320"/>
              <a:ext cx="3200760" cy="293400"/>
            </a:xfrm>
            <a:custGeom>
              <a:avLst/>
              <a:gdLst/>
              <a:ahLst/>
              <a:rect l="0" t="0" r="r" b="b"/>
              <a:pathLst>
                <a:path w="8891" h="815">
                  <a:moveTo>
                    <a:pt x="4445" y="814"/>
                  </a:moveTo>
                  <a:lnTo>
                    <a:pt x="0" y="814"/>
                  </a:lnTo>
                  <a:lnTo>
                    <a:pt x="0" y="0"/>
                  </a:lnTo>
                  <a:lnTo>
                    <a:pt x="8890" y="0"/>
                  </a:lnTo>
                  <a:lnTo>
                    <a:pt x="8890" y="814"/>
                  </a:lnTo>
                  <a:lnTo>
                    <a:pt x="4445" y="814"/>
                  </a:lnTo>
                </a:path>
              </a:pathLst>
            </a:custGeom>
            <a:solidFill>
              <a:srgbClr val="ffffff"/>
            </a:solidFill>
            <a:ln w="15840">
              <a:noFill/>
            </a:ln>
          </p:spPr>
        </p:sp>
        <p:sp>
          <p:nvSpPr>
            <p:cNvPr id="3126" name="Freeform 141"/>
            <p:cNvSpPr/>
            <p:nvPr/>
          </p:nvSpPr>
          <p:spPr>
            <a:xfrm>
              <a:off x="3209400" y="4531680"/>
              <a:ext cx="306000" cy="256680"/>
            </a:xfrm>
            <a:custGeom>
              <a:avLst/>
              <a:gdLst/>
              <a:ahLst/>
              <a:rect l="0" t="0" r="r" b="b"/>
              <a:pathLst>
                <a:path w="850" h="713">
                  <a:moveTo>
                    <a:pt x="771" y="712"/>
                  </a:moveTo>
                  <a:lnTo>
                    <a:pt x="849" y="549"/>
                  </a:lnTo>
                  <a:lnTo>
                    <a:pt x="833" y="549"/>
                  </a:lnTo>
                  <a:cubicBezTo>
                    <a:pt x="808" y="602"/>
                    <a:pt x="740" y="637"/>
                    <a:pt x="666" y="652"/>
                  </a:cubicBezTo>
                  <a:cubicBezTo>
                    <a:pt x="653" y="654"/>
                    <a:pt x="591" y="668"/>
                    <a:pt x="468" y="668"/>
                  </a:cubicBezTo>
                  <a:lnTo>
                    <a:pt x="84" y="668"/>
                  </a:lnTo>
                  <a:lnTo>
                    <a:pt x="408" y="364"/>
                  </a:lnTo>
                  <a:cubicBezTo>
                    <a:pt x="413" y="361"/>
                    <a:pt x="414" y="358"/>
                    <a:pt x="414" y="356"/>
                  </a:cubicBezTo>
                  <a:cubicBezTo>
                    <a:pt x="414" y="355"/>
                    <a:pt x="414" y="354"/>
                    <a:pt x="410" y="348"/>
                  </a:cubicBezTo>
                  <a:lnTo>
                    <a:pt x="113" y="24"/>
                  </a:lnTo>
                  <a:lnTo>
                    <a:pt x="462" y="24"/>
                  </a:lnTo>
                  <a:cubicBezTo>
                    <a:pt x="547" y="24"/>
                    <a:pt x="605" y="31"/>
                    <a:pt x="611" y="32"/>
                  </a:cubicBezTo>
                  <a:cubicBezTo>
                    <a:pt x="646" y="37"/>
                    <a:pt x="701" y="45"/>
                    <a:pt x="752" y="71"/>
                  </a:cubicBezTo>
                  <a:cubicBezTo>
                    <a:pt x="768" y="79"/>
                    <a:pt x="811" y="102"/>
                    <a:pt x="833" y="143"/>
                  </a:cubicBezTo>
                  <a:lnTo>
                    <a:pt x="849" y="143"/>
                  </a:lnTo>
                  <a:lnTo>
                    <a:pt x="771" y="0"/>
                  </a:lnTo>
                  <a:lnTo>
                    <a:pt x="17" y="0"/>
                  </a:lnTo>
                  <a:cubicBezTo>
                    <a:pt x="3" y="0"/>
                    <a:pt x="3" y="0"/>
                    <a:pt x="0" y="3"/>
                  </a:cubicBezTo>
                  <a:cubicBezTo>
                    <a:pt x="0" y="5"/>
                    <a:pt x="0" y="15"/>
                    <a:pt x="0" y="21"/>
                  </a:cubicBezTo>
                  <a:lnTo>
                    <a:pt x="337" y="389"/>
                  </a:lnTo>
                  <a:lnTo>
                    <a:pt x="7" y="697"/>
                  </a:lnTo>
                  <a:cubicBezTo>
                    <a:pt x="0" y="704"/>
                    <a:pt x="0" y="706"/>
                    <a:pt x="0" y="706"/>
                  </a:cubicBezTo>
                  <a:cubicBezTo>
                    <a:pt x="0" y="712"/>
                    <a:pt x="6" y="712"/>
                    <a:pt x="17" y="712"/>
                  </a:cubicBezTo>
                  <a:lnTo>
                    <a:pt x="771" y="712"/>
                  </a:lnTo>
                </a:path>
              </a:pathLst>
            </a:custGeom>
            <a:solidFill>
              <a:srgbClr val="000000"/>
            </a:solidFill>
            <a:ln w="15840">
              <a:noFill/>
            </a:ln>
          </p:spPr>
        </p:sp>
        <p:sp>
          <p:nvSpPr>
            <p:cNvPr id="3127" name="Freeform 142"/>
            <p:cNvSpPr/>
            <p:nvPr/>
          </p:nvSpPr>
          <p:spPr>
            <a:xfrm>
              <a:off x="3575160" y="4580280"/>
              <a:ext cx="230400" cy="125640"/>
            </a:xfrm>
            <a:custGeom>
              <a:avLst/>
              <a:gdLst/>
              <a:ahLst/>
              <a:rect l="0" t="0" r="r" b="b"/>
              <a:pathLst>
                <a:path w="640" h="349">
                  <a:moveTo>
                    <a:pt x="563" y="39"/>
                  </a:moveTo>
                  <a:cubicBezTo>
                    <a:pt x="569" y="21"/>
                    <a:pt x="571" y="16"/>
                    <a:pt x="618" y="16"/>
                  </a:cubicBezTo>
                  <a:cubicBezTo>
                    <a:pt x="633" y="16"/>
                    <a:pt x="639" y="16"/>
                    <a:pt x="639" y="6"/>
                  </a:cubicBezTo>
                  <a:cubicBezTo>
                    <a:pt x="639" y="0"/>
                    <a:pt x="633" y="0"/>
                    <a:pt x="621" y="0"/>
                  </a:cubicBezTo>
                  <a:lnTo>
                    <a:pt x="537" y="0"/>
                  </a:lnTo>
                  <a:cubicBezTo>
                    <a:pt x="521" y="0"/>
                    <a:pt x="520" y="0"/>
                    <a:pt x="513" y="9"/>
                  </a:cubicBezTo>
                  <a:lnTo>
                    <a:pt x="280" y="301"/>
                  </a:lnTo>
                  <a:lnTo>
                    <a:pt x="230" y="12"/>
                  </a:lnTo>
                  <a:cubicBezTo>
                    <a:pt x="229" y="0"/>
                    <a:pt x="227" y="0"/>
                    <a:pt x="210" y="0"/>
                  </a:cubicBezTo>
                  <a:lnTo>
                    <a:pt x="123" y="0"/>
                  </a:lnTo>
                  <a:cubicBezTo>
                    <a:pt x="112" y="0"/>
                    <a:pt x="104" y="0"/>
                    <a:pt x="104" y="9"/>
                  </a:cubicBezTo>
                  <a:cubicBezTo>
                    <a:pt x="104" y="16"/>
                    <a:pt x="110" y="16"/>
                    <a:pt x="123" y="16"/>
                  </a:cubicBezTo>
                  <a:cubicBezTo>
                    <a:pt x="130" y="16"/>
                    <a:pt x="142" y="16"/>
                    <a:pt x="149" y="17"/>
                  </a:cubicBezTo>
                  <a:cubicBezTo>
                    <a:pt x="161" y="17"/>
                    <a:pt x="164" y="20"/>
                    <a:pt x="164" y="25"/>
                  </a:cubicBezTo>
                  <a:cubicBezTo>
                    <a:pt x="164" y="27"/>
                    <a:pt x="164" y="29"/>
                    <a:pt x="161" y="35"/>
                  </a:cubicBezTo>
                  <a:lnTo>
                    <a:pt x="80" y="294"/>
                  </a:lnTo>
                  <a:cubicBezTo>
                    <a:pt x="74" y="315"/>
                    <a:pt x="64" y="331"/>
                    <a:pt x="12" y="332"/>
                  </a:cubicBezTo>
                  <a:cubicBezTo>
                    <a:pt x="9" y="332"/>
                    <a:pt x="0" y="333"/>
                    <a:pt x="0" y="342"/>
                  </a:cubicBezTo>
                  <a:cubicBezTo>
                    <a:pt x="0" y="347"/>
                    <a:pt x="4" y="348"/>
                    <a:pt x="9" y="348"/>
                  </a:cubicBezTo>
                  <a:cubicBezTo>
                    <a:pt x="29" y="348"/>
                    <a:pt x="52" y="347"/>
                    <a:pt x="72" y="347"/>
                  </a:cubicBezTo>
                  <a:cubicBezTo>
                    <a:pt x="94" y="347"/>
                    <a:pt x="117" y="348"/>
                    <a:pt x="139" y="348"/>
                  </a:cubicBezTo>
                  <a:cubicBezTo>
                    <a:pt x="142" y="348"/>
                    <a:pt x="149" y="348"/>
                    <a:pt x="149" y="338"/>
                  </a:cubicBezTo>
                  <a:cubicBezTo>
                    <a:pt x="149" y="332"/>
                    <a:pt x="143" y="332"/>
                    <a:pt x="139" y="332"/>
                  </a:cubicBezTo>
                  <a:cubicBezTo>
                    <a:pt x="101" y="332"/>
                    <a:pt x="96" y="321"/>
                    <a:pt x="96" y="310"/>
                  </a:cubicBezTo>
                  <a:cubicBezTo>
                    <a:pt x="96" y="306"/>
                    <a:pt x="96" y="304"/>
                    <a:pt x="97" y="298"/>
                  </a:cubicBezTo>
                  <a:lnTo>
                    <a:pt x="184" y="21"/>
                  </a:lnTo>
                  <a:lnTo>
                    <a:pt x="185" y="21"/>
                  </a:lnTo>
                  <a:lnTo>
                    <a:pt x="240" y="336"/>
                  </a:lnTo>
                  <a:cubicBezTo>
                    <a:pt x="240" y="342"/>
                    <a:pt x="242" y="348"/>
                    <a:pt x="249" y="348"/>
                  </a:cubicBezTo>
                  <a:cubicBezTo>
                    <a:pt x="256" y="348"/>
                    <a:pt x="261" y="342"/>
                    <a:pt x="264" y="339"/>
                  </a:cubicBezTo>
                  <a:lnTo>
                    <a:pt x="521" y="16"/>
                  </a:lnTo>
                  <a:lnTo>
                    <a:pt x="430" y="309"/>
                  </a:lnTo>
                  <a:cubicBezTo>
                    <a:pt x="424" y="328"/>
                    <a:pt x="423" y="332"/>
                    <a:pt x="372" y="332"/>
                  </a:cubicBezTo>
                  <a:cubicBezTo>
                    <a:pt x="362" y="332"/>
                    <a:pt x="355" y="332"/>
                    <a:pt x="355" y="342"/>
                  </a:cubicBezTo>
                  <a:cubicBezTo>
                    <a:pt x="355" y="348"/>
                    <a:pt x="362" y="348"/>
                    <a:pt x="364" y="348"/>
                  </a:cubicBezTo>
                  <a:cubicBezTo>
                    <a:pt x="382" y="348"/>
                    <a:pt x="426" y="347"/>
                    <a:pt x="443" y="347"/>
                  </a:cubicBezTo>
                  <a:cubicBezTo>
                    <a:pt x="469" y="347"/>
                    <a:pt x="497" y="348"/>
                    <a:pt x="523" y="348"/>
                  </a:cubicBezTo>
                  <a:cubicBezTo>
                    <a:pt x="527" y="348"/>
                    <a:pt x="534" y="348"/>
                    <a:pt x="534" y="338"/>
                  </a:cubicBezTo>
                  <a:cubicBezTo>
                    <a:pt x="534" y="332"/>
                    <a:pt x="529" y="332"/>
                    <a:pt x="517" y="332"/>
                  </a:cubicBezTo>
                  <a:cubicBezTo>
                    <a:pt x="494" y="332"/>
                    <a:pt x="475" y="332"/>
                    <a:pt x="475" y="323"/>
                  </a:cubicBezTo>
                  <a:cubicBezTo>
                    <a:pt x="475" y="321"/>
                    <a:pt x="475" y="320"/>
                    <a:pt x="479" y="311"/>
                  </a:cubicBezTo>
                  <a:lnTo>
                    <a:pt x="563" y="39"/>
                  </a:lnTo>
                </a:path>
              </a:pathLst>
            </a:custGeom>
            <a:solidFill>
              <a:srgbClr val="000000"/>
            </a:solidFill>
            <a:ln w="15840">
              <a:noFill/>
            </a:ln>
          </p:spPr>
        </p:sp>
        <p:sp>
          <p:nvSpPr>
            <p:cNvPr id="3128" name="Freeform 143"/>
            <p:cNvSpPr/>
            <p:nvPr/>
          </p:nvSpPr>
          <p:spPr>
            <a:xfrm>
              <a:off x="3835080" y="4568400"/>
              <a:ext cx="54000" cy="183600"/>
            </a:xfrm>
            <a:custGeom>
              <a:avLst/>
              <a:gdLst/>
              <a:ahLst/>
              <a:rect l="0" t="0" r="r" b="b"/>
              <a:pathLst>
                <a:path w="150" h="510">
                  <a:moveTo>
                    <a:pt x="149" y="504"/>
                  </a:moveTo>
                  <a:cubicBezTo>
                    <a:pt x="149" y="503"/>
                    <a:pt x="149" y="502"/>
                    <a:pt x="138" y="493"/>
                  </a:cubicBezTo>
                  <a:cubicBezTo>
                    <a:pt x="58" y="429"/>
                    <a:pt x="38" y="333"/>
                    <a:pt x="38" y="254"/>
                  </a:cubicBezTo>
                  <a:cubicBezTo>
                    <a:pt x="38" y="167"/>
                    <a:pt x="62" y="77"/>
                    <a:pt x="140" y="14"/>
                  </a:cubicBezTo>
                  <a:cubicBezTo>
                    <a:pt x="149" y="8"/>
                    <a:pt x="149" y="7"/>
                    <a:pt x="149" y="5"/>
                  </a:cubicBezTo>
                  <a:cubicBezTo>
                    <a:pt x="149" y="1"/>
                    <a:pt x="146" y="0"/>
                    <a:pt x="142" y="0"/>
                  </a:cubicBezTo>
                  <a:cubicBezTo>
                    <a:pt x="136" y="0"/>
                    <a:pt x="78" y="35"/>
                    <a:pt x="41" y="99"/>
                  </a:cubicBezTo>
                  <a:cubicBezTo>
                    <a:pt x="7" y="155"/>
                    <a:pt x="0" y="212"/>
                    <a:pt x="0" y="254"/>
                  </a:cubicBezTo>
                  <a:cubicBezTo>
                    <a:pt x="0" y="295"/>
                    <a:pt x="7" y="356"/>
                    <a:pt x="42" y="414"/>
                  </a:cubicBezTo>
                  <a:cubicBezTo>
                    <a:pt x="81" y="476"/>
                    <a:pt x="136" y="509"/>
                    <a:pt x="142" y="509"/>
                  </a:cubicBezTo>
                  <a:cubicBezTo>
                    <a:pt x="146" y="509"/>
                    <a:pt x="149" y="508"/>
                    <a:pt x="149" y="504"/>
                  </a:cubicBezTo>
                </a:path>
              </a:pathLst>
            </a:custGeom>
            <a:solidFill>
              <a:srgbClr val="000000"/>
            </a:solidFill>
            <a:ln w="15840">
              <a:noFill/>
            </a:ln>
          </p:spPr>
        </p:sp>
        <p:sp>
          <p:nvSpPr>
            <p:cNvPr id="3129" name="Freeform 144"/>
            <p:cNvSpPr/>
            <p:nvPr/>
          </p:nvSpPr>
          <p:spPr>
            <a:xfrm>
              <a:off x="3894480" y="4624560"/>
              <a:ext cx="120240" cy="117000"/>
            </a:xfrm>
            <a:custGeom>
              <a:avLst/>
              <a:gdLst/>
              <a:ahLst/>
              <a:rect l="0" t="0" r="r" b="b"/>
              <a:pathLst>
                <a:path w="334" h="325">
                  <a:moveTo>
                    <a:pt x="49" y="288"/>
                  </a:moveTo>
                  <a:cubicBezTo>
                    <a:pt x="43" y="305"/>
                    <a:pt x="43" y="309"/>
                    <a:pt x="14" y="309"/>
                  </a:cubicBezTo>
                  <a:cubicBezTo>
                    <a:pt x="7" y="309"/>
                    <a:pt x="0" y="309"/>
                    <a:pt x="0" y="318"/>
                  </a:cubicBezTo>
                  <a:cubicBezTo>
                    <a:pt x="0" y="323"/>
                    <a:pt x="3" y="324"/>
                    <a:pt x="9" y="324"/>
                  </a:cubicBezTo>
                  <a:cubicBezTo>
                    <a:pt x="26" y="324"/>
                    <a:pt x="43" y="323"/>
                    <a:pt x="62" y="323"/>
                  </a:cubicBezTo>
                  <a:cubicBezTo>
                    <a:pt x="83" y="323"/>
                    <a:pt x="104" y="324"/>
                    <a:pt x="125" y="324"/>
                  </a:cubicBezTo>
                  <a:cubicBezTo>
                    <a:pt x="129" y="324"/>
                    <a:pt x="136" y="324"/>
                    <a:pt x="136" y="314"/>
                  </a:cubicBezTo>
                  <a:cubicBezTo>
                    <a:pt x="136" y="309"/>
                    <a:pt x="130" y="309"/>
                    <a:pt x="122" y="309"/>
                  </a:cubicBezTo>
                  <a:cubicBezTo>
                    <a:pt x="90" y="309"/>
                    <a:pt x="90" y="305"/>
                    <a:pt x="90" y="301"/>
                  </a:cubicBezTo>
                  <a:cubicBezTo>
                    <a:pt x="90" y="294"/>
                    <a:pt x="116" y="212"/>
                    <a:pt x="120" y="199"/>
                  </a:cubicBezTo>
                  <a:cubicBezTo>
                    <a:pt x="129" y="213"/>
                    <a:pt x="148" y="231"/>
                    <a:pt x="180" y="231"/>
                  </a:cubicBezTo>
                  <a:cubicBezTo>
                    <a:pt x="253" y="231"/>
                    <a:pt x="333" y="156"/>
                    <a:pt x="333" y="82"/>
                  </a:cubicBezTo>
                  <a:cubicBezTo>
                    <a:pt x="333" y="34"/>
                    <a:pt x="297" y="0"/>
                    <a:pt x="249" y="0"/>
                  </a:cubicBezTo>
                  <a:cubicBezTo>
                    <a:pt x="217" y="0"/>
                    <a:pt x="185" y="19"/>
                    <a:pt x="165" y="38"/>
                  </a:cubicBezTo>
                  <a:cubicBezTo>
                    <a:pt x="158" y="10"/>
                    <a:pt x="130" y="0"/>
                    <a:pt x="107" y="0"/>
                  </a:cubicBezTo>
                  <a:cubicBezTo>
                    <a:pt x="78" y="0"/>
                    <a:pt x="65" y="20"/>
                    <a:pt x="59" y="29"/>
                  </a:cubicBezTo>
                  <a:cubicBezTo>
                    <a:pt x="49" y="46"/>
                    <a:pt x="41" y="77"/>
                    <a:pt x="41" y="79"/>
                  </a:cubicBezTo>
                  <a:cubicBezTo>
                    <a:pt x="41" y="83"/>
                    <a:pt x="46" y="83"/>
                    <a:pt x="48" y="83"/>
                  </a:cubicBezTo>
                  <a:cubicBezTo>
                    <a:pt x="55" y="83"/>
                    <a:pt x="55" y="83"/>
                    <a:pt x="59" y="72"/>
                  </a:cubicBezTo>
                  <a:cubicBezTo>
                    <a:pt x="70" y="36"/>
                    <a:pt x="83" y="12"/>
                    <a:pt x="106" y="12"/>
                  </a:cubicBezTo>
                  <a:cubicBezTo>
                    <a:pt x="116" y="12"/>
                    <a:pt x="125" y="15"/>
                    <a:pt x="125" y="35"/>
                  </a:cubicBezTo>
                  <a:cubicBezTo>
                    <a:pt x="125" y="46"/>
                    <a:pt x="123" y="52"/>
                    <a:pt x="120" y="60"/>
                  </a:cubicBezTo>
                  <a:lnTo>
                    <a:pt x="49" y="288"/>
                  </a:lnTo>
                  <a:moveTo>
                    <a:pt x="162" y="66"/>
                  </a:moveTo>
                  <a:cubicBezTo>
                    <a:pt x="167" y="52"/>
                    <a:pt x="184" y="38"/>
                    <a:pt x="196" y="30"/>
                  </a:cubicBezTo>
                  <a:cubicBezTo>
                    <a:pt x="217" y="15"/>
                    <a:pt x="236" y="12"/>
                    <a:pt x="246" y="12"/>
                  </a:cubicBezTo>
                  <a:cubicBezTo>
                    <a:pt x="272" y="12"/>
                    <a:pt x="288" y="29"/>
                    <a:pt x="288" y="59"/>
                  </a:cubicBezTo>
                  <a:cubicBezTo>
                    <a:pt x="288" y="89"/>
                    <a:pt x="266" y="148"/>
                    <a:pt x="255" y="168"/>
                  </a:cubicBezTo>
                  <a:cubicBezTo>
                    <a:pt x="233" y="202"/>
                    <a:pt x="203" y="220"/>
                    <a:pt x="180" y="220"/>
                  </a:cubicBezTo>
                  <a:cubicBezTo>
                    <a:pt x="136" y="220"/>
                    <a:pt x="129" y="177"/>
                    <a:pt x="129" y="175"/>
                  </a:cubicBezTo>
                  <a:cubicBezTo>
                    <a:pt x="129" y="173"/>
                    <a:pt x="129" y="172"/>
                    <a:pt x="130" y="167"/>
                  </a:cubicBezTo>
                  <a:lnTo>
                    <a:pt x="162" y="66"/>
                  </a:lnTo>
                </a:path>
              </a:pathLst>
            </a:custGeom>
            <a:solidFill>
              <a:srgbClr val="000000"/>
            </a:solidFill>
            <a:ln w="15840">
              <a:noFill/>
            </a:ln>
          </p:spPr>
        </p:sp>
        <p:sp>
          <p:nvSpPr>
            <p:cNvPr id="3130" name="Freeform 145"/>
            <p:cNvSpPr/>
            <p:nvPr/>
          </p:nvSpPr>
          <p:spPr>
            <a:xfrm>
              <a:off x="4024800" y="4645440"/>
              <a:ext cx="142560" cy="88200"/>
            </a:xfrm>
            <a:custGeom>
              <a:avLst/>
              <a:gdLst/>
              <a:ahLst/>
              <a:rect l="0" t="0" r="r" b="b"/>
              <a:pathLst>
                <a:path w="396" h="245">
                  <a:moveTo>
                    <a:pt x="226" y="108"/>
                  </a:moveTo>
                  <a:lnTo>
                    <a:pt x="268" y="74"/>
                  </a:lnTo>
                  <a:cubicBezTo>
                    <a:pt x="326" y="29"/>
                    <a:pt x="343" y="15"/>
                    <a:pt x="384" y="13"/>
                  </a:cubicBezTo>
                  <a:cubicBezTo>
                    <a:pt x="390" y="13"/>
                    <a:pt x="395" y="13"/>
                    <a:pt x="395" y="6"/>
                  </a:cubicBezTo>
                  <a:cubicBezTo>
                    <a:pt x="395" y="1"/>
                    <a:pt x="390" y="0"/>
                    <a:pt x="388" y="0"/>
                  </a:cubicBezTo>
                  <a:cubicBezTo>
                    <a:pt x="375" y="0"/>
                    <a:pt x="359" y="1"/>
                    <a:pt x="346" y="1"/>
                  </a:cubicBezTo>
                  <a:cubicBezTo>
                    <a:pt x="335" y="1"/>
                    <a:pt x="306" y="0"/>
                    <a:pt x="294" y="0"/>
                  </a:cubicBezTo>
                  <a:cubicBezTo>
                    <a:pt x="291" y="0"/>
                    <a:pt x="285" y="1"/>
                    <a:pt x="285" y="8"/>
                  </a:cubicBezTo>
                  <a:cubicBezTo>
                    <a:pt x="285" y="8"/>
                    <a:pt x="285" y="13"/>
                    <a:pt x="293" y="13"/>
                  </a:cubicBezTo>
                  <a:cubicBezTo>
                    <a:pt x="297" y="13"/>
                    <a:pt x="307" y="14"/>
                    <a:pt x="307" y="22"/>
                  </a:cubicBezTo>
                  <a:cubicBezTo>
                    <a:pt x="307" y="27"/>
                    <a:pt x="301" y="32"/>
                    <a:pt x="297" y="37"/>
                  </a:cubicBezTo>
                  <a:cubicBezTo>
                    <a:pt x="293" y="39"/>
                    <a:pt x="236" y="83"/>
                    <a:pt x="220" y="97"/>
                  </a:cubicBezTo>
                  <a:lnTo>
                    <a:pt x="174" y="27"/>
                  </a:lnTo>
                  <a:cubicBezTo>
                    <a:pt x="174" y="25"/>
                    <a:pt x="172" y="23"/>
                    <a:pt x="172" y="22"/>
                  </a:cubicBezTo>
                  <a:cubicBezTo>
                    <a:pt x="172" y="20"/>
                    <a:pt x="181" y="14"/>
                    <a:pt x="196" y="13"/>
                  </a:cubicBezTo>
                  <a:cubicBezTo>
                    <a:pt x="198" y="13"/>
                    <a:pt x="206" y="13"/>
                    <a:pt x="206" y="5"/>
                  </a:cubicBezTo>
                  <a:cubicBezTo>
                    <a:pt x="206" y="5"/>
                    <a:pt x="204" y="0"/>
                    <a:pt x="197" y="0"/>
                  </a:cubicBezTo>
                  <a:cubicBezTo>
                    <a:pt x="188" y="0"/>
                    <a:pt x="177" y="1"/>
                    <a:pt x="168" y="1"/>
                  </a:cubicBezTo>
                  <a:cubicBezTo>
                    <a:pt x="158" y="1"/>
                    <a:pt x="148" y="1"/>
                    <a:pt x="139" y="1"/>
                  </a:cubicBezTo>
                  <a:cubicBezTo>
                    <a:pt x="130" y="1"/>
                    <a:pt x="120" y="1"/>
                    <a:pt x="112" y="1"/>
                  </a:cubicBezTo>
                  <a:cubicBezTo>
                    <a:pt x="104" y="1"/>
                    <a:pt x="96" y="0"/>
                    <a:pt x="88" y="0"/>
                  </a:cubicBezTo>
                  <a:cubicBezTo>
                    <a:pt x="85" y="0"/>
                    <a:pt x="78" y="0"/>
                    <a:pt x="78" y="8"/>
                  </a:cubicBezTo>
                  <a:cubicBezTo>
                    <a:pt x="78" y="13"/>
                    <a:pt x="84" y="13"/>
                    <a:pt x="91" y="13"/>
                  </a:cubicBezTo>
                  <a:cubicBezTo>
                    <a:pt x="117" y="13"/>
                    <a:pt x="120" y="16"/>
                    <a:pt x="125" y="23"/>
                  </a:cubicBezTo>
                  <a:lnTo>
                    <a:pt x="187" y="123"/>
                  </a:lnTo>
                  <a:lnTo>
                    <a:pt x="162" y="142"/>
                  </a:lnTo>
                  <a:cubicBezTo>
                    <a:pt x="154" y="149"/>
                    <a:pt x="132" y="164"/>
                    <a:pt x="125" y="171"/>
                  </a:cubicBezTo>
                  <a:cubicBezTo>
                    <a:pt x="70" y="215"/>
                    <a:pt x="51" y="230"/>
                    <a:pt x="12" y="231"/>
                  </a:cubicBezTo>
                  <a:cubicBezTo>
                    <a:pt x="4" y="231"/>
                    <a:pt x="0" y="231"/>
                    <a:pt x="0" y="239"/>
                  </a:cubicBezTo>
                  <a:cubicBezTo>
                    <a:pt x="0" y="241"/>
                    <a:pt x="1" y="244"/>
                    <a:pt x="6" y="244"/>
                  </a:cubicBezTo>
                  <a:cubicBezTo>
                    <a:pt x="19" y="244"/>
                    <a:pt x="35" y="243"/>
                    <a:pt x="48" y="243"/>
                  </a:cubicBezTo>
                  <a:cubicBezTo>
                    <a:pt x="55" y="243"/>
                    <a:pt x="67" y="243"/>
                    <a:pt x="74" y="243"/>
                  </a:cubicBezTo>
                  <a:cubicBezTo>
                    <a:pt x="83" y="243"/>
                    <a:pt x="93" y="244"/>
                    <a:pt x="100" y="244"/>
                  </a:cubicBezTo>
                  <a:cubicBezTo>
                    <a:pt x="101" y="244"/>
                    <a:pt x="109" y="244"/>
                    <a:pt x="109" y="237"/>
                  </a:cubicBezTo>
                  <a:cubicBezTo>
                    <a:pt x="109" y="231"/>
                    <a:pt x="104" y="231"/>
                    <a:pt x="101" y="231"/>
                  </a:cubicBezTo>
                  <a:cubicBezTo>
                    <a:pt x="97" y="231"/>
                    <a:pt x="87" y="230"/>
                    <a:pt x="87" y="222"/>
                  </a:cubicBezTo>
                  <a:cubicBezTo>
                    <a:pt x="87" y="216"/>
                    <a:pt x="93" y="212"/>
                    <a:pt x="103" y="204"/>
                  </a:cubicBezTo>
                  <a:lnTo>
                    <a:pt x="194" y="133"/>
                  </a:lnTo>
                  <a:lnTo>
                    <a:pt x="248" y="217"/>
                  </a:lnTo>
                  <a:cubicBezTo>
                    <a:pt x="251" y="221"/>
                    <a:pt x="251" y="222"/>
                    <a:pt x="251" y="222"/>
                  </a:cubicBezTo>
                  <a:cubicBezTo>
                    <a:pt x="251" y="224"/>
                    <a:pt x="242" y="230"/>
                    <a:pt x="227" y="231"/>
                  </a:cubicBezTo>
                  <a:cubicBezTo>
                    <a:pt x="223" y="231"/>
                    <a:pt x="217" y="231"/>
                    <a:pt x="217" y="239"/>
                  </a:cubicBezTo>
                  <a:cubicBezTo>
                    <a:pt x="217" y="239"/>
                    <a:pt x="217" y="244"/>
                    <a:pt x="224" y="244"/>
                  </a:cubicBezTo>
                  <a:cubicBezTo>
                    <a:pt x="233" y="244"/>
                    <a:pt x="245" y="243"/>
                    <a:pt x="255" y="243"/>
                  </a:cubicBezTo>
                  <a:cubicBezTo>
                    <a:pt x="264" y="243"/>
                    <a:pt x="274" y="243"/>
                    <a:pt x="284" y="243"/>
                  </a:cubicBezTo>
                  <a:cubicBezTo>
                    <a:pt x="291" y="243"/>
                    <a:pt x="301" y="243"/>
                    <a:pt x="310" y="243"/>
                  </a:cubicBezTo>
                  <a:cubicBezTo>
                    <a:pt x="317" y="243"/>
                    <a:pt x="327" y="244"/>
                    <a:pt x="335" y="244"/>
                  </a:cubicBezTo>
                  <a:cubicBezTo>
                    <a:pt x="336" y="244"/>
                    <a:pt x="343" y="244"/>
                    <a:pt x="343" y="236"/>
                  </a:cubicBezTo>
                  <a:cubicBezTo>
                    <a:pt x="343" y="231"/>
                    <a:pt x="337" y="231"/>
                    <a:pt x="330" y="231"/>
                  </a:cubicBezTo>
                  <a:cubicBezTo>
                    <a:pt x="304" y="231"/>
                    <a:pt x="303" y="228"/>
                    <a:pt x="298" y="221"/>
                  </a:cubicBezTo>
                  <a:lnTo>
                    <a:pt x="226" y="108"/>
                  </a:lnTo>
                </a:path>
              </a:pathLst>
            </a:custGeom>
            <a:solidFill>
              <a:srgbClr val="000000"/>
            </a:solidFill>
            <a:ln w="15840">
              <a:noFill/>
            </a:ln>
          </p:spPr>
        </p:sp>
        <p:sp>
          <p:nvSpPr>
            <p:cNvPr id="3131" name="Freeform 146"/>
            <p:cNvSpPr/>
            <p:nvPr/>
          </p:nvSpPr>
          <p:spPr>
            <a:xfrm>
              <a:off x="4177800" y="4690080"/>
              <a:ext cx="41040" cy="62640"/>
            </a:xfrm>
            <a:custGeom>
              <a:avLst/>
              <a:gdLst/>
              <a:ahLst/>
              <a:rect l="0" t="0" r="r" b="b"/>
              <a:pathLst>
                <a:path w="114" h="174">
                  <a:moveTo>
                    <a:pt x="98" y="12"/>
                  </a:moveTo>
                  <a:cubicBezTo>
                    <a:pt x="98" y="5"/>
                    <a:pt x="93" y="0"/>
                    <a:pt x="84" y="0"/>
                  </a:cubicBezTo>
                  <a:cubicBezTo>
                    <a:pt x="75" y="0"/>
                    <a:pt x="65" y="7"/>
                    <a:pt x="65" y="15"/>
                  </a:cubicBezTo>
                  <a:cubicBezTo>
                    <a:pt x="65" y="22"/>
                    <a:pt x="71" y="27"/>
                    <a:pt x="78" y="27"/>
                  </a:cubicBezTo>
                  <a:cubicBezTo>
                    <a:pt x="88" y="27"/>
                    <a:pt x="98" y="19"/>
                    <a:pt x="98" y="12"/>
                  </a:cubicBezTo>
                  <a:moveTo>
                    <a:pt x="113" y="134"/>
                  </a:moveTo>
                  <a:cubicBezTo>
                    <a:pt x="113" y="131"/>
                    <a:pt x="109" y="131"/>
                    <a:pt x="107" y="131"/>
                  </a:cubicBezTo>
                  <a:cubicBezTo>
                    <a:pt x="101" y="131"/>
                    <a:pt x="101" y="131"/>
                    <a:pt x="98" y="136"/>
                  </a:cubicBezTo>
                  <a:cubicBezTo>
                    <a:pt x="94" y="150"/>
                    <a:pt x="80" y="164"/>
                    <a:pt x="62" y="164"/>
                  </a:cubicBezTo>
                  <a:cubicBezTo>
                    <a:pt x="55" y="164"/>
                    <a:pt x="54" y="161"/>
                    <a:pt x="54" y="155"/>
                  </a:cubicBezTo>
                  <a:cubicBezTo>
                    <a:pt x="54" y="149"/>
                    <a:pt x="55" y="147"/>
                    <a:pt x="58" y="142"/>
                  </a:cubicBezTo>
                  <a:cubicBezTo>
                    <a:pt x="59" y="136"/>
                    <a:pt x="62" y="132"/>
                    <a:pt x="64" y="128"/>
                  </a:cubicBezTo>
                  <a:cubicBezTo>
                    <a:pt x="65" y="126"/>
                    <a:pt x="78" y="102"/>
                    <a:pt x="83" y="93"/>
                  </a:cubicBezTo>
                  <a:cubicBezTo>
                    <a:pt x="85" y="88"/>
                    <a:pt x="87" y="84"/>
                    <a:pt x="87" y="80"/>
                  </a:cubicBezTo>
                  <a:cubicBezTo>
                    <a:pt x="87" y="68"/>
                    <a:pt x="72" y="58"/>
                    <a:pt x="52" y="58"/>
                  </a:cubicBezTo>
                  <a:cubicBezTo>
                    <a:pt x="17" y="58"/>
                    <a:pt x="0" y="90"/>
                    <a:pt x="0" y="97"/>
                  </a:cubicBezTo>
                  <a:cubicBezTo>
                    <a:pt x="0" y="101"/>
                    <a:pt x="6" y="101"/>
                    <a:pt x="7" y="101"/>
                  </a:cubicBezTo>
                  <a:cubicBezTo>
                    <a:pt x="12" y="101"/>
                    <a:pt x="13" y="99"/>
                    <a:pt x="14" y="96"/>
                  </a:cubicBezTo>
                  <a:cubicBezTo>
                    <a:pt x="22" y="77"/>
                    <a:pt x="36" y="66"/>
                    <a:pt x="51" y="66"/>
                  </a:cubicBezTo>
                  <a:cubicBezTo>
                    <a:pt x="56" y="66"/>
                    <a:pt x="61" y="69"/>
                    <a:pt x="61" y="76"/>
                  </a:cubicBezTo>
                  <a:cubicBezTo>
                    <a:pt x="61" y="77"/>
                    <a:pt x="61" y="80"/>
                    <a:pt x="58" y="86"/>
                  </a:cubicBezTo>
                  <a:cubicBezTo>
                    <a:pt x="56" y="90"/>
                    <a:pt x="42" y="117"/>
                    <a:pt x="38" y="126"/>
                  </a:cubicBezTo>
                  <a:cubicBezTo>
                    <a:pt x="35" y="131"/>
                    <a:pt x="35" y="131"/>
                    <a:pt x="30" y="140"/>
                  </a:cubicBezTo>
                  <a:cubicBezTo>
                    <a:pt x="29" y="143"/>
                    <a:pt x="26" y="147"/>
                    <a:pt x="26" y="150"/>
                  </a:cubicBezTo>
                  <a:cubicBezTo>
                    <a:pt x="26" y="164"/>
                    <a:pt x="42" y="173"/>
                    <a:pt x="62" y="173"/>
                  </a:cubicBezTo>
                  <a:cubicBezTo>
                    <a:pt x="96" y="173"/>
                    <a:pt x="113" y="140"/>
                    <a:pt x="113" y="134"/>
                  </a:cubicBezTo>
                </a:path>
              </a:pathLst>
            </a:custGeom>
            <a:solidFill>
              <a:srgbClr val="000000"/>
            </a:solidFill>
            <a:ln w="15840">
              <a:noFill/>
            </a:ln>
          </p:spPr>
        </p:sp>
        <p:sp>
          <p:nvSpPr>
            <p:cNvPr id="3132" name="Freeform 147"/>
            <p:cNvSpPr/>
            <p:nvPr/>
          </p:nvSpPr>
          <p:spPr>
            <a:xfrm>
              <a:off x="4264200" y="4568400"/>
              <a:ext cx="54000" cy="183600"/>
            </a:xfrm>
            <a:custGeom>
              <a:avLst/>
              <a:gdLst/>
              <a:ahLst/>
              <a:rect l="0" t="0" r="r" b="b"/>
              <a:pathLst>
                <a:path w="150" h="510">
                  <a:moveTo>
                    <a:pt x="149" y="254"/>
                  </a:moveTo>
                  <a:cubicBezTo>
                    <a:pt x="149" y="215"/>
                    <a:pt x="142" y="154"/>
                    <a:pt x="107" y="96"/>
                  </a:cubicBezTo>
                  <a:cubicBezTo>
                    <a:pt x="68" y="34"/>
                    <a:pt x="13" y="0"/>
                    <a:pt x="6" y="0"/>
                  </a:cubicBezTo>
                  <a:cubicBezTo>
                    <a:pt x="3" y="0"/>
                    <a:pt x="0" y="2"/>
                    <a:pt x="0" y="5"/>
                  </a:cubicBezTo>
                  <a:cubicBezTo>
                    <a:pt x="0" y="7"/>
                    <a:pt x="0" y="8"/>
                    <a:pt x="12" y="17"/>
                  </a:cubicBezTo>
                  <a:cubicBezTo>
                    <a:pt x="75" y="67"/>
                    <a:pt x="112" y="148"/>
                    <a:pt x="112" y="254"/>
                  </a:cubicBezTo>
                  <a:cubicBezTo>
                    <a:pt x="112" y="341"/>
                    <a:pt x="88" y="431"/>
                    <a:pt x="9" y="495"/>
                  </a:cubicBezTo>
                  <a:cubicBezTo>
                    <a:pt x="0" y="502"/>
                    <a:pt x="0" y="503"/>
                    <a:pt x="0" y="504"/>
                  </a:cubicBezTo>
                  <a:cubicBezTo>
                    <a:pt x="0" y="508"/>
                    <a:pt x="3" y="509"/>
                    <a:pt x="6" y="509"/>
                  </a:cubicBezTo>
                  <a:cubicBezTo>
                    <a:pt x="13" y="509"/>
                    <a:pt x="71" y="474"/>
                    <a:pt x="109" y="409"/>
                  </a:cubicBezTo>
                  <a:cubicBezTo>
                    <a:pt x="142" y="354"/>
                    <a:pt x="149" y="297"/>
                    <a:pt x="149" y="254"/>
                  </a:cubicBezTo>
                </a:path>
              </a:pathLst>
            </a:custGeom>
            <a:solidFill>
              <a:srgbClr val="000000"/>
            </a:solidFill>
            <a:ln w="15840">
              <a:noFill/>
            </a:ln>
          </p:spPr>
        </p:sp>
        <p:sp>
          <p:nvSpPr>
            <p:cNvPr id="3133" name="Freeform 148"/>
            <p:cNvSpPr/>
            <p:nvPr/>
          </p:nvSpPr>
          <p:spPr>
            <a:xfrm>
              <a:off x="4422960" y="4588920"/>
              <a:ext cx="140760" cy="142200"/>
            </a:xfrm>
            <a:custGeom>
              <a:avLst/>
              <a:gdLst/>
              <a:ahLst/>
              <a:rect l="0" t="0" r="r" b="b"/>
              <a:pathLst>
                <a:path w="391" h="395">
                  <a:moveTo>
                    <a:pt x="378" y="22"/>
                  </a:moveTo>
                  <a:cubicBezTo>
                    <a:pt x="385" y="19"/>
                    <a:pt x="390" y="16"/>
                    <a:pt x="390" y="10"/>
                  </a:cubicBezTo>
                  <a:cubicBezTo>
                    <a:pt x="390" y="5"/>
                    <a:pt x="385" y="0"/>
                    <a:pt x="378" y="0"/>
                  </a:cubicBezTo>
                  <a:cubicBezTo>
                    <a:pt x="374" y="0"/>
                    <a:pt x="368" y="2"/>
                    <a:pt x="366" y="3"/>
                  </a:cubicBezTo>
                  <a:lnTo>
                    <a:pt x="13" y="136"/>
                  </a:lnTo>
                  <a:cubicBezTo>
                    <a:pt x="1" y="140"/>
                    <a:pt x="0" y="143"/>
                    <a:pt x="0" y="148"/>
                  </a:cubicBezTo>
                  <a:cubicBezTo>
                    <a:pt x="0" y="153"/>
                    <a:pt x="4" y="156"/>
                    <a:pt x="13" y="158"/>
                  </a:cubicBezTo>
                  <a:lnTo>
                    <a:pt x="366" y="291"/>
                  </a:lnTo>
                  <a:cubicBezTo>
                    <a:pt x="374" y="295"/>
                    <a:pt x="375" y="295"/>
                    <a:pt x="378" y="295"/>
                  </a:cubicBezTo>
                  <a:cubicBezTo>
                    <a:pt x="384" y="295"/>
                    <a:pt x="390" y="290"/>
                    <a:pt x="390" y="284"/>
                  </a:cubicBezTo>
                  <a:cubicBezTo>
                    <a:pt x="390" y="280"/>
                    <a:pt x="388" y="278"/>
                    <a:pt x="377" y="273"/>
                  </a:cubicBezTo>
                  <a:lnTo>
                    <a:pt x="43" y="148"/>
                  </a:lnTo>
                  <a:lnTo>
                    <a:pt x="378" y="22"/>
                  </a:lnTo>
                  <a:moveTo>
                    <a:pt x="368" y="394"/>
                  </a:moveTo>
                  <a:cubicBezTo>
                    <a:pt x="378" y="394"/>
                    <a:pt x="390" y="394"/>
                    <a:pt x="390" y="384"/>
                  </a:cubicBezTo>
                  <a:cubicBezTo>
                    <a:pt x="390" y="373"/>
                    <a:pt x="377" y="373"/>
                    <a:pt x="368" y="373"/>
                  </a:cubicBezTo>
                  <a:lnTo>
                    <a:pt x="23" y="373"/>
                  </a:lnTo>
                  <a:cubicBezTo>
                    <a:pt x="13" y="373"/>
                    <a:pt x="0" y="373"/>
                    <a:pt x="0" y="384"/>
                  </a:cubicBezTo>
                  <a:cubicBezTo>
                    <a:pt x="0" y="394"/>
                    <a:pt x="12" y="394"/>
                    <a:pt x="22" y="394"/>
                  </a:cubicBezTo>
                  <a:lnTo>
                    <a:pt x="368" y="394"/>
                  </a:lnTo>
                </a:path>
              </a:pathLst>
            </a:custGeom>
            <a:solidFill>
              <a:srgbClr val="000000"/>
            </a:solidFill>
            <a:ln w="15840">
              <a:noFill/>
            </a:ln>
          </p:spPr>
        </p:sp>
        <p:sp>
          <p:nvSpPr>
            <p:cNvPr id="3134" name="Freeform 149"/>
            <p:cNvSpPr/>
            <p:nvPr/>
          </p:nvSpPr>
          <p:spPr>
            <a:xfrm>
              <a:off x="4666320" y="4583520"/>
              <a:ext cx="76320" cy="122760"/>
            </a:xfrm>
            <a:custGeom>
              <a:avLst/>
              <a:gdLst/>
              <a:ahLst/>
              <a:rect l="0" t="0" r="r" b="b"/>
              <a:pathLst>
                <a:path w="212" h="341">
                  <a:moveTo>
                    <a:pt x="132" y="13"/>
                  </a:moveTo>
                  <a:cubicBezTo>
                    <a:pt x="132" y="1"/>
                    <a:pt x="132" y="0"/>
                    <a:pt x="116" y="0"/>
                  </a:cubicBezTo>
                  <a:cubicBezTo>
                    <a:pt x="77" y="32"/>
                    <a:pt x="20" y="32"/>
                    <a:pt x="0" y="32"/>
                  </a:cubicBezTo>
                  <a:lnTo>
                    <a:pt x="0" y="49"/>
                  </a:lnTo>
                  <a:cubicBezTo>
                    <a:pt x="13" y="49"/>
                    <a:pt x="51" y="49"/>
                    <a:pt x="84" y="35"/>
                  </a:cubicBezTo>
                  <a:lnTo>
                    <a:pt x="84" y="299"/>
                  </a:lnTo>
                  <a:cubicBezTo>
                    <a:pt x="84" y="318"/>
                    <a:pt x="83" y="324"/>
                    <a:pt x="25" y="324"/>
                  </a:cubicBezTo>
                  <a:lnTo>
                    <a:pt x="4" y="324"/>
                  </a:lnTo>
                  <a:lnTo>
                    <a:pt x="4" y="340"/>
                  </a:lnTo>
                  <a:cubicBezTo>
                    <a:pt x="26" y="338"/>
                    <a:pt x="83" y="338"/>
                    <a:pt x="107" y="338"/>
                  </a:cubicBezTo>
                  <a:cubicBezTo>
                    <a:pt x="133" y="338"/>
                    <a:pt x="188" y="338"/>
                    <a:pt x="211" y="340"/>
                  </a:cubicBezTo>
                  <a:lnTo>
                    <a:pt x="211" y="324"/>
                  </a:lnTo>
                  <a:lnTo>
                    <a:pt x="191" y="324"/>
                  </a:lnTo>
                  <a:cubicBezTo>
                    <a:pt x="133" y="324"/>
                    <a:pt x="132" y="318"/>
                    <a:pt x="132" y="299"/>
                  </a:cubicBezTo>
                  <a:lnTo>
                    <a:pt x="132" y="13"/>
                  </a:lnTo>
                </a:path>
              </a:pathLst>
            </a:custGeom>
            <a:solidFill>
              <a:srgbClr val="000000"/>
            </a:solidFill>
            <a:ln w="15840">
              <a:noFill/>
            </a:ln>
          </p:spPr>
        </p:sp>
        <p:sp>
          <p:nvSpPr>
            <p:cNvPr id="3135" name="Freeform 150"/>
            <p:cNvSpPr/>
            <p:nvPr/>
          </p:nvSpPr>
          <p:spPr>
            <a:xfrm>
              <a:off x="4780080" y="4686120"/>
              <a:ext cx="27360" cy="55440"/>
            </a:xfrm>
            <a:custGeom>
              <a:avLst/>
              <a:gdLst/>
              <a:ahLst/>
              <a:rect l="0" t="0" r="r" b="b"/>
              <a:pathLst>
                <a:path w="76" h="154">
                  <a:moveTo>
                    <a:pt x="75" y="53"/>
                  </a:moveTo>
                  <a:cubicBezTo>
                    <a:pt x="75" y="20"/>
                    <a:pt x="59" y="0"/>
                    <a:pt x="35" y="0"/>
                  </a:cubicBezTo>
                  <a:cubicBezTo>
                    <a:pt x="13" y="0"/>
                    <a:pt x="0" y="13"/>
                    <a:pt x="0" y="27"/>
                  </a:cubicBezTo>
                  <a:cubicBezTo>
                    <a:pt x="0" y="40"/>
                    <a:pt x="13" y="54"/>
                    <a:pt x="35" y="54"/>
                  </a:cubicBezTo>
                  <a:cubicBezTo>
                    <a:pt x="42" y="54"/>
                    <a:pt x="51" y="52"/>
                    <a:pt x="56" y="47"/>
                  </a:cubicBezTo>
                  <a:cubicBezTo>
                    <a:pt x="59" y="46"/>
                    <a:pt x="59" y="46"/>
                    <a:pt x="61" y="46"/>
                  </a:cubicBezTo>
                  <a:cubicBezTo>
                    <a:pt x="61" y="46"/>
                    <a:pt x="62" y="46"/>
                    <a:pt x="62" y="53"/>
                  </a:cubicBezTo>
                  <a:cubicBezTo>
                    <a:pt x="62" y="91"/>
                    <a:pt x="39" y="123"/>
                    <a:pt x="17" y="139"/>
                  </a:cubicBezTo>
                  <a:cubicBezTo>
                    <a:pt x="10" y="145"/>
                    <a:pt x="10" y="146"/>
                    <a:pt x="10" y="147"/>
                  </a:cubicBezTo>
                  <a:cubicBezTo>
                    <a:pt x="10" y="151"/>
                    <a:pt x="13" y="153"/>
                    <a:pt x="17" y="153"/>
                  </a:cubicBezTo>
                  <a:cubicBezTo>
                    <a:pt x="25" y="153"/>
                    <a:pt x="75" y="113"/>
                    <a:pt x="75" y="53"/>
                  </a:cubicBezTo>
                </a:path>
              </a:pathLst>
            </a:custGeom>
            <a:solidFill>
              <a:srgbClr val="000000"/>
            </a:solidFill>
            <a:ln w="15840">
              <a:noFill/>
            </a:ln>
          </p:spPr>
        </p:sp>
        <p:sp>
          <p:nvSpPr>
            <p:cNvPr id="3136" name="Freeform 151"/>
            <p:cNvSpPr/>
            <p:nvPr/>
          </p:nvSpPr>
          <p:spPr>
            <a:xfrm>
              <a:off x="4874760" y="4531680"/>
              <a:ext cx="306000" cy="256680"/>
            </a:xfrm>
            <a:custGeom>
              <a:avLst/>
              <a:gdLst/>
              <a:ahLst/>
              <a:rect l="0" t="0" r="r" b="b"/>
              <a:pathLst>
                <a:path w="850" h="713">
                  <a:moveTo>
                    <a:pt x="772" y="712"/>
                  </a:moveTo>
                  <a:lnTo>
                    <a:pt x="849" y="549"/>
                  </a:lnTo>
                  <a:lnTo>
                    <a:pt x="833" y="549"/>
                  </a:lnTo>
                  <a:cubicBezTo>
                    <a:pt x="808" y="602"/>
                    <a:pt x="740" y="637"/>
                    <a:pt x="666" y="652"/>
                  </a:cubicBezTo>
                  <a:cubicBezTo>
                    <a:pt x="653" y="654"/>
                    <a:pt x="591" y="668"/>
                    <a:pt x="468" y="668"/>
                  </a:cubicBezTo>
                  <a:lnTo>
                    <a:pt x="84" y="668"/>
                  </a:lnTo>
                  <a:lnTo>
                    <a:pt x="408" y="364"/>
                  </a:lnTo>
                  <a:cubicBezTo>
                    <a:pt x="413" y="361"/>
                    <a:pt x="414" y="358"/>
                    <a:pt x="414" y="356"/>
                  </a:cubicBezTo>
                  <a:cubicBezTo>
                    <a:pt x="414" y="355"/>
                    <a:pt x="414" y="354"/>
                    <a:pt x="410" y="348"/>
                  </a:cubicBezTo>
                  <a:lnTo>
                    <a:pt x="113" y="24"/>
                  </a:lnTo>
                  <a:lnTo>
                    <a:pt x="462" y="24"/>
                  </a:lnTo>
                  <a:cubicBezTo>
                    <a:pt x="547" y="24"/>
                    <a:pt x="605" y="31"/>
                    <a:pt x="611" y="32"/>
                  </a:cubicBezTo>
                  <a:cubicBezTo>
                    <a:pt x="646" y="37"/>
                    <a:pt x="701" y="45"/>
                    <a:pt x="752" y="71"/>
                  </a:cubicBezTo>
                  <a:cubicBezTo>
                    <a:pt x="768" y="79"/>
                    <a:pt x="811" y="102"/>
                    <a:pt x="833" y="143"/>
                  </a:cubicBezTo>
                  <a:lnTo>
                    <a:pt x="849" y="143"/>
                  </a:lnTo>
                  <a:lnTo>
                    <a:pt x="772" y="0"/>
                  </a:lnTo>
                  <a:lnTo>
                    <a:pt x="17" y="0"/>
                  </a:lnTo>
                  <a:cubicBezTo>
                    <a:pt x="3" y="0"/>
                    <a:pt x="3" y="0"/>
                    <a:pt x="0" y="3"/>
                  </a:cubicBezTo>
                  <a:cubicBezTo>
                    <a:pt x="0" y="5"/>
                    <a:pt x="0" y="15"/>
                    <a:pt x="0" y="21"/>
                  </a:cubicBezTo>
                  <a:lnTo>
                    <a:pt x="337" y="389"/>
                  </a:lnTo>
                  <a:lnTo>
                    <a:pt x="7" y="697"/>
                  </a:lnTo>
                  <a:cubicBezTo>
                    <a:pt x="0" y="704"/>
                    <a:pt x="0" y="706"/>
                    <a:pt x="0" y="706"/>
                  </a:cubicBezTo>
                  <a:cubicBezTo>
                    <a:pt x="0" y="712"/>
                    <a:pt x="6" y="712"/>
                    <a:pt x="17" y="712"/>
                  </a:cubicBezTo>
                  <a:lnTo>
                    <a:pt x="772" y="712"/>
                  </a:lnTo>
                </a:path>
              </a:pathLst>
            </a:custGeom>
            <a:solidFill>
              <a:srgbClr val="000000"/>
            </a:solidFill>
            <a:ln w="15840">
              <a:noFill/>
            </a:ln>
          </p:spPr>
        </p:sp>
        <p:sp>
          <p:nvSpPr>
            <p:cNvPr id="3137" name="Freeform 152"/>
            <p:cNvSpPr/>
            <p:nvPr/>
          </p:nvSpPr>
          <p:spPr>
            <a:xfrm>
              <a:off x="5240880" y="4580280"/>
              <a:ext cx="230400" cy="125640"/>
            </a:xfrm>
            <a:custGeom>
              <a:avLst/>
              <a:gdLst/>
              <a:ahLst/>
              <a:rect l="0" t="0" r="r" b="b"/>
              <a:pathLst>
                <a:path w="640" h="349">
                  <a:moveTo>
                    <a:pt x="563" y="39"/>
                  </a:moveTo>
                  <a:cubicBezTo>
                    <a:pt x="569" y="21"/>
                    <a:pt x="571" y="16"/>
                    <a:pt x="618" y="16"/>
                  </a:cubicBezTo>
                  <a:cubicBezTo>
                    <a:pt x="633" y="16"/>
                    <a:pt x="639" y="16"/>
                    <a:pt x="639" y="6"/>
                  </a:cubicBezTo>
                  <a:cubicBezTo>
                    <a:pt x="639" y="0"/>
                    <a:pt x="633" y="0"/>
                    <a:pt x="621" y="0"/>
                  </a:cubicBezTo>
                  <a:lnTo>
                    <a:pt x="537" y="0"/>
                  </a:lnTo>
                  <a:cubicBezTo>
                    <a:pt x="521" y="0"/>
                    <a:pt x="520" y="0"/>
                    <a:pt x="513" y="9"/>
                  </a:cubicBezTo>
                  <a:lnTo>
                    <a:pt x="280" y="301"/>
                  </a:lnTo>
                  <a:lnTo>
                    <a:pt x="230" y="12"/>
                  </a:lnTo>
                  <a:cubicBezTo>
                    <a:pt x="229" y="0"/>
                    <a:pt x="227" y="0"/>
                    <a:pt x="210" y="0"/>
                  </a:cubicBezTo>
                  <a:lnTo>
                    <a:pt x="123" y="0"/>
                  </a:lnTo>
                  <a:cubicBezTo>
                    <a:pt x="112" y="0"/>
                    <a:pt x="104" y="0"/>
                    <a:pt x="104" y="9"/>
                  </a:cubicBezTo>
                  <a:cubicBezTo>
                    <a:pt x="104" y="16"/>
                    <a:pt x="110" y="16"/>
                    <a:pt x="123" y="16"/>
                  </a:cubicBezTo>
                  <a:cubicBezTo>
                    <a:pt x="130" y="16"/>
                    <a:pt x="142" y="16"/>
                    <a:pt x="151" y="17"/>
                  </a:cubicBezTo>
                  <a:cubicBezTo>
                    <a:pt x="161" y="17"/>
                    <a:pt x="164" y="20"/>
                    <a:pt x="164" y="25"/>
                  </a:cubicBezTo>
                  <a:cubicBezTo>
                    <a:pt x="164" y="27"/>
                    <a:pt x="164" y="29"/>
                    <a:pt x="161" y="35"/>
                  </a:cubicBezTo>
                  <a:lnTo>
                    <a:pt x="81" y="294"/>
                  </a:lnTo>
                  <a:cubicBezTo>
                    <a:pt x="74" y="315"/>
                    <a:pt x="64" y="331"/>
                    <a:pt x="12" y="332"/>
                  </a:cubicBezTo>
                  <a:cubicBezTo>
                    <a:pt x="9" y="332"/>
                    <a:pt x="0" y="333"/>
                    <a:pt x="0" y="342"/>
                  </a:cubicBezTo>
                  <a:cubicBezTo>
                    <a:pt x="0" y="347"/>
                    <a:pt x="4" y="348"/>
                    <a:pt x="9" y="348"/>
                  </a:cubicBezTo>
                  <a:cubicBezTo>
                    <a:pt x="29" y="348"/>
                    <a:pt x="52" y="347"/>
                    <a:pt x="72" y="347"/>
                  </a:cubicBezTo>
                  <a:cubicBezTo>
                    <a:pt x="94" y="347"/>
                    <a:pt x="117" y="348"/>
                    <a:pt x="139" y="348"/>
                  </a:cubicBezTo>
                  <a:cubicBezTo>
                    <a:pt x="142" y="348"/>
                    <a:pt x="151" y="348"/>
                    <a:pt x="151" y="338"/>
                  </a:cubicBezTo>
                  <a:cubicBezTo>
                    <a:pt x="151" y="332"/>
                    <a:pt x="143" y="332"/>
                    <a:pt x="139" y="332"/>
                  </a:cubicBezTo>
                  <a:cubicBezTo>
                    <a:pt x="101" y="332"/>
                    <a:pt x="96" y="321"/>
                    <a:pt x="96" y="310"/>
                  </a:cubicBezTo>
                  <a:cubicBezTo>
                    <a:pt x="96" y="306"/>
                    <a:pt x="96" y="304"/>
                    <a:pt x="97" y="298"/>
                  </a:cubicBezTo>
                  <a:lnTo>
                    <a:pt x="184" y="21"/>
                  </a:lnTo>
                  <a:lnTo>
                    <a:pt x="185" y="21"/>
                  </a:lnTo>
                  <a:lnTo>
                    <a:pt x="240" y="336"/>
                  </a:lnTo>
                  <a:cubicBezTo>
                    <a:pt x="240" y="342"/>
                    <a:pt x="242" y="348"/>
                    <a:pt x="249" y="348"/>
                  </a:cubicBezTo>
                  <a:cubicBezTo>
                    <a:pt x="256" y="348"/>
                    <a:pt x="261" y="342"/>
                    <a:pt x="264" y="339"/>
                  </a:cubicBezTo>
                  <a:lnTo>
                    <a:pt x="521" y="16"/>
                  </a:lnTo>
                  <a:lnTo>
                    <a:pt x="430" y="309"/>
                  </a:lnTo>
                  <a:cubicBezTo>
                    <a:pt x="424" y="328"/>
                    <a:pt x="423" y="332"/>
                    <a:pt x="372" y="332"/>
                  </a:cubicBezTo>
                  <a:cubicBezTo>
                    <a:pt x="362" y="332"/>
                    <a:pt x="355" y="332"/>
                    <a:pt x="355" y="342"/>
                  </a:cubicBezTo>
                  <a:cubicBezTo>
                    <a:pt x="355" y="348"/>
                    <a:pt x="362" y="348"/>
                    <a:pt x="364" y="348"/>
                  </a:cubicBezTo>
                  <a:cubicBezTo>
                    <a:pt x="382" y="348"/>
                    <a:pt x="426" y="347"/>
                    <a:pt x="443" y="347"/>
                  </a:cubicBezTo>
                  <a:cubicBezTo>
                    <a:pt x="469" y="347"/>
                    <a:pt x="497" y="348"/>
                    <a:pt x="523" y="348"/>
                  </a:cubicBezTo>
                  <a:cubicBezTo>
                    <a:pt x="527" y="348"/>
                    <a:pt x="534" y="348"/>
                    <a:pt x="534" y="338"/>
                  </a:cubicBezTo>
                  <a:cubicBezTo>
                    <a:pt x="534" y="332"/>
                    <a:pt x="529" y="332"/>
                    <a:pt x="517" y="332"/>
                  </a:cubicBezTo>
                  <a:cubicBezTo>
                    <a:pt x="494" y="332"/>
                    <a:pt x="475" y="332"/>
                    <a:pt x="475" y="323"/>
                  </a:cubicBezTo>
                  <a:cubicBezTo>
                    <a:pt x="475" y="321"/>
                    <a:pt x="475" y="320"/>
                    <a:pt x="479" y="311"/>
                  </a:cubicBezTo>
                  <a:lnTo>
                    <a:pt x="563" y="39"/>
                  </a:lnTo>
                </a:path>
              </a:pathLst>
            </a:custGeom>
            <a:solidFill>
              <a:srgbClr val="000000"/>
            </a:solidFill>
            <a:ln w="15840">
              <a:noFill/>
            </a:ln>
          </p:spPr>
        </p:sp>
        <p:sp>
          <p:nvSpPr>
            <p:cNvPr id="3138" name="Freeform 153"/>
            <p:cNvSpPr/>
            <p:nvPr/>
          </p:nvSpPr>
          <p:spPr>
            <a:xfrm>
              <a:off x="5501160" y="4568400"/>
              <a:ext cx="54000" cy="183600"/>
            </a:xfrm>
            <a:custGeom>
              <a:avLst/>
              <a:gdLst/>
              <a:ahLst/>
              <a:rect l="0" t="0" r="r" b="b"/>
              <a:pathLst>
                <a:path w="150" h="510">
                  <a:moveTo>
                    <a:pt x="149" y="504"/>
                  </a:moveTo>
                  <a:cubicBezTo>
                    <a:pt x="149" y="503"/>
                    <a:pt x="149" y="502"/>
                    <a:pt x="138" y="493"/>
                  </a:cubicBezTo>
                  <a:cubicBezTo>
                    <a:pt x="58" y="429"/>
                    <a:pt x="38" y="333"/>
                    <a:pt x="38" y="254"/>
                  </a:cubicBezTo>
                  <a:cubicBezTo>
                    <a:pt x="38" y="167"/>
                    <a:pt x="62" y="77"/>
                    <a:pt x="140" y="14"/>
                  </a:cubicBezTo>
                  <a:cubicBezTo>
                    <a:pt x="149" y="8"/>
                    <a:pt x="149" y="7"/>
                    <a:pt x="149" y="5"/>
                  </a:cubicBezTo>
                  <a:cubicBezTo>
                    <a:pt x="149" y="1"/>
                    <a:pt x="146" y="0"/>
                    <a:pt x="142" y="0"/>
                  </a:cubicBezTo>
                  <a:cubicBezTo>
                    <a:pt x="136" y="0"/>
                    <a:pt x="78" y="35"/>
                    <a:pt x="41" y="99"/>
                  </a:cubicBezTo>
                  <a:cubicBezTo>
                    <a:pt x="7" y="155"/>
                    <a:pt x="0" y="212"/>
                    <a:pt x="0" y="254"/>
                  </a:cubicBezTo>
                  <a:cubicBezTo>
                    <a:pt x="0" y="295"/>
                    <a:pt x="7" y="356"/>
                    <a:pt x="42" y="414"/>
                  </a:cubicBezTo>
                  <a:cubicBezTo>
                    <a:pt x="81" y="476"/>
                    <a:pt x="136" y="509"/>
                    <a:pt x="142" y="509"/>
                  </a:cubicBezTo>
                  <a:cubicBezTo>
                    <a:pt x="146" y="509"/>
                    <a:pt x="149" y="508"/>
                    <a:pt x="149" y="504"/>
                  </a:cubicBezTo>
                </a:path>
              </a:pathLst>
            </a:custGeom>
            <a:solidFill>
              <a:srgbClr val="000000"/>
            </a:solidFill>
            <a:ln w="15840">
              <a:noFill/>
            </a:ln>
          </p:spPr>
        </p:sp>
        <p:sp>
          <p:nvSpPr>
            <p:cNvPr id="3139" name="Freeform 154"/>
            <p:cNvSpPr/>
            <p:nvPr/>
          </p:nvSpPr>
          <p:spPr>
            <a:xfrm>
              <a:off x="5559840" y="4624560"/>
              <a:ext cx="120240" cy="117000"/>
            </a:xfrm>
            <a:custGeom>
              <a:avLst/>
              <a:gdLst/>
              <a:ahLst/>
              <a:rect l="0" t="0" r="r" b="b"/>
              <a:pathLst>
                <a:path w="334" h="325">
                  <a:moveTo>
                    <a:pt x="49" y="288"/>
                  </a:moveTo>
                  <a:cubicBezTo>
                    <a:pt x="43" y="305"/>
                    <a:pt x="43" y="309"/>
                    <a:pt x="14" y="309"/>
                  </a:cubicBezTo>
                  <a:cubicBezTo>
                    <a:pt x="7" y="309"/>
                    <a:pt x="0" y="309"/>
                    <a:pt x="0" y="318"/>
                  </a:cubicBezTo>
                  <a:cubicBezTo>
                    <a:pt x="0" y="323"/>
                    <a:pt x="3" y="324"/>
                    <a:pt x="9" y="324"/>
                  </a:cubicBezTo>
                  <a:cubicBezTo>
                    <a:pt x="26" y="324"/>
                    <a:pt x="43" y="323"/>
                    <a:pt x="62" y="323"/>
                  </a:cubicBezTo>
                  <a:cubicBezTo>
                    <a:pt x="83" y="323"/>
                    <a:pt x="104" y="324"/>
                    <a:pt x="125" y="324"/>
                  </a:cubicBezTo>
                  <a:cubicBezTo>
                    <a:pt x="129" y="324"/>
                    <a:pt x="136" y="324"/>
                    <a:pt x="136" y="314"/>
                  </a:cubicBezTo>
                  <a:cubicBezTo>
                    <a:pt x="136" y="309"/>
                    <a:pt x="130" y="309"/>
                    <a:pt x="122" y="309"/>
                  </a:cubicBezTo>
                  <a:cubicBezTo>
                    <a:pt x="90" y="309"/>
                    <a:pt x="90" y="305"/>
                    <a:pt x="90" y="301"/>
                  </a:cubicBezTo>
                  <a:cubicBezTo>
                    <a:pt x="90" y="294"/>
                    <a:pt x="116" y="212"/>
                    <a:pt x="120" y="199"/>
                  </a:cubicBezTo>
                  <a:cubicBezTo>
                    <a:pt x="129" y="213"/>
                    <a:pt x="146" y="231"/>
                    <a:pt x="180" y="231"/>
                  </a:cubicBezTo>
                  <a:cubicBezTo>
                    <a:pt x="253" y="231"/>
                    <a:pt x="333" y="156"/>
                    <a:pt x="333" y="82"/>
                  </a:cubicBezTo>
                  <a:cubicBezTo>
                    <a:pt x="333" y="34"/>
                    <a:pt x="297" y="0"/>
                    <a:pt x="249" y="0"/>
                  </a:cubicBezTo>
                  <a:cubicBezTo>
                    <a:pt x="217" y="0"/>
                    <a:pt x="185" y="19"/>
                    <a:pt x="165" y="38"/>
                  </a:cubicBezTo>
                  <a:cubicBezTo>
                    <a:pt x="158" y="10"/>
                    <a:pt x="130" y="0"/>
                    <a:pt x="107" y="0"/>
                  </a:cubicBezTo>
                  <a:cubicBezTo>
                    <a:pt x="78" y="0"/>
                    <a:pt x="65" y="20"/>
                    <a:pt x="59" y="29"/>
                  </a:cubicBezTo>
                  <a:cubicBezTo>
                    <a:pt x="49" y="46"/>
                    <a:pt x="41" y="77"/>
                    <a:pt x="41" y="79"/>
                  </a:cubicBezTo>
                  <a:cubicBezTo>
                    <a:pt x="41" y="83"/>
                    <a:pt x="46" y="83"/>
                    <a:pt x="48" y="83"/>
                  </a:cubicBezTo>
                  <a:cubicBezTo>
                    <a:pt x="55" y="83"/>
                    <a:pt x="55" y="83"/>
                    <a:pt x="59" y="72"/>
                  </a:cubicBezTo>
                  <a:cubicBezTo>
                    <a:pt x="70" y="36"/>
                    <a:pt x="83" y="12"/>
                    <a:pt x="106" y="12"/>
                  </a:cubicBezTo>
                  <a:cubicBezTo>
                    <a:pt x="116" y="12"/>
                    <a:pt x="125" y="15"/>
                    <a:pt x="125" y="35"/>
                  </a:cubicBezTo>
                  <a:cubicBezTo>
                    <a:pt x="125" y="46"/>
                    <a:pt x="123" y="52"/>
                    <a:pt x="120" y="60"/>
                  </a:cubicBezTo>
                  <a:lnTo>
                    <a:pt x="49" y="288"/>
                  </a:lnTo>
                  <a:moveTo>
                    <a:pt x="162" y="66"/>
                  </a:moveTo>
                  <a:cubicBezTo>
                    <a:pt x="167" y="52"/>
                    <a:pt x="184" y="38"/>
                    <a:pt x="196" y="30"/>
                  </a:cubicBezTo>
                  <a:cubicBezTo>
                    <a:pt x="217" y="15"/>
                    <a:pt x="236" y="12"/>
                    <a:pt x="246" y="12"/>
                  </a:cubicBezTo>
                  <a:cubicBezTo>
                    <a:pt x="272" y="12"/>
                    <a:pt x="288" y="29"/>
                    <a:pt x="288" y="59"/>
                  </a:cubicBezTo>
                  <a:cubicBezTo>
                    <a:pt x="288" y="89"/>
                    <a:pt x="266" y="148"/>
                    <a:pt x="255" y="168"/>
                  </a:cubicBezTo>
                  <a:cubicBezTo>
                    <a:pt x="233" y="202"/>
                    <a:pt x="203" y="220"/>
                    <a:pt x="180" y="220"/>
                  </a:cubicBezTo>
                  <a:cubicBezTo>
                    <a:pt x="136" y="220"/>
                    <a:pt x="129" y="177"/>
                    <a:pt x="129" y="175"/>
                  </a:cubicBezTo>
                  <a:cubicBezTo>
                    <a:pt x="129" y="173"/>
                    <a:pt x="129" y="172"/>
                    <a:pt x="130" y="167"/>
                  </a:cubicBezTo>
                  <a:lnTo>
                    <a:pt x="162" y="66"/>
                  </a:lnTo>
                </a:path>
              </a:pathLst>
            </a:custGeom>
            <a:solidFill>
              <a:srgbClr val="000000"/>
            </a:solidFill>
            <a:ln w="15840">
              <a:noFill/>
            </a:ln>
          </p:spPr>
        </p:sp>
        <p:sp>
          <p:nvSpPr>
            <p:cNvPr id="3140" name="Freeform 155"/>
            <p:cNvSpPr/>
            <p:nvPr/>
          </p:nvSpPr>
          <p:spPr>
            <a:xfrm>
              <a:off x="5691960" y="4645440"/>
              <a:ext cx="128160" cy="88200"/>
            </a:xfrm>
            <a:custGeom>
              <a:avLst/>
              <a:gdLst/>
              <a:ahLst/>
              <a:rect l="0" t="0" r="r" b="b"/>
              <a:pathLst>
                <a:path w="356" h="245">
                  <a:moveTo>
                    <a:pt x="277" y="43"/>
                  </a:moveTo>
                  <a:cubicBezTo>
                    <a:pt x="285" y="36"/>
                    <a:pt x="294" y="29"/>
                    <a:pt x="304" y="24"/>
                  </a:cubicBezTo>
                  <a:cubicBezTo>
                    <a:pt x="323" y="14"/>
                    <a:pt x="339" y="13"/>
                    <a:pt x="345" y="13"/>
                  </a:cubicBezTo>
                  <a:cubicBezTo>
                    <a:pt x="351" y="13"/>
                    <a:pt x="355" y="13"/>
                    <a:pt x="355" y="5"/>
                  </a:cubicBezTo>
                  <a:cubicBezTo>
                    <a:pt x="355" y="2"/>
                    <a:pt x="353" y="0"/>
                    <a:pt x="349" y="0"/>
                  </a:cubicBezTo>
                  <a:cubicBezTo>
                    <a:pt x="337" y="0"/>
                    <a:pt x="324" y="1"/>
                    <a:pt x="313" y="1"/>
                  </a:cubicBezTo>
                  <a:cubicBezTo>
                    <a:pt x="298" y="1"/>
                    <a:pt x="280" y="0"/>
                    <a:pt x="266" y="0"/>
                  </a:cubicBezTo>
                  <a:cubicBezTo>
                    <a:pt x="264" y="0"/>
                    <a:pt x="258" y="0"/>
                    <a:pt x="258" y="8"/>
                  </a:cubicBezTo>
                  <a:cubicBezTo>
                    <a:pt x="258" y="13"/>
                    <a:pt x="264" y="13"/>
                    <a:pt x="265" y="13"/>
                  </a:cubicBezTo>
                  <a:cubicBezTo>
                    <a:pt x="278" y="14"/>
                    <a:pt x="278" y="17"/>
                    <a:pt x="278" y="20"/>
                  </a:cubicBezTo>
                  <a:cubicBezTo>
                    <a:pt x="278" y="23"/>
                    <a:pt x="275" y="25"/>
                    <a:pt x="272" y="29"/>
                  </a:cubicBezTo>
                  <a:cubicBezTo>
                    <a:pt x="269" y="32"/>
                    <a:pt x="268" y="35"/>
                    <a:pt x="265" y="37"/>
                  </a:cubicBezTo>
                  <a:lnTo>
                    <a:pt x="154" y="130"/>
                  </a:lnTo>
                  <a:lnTo>
                    <a:pt x="94" y="25"/>
                  </a:lnTo>
                  <a:cubicBezTo>
                    <a:pt x="91" y="21"/>
                    <a:pt x="91" y="20"/>
                    <a:pt x="91" y="20"/>
                  </a:cubicBezTo>
                  <a:cubicBezTo>
                    <a:pt x="91" y="13"/>
                    <a:pt x="113" y="13"/>
                    <a:pt x="116" y="13"/>
                  </a:cubicBezTo>
                  <a:cubicBezTo>
                    <a:pt x="122" y="13"/>
                    <a:pt x="127" y="13"/>
                    <a:pt x="127" y="5"/>
                  </a:cubicBezTo>
                  <a:cubicBezTo>
                    <a:pt x="127" y="5"/>
                    <a:pt x="127" y="0"/>
                    <a:pt x="120" y="0"/>
                  </a:cubicBezTo>
                  <a:cubicBezTo>
                    <a:pt x="106" y="0"/>
                    <a:pt x="74" y="1"/>
                    <a:pt x="59" y="1"/>
                  </a:cubicBezTo>
                  <a:cubicBezTo>
                    <a:pt x="49" y="1"/>
                    <a:pt x="20" y="0"/>
                    <a:pt x="9" y="0"/>
                  </a:cubicBezTo>
                  <a:cubicBezTo>
                    <a:pt x="6" y="0"/>
                    <a:pt x="0" y="1"/>
                    <a:pt x="0" y="8"/>
                  </a:cubicBezTo>
                  <a:cubicBezTo>
                    <a:pt x="0" y="13"/>
                    <a:pt x="6" y="13"/>
                    <a:pt x="12" y="13"/>
                  </a:cubicBezTo>
                  <a:cubicBezTo>
                    <a:pt x="38" y="13"/>
                    <a:pt x="39" y="16"/>
                    <a:pt x="45" y="24"/>
                  </a:cubicBezTo>
                  <a:lnTo>
                    <a:pt x="113" y="146"/>
                  </a:lnTo>
                  <a:lnTo>
                    <a:pt x="94" y="212"/>
                  </a:lnTo>
                  <a:cubicBezTo>
                    <a:pt x="87" y="230"/>
                    <a:pt x="87" y="231"/>
                    <a:pt x="52" y="231"/>
                  </a:cubicBezTo>
                  <a:cubicBezTo>
                    <a:pt x="45" y="231"/>
                    <a:pt x="39" y="231"/>
                    <a:pt x="39" y="238"/>
                  </a:cubicBezTo>
                  <a:cubicBezTo>
                    <a:pt x="39" y="242"/>
                    <a:pt x="42" y="244"/>
                    <a:pt x="46" y="244"/>
                  </a:cubicBezTo>
                  <a:cubicBezTo>
                    <a:pt x="55" y="244"/>
                    <a:pt x="65" y="243"/>
                    <a:pt x="74" y="243"/>
                  </a:cubicBezTo>
                  <a:cubicBezTo>
                    <a:pt x="83" y="243"/>
                    <a:pt x="96" y="243"/>
                    <a:pt x="103" y="243"/>
                  </a:cubicBezTo>
                  <a:cubicBezTo>
                    <a:pt x="112" y="243"/>
                    <a:pt x="123" y="243"/>
                    <a:pt x="132" y="243"/>
                  </a:cubicBezTo>
                  <a:cubicBezTo>
                    <a:pt x="142" y="243"/>
                    <a:pt x="152" y="244"/>
                    <a:pt x="162" y="244"/>
                  </a:cubicBezTo>
                  <a:cubicBezTo>
                    <a:pt x="165" y="244"/>
                    <a:pt x="172" y="244"/>
                    <a:pt x="172" y="236"/>
                  </a:cubicBezTo>
                  <a:cubicBezTo>
                    <a:pt x="172" y="231"/>
                    <a:pt x="167" y="231"/>
                    <a:pt x="156" y="231"/>
                  </a:cubicBezTo>
                  <a:cubicBezTo>
                    <a:pt x="149" y="231"/>
                    <a:pt x="148" y="231"/>
                    <a:pt x="139" y="230"/>
                  </a:cubicBezTo>
                  <a:cubicBezTo>
                    <a:pt x="130" y="230"/>
                    <a:pt x="130" y="229"/>
                    <a:pt x="130" y="225"/>
                  </a:cubicBezTo>
                  <a:cubicBezTo>
                    <a:pt x="130" y="223"/>
                    <a:pt x="135" y="206"/>
                    <a:pt x="138" y="197"/>
                  </a:cubicBezTo>
                  <a:cubicBezTo>
                    <a:pt x="142" y="185"/>
                    <a:pt x="151" y="154"/>
                    <a:pt x="152" y="153"/>
                  </a:cubicBezTo>
                  <a:cubicBezTo>
                    <a:pt x="154" y="147"/>
                    <a:pt x="154" y="147"/>
                    <a:pt x="158" y="143"/>
                  </a:cubicBezTo>
                  <a:lnTo>
                    <a:pt x="277" y="43"/>
                  </a:lnTo>
                </a:path>
              </a:pathLst>
            </a:custGeom>
            <a:solidFill>
              <a:srgbClr val="000000"/>
            </a:solidFill>
            <a:ln w="15840">
              <a:noFill/>
            </a:ln>
          </p:spPr>
        </p:sp>
        <p:sp>
          <p:nvSpPr>
            <p:cNvPr id="3141" name="Freeform 156"/>
            <p:cNvSpPr/>
            <p:nvPr/>
          </p:nvSpPr>
          <p:spPr>
            <a:xfrm>
              <a:off x="5794560" y="4690080"/>
              <a:ext cx="55080" cy="80640"/>
            </a:xfrm>
            <a:custGeom>
              <a:avLst/>
              <a:gdLst/>
              <a:ahLst/>
              <a:rect l="0" t="0" r="r" b="b"/>
              <a:pathLst>
                <a:path w="153" h="224">
                  <a:moveTo>
                    <a:pt x="152" y="10"/>
                  </a:moveTo>
                  <a:cubicBezTo>
                    <a:pt x="152" y="5"/>
                    <a:pt x="146" y="0"/>
                    <a:pt x="138" y="0"/>
                  </a:cubicBezTo>
                  <a:cubicBezTo>
                    <a:pt x="127" y="0"/>
                    <a:pt x="117" y="8"/>
                    <a:pt x="117" y="15"/>
                  </a:cubicBezTo>
                  <a:cubicBezTo>
                    <a:pt x="117" y="22"/>
                    <a:pt x="125" y="27"/>
                    <a:pt x="132" y="27"/>
                  </a:cubicBezTo>
                  <a:cubicBezTo>
                    <a:pt x="143" y="27"/>
                    <a:pt x="152" y="19"/>
                    <a:pt x="152" y="10"/>
                  </a:cubicBezTo>
                  <a:moveTo>
                    <a:pt x="83" y="182"/>
                  </a:moveTo>
                  <a:cubicBezTo>
                    <a:pt x="75" y="201"/>
                    <a:pt x="55" y="214"/>
                    <a:pt x="36" y="214"/>
                  </a:cubicBezTo>
                  <a:cubicBezTo>
                    <a:pt x="30" y="214"/>
                    <a:pt x="28" y="213"/>
                    <a:pt x="25" y="213"/>
                  </a:cubicBezTo>
                  <a:cubicBezTo>
                    <a:pt x="32" y="209"/>
                    <a:pt x="35" y="202"/>
                    <a:pt x="35" y="199"/>
                  </a:cubicBezTo>
                  <a:cubicBezTo>
                    <a:pt x="35" y="194"/>
                    <a:pt x="30" y="188"/>
                    <a:pt x="20" y="188"/>
                  </a:cubicBezTo>
                  <a:cubicBezTo>
                    <a:pt x="9" y="188"/>
                    <a:pt x="0" y="197"/>
                    <a:pt x="0" y="205"/>
                  </a:cubicBezTo>
                  <a:cubicBezTo>
                    <a:pt x="0" y="216"/>
                    <a:pt x="14" y="223"/>
                    <a:pt x="36" y="223"/>
                  </a:cubicBezTo>
                  <a:cubicBezTo>
                    <a:pt x="58" y="223"/>
                    <a:pt x="100" y="214"/>
                    <a:pt x="110" y="182"/>
                  </a:cubicBezTo>
                  <a:lnTo>
                    <a:pt x="139" y="90"/>
                  </a:lnTo>
                  <a:cubicBezTo>
                    <a:pt x="139" y="88"/>
                    <a:pt x="140" y="86"/>
                    <a:pt x="140" y="82"/>
                  </a:cubicBezTo>
                  <a:cubicBezTo>
                    <a:pt x="140" y="68"/>
                    <a:pt x="123" y="58"/>
                    <a:pt x="101" y="58"/>
                  </a:cubicBezTo>
                  <a:cubicBezTo>
                    <a:pt x="62" y="58"/>
                    <a:pt x="38" y="91"/>
                    <a:pt x="38" y="97"/>
                  </a:cubicBezTo>
                  <a:cubicBezTo>
                    <a:pt x="38" y="101"/>
                    <a:pt x="43" y="101"/>
                    <a:pt x="45" y="101"/>
                  </a:cubicBezTo>
                  <a:cubicBezTo>
                    <a:pt x="49" y="101"/>
                    <a:pt x="51" y="99"/>
                    <a:pt x="52" y="97"/>
                  </a:cubicBezTo>
                  <a:cubicBezTo>
                    <a:pt x="67" y="72"/>
                    <a:pt x="88" y="66"/>
                    <a:pt x="100" y="66"/>
                  </a:cubicBezTo>
                  <a:cubicBezTo>
                    <a:pt x="113" y="66"/>
                    <a:pt x="113" y="75"/>
                    <a:pt x="113" y="80"/>
                  </a:cubicBezTo>
                  <a:cubicBezTo>
                    <a:pt x="113" y="83"/>
                    <a:pt x="113" y="84"/>
                    <a:pt x="112" y="87"/>
                  </a:cubicBezTo>
                  <a:lnTo>
                    <a:pt x="83" y="182"/>
                  </a:lnTo>
                </a:path>
              </a:pathLst>
            </a:custGeom>
            <a:solidFill>
              <a:srgbClr val="000000"/>
            </a:solidFill>
            <a:ln w="15840">
              <a:noFill/>
            </a:ln>
          </p:spPr>
        </p:sp>
        <p:sp>
          <p:nvSpPr>
            <p:cNvPr id="3142" name="Freeform 157"/>
            <p:cNvSpPr/>
            <p:nvPr/>
          </p:nvSpPr>
          <p:spPr>
            <a:xfrm>
              <a:off x="5900400" y="4568400"/>
              <a:ext cx="54000" cy="183600"/>
            </a:xfrm>
            <a:custGeom>
              <a:avLst/>
              <a:gdLst/>
              <a:ahLst/>
              <a:rect l="0" t="0" r="r" b="b"/>
              <a:pathLst>
                <a:path w="150" h="510">
                  <a:moveTo>
                    <a:pt x="149" y="254"/>
                  </a:moveTo>
                  <a:cubicBezTo>
                    <a:pt x="149" y="215"/>
                    <a:pt x="142" y="154"/>
                    <a:pt x="107" y="96"/>
                  </a:cubicBezTo>
                  <a:cubicBezTo>
                    <a:pt x="68" y="34"/>
                    <a:pt x="13" y="0"/>
                    <a:pt x="6" y="0"/>
                  </a:cubicBezTo>
                  <a:cubicBezTo>
                    <a:pt x="3" y="0"/>
                    <a:pt x="0" y="2"/>
                    <a:pt x="0" y="5"/>
                  </a:cubicBezTo>
                  <a:cubicBezTo>
                    <a:pt x="0" y="7"/>
                    <a:pt x="0" y="8"/>
                    <a:pt x="12" y="17"/>
                  </a:cubicBezTo>
                  <a:cubicBezTo>
                    <a:pt x="75" y="67"/>
                    <a:pt x="112" y="148"/>
                    <a:pt x="112" y="254"/>
                  </a:cubicBezTo>
                  <a:cubicBezTo>
                    <a:pt x="112" y="341"/>
                    <a:pt x="88" y="431"/>
                    <a:pt x="9" y="495"/>
                  </a:cubicBezTo>
                  <a:cubicBezTo>
                    <a:pt x="0" y="502"/>
                    <a:pt x="0" y="503"/>
                    <a:pt x="0" y="504"/>
                  </a:cubicBezTo>
                  <a:cubicBezTo>
                    <a:pt x="0" y="508"/>
                    <a:pt x="3" y="509"/>
                    <a:pt x="6" y="509"/>
                  </a:cubicBezTo>
                  <a:cubicBezTo>
                    <a:pt x="13" y="509"/>
                    <a:pt x="71" y="474"/>
                    <a:pt x="109" y="409"/>
                  </a:cubicBezTo>
                  <a:cubicBezTo>
                    <a:pt x="142" y="354"/>
                    <a:pt x="149" y="297"/>
                    <a:pt x="149" y="254"/>
                  </a:cubicBezTo>
                </a:path>
              </a:pathLst>
            </a:custGeom>
            <a:solidFill>
              <a:srgbClr val="000000"/>
            </a:solidFill>
            <a:ln w="15840">
              <a:noFill/>
            </a:ln>
          </p:spPr>
        </p:sp>
        <p:sp>
          <p:nvSpPr>
            <p:cNvPr id="3143" name="Freeform 158"/>
            <p:cNvSpPr/>
            <p:nvPr/>
          </p:nvSpPr>
          <p:spPr>
            <a:xfrm>
              <a:off x="6058800" y="4588920"/>
              <a:ext cx="140760" cy="142200"/>
            </a:xfrm>
            <a:custGeom>
              <a:avLst/>
              <a:gdLst/>
              <a:ahLst/>
              <a:rect l="0" t="0" r="r" b="b"/>
              <a:pathLst>
                <a:path w="391" h="395">
                  <a:moveTo>
                    <a:pt x="378" y="22"/>
                  </a:moveTo>
                  <a:cubicBezTo>
                    <a:pt x="385" y="19"/>
                    <a:pt x="390" y="16"/>
                    <a:pt x="390" y="10"/>
                  </a:cubicBezTo>
                  <a:cubicBezTo>
                    <a:pt x="390" y="5"/>
                    <a:pt x="385" y="0"/>
                    <a:pt x="378" y="0"/>
                  </a:cubicBezTo>
                  <a:cubicBezTo>
                    <a:pt x="374" y="0"/>
                    <a:pt x="368" y="2"/>
                    <a:pt x="366" y="3"/>
                  </a:cubicBezTo>
                  <a:lnTo>
                    <a:pt x="13" y="136"/>
                  </a:lnTo>
                  <a:cubicBezTo>
                    <a:pt x="1" y="140"/>
                    <a:pt x="0" y="143"/>
                    <a:pt x="0" y="148"/>
                  </a:cubicBezTo>
                  <a:cubicBezTo>
                    <a:pt x="0" y="153"/>
                    <a:pt x="4" y="156"/>
                    <a:pt x="13" y="158"/>
                  </a:cubicBezTo>
                  <a:lnTo>
                    <a:pt x="366" y="291"/>
                  </a:lnTo>
                  <a:cubicBezTo>
                    <a:pt x="374" y="295"/>
                    <a:pt x="375" y="295"/>
                    <a:pt x="378" y="295"/>
                  </a:cubicBezTo>
                  <a:cubicBezTo>
                    <a:pt x="384" y="295"/>
                    <a:pt x="390" y="290"/>
                    <a:pt x="390" y="284"/>
                  </a:cubicBezTo>
                  <a:cubicBezTo>
                    <a:pt x="390" y="280"/>
                    <a:pt x="388" y="278"/>
                    <a:pt x="377" y="273"/>
                  </a:cubicBezTo>
                  <a:lnTo>
                    <a:pt x="43" y="148"/>
                  </a:lnTo>
                  <a:lnTo>
                    <a:pt x="378" y="22"/>
                  </a:lnTo>
                  <a:moveTo>
                    <a:pt x="368" y="394"/>
                  </a:moveTo>
                  <a:cubicBezTo>
                    <a:pt x="378" y="394"/>
                    <a:pt x="390" y="394"/>
                    <a:pt x="390" y="384"/>
                  </a:cubicBezTo>
                  <a:cubicBezTo>
                    <a:pt x="390" y="373"/>
                    <a:pt x="377" y="373"/>
                    <a:pt x="368" y="373"/>
                  </a:cubicBezTo>
                  <a:lnTo>
                    <a:pt x="23" y="373"/>
                  </a:lnTo>
                  <a:cubicBezTo>
                    <a:pt x="13" y="373"/>
                    <a:pt x="0" y="373"/>
                    <a:pt x="0" y="384"/>
                  </a:cubicBezTo>
                  <a:cubicBezTo>
                    <a:pt x="0" y="394"/>
                    <a:pt x="12" y="394"/>
                    <a:pt x="22" y="394"/>
                  </a:cubicBezTo>
                  <a:lnTo>
                    <a:pt x="368" y="394"/>
                  </a:lnTo>
                </a:path>
              </a:pathLst>
            </a:custGeom>
            <a:solidFill>
              <a:srgbClr val="000000"/>
            </a:solidFill>
            <a:ln w="15840">
              <a:noFill/>
            </a:ln>
          </p:spPr>
        </p:sp>
        <p:sp>
          <p:nvSpPr>
            <p:cNvPr id="3144" name="Freeform 159"/>
            <p:cNvSpPr/>
            <p:nvPr/>
          </p:nvSpPr>
          <p:spPr>
            <a:xfrm>
              <a:off x="6302520" y="4583520"/>
              <a:ext cx="76320" cy="122760"/>
            </a:xfrm>
            <a:custGeom>
              <a:avLst/>
              <a:gdLst/>
              <a:ahLst/>
              <a:rect l="0" t="0" r="r" b="b"/>
              <a:pathLst>
                <a:path w="212" h="341">
                  <a:moveTo>
                    <a:pt x="132" y="13"/>
                  </a:moveTo>
                  <a:cubicBezTo>
                    <a:pt x="132" y="1"/>
                    <a:pt x="132" y="0"/>
                    <a:pt x="116" y="0"/>
                  </a:cubicBezTo>
                  <a:cubicBezTo>
                    <a:pt x="77" y="32"/>
                    <a:pt x="20" y="32"/>
                    <a:pt x="0" y="32"/>
                  </a:cubicBezTo>
                  <a:lnTo>
                    <a:pt x="0" y="49"/>
                  </a:lnTo>
                  <a:cubicBezTo>
                    <a:pt x="13" y="49"/>
                    <a:pt x="51" y="49"/>
                    <a:pt x="84" y="35"/>
                  </a:cubicBezTo>
                  <a:lnTo>
                    <a:pt x="84" y="299"/>
                  </a:lnTo>
                  <a:cubicBezTo>
                    <a:pt x="84" y="318"/>
                    <a:pt x="83" y="324"/>
                    <a:pt x="25" y="324"/>
                  </a:cubicBezTo>
                  <a:lnTo>
                    <a:pt x="4" y="324"/>
                  </a:lnTo>
                  <a:lnTo>
                    <a:pt x="4" y="340"/>
                  </a:lnTo>
                  <a:cubicBezTo>
                    <a:pt x="26" y="338"/>
                    <a:pt x="83" y="338"/>
                    <a:pt x="107" y="338"/>
                  </a:cubicBezTo>
                  <a:cubicBezTo>
                    <a:pt x="133" y="338"/>
                    <a:pt x="188" y="338"/>
                    <a:pt x="211" y="340"/>
                  </a:cubicBezTo>
                  <a:lnTo>
                    <a:pt x="211" y="324"/>
                  </a:lnTo>
                  <a:lnTo>
                    <a:pt x="191" y="324"/>
                  </a:lnTo>
                  <a:cubicBezTo>
                    <a:pt x="133" y="324"/>
                    <a:pt x="132" y="318"/>
                    <a:pt x="132" y="299"/>
                  </a:cubicBezTo>
                  <a:lnTo>
                    <a:pt x="132" y="13"/>
                  </a:lnTo>
                </a:path>
              </a:pathLst>
            </a:custGeom>
            <a:solidFill>
              <a:srgbClr val="000000"/>
            </a:solidFill>
            <a:ln w="15840">
              <a:noFill/>
            </a:ln>
          </p:spPr>
        </p:sp>
      </p:grpSp>
      <mc:AlternateContent>
        <mc:Choice xmlns:a14="http://schemas.microsoft.com/office/drawing/2010/main" Requires="a14">
          <p:sp>
            <p:nvSpPr>
              <p:cNvPr id="3145" name="Formula 160"/>
              <p:cNvSpPr txBox="1"/>
              <p:nvPr/>
            </p:nvSpPr>
            <p:spPr>
              <a:xfrm>
                <a:off x="3394080" y="5172120"/>
                <a:ext cx="222840" cy="190800"/>
              </a:xfrm>
              <a:prstGeom prst="rect">
                <a:avLst/>
              </a:prstGeom>
            </p:spPr>
            <p:txBody>
              <a:bodyPr/>
              <a:p>
                <a14:m>
                  <m:oMath xmlns:m="http://schemas.openxmlformats.org/officeDocument/2006/math">
                    <m:sSub>
                      <m:e>
                        <m:r>
                          <m:t xml:space="preserve">Y</m:t>
                        </m:r>
                      </m:e>
                      <m:sub>
                        <m:r>
                          <m:t xml:space="preserve">j</m:t>
                        </m:r>
                      </m:sub>
                    </m:sSub>
                  </m:oMath>
                </a14:m>
              </a:p>
            </p:txBody>
          </p:sp>
        </mc:Choice>
        <mc:Fallback/>
      </mc:AlternateContent>
      <p:grpSp>
        <p:nvGrpSpPr>
          <p:cNvPr id="3146" name="Group 161"/>
          <p:cNvGrpSpPr/>
          <p:nvPr/>
        </p:nvGrpSpPr>
        <p:grpSpPr>
          <a:xfrm>
            <a:off x="3759840" y="5172120"/>
            <a:ext cx="3200400" cy="273960"/>
            <a:chOff x="3759840" y="5172120"/>
            <a:chExt cx="3200400" cy="273960"/>
          </a:xfrm>
        </p:grpSpPr>
        <p:sp>
          <p:nvSpPr>
            <p:cNvPr id="3147" name="Freeform 162"/>
            <p:cNvSpPr/>
            <p:nvPr/>
          </p:nvSpPr>
          <p:spPr>
            <a:xfrm>
              <a:off x="3759840" y="5172120"/>
              <a:ext cx="3200760" cy="274320"/>
            </a:xfrm>
            <a:custGeom>
              <a:avLst/>
              <a:gdLst/>
              <a:ahLst/>
              <a:rect l="0" t="0" r="r" b="b"/>
              <a:pathLst>
                <a:path w="8891" h="762">
                  <a:moveTo>
                    <a:pt x="4445" y="761"/>
                  </a:moveTo>
                  <a:lnTo>
                    <a:pt x="0" y="761"/>
                  </a:lnTo>
                  <a:lnTo>
                    <a:pt x="0" y="0"/>
                  </a:lnTo>
                  <a:lnTo>
                    <a:pt x="8890" y="0"/>
                  </a:lnTo>
                  <a:lnTo>
                    <a:pt x="8890" y="761"/>
                  </a:lnTo>
                  <a:lnTo>
                    <a:pt x="4445" y="761"/>
                  </a:lnTo>
                </a:path>
              </a:pathLst>
            </a:custGeom>
            <a:solidFill>
              <a:srgbClr val="ffffff"/>
            </a:solidFill>
            <a:ln w="15840">
              <a:noFill/>
            </a:ln>
          </p:spPr>
        </p:sp>
        <p:sp>
          <p:nvSpPr>
            <p:cNvPr id="3148" name="Freeform 163"/>
            <p:cNvSpPr/>
            <p:nvPr/>
          </p:nvSpPr>
          <p:spPr>
            <a:xfrm>
              <a:off x="3772800" y="5189400"/>
              <a:ext cx="306000" cy="240120"/>
            </a:xfrm>
            <a:custGeom>
              <a:avLst/>
              <a:gdLst/>
              <a:ahLst/>
              <a:rect l="0" t="0" r="r" b="b"/>
              <a:pathLst>
                <a:path w="850" h="667">
                  <a:moveTo>
                    <a:pt x="771" y="666"/>
                  </a:moveTo>
                  <a:lnTo>
                    <a:pt x="849" y="513"/>
                  </a:lnTo>
                  <a:lnTo>
                    <a:pt x="833" y="513"/>
                  </a:lnTo>
                  <a:cubicBezTo>
                    <a:pt x="808" y="563"/>
                    <a:pt x="740" y="596"/>
                    <a:pt x="666" y="610"/>
                  </a:cubicBezTo>
                  <a:cubicBezTo>
                    <a:pt x="653" y="612"/>
                    <a:pt x="591" y="625"/>
                    <a:pt x="468" y="625"/>
                  </a:cubicBezTo>
                  <a:lnTo>
                    <a:pt x="84" y="625"/>
                  </a:lnTo>
                  <a:lnTo>
                    <a:pt x="408" y="341"/>
                  </a:lnTo>
                  <a:cubicBezTo>
                    <a:pt x="413" y="337"/>
                    <a:pt x="414" y="335"/>
                    <a:pt x="414" y="333"/>
                  </a:cubicBezTo>
                  <a:cubicBezTo>
                    <a:pt x="414" y="332"/>
                    <a:pt x="414" y="331"/>
                    <a:pt x="410" y="325"/>
                  </a:cubicBezTo>
                  <a:lnTo>
                    <a:pt x="113" y="23"/>
                  </a:lnTo>
                  <a:lnTo>
                    <a:pt x="462" y="23"/>
                  </a:lnTo>
                  <a:cubicBezTo>
                    <a:pt x="547" y="23"/>
                    <a:pt x="605" y="29"/>
                    <a:pt x="611" y="30"/>
                  </a:cubicBezTo>
                  <a:cubicBezTo>
                    <a:pt x="646" y="35"/>
                    <a:pt x="701" y="42"/>
                    <a:pt x="752" y="66"/>
                  </a:cubicBezTo>
                  <a:cubicBezTo>
                    <a:pt x="768" y="74"/>
                    <a:pt x="811" y="95"/>
                    <a:pt x="833" y="134"/>
                  </a:cubicBezTo>
                  <a:lnTo>
                    <a:pt x="849" y="134"/>
                  </a:lnTo>
                  <a:lnTo>
                    <a:pt x="771" y="0"/>
                  </a:lnTo>
                  <a:lnTo>
                    <a:pt x="17" y="0"/>
                  </a:lnTo>
                  <a:cubicBezTo>
                    <a:pt x="3" y="0"/>
                    <a:pt x="3" y="0"/>
                    <a:pt x="0" y="3"/>
                  </a:cubicBezTo>
                  <a:cubicBezTo>
                    <a:pt x="0" y="4"/>
                    <a:pt x="0" y="14"/>
                    <a:pt x="0" y="19"/>
                  </a:cubicBezTo>
                  <a:lnTo>
                    <a:pt x="337" y="363"/>
                  </a:lnTo>
                  <a:lnTo>
                    <a:pt x="7" y="652"/>
                  </a:lnTo>
                  <a:cubicBezTo>
                    <a:pt x="0" y="658"/>
                    <a:pt x="0" y="660"/>
                    <a:pt x="0" y="660"/>
                  </a:cubicBezTo>
                  <a:cubicBezTo>
                    <a:pt x="0" y="666"/>
                    <a:pt x="6" y="666"/>
                    <a:pt x="17" y="666"/>
                  </a:cubicBezTo>
                  <a:lnTo>
                    <a:pt x="771" y="666"/>
                  </a:lnTo>
                </a:path>
              </a:pathLst>
            </a:custGeom>
            <a:solidFill>
              <a:srgbClr val="000000"/>
            </a:solidFill>
            <a:ln w="15840">
              <a:noFill/>
            </a:ln>
          </p:spPr>
        </p:sp>
        <p:sp>
          <p:nvSpPr>
            <p:cNvPr id="3149" name="Freeform 164"/>
            <p:cNvSpPr/>
            <p:nvPr/>
          </p:nvSpPr>
          <p:spPr>
            <a:xfrm>
              <a:off x="4138560" y="5234760"/>
              <a:ext cx="230400" cy="117360"/>
            </a:xfrm>
            <a:custGeom>
              <a:avLst/>
              <a:gdLst/>
              <a:ahLst/>
              <a:rect l="0" t="0" r="r" b="b"/>
              <a:pathLst>
                <a:path w="640" h="326">
                  <a:moveTo>
                    <a:pt x="563" y="37"/>
                  </a:moveTo>
                  <a:cubicBezTo>
                    <a:pt x="569" y="19"/>
                    <a:pt x="571" y="15"/>
                    <a:pt x="618" y="15"/>
                  </a:cubicBezTo>
                  <a:cubicBezTo>
                    <a:pt x="633" y="15"/>
                    <a:pt x="639" y="15"/>
                    <a:pt x="639" y="5"/>
                  </a:cubicBezTo>
                  <a:cubicBezTo>
                    <a:pt x="639" y="0"/>
                    <a:pt x="633" y="0"/>
                    <a:pt x="621" y="0"/>
                  </a:cubicBezTo>
                  <a:lnTo>
                    <a:pt x="537" y="0"/>
                  </a:lnTo>
                  <a:cubicBezTo>
                    <a:pt x="521" y="0"/>
                    <a:pt x="520" y="0"/>
                    <a:pt x="513" y="9"/>
                  </a:cubicBezTo>
                  <a:lnTo>
                    <a:pt x="280" y="281"/>
                  </a:lnTo>
                  <a:lnTo>
                    <a:pt x="230" y="11"/>
                  </a:lnTo>
                  <a:cubicBezTo>
                    <a:pt x="229" y="0"/>
                    <a:pt x="227" y="0"/>
                    <a:pt x="210" y="0"/>
                  </a:cubicBezTo>
                  <a:lnTo>
                    <a:pt x="123" y="0"/>
                  </a:lnTo>
                  <a:cubicBezTo>
                    <a:pt x="112" y="0"/>
                    <a:pt x="104" y="0"/>
                    <a:pt x="104" y="9"/>
                  </a:cubicBezTo>
                  <a:cubicBezTo>
                    <a:pt x="104" y="15"/>
                    <a:pt x="110" y="15"/>
                    <a:pt x="123" y="15"/>
                  </a:cubicBezTo>
                  <a:cubicBezTo>
                    <a:pt x="130" y="15"/>
                    <a:pt x="142" y="15"/>
                    <a:pt x="149" y="16"/>
                  </a:cubicBezTo>
                  <a:cubicBezTo>
                    <a:pt x="161" y="16"/>
                    <a:pt x="164" y="18"/>
                    <a:pt x="164" y="24"/>
                  </a:cubicBezTo>
                  <a:cubicBezTo>
                    <a:pt x="164" y="25"/>
                    <a:pt x="164" y="27"/>
                    <a:pt x="161" y="32"/>
                  </a:cubicBezTo>
                  <a:lnTo>
                    <a:pt x="80" y="275"/>
                  </a:lnTo>
                  <a:cubicBezTo>
                    <a:pt x="74" y="294"/>
                    <a:pt x="64" y="309"/>
                    <a:pt x="12" y="310"/>
                  </a:cubicBezTo>
                  <a:cubicBezTo>
                    <a:pt x="9" y="310"/>
                    <a:pt x="0" y="311"/>
                    <a:pt x="0" y="320"/>
                  </a:cubicBezTo>
                  <a:cubicBezTo>
                    <a:pt x="0" y="324"/>
                    <a:pt x="4" y="325"/>
                    <a:pt x="9" y="325"/>
                  </a:cubicBezTo>
                  <a:cubicBezTo>
                    <a:pt x="29" y="325"/>
                    <a:pt x="52" y="324"/>
                    <a:pt x="72" y="324"/>
                  </a:cubicBezTo>
                  <a:cubicBezTo>
                    <a:pt x="94" y="324"/>
                    <a:pt x="117" y="325"/>
                    <a:pt x="139" y="325"/>
                  </a:cubicBezTo>
                  <a:cubicBezTo>
                    <a:pt x="142" y="325"/>
                    <a:pt x="149" y="325"/>
                    <a:pt x="149" y="316"/>
                  </a:cubicBezTo>
                  <a:cubicBezTo>
                    <a:pt x="149" y="310"/>
                    <a:pt x="143" y="310"/>
                    <a:pt x="139" y="310"/>
                  </a:cubicBezTo>
                  <a:cubicBezTo>
                    <a:pt x="101" y="310"/>
                    <a:pt x="96" y="301"/>
                    <a:pt x="96" y="290"/>
                  </a:cubicBezTo>
                  <a:cubicBezTo>
                    <a:pt x="96" y="286"/>
                    <a:pt x="96" y="284"/>
                    <a:pt x="97" y="279"/>
                  </a:cubicBezTo>
                  <a:lnTo>
                    <a:pt x="184" y="19"/>
                  </a:lnTo>
                  <a:lnTo>
                    <a:pt x="185" y="19"/>
                  </a:lnTo>
                  <a:lnTo>
                    <a:pt x="240" y="315"/>
                  </a:lnTo>
                  <a:cubicBezTo>
                    <a:pt x="240" y="320"/>
                    <a:pt x="242" y="325"/>
                    <a:pt x="249" y="325"/>
                  </a:cubicBezTo>
                  <a:cubicBezTo>
                    <a:pt x="256" y="325"/>
                    <a:pt x="261" y="320"/>
                    <a:pt x="264" y="317"/>
                  </a:cubicBezTo>
                  <a:lnTo>
                    <a:pt x="521" y="15"/>
                  </a:lnTo>
                  <a:lnTo>
                    <a:pt x="430" y="289"/>
                  </a:lnTo>
                  <a:cubicBezTo>
                    <a:pt x="424" y="307"/>
                    <a:pt x="423" y="310"/>
                    <a:pt x="372" y="310"/>
                  </a:cubicBezTo>
                  <a:cubicBezTo>
                    <a:pt x="362" y="310"/>
                    <a:pt x="355" y="310"/>
                    <a:pt x="355" y="320"/>
                  </a:cubicBezTo>
                  <a:cubicBezTo>
                    <a:pt x="355" y="325"/>
                    <a:pt x="362" y="325"/>
                    <a:pt x="364" y="325"/>
                  </a:cubicBezTo>
                  <a:cubicBezTo>
                    <a:pt x="382" y="325"/>
                    <a:pt x="426" y="324"/>
                    <a:pt x="443" y="324"/>
                  </a:cubicBezTo>
                  <a:cubicBezTo>
                    <a:pt x="469" y="324"/>
                    <a:pt x="497" y="325"/>
                    <a:pt x="523" y="325"/>
                  </a:cubicBezTo>
                  <a:cubicBezTo>
                    <a:pt x="527" y="325"/>
                    <a:pt x="534" y="325"/>
                    <a:pt x="534" y="316"/>
                  </a:cubicBezTo>
                  <a:cubicBezTo>
                    <a:pt x="534" y="310"/>
                    <a:pt x="529" y="310"/>
                    <a:pt x="517" y="310"/>
                  </a:cubicBezTo>
                  <a:cubicBezTo>
                    <a:pt x="494" y="310"/>
                    <a:pt x="475" y="310"/>
                    <a:pt x="475" y="302"/>
                  </a:cubicBezTo>
                  <a:cubicBezTo>
                    <a:pt x="475" y="301"/>
                    <a:pt x="475" y="299"/>
                    <a:pt x="479" y="291"/>
                  </a:cubicBezTo>
                  <a:lnTo>
                    <a:pt x="563" y="37"/>
                  </a:lnTo>
                </a:path>
              </a:pathLst>
            </a:custGeom>
            <a:solidFill>
              <a:srgbClr val="000000"/>
            </a:solidFill>
            <a:ln w="15840">
              <a:noFill/>
            </a:ln>
          </p:spPr>
        </p:sp>
        <p:sp>
          <p:nvSpPr>
            <p:cNvPr id="3150" name="Freeform 165"/>
            <p:cNvSpPr/>
            <p:nvPr/>
          </p:nvSpPr>
          <p:spPr>
            <a:xfrm>
              <a:off x="4398480" y="5223600"/>
              <a:ext cx="54000" cy="171720"/>
            </a:xfrm>
            <a:custGeom>
              <a:avLst/>
              <a:gdLst/>
              <a:ahLst/>
              <a:rect l="0" t="0" r="r" b="b"/>
              <a:pathLst>
                <a:path w="150" h="477">
                  <a:moveTo>
                    <a:pt x="149" y="471"/>
                  </a:moveTo>
                  <a:cubicBezTo>
                    <a:pt x="149" y="470"/>
                    <a:pt x="149" y="469"/>
                    <a:pt x="138" y="460"/>
                  </a:cubicBezTo>
                  <a:cubicBezTo>
                    <a:pt x="58" y="401"/>
                    <a:pt x="38" y="311"/>
                    <a:pt x="38" y="238"/>
                  </a:cubicBezTo>
                  <a:cubicBezTo>
                    <a:pt x="38" y="156"/>
                    <a:pt x="62" y="72"/>
                    <a:pt x="140" y="13"/>
                  </a:cubicBezTo>
                  <a:cubicBezTo>
                    <a:pt x="149" y="8"/>
                    <a:pt x="149" y="6"/>
                    <a:pt x="149" y="4"/>
                  </a:cubicBezTo>
                  <a:cubicBezTo>
                    <a:pt x="149" y="1"/>
                    <a:pt x="146" y="0"/>
                    <a:pt x="142" y="0"/>
                  </a:cubicBezTo>
                  <a:cubicBezTo>
                    <a:pt x="136" y="0"/>
                    <a:pt x="78" y="32"/>
                    <a:pt x="41" y="93"/>
                  </a:cubicBezTo>
                  <a:cubicBezTo>
                    <a:pt x="7" y="145"/>
                    <a:pt x="0" y="198"/>
                    <a:pt x="0" y="238"/>
                  </a:cubicBezTo>
                  <a:cubicBezTo>
                    <a:pt x="0" y="276"/>
                    <a:pt x="7" y="333"/>
                    <a:pt x="42" y="387"/>
                  </a:cubicBezTo>
                  <a:cubicBezTo>
                    <a:pt x="81" y="445"/>
                    <a:pt x="136" y="476"/>
                    <a:pt x="142" y="476"/>
                  </a:cubicBezTo>
                  <a:cubicBezTo>
                    <a:pt x="146" y="476"/>
                    <a:pt x="149" y="475"/>
                    <a:pt x="149" y="471"/>
                  </a:cubicBezTo>
                </a:path>
              </a:pathLst>
            </a:custGeom>
            <a:solidFill>
              <a:srgbClr val="000000"/>
            </a:solidFill>
            <a:ln w="15840">
              <a:noFill/>
            </a:ln>
          </p:spPr>
        </p:sp>
        <p:sp>
          <p:nvSpPr>
            <p:cNvPr id="3151" name="Freeform 166"/>
            <p:cNvSpPr/>
            <p:nvPr/>
          </p:nvSpPr>
          <p:spPr>
            <a:xfrm>
              <a:off x="4457880" y="5276160"/>
              <a:ext cx="120240" cy="109440"/>
            </a:xfrm>
            <a:custGeom>
              <a:avLst/>
              <a:gdLst/>
              <a:ahLst/>
              <a:rect l="0" t="0" r="r" b="b"/>
              <a:pathLst>
                <a:path w="334" h="304">
                  <a:moveTo>
                    <a:pt x="49" y="269"/>
                  </a:moveTo>
                  <a:cubicBezTo>
                    <a:pt x="43" y="285"/>
                    <a:pt x="43" y="289"/>
                    <a:pt x="14" y="289"/>
                  </a:cubicBezTo>
                  <a:cubicBezTo>
                    <a:pt x="7" y="289"/>
                    <a:pt x="0" y="289"/>
                    <a:pt x="0" y="297"/>
                  </a:cubicBezTo>
                  <a:cubicBezTo>
                    <a:pt x="0" y="302"/>
                    <a:pt x="3" y="303"/>
                    <a:pt x="9" y="303"/>
                  </a:cubicBezTo>
                  <a:cubicBezTo>
                    <a:pt x="26" y="303"/>
                    <a:pt x="43" y="302"/>
                    <a:pt x="62" y="302"/>
                  </a:cubicBezTo>
                  <a:cubicBezTo>
                    <a:pt x="83" y="302"/>
                    <a:pt x="104" y="303"/>
                    <a:pt x="125" y="303"/>
                  </a:cubicBezTo>
                  <a:cubicBezTo>
                    <a:pt x="129" y="303"/>
                    <a:pt x="136" y="303"/>
                    <a:pt x="136" y="294"/>
                  </a:cubicBezTo>
                  <a:cubicBezTo>
                    <a:pt x="136" y="289"/>
                    <a:pt x="130" y="289"/>
                    <a:pt x="122" y="289"/>
                  </a:cubicBezTo>
                  <a:cubicBezTo>
                    <a:pt x="90" y="289"/>
                    <a:pt x="90" y="285"/>
                    <a:pt x="90" y="281"/>
                  </a:cubicBezTo>
                  <a:cubicBezTo>
                    <a:pt x="90" y="275"/>
                    <a:pt x="116" y="198"/>
                    <a:pt x="120" y="186"/>
                  </a:cubicBezTo>
                  <a:cubicBezTo>
                    <a:pt x="129" y="199"/>
                    <a:pt x="148" y="216"/>
                    <a:pt x="180" y="216"/>
                  </a:cubicBezTo>
                  <a:cubicBezTo>
                    <a:pt x="253" y="216"/>
                    <a:pt x="333" y="146"/>
                    <a:pt x="333" y="77"/>
                  </a:cubicBezTo>
                  <a:cubicBezTo>
                    <a:pt x="333" y="31"/>
                    <a:pt x="297" y="0"/>
                    <a:pt x="249" y="0"/>
                  </a:cubicBezTo>
                  <a:cubicBezTo>
                    <a:pt x="217" y="0"/>
                    <a:pt x="185" y="17"/>
                    <a:pt x="165" y="36"/>
                  </a:cubicBezTo>
                  <a:cubicBezTo>
                    <a:pt x="158" y="10"/>
                    <a:pt x="130" y="0"/>
                    <a:pt x="107" y="0"/>
                  </a:cubicBezTo>
                  <a:cubicBezTo>
                    <a:pt x="78" y="0"/>
                    <a:pt x="65" y="18"/>
                    <a:pt x="59" y="27"/>
                  </a:cubicBezTo>
                  <a:cubicBezTo>
                    <a:pt x="49" y="43"/>
                    <a:pt x="41" y="72"/>
                    <a:pt x="41" y="74"/>
                  </a:cubicBezTo>
                  <a:cubicBezTo>
                    <a:pt x="41" y="78"/>
                    <a:pt x="46" y="78"/>
                    <a:pt x="48" y="78"/>
                  </a:cubicBezTo>
                  <a:cubicBezTo>
                    <a:pt x="55" y="78"/>
                    <a:pt x="55" y="78"/>
                    <a:pt x="59" y="67"/>
                  </a:cubicBezTo>
                  <a:cubicBezTo>
                    <a:pt x="70" y="34"/>
                    <a:pt x="83" y="11"/>
                    <a:pt x="106" y="11"/>
                  </a:cubicBezTo>
                  <a:cubicBezTo>
                    <a:pt x="116" y="11"/>
                    <a:pt x="125" y="14"/>
                    <a:pt x="125" y="32"/>
                  </a:cubicBezTo>
                  <a:cubicBezTo>
                    <a:pt x="125" y="43"/>
                    <a:pt x="123" y="49"/>
                    <a:pt x="120" y="56"/>
                  </a:cubicBezTo>
                  <a:lnTo>
                    <a:pt x="49" y="269"/>
                  </a:lnTo>
                  <a:moveTo>
                    <a:pt x="162" y="62"/>
                  </a:moveTo>
                  <a:cubicBezTo>
                    <a:pt x="167" y="49"/>
                    <a:pt x="184" y="36"/>
                    <a:pt x="196" y="28"/>
                  </a:cubicBezTo>
                  <a:cubicBezTo>
                    <a:pt x="217" y="14"/>
                    <a:pt x="236" y="11"/>
                    <a:pt x="246" y="11"/>
                  </a:cubicBezTo>
                  <a:cubicBezTo>
                    <a:pt x="272" y="11"/>
                    <a:pt x="288" y="27"/>
                    <a:pt x="288" y="55"/>
                  </a:cubicBezTo>
                  <a:cubicBezTo>
                    <a:pt x="288" y="83"/>
                    <a:pt x="266" y="138"/>
                    <a:pt x="255" y="157"/>
                  </a:cubicBezTo>
                  <a:cubicBezTo>
                    <a:pt x="233" y="189"/>
                    <a:pt x="203" y="205"/>
                    <a:pt x="180" y="205"/>
                  </a:cubicBezTo>
                  <a:cubicBezTo>
                    <a:pt x="136" y="205"/>
                    <a:pt x="129" y="165"/>
                    <a:pt x="129" y="163"/>
                  </a:cubicBezTo>
                  <a:cubicBezTo>
                    <a:pt x="129" y="162"/>
                    <a:pt x="129" y="161"/>
                    <a:pt x="130" y="156"/>
                  </a:cubicBezTo>
                  <a:lnTo>
                    <a:pt x="162" y="62"/>
                  </a:lnTo>
                </a:path>
              </a:pathLst>
            </a:custGeom>
            <a:solidFill>
              <a:srgbClr val="000000"/>
            </a:solidFill>
            <a:ln w="15840">
              <a:noFill/>
            </a:ln>
          </p:spPr>
        </p:sp>
        <p:sp>
          <p:nvSpPr>
            <p:cNvPr id="3152" name="Freeform 167"/>
            <p:cNvSpPr/>
            <p:nvPr/>
          </p:nvSpPr>
          <p:spPr>
            <a:xfrm>
              <a:off x="4588200" y="5295600"/>
              <a:ext cx="142560" cy="82440"/>
            </a:xfrm>
            <a:custGeom>
              <a:avLst/>
              <a:gdLst/>
              <a:ahLst/>
              <a:rect l="0" t="0" r="r" b="b"/>
              <a:pathLst>
                <a:path w="396" h="229">
                  <a:moveTo>
                    <a:pt x="226" y="101"/>
                  </a:moveTo>
                  <a:lnTo>
                    <a:pt x="268" y="69"/>
                  </a:lnTo>
                  <a:cubicBezTo>
                    <a:pt x="326" y="27"/>
                    <a:pt x="343" y="14"/>
                    <a:pt x="384" y="12"/>
                  </a:cubicBezTo>
                  <a:cubicBezTo>
                    <a:pt x="390" y="12"/>
                    <a:pt x="395" y="12"/>
                    <a:pt x="395" y="5"/>
                  </a:cubicBezTo>
                  <a:cubicBezTo>
                    <a:pt x="395" y="1"/>
                    <a:pt x="390" y="0"/>
                    <a:pt x="388" y="0"/>
                  </a:cubicBezTo>
                  <a:cubicBezTo>
                    <a:pt x="375" y="0"/>
                    <a:pt x="359" y="1"/>
                    <a:pt x="346" y="1"/>
                  </a:cubicBezTo>
                  <a:cubicBezTo>
                    <a:pt x="335" y="1"/>
                    <a:pt x="306" y="0"/>
                    <a:pt x="294" y="0"/>
                  </a:cubicBezTo>
                  <a:cubicBezTo>
                    <a:pt x="291" y="0"/>
                    <a:pt x="285" y="1"/>
                    <a:pt x="285" y="8"/>
                  </a:cubicBezTo>
                  <a:cubicBezTo>
                    <a:pt x="285" y="8"/>
                    <a:pt x="285" y="12"/>
                    <a:pt x="293" y="12"/>
                  </a:cubicBezTo>
                  <a:cubicBezTo>
                    <a:pt x="297" y="12"/>
                    <a:pt x="307" y="13"/>
                    <a:pt x="307" y="21"/>
                  </a:cubicBezTo>
                  <a:cubicBezTo>
                    <a:pt x="307" y="25"/>
                    <a:pt x="301" y="30"/>
                    <a:pt x="297" y="35"/>
                  </a:cubicBezTo>
                  <a:cubicBezTo>
                    <a:pt x="293" y="37"/>
                    <a:pt x="236" y="78"/>
                    <a:pt x="220" y="91"/>
                  </a:cubicBezTo>
                  <a:lnTo>
                    <a:pt x="174" y="25"/>
                  </a:lnTo>
                  <a:cubicBezTo>
                    <a:pt x="174" y="24"/>
                    <a:pt x="172" y="22"/>
                    <a:pt x="172" y="21"/>
                  </a:cubicBezTo>
                  <a:cubicBezTo>
                    <a:pt x="172" y="18"/>
                    <a:pt x="181" y="13"/>
                    <a:pt x="196" y="12"/>
                  </a:cubicBezTo>
                  <a:cubicBezTo>
                    <a:pt x="198" y="12"/>
                    <a:pt x="206" y="12"/>
                    <a:pt x="206" y="4"/>
                  </a:cubicBezTo>
                  <a:cubicBezTo>
                    <a:pt x="206" y="4"/>
                    <a:pt x="204" y="0"/>
                    <a:pt x="197" y="0"/>
                  </a:cubicBezTo>
                  <a:cubicBezTo>
                    <a:pt x="188" y="0"/>
                    <a:pt x="177" y="1"/>
                    <a:pt x="168" y="1"/>
                  </a:cubicBezTo>
                  <a:cubicBezTo>
                    <a:pt x="158" y="1"/>
                    <a:pt x="148" y="1"/>
                    <a:pt x="139" y="1"/>
                  </a:cubicBezTo>
                  <a:cubicBezTo>
                    <a:pt x="130" y="1"/>
                    <a:pt x="120" y="1"/>
                    <a:pt x="112" y="1"/>
                  </a:cubicBezTo>
                  <a:cubicBezTo>
                    <a:pt x="104" y="1"/>
                    <a:pt x="96" y="0"/>
                    <a:pt x="88" y="0"/>
                  </a:cubicBezTo>
                  <a:cubicBezTo>
                    <a:pt x="85" y="0"/>
                    <a:pt x="78" y="0"/>
                    <a:pt x="78" y="8"/>
                  </a:cubicBezTo>
                  <a:cubicBezTo>
                    <a:pt x="78" y="12"/>
                    <a:pt x="84" y="12"/>
                    <a:pt x="91" y="12"/>
                  </a:cubicBezTo>
                  <a:cubicBezTo>
                    <a:pt x="117" y="12"/>
                    <a:pt x="120" y="15"/>
                    <a:pt x="125" y="22"/>
                  </a:cubicBezTo>
                  <a:lnTo>
                    <a:pt x="187" y="115"/>
                  </a:lnTo>
                  <a:lnTo>
                    <a:pt x="162" y="133"/>
                  </a:lnTo>
                  <a:cubicBezTo>
                    <a:pt x="154" y="139"/>
                    <a:pt x="132" y="153"/>
                    <a:pt x="125" y="160"/>
                  </a:cubicBezTo>
                  <a:cubicBezTo>
                    <a:pt x="70" y="201"/>
                    <a:pt x="51" y="215"/>
                    <a:pt x="12" y="216"/>
                  </a:cubicBezTo>
                  <a:cubicBezTo>
                    <a:pt x="4" y="216"/>
                    <a:pt x="0" y="216"/>
                    <a:pt x="0" y="224"/>
                  </a:cubicBezTo>
                  <a:cubicBezTo>
                    <a:pt x="0" y="225"/>
                    <a:pt x="1" y="228"/>
                    <a:pt x="6" y="228"/>
                  </a:cubicBezTo>
                  <a:cubicBezTo>
                    <a:pt x="19" y="228"/>
                    <a:pt x="35" y="227"/>
                    <a:pt x="48" y="227"/>
                  </a:cubicBezTo>
                  <a:cubicBezTo>
                    <a:pt x="55" y="227"/>
                    <a:pt x="67" y="227"/>
                    <a:pt x="74" y="227"/>
                  </a:cubicBezTo>
                  <a:cubicBezTo>
                    <a:pt x="83" y="227"/>
                    <a:pt x="93" y="228"/>
                    <a:pt x="100" y="228"/>
                  </a:cubicBezTo>
                  <a:cubicBezTo>
                    <a:pt x="101" y="228"/>
                    <a:pt x="109" y="228"/>
                    <a:pt x="109" y="222"/>
                  </a:cubicBezTo>
                  <a:cubicBezTo>
                    <a:pt x="109" y="216"/>
                    <a:pt x="104" y="216"/>
                    <a:pt x="101" y="216"/>
                  </a:cubicBezTo>
                  <a:cubicBezTo>
                    <a:pt x="97" y="216"/>
                    <a:pt x="87" y="215"/>
                    <a:pt x="87" y="208"/>
                  </a:cubicBezTo>
                  <a:cubicBezTo>
                    <a:pt x="87" y="202"/>
                    <a:pt x="93" y="198"/>
                    <a:pt x="103" y="190"/>
                  </a:cubicBezTo>
                  <a:lnTo>
                    <a:pt x="194" y="124"/>
                  </a:lnTo>
                  <a:lnTo>
                    <a:pt x="248" y="203"/>
                  </a:lnTo>
                  <a:cubicBezTo>
                    <a:pt x="251" y="206"/>
                    <a:pt x="251" y="208"/>
                    <a:pt x="251" y="208"/>
                  </a:cubicBezTo>
                  <a:cubicBezTo>
                    <a:pt x="251" y="210"/>
                    <a:pt x="242" y="215"/>
                    <a:pt x="227" y="216"/>
                  </a:cubicBezTo>
                  <a:cubicBezTo>
                    <a:pt x="223" y="216"/>
                    <a:pt x="217" y="216"/>
                    <a:pt x="217" y="224"/>
                  </a:cubicBezTo>
                  <a:cubicBezTo>
                    <a:pt x="217" y="224"/>
                    <a:pt x="217" y="228"/>
                    <a:pt x="224" y="228"/>
                  </a:cubicBezTo>
                  <a:cubicBezTo>
                    <a:pt x="233" y="228"/>
                    <a:pt x="245" y="227"/>
                    <a:pt x="255" y="227"/>
                  </a:cubicBezTo>
                  <a:cubicBezTo>
                    <a:pt x="264" y="227"/>
                    <a:pt x="274" y="227"/>
                    <a:pt x="284" y="227"/>
                  </a:cubicBezTo>
                  <a:cubicBezTo>
                    <a:pt x="291" y="227"/>
                    <a:pt x="301" y="227"/>
                    <a:pt x="310" y="227"/>
                  </a:cubicBezTo>
                  <a:cubicBezTo>
                    <a:pt x="317" y="227"/>
                    <a:pt x="327" y="228"/>
                    <a:pt x="335" y="228"/>
                  </a:cubicBezTo>
                  <a:cubicBezTo>
                    <a:pt x="336" y="228"/>
                    <a:pt x="343" y="228"/>
                    <a:pt x="343" y="221"/>
                  </a:cubicBezTo>
                  <a:cubicBezTo>
                    <a:pt x="343" y="216"/>
                    <a:pt x="337" y="216"/>
                    <a:pt x="330" y="216"/>
                  </a:cubicBezTo>
                  <a:cubicBezTo>
                    <a:pt x="304" y="216"/>
                    <a:pt x="303" y="213"/>
                    <a:pt x="298" y="206"/>
                  </a:cubicBezTo>
                  <a:lnTo>
                    <a:pt x="226" y="101"/>
                  </a:lnTo>
                </a:path>
              </a:pathLst>
            </a:custGeom>
            <a:solidFill>
              <a:srgbClr val="000000"/>
            </a:solidFill>
            <a:ln w="15840">
              <a:noFill/>
            </a:ln>
          </p:spPr>
        </p:sp>
        <p:sp>
          <p:nvSpPr>
            <p:cNvPr id="3153" name="Freeform 168"/>
            <p:cNvSpPr/>
            <p:nvPr/>
          </p:nvSpPr>
          <p:spPr>
            <a:xfrm>
              <a:off x="4741200" y="5337360"/>
              <a:ext cx="41040" cy="58680"/>
            </a:xfrm>
            <a:custGeom>
              <a:avLst/>
              <a:gdLst/>
              <a:ahLst/>
              <a:rect l="0" t="0" r="r" b="b"/>
              <a:pathLst>
                <a:path w="114" h="163">
                  <a:moveTo>
                    <a:pt x="98" y="11"/>
                  </a:moveTo>
                  <a:cubicBezTo>
                    <a:pt x="98" y="4"/>
                    <a:pt x="93" y="0"/>
                    <a:pt x="84" y="0"/>
                  </a:cubicBezTo>
                  <a:cubicBezTo>
                    <a:pt x="75" y="0"/>
                    <a:pt x="65" y="6"/>
                    <a:pt x="65" y="14"/>
                  </a:cubicBezTo>
                  <a:cubicBezTo>
                    <a:pt x="65" y="21"/>
                    <a:pt x="71" y="25"/>
                    <a:pt x="78" y="25"/>
                  </a:cubicBezTo>
                  <a:cubicBezTo>
                    <a:pt x="88" y="25"/>
                    <a:pt x="98" y="17"/>
                    <a:pt x="98" y="11"/>
                  </a:cubicBezTo>
                  <a:moveTo>
                    <a:pt x="113" y="125"/>
                  </a:moveTo>
                  <a:cubicBezTo>
                    <a:pt x="113" y="122"/>
                    <a:pt x="109" y="122"/>
                    <a:pt x="107" y="122"/>
                  </a:cubicBezTo>
                  <a:cubicBezTo>
                    <a:pt x="101" y="122"/>
                    <a:pt x="101" y="122"/>
                    <a:pt x="98" y="128"/>
                  </a:cubicBezTo>
                  <a:cubicBezTo>
                    <a:pt x="94" y="141"/>
                    <a:pt x="80" y="153"/>
                    <a:pt x="62" y="153"/>
                  </a:cubicBezTo>
                  <a:cubicBezTo>
                    <a:pt x="55" y="153"/>
                    <a:pt x="54" y="150"/>
                    <a:pt x="54" y="145"/>
                  </a:cubicBezTo>
                  <a:cubicBezTo>
                    <a:pt x="54" y="139"/>
                    <a:pt x="55" y="137"/>
                    <a:pt x="58" y="133"/>
                  </a:cubicBezTo>
                  <a:cubicBezTo>
                    <a:pt x="59" y="128"/>
                    <a:pt x="62" y="123"/>
                    <a:pt x="64" y="120"/>
                  </a:cubicBezTo>
                  <a:cubicBezTo>
                    <a:pt x="65" y="118"/>
                    <a:pt x="78" y="95"/>
                    <a:pt x="83" y="86"/>
                  </a:cubicBezTo>
                  <a:cubicBezTo>
                    <a:pt x="85" y="82"/>
                    <a:pt x="87" y="79"/>
                    <a:pt x="87" y="75"/>
                  </a:cubicBezTo>
                  <a:cubicBezTo>
                    <a:pt x="87" y="64"/>
                    <a:pt x="72" y="54"/>
                    <a:pt x="52" y="54"/>
                  </a:cubicBezTo>
                  <a:cubicBezTo>
                    <a:pt x="17" y="54"/>
                    <a:pt x="0" y="84"/>
                    <a:pt x="0" y="91"/>
                  </a:cubicBezTo>
                  <a:cubicBezTo>
                    <a:pt x="0" y="94"/>
                    <a:pt x="6" y="94"/>
                    <a:pt x="7" y="94"/>
                  </a:cubicBezTo>
                  <a:cubicBezTo>
                    <a:pt x="12" y="94"/>
                    <a:pt x="13" y="93"/>
                    <a:pt x="14" y="90"/>
                  </a:cubicBezTo>
                  <a:cubicBezTo>
                    <a:pt x="22" y="72"/>
                    <a:pt x="36" y="62"/>
                    <a:pt x="51" y="62"/>
                  </a:cubicBezTo>
                  <a:cubicBezTo>
                    <a:pt x="56" y="62"/>
                    <a:pt x="61" y="65"/>
                    <a:pt x="61" y="71"/>
                  </a:cubicBezTo>
                  <a:cubicBezTo>
                    <a:pt x="61" y="72"/>
                    <a:pt x="61" y="75"/>
                    <a:pt x="58" y="80"/>
                  </a:cubicBezTo>
                  <a:cubicBezTo>
                    <a:pt x="56" y="84"/>
                    <a:pt x="42" y="109"/>
                    <a:pt x="38" y="118"/>
                  </a:cubicBezTo>
                  <a:cubicBezTo>
                    <a:pt x="35" y="122"/>
                    <a:pt x="35" y="122"/>
                    <a:pt x="30" y="131"/>
                  </a:cubicBezTo>
                  <a:cubicBezTo>
                    <a:pt x="29" y="134"/>
                    <a:pt x="26" y="137"/>
                    <a:pt x="26" y="141"/>
                  </a:cubicBezTo>
                  <a:cubicBezTo>
                    <a:pt x="26" y="153"/>
                    <a:pt x="42" y="162"/>
                    <a:pt x="62" y="162"/>
                  </a:cubicBezTo>
                  <a:cubicBezTo>
                    <a:pt x="96" y="162"/>
                    <a:pt x="113" y="131"/>
                    <a:pt x="113" y="125"/>
                  </a:cubicBezTo>
                </a:path>
              </a:pathLst>
            </a:custGeom>
            <a:solidFill>
              <a:srgbClr val="000000"/>
            </a:solidFill>
            <a:ln w="15840">
              <a:noFill/>
            </a:ln>
          </p:spPr>
        </p:sp>
        <p:sp>
          <p:nvSpPr>
            <p:cNvPr id="3154" name="Freeform 169"/>
            <p:cNvSpPr/>
            <p:nvPr/>
          </p:nvSpPr>
          <p:spPr>
            <a:xfrm>
              <a:off x="4827600" y="5223600"/>
              <a:ext cx="54000" cy="171720"/>
            </a:xfrm>
            <a:custGeom>
              <a:avLst/>
              <a:gdLst/>
              <a:ahLst/>
              <a:rect l="0" t="0" r="r" b="b"/>
              <a:pathLst>
                <a:path w="150" h="477">
                  <a:moveTo>
                    <a:pt x="149" y="238"/>
                  </a:moveTo>
                  <a:cubicBezTo>
                    <a:pt x="149" y="201"/>
                    <a:pt x="142" y="144"/>
                    <a:pt x="107" y="90"/>
                  </a:cubicBezTo>
                  <a:cubicBezTo>
                    <a:pt x="68" y="31"/>
                    <a:pt x="13" y="0"/>
                    <a:pt x="6" y="0"/>
                  </a:cubicBezTo>
                  <a:cubicBezTo>
                    <a:pt x="3" y="0"/>
                    <a:pt x="0" y="2"/>
                    <a:pt x="0" y="4"/>
                  </a:cubicBezTo>
                  <a:cubicBezTo>
                    <a:pt x="0" y="6"/>
                    <a:pt x="0" y="8"/>
                    <a:pt x="12" y="16"/>
                  </a:cubicBezTo>
                  <a:cubicBezTo>
                    <a:pt x="75" y="63"/>
                    <a:pt x="112" y="138"/>
                    <a:pt x="112" y="238"/>
                  </a:cubicBezTo>
                  <a:cubicBezTo>
                    <a:pt x="112" y="319"/>
                    <a:pt x="88" y="403"/>
                    <a:pt x="9" y="463"/>
                  </a:cubicBezTo>
                  <a:cubicBezTo>
                    <a:pt x="0" y="469"/>
                    <a:pt x="0" y="470"/>
                    <a:pt x="0" y="471"/>
                  </a:cubicBezTo>
                  <a:cubicBezTo>
                    <a:pt x="0" y="475"/>
                    <a:pt x="3" y="476"/>
                    <a:pt x="6" y="476"/>
                  </a:cubicBezTo>
                  <a:cubicBezTo>
                    <a:pt x="13" y="476"/>
                    <a:pt x="71" y="443"/>
                    <a:pt x="109" y="383"/>
                  </a:cubicBezTo>
                  <a:cubicBezTo>
                    <a:pt x="142" y="331"/>
                    <a:pt x="149" y="278"/>
                    <a:pt x="149" y="238"/>
                  </a:cubicBezTo>
                </a:path>
              </a:pathLst>
            </a:custGeom>
            <a:solidFill>
              <a:srgbClr val="000000"/>
            </a:solidFill>
            <a:ln w="15840">
              <a:noFill/>
            </a:ln>
          </p:spPr>
        </p:sp>
        <p:sp>
          <p:nvSpPr>
            <p:cNvPr id="3155" name="Freeform 170"/>
            <p:cNvSpPr/>
            <p:nvPr/>
          </p:nvSpPr>
          <p:spPr>
            <a:xfrm>
              <a:off x="4980600" y="5288760"/>
              <a:ext cx="153000" cy="40680"/>
            </a:xfrm>
            <a:custGeom>
              <a:avLst/>
              <a:gdLst/>
              <a:ahLst/>
              <a:rect l="0" t="0" r="r" b="b"/>
              <a:pathLst>
                <a:path w="425" h="113">
                  <a:moveTo>
                    <a:pt x="403" y="19"/>
                  </a:moveTo>
                  <a:cubicBezTo>
                    <a:pt x="413" y="19"/>
                    <a:pt x="424" y="19"/>
                    <a:pt x="424" y="10"/>
                  </a:cubicBezTo>
                  <a:cubicBezTo>
                    <a:pt x="424" y="0"/>
                    <a:pt x="413" y="0"/>
                    <a:pt x="404" y="0"/>
                  </a:cubicBezTo>
                  <a:lnTo>
                    <a:pt x="22" y="0"/>
                  </a:lnTo>
                  <a:cubicBezTo>
                    <a:pt x="12" y="0"/>
                    <a:pt x="0" y="0"/>
                    <a:pt x="0" y="10"/>
                  </a:cubicBezTo>
                  <a:cubicBezTo>
                    <a:pt x="0" y="19"/>
                    <a:pt x="12" y="19"/>
                    <a:pt x="22" y="19"/>
                  </a:cubicBezTo>
                  <a:lnTo>
                    <a:pt x="403" y="19"/>
                  </a:lnTo>
                  <a:moveTo>
                    <a:pt x="404" y="112"/>
                  </a:moveTo>
                  <a:cubicBezTo>
                    <a:pt x="413" y="112"/>
                    <a:pt x="424" y="112"/>
                    <a:pt x="424" y="103"/>
                  </a:cubicBezTo>
                  <a:cubicBezTo>
                    <a:pt x="424" y="93"/>
                    <a:pt x="413" y="93"/>
                    <a:pt x="403" y="93"/>
                  </a:cubicBezTo>
                  <a:lnTo>
                    <a:pt x="22" y="93"/>
                  </a:lnTo>
                  <a:cubicBezTo>
                    <a:pt x="12" y="93"/>
                    <a:pt x="0" y="93"/>
                    <a:pt x="0" y="103"/>
                  </a:cubicBezTo>
                  <a:cubicBezTo>
                    <a:pt x="0" y="112"/>
                    <a:pt x="12" y="112"/>
                    <a:pt x="22" y="112"/>
                  </a:cubicBezTo>
                  <a:lnTo>
                    <a:pt x="404" y="112"/>
                  </a:lnTo>
                </a:path>
              </a:pathLst>
            </a:custGeom>
            <a:solidFill>
              <a:srgbClr val="000000"/>
            </a:solidFill>
            <a:ln w="15840">
              <a:noFill/>
            </a:ln>
          </p:spPr>
        </p:sp>
        <p:sp>
          <p:nvSpPr>
            <p:cNvPr id="3156" name="Freeform 171"/>
            <p:cNvSpPr/>
            <p:nvPr/>
          </p:nvSpPr>
          <p:spPr>
            <a:xfrm>
              <a:off x="5218200" y="5238000"/>
              <a:ext cx="97200" cy="118440"/>
            </a:xfrm>
            <a:custGeom>
              <a:avLst/>
              <a:gdLst/>
              <a:ahLst/>
              <a:rect l="0" t="0" r="r" b="b"/>
              <a:pathLst>
                <a:path w="270" h="329">
                  <a:moveTo>
                    <a:pt x="269" y="165"/>
                  </a:moveTo>
                  <a:cubicBezTo>
                    <a:pt x="269" y="126"/>
                    <a:pt x="266" y="89"/>
                    <a:pt x="243" y="53"/>
                  </a:cubicBezTo>
                  <a:cubicBezTo>
                    <a:pt x="214" y="8"/>
                    <a:pt x="162" y="0"/>
                    <a:pt x="135" y="0"/>
                  </a:cubicBezTo>
                  <a:cubicBezTo>
                    <a:pt x="97" y="0"/>
                    <a:pt x="49" y="12"/>
                    <a:pt x="23" y="56"/>
                  </a:cubicBezTo>
                  <a:cubicBezTo>
                    <a:pt x="3" y="90"/>
                    <a:pt x="0" y="126"/>
                    <a:pt x="0" y="165"/>
                  </a:cubicBezTo>
                  <a:cubicBezTo>
                    <a:pt x="0" y="201"/>
                    <a:pt x="3" y="243"/>
                    <a:pt x="29" y="280"/>
                  </a:cubicBezTo>
                  <a:cubicBezTo>
                    <a:pt x="56" y="318"/>
                    <a:pt x="103" y="328"/>
                    <a:pt x="135" y="328"/>
                  </a:cubicBezTo>
                  <a:cubicBezTo>
                    <a:pt x="169" y="328"/>
                    <a:pt x="217" y="318"/>
                    <a:pt x="246" y="272"/>
                  </a:cubicBezTo>
                  <a:cubicBezTo>
                    <a:pt x="266" y="240"/>
                    <a:pt x="269" y="202"/>
                    <a:pt x="269" y="165"/>
                  </a:cubicBezTo>
                  <a:moveTo>
                    <a:pt x="135" y="318"/>
                  </a:moveTo>
                  <a:cubicBezTo>
                    <a:pt x="110" y="318"/>
                    <a:pt x="71" y="306"/>
                    <a:pt x="61" y="259"/>
                  </a:cubicBezTo>
                  <a:cubicBezTo>
                    <a:pt x="54" y="231"/>
                    <a:pt x="54" y="187"/>
                    <a:pt x="54" y="159"/>
                  </a:cubicBezTo>
                  <a:cubicBezTo>
                    <a:pt x="54" y="129"/>
                    <a:pt x="54" y="97"/>
                    <a:pt x="58" y="71"/>
                  </a:cubicBezTo>
                  <a:cubicBezTo>
                    <a:pt x="71" y="15"/>
                    <a:pt x="119" y="11"/>
                    <a:pt x="135" y="11"/>
                  </a:cubicBezTo>
                  <a:cubicBezTo>
                    <a:pt x="155" y="11"/>
                    <a:pt x="198" y="19"/>
                    <a:pt x="210" y="66"/>
                  </a:cubicBezTo>
                  <a:cubicBezTo>
                    <a:pt x="216" y="93"/>
                    <a:pt x="216" y="129"/>
                    <a:pt x="216" y="159"/>
                  </a:cubicBezTo>
                  <a:cubicBezTo>
                    <a:pt x="216" y="195"/>
                    <a:pt x="216" y="227"/>
                    <a:pt x="209" y="257"/>
                  </a:cubicBezTo>
                  <a:cubicBezTo>
                    <a:pt x="200" y="303"/>
                    <a:pt x="164" y="318"/>
                    <a:pt x="135" y="318"/>
                  </a:cubicBezTo>
                </a:path>
              </a:pathLst>
            </a:custGeom>
            <a:solidFill>
              <a:srgbClr val="000000"/>
            </a:solidFill>
            <a:ln w="15840">
              <a:noFill/>
            </a:ln>
          </p:spPr>
        </p:sp>
        <p:sp>
          <p:nvSpPr>
            <p:cNvPr id="3157" name="Freeform 172"/>
            <p:cNvSpPr/>
            <p:nvPr/>
          </p:nvSpPr>
          <p:spPr>
            <a:xfrm>
              <a:off x="5343480" y="5333760"/>
              <a:ext cx="27360" cy="51840"/>
            </a:xfrm>
            <a:custGeom>
              <a:avLst/>
              <a:gdLst/>
              <a:ahLst/>
              <a:rect l="0" t="0" r="r" b="b"/>
              <a:pathLst>
                <a:path w="76" h="144">
                  <a:moveTo>
                    <a:pt x="75" y="50"/>
                  </a:moveTo>
                  <a:cubicBezTo>
                    <a:pt x="75" y="18"/>
                    <a:pt x="59" y="0"/>
                    <a:pt x="35" y="0"/>
                  </a:cubicBezTo>
                  <a:cubicBezTo>
                    <a:pt x="13" y="0"/>
                    <a:pt x="0" y="12"/>
                    <a:pt x="0" y="25"/>
                  </a:cubicBezTo>
                  <a:cubicBezTo>
                    <a:pt x="0" y="38"/>
                    <a:pt x="13" y="51"/>
                    <a:pt x="35" y="51"/>
                  </a:cubicBezTo>
                  <a:cubicBezTo>
                    <a:pt x="42" y="51"/>
                    <a:pt x="51" y="49"/>
                    <a:pt x="56" y="44"/>
                  </a:cubicBezTo>
                  <a:cubicBezTo>
                    <a:pt x="59" y="43"/>
                    <a:pt x="59" y="43"/>
                    <a:pt x="61" y="43"/>
                  </a:cubicBezTo>
                  <a:cubicBezTo>
                    <a:pt x="61" y="43"/>
                    <a:pt x="62" y="43"/>
                    <a:pt x="62" y="50"/>
                  </a:cubicBezTo>
                  <a:cubicBezTo>
                    <a:pt x="62" y="85"/>
                    <a:pt x="39" y="115"/>
                    <a:pt x="17" y="130"/>
                  </a:cubicBezTo>
                  <a:cubicBezTo>
                    <a:pt x="10" y="135"/>
                    <a:pt x="10" y="136"/>
                    <a:pt x="10" y="137"/>
                  </a:cubicBezTo>
                  <a:cubicBezTo>
                    <a:pt x="10" y="142"/>
                    <a:pt x="13" y="143"/>
                    <a:pt x="17" y="143"/>
                  </a:cubicBezTo>
                  <a:cubicBezTo>
                    <a:pt x="25" y="143"/>
                    <a:pt x="75" y="106"/>
                    <a:pt x="75" y="50"/>
                  </a:cubicBezTo>
                </a:path>
              </a:pathLst>
            </a:custGeom>
            <a:solidFill>
              <a:srgbClr val="000000"/>
            </a:solidFill>
            <a:ln w="15840">
              <a:noFill/>
            </a:ln>
          </p:spPr>
        </p:sp>
        <p:sp>
          <p:nvSpPr>
            <p:cNvPr id="3158" name="Freeform 173"/>
            <p:cNvSpPr/>
            <p:nvPr/>
          </p:nvSpPr>
          <p:spPr>
            <a:xfrm>
              <a:off x="5438160" y="5189400"/>
              <a:ext cx="306000" cy="240120"/>
            </a:xfrm>
            <a:custGeom>
              <a:avLst/>
              <a:gdLst/>
              <a:ahLst/>
              <a:rect l="0" t="0" r="r" b="b"/>
              <a:pathLst>
                <a:path w="850" h="667">
                  <a:moveTo>
                    <a:pt x="772" y="666"/>
                  </a:moveTo>
                  <a:lnTo>
                    <a:pt x="849" y="513"/>
                  </a:lnTo>
                  <a:lnTo>
                    <a:pt x="833" y="513"/>
                  </a:lnTo>
                  <a:cubicBezTo>
                    <a:pt x="808" y="563"/>
                    <a:pt x="740" y="596"/>
                    <a:pt x="666" y="610"/>
                  </a:cubicBezTo>
                  <a:cubicBezTo>
                    <a:pt x="653" y="612"/>
                    <a:pt x="591" y="625"/>
                    <a:pt x="468" y="625"/>
                  </a:cubicBezTo>
                  <a:lnTo>
                    <a:pt x="84" y="625"/>
                  </a:lnTo>
                  <a:lnTo>
                    <a:pt x="408" y="341"/>
                  </a:lnTo>
                  <a:cubicBezTo>
                    <a:pt x="413" y="337"/>
                    <a:pt x="414" y="335"/>
                    <a:pt x="414" y="333"/>
                  </a:cubicBezTo>
                  <a:cubicBezTo>
                    <a:pt x="414" y="332"/>
                    <a:pt x="414" y="331"/>
                    <a:pt x="410" y="325"/>
                  </a:cubicBezTo>
                  <a:lnTo>
                    <a:pt x="113" y="23"/>
                  </a:lnTo>
                  <a:lnTo>
                    <a:pt x="462" y="23"/>
                  </a:lnTo>
                  <a:cubicBezTo>
                    <a:pt x="547" y="23"/>
                    <a:pt x="605" y="29"/>
                    <a:pt x="611" y="30"/>
                  </a:cubicBezTo>
                  <a:cubicBezTo>
                    <a:pt x="646" y="35"/>
                    <a:pt x="701" y="42"/>
                    <a:pt x="752" y="66"/>
                  </a:cubicBezTo>
                  <a:cubicBezTo>
                    <a:pt x="768" y="74"/>
                    <a:pt x="811" y="95"/>
                    <a:pt x="833" y="134"/>
                  </a:cubicBezTo>
                  <a:lnTo>
                    <a:pt x="849" y="134"/>
                  </a:lnTo>
                  <a:lnTo>
                    <a:pt x="772" y="0"/>
                  </a:lnTo>
                  <a:lnTo>
                    <a:pt x="17" y="0"/>
                  </a:lnTo>
                  <a:cubicBezTo>
                    <a:pt x="3" y="0"/>
                    <a:pt x="3" y="0"/>
                    <a:pt x="0" y="3"/>
                  </a:cubicBezTo>
                  <a:cubicBezTo>
                    <a:pt x="0" y="4"/>
                    <a:pt x="0" y="14"/>
                    <a:pt x="0" y="19"/>
                  </a:cubicBezTo>
                  <a:lnTo>
                    <a:pt x="337" y="363"/>
                  </a:lnTo>
                  <a:lnTo>
                    <a:pt x="7" y="652"/>
                  </a:lnTo>
                  <a:cubicBezTo>
                    <a:pt x="0" y="658"/>
                    <a:pt x="0" y="660"/>
                    <a:pt x="0" y="660"/>
                  </a:cubicBezTo>
                  <a:cubicBezTo>
                    <a:pt x="0" y="666"/>
                    <a:pt x="6" y="666"/>
                    <a:pt x="17" y="666"/>
                  </a:cubicBezTo>
                  <a:lnTo>
                    <a:pt x="772" y="666"/>
                  </a:lnTo>
                </a:path>
              </a:pathLst>
            </a:custGeom>
            <a:solidFill>
              <a:srgbClr val="000000"/>
            </a:solidFill>
            <a:ln w="15840">
              <a:noFill/>
            </a:ln>
          </p:spPr>
        </p:sp>
        <p:sp>
          <p:nvSpPr>
            <p:cNvPr id="3159" name="Freeform 174"/>
            <p:cNvSpPr/>
            <p:nvPr/>
          </p:nvSpPr>
          <p:spPr>
            <a:xfrm>
              <a:off x="5804280" y="5234760"/>
              <a:ext cx="230400" cy="117360"/>
            </a:xfrm>
            <a:custGeom>
              <a:avLst/>
              <a:gdLst/>
              <a:ahLst/>
              <a:rect l="0" t="0" r="r" b="b"/>
              <a:pathLst>
                <a:path w="640" h="326">
                  <a:moveTo>
                    <a:pt x="563" y="37"/>
                  </a:moveTo>
                  <a:cubicBezTo>
                    <a:pt x="569" y="19"/>
                    <a:pt x="571" y="15"/>
                    <a:pt x="618" y="15"/>
                  </a:cubicBezTo>
                  <a:cubicBezTo>
                    <a:pt x="633" y="15"/>
                    <a:pt x="639" y="15"/>
                    <a:pt x="639" y="5"/>
                  </a:cubicBezTo>
                  <a:cubicBezTo>
                    <a:pt x="639" y="0"/>
                    <a:pt x="633" y="0"/>
                    <a:pt x="621" y="0"/>
                  </a:cubicBezTo>
                  <a:lnTo>
                    <a:pt x="537" y="0"/>
                  </a:lnTo>
                  <a:cubicBezTo>
                    <a:pt x="521" y="0"/>
                    <a:pt x="520" y="0"/>
                    <a:pt x="513" y="9"/>
                  </a:cubicBezTo>
                  <a:lnTo>
                    <a:pt x="280" y="281"/>
                  </a:lnTo>
                  <a:lnTo>
                    <a:pt x="230" y="11"/>
                  </a:lnTo>
                  <a:cubicBezTo>
                    <a:pt x="229" y="0"/>
                    <a:pt x="227" y="0"/>
                    <a:pt x="210" y="0"/>
                  </a:cubicBezTo>
                  <a:lnTo>
                    <a:pt x="123" y="0"/>
                  </a:lnTo>
                  <a:cubicBezTo>
                    <a:pt x="112" y="0"/>
                    <a:pt x="104" y="0"/>
                    <a:pt x="104" y="9"/>
                  </a:cubicBezTo>
                  <a:cubicBezTo>
                    <a:pt x="104" y="15"/>
                    <a:pt x="110" y="15"/>
                    <a:pt x="123" y="15"/>
                  </a:cubicBezTo>
                  <a:cubicBezTo>
                    <a:pt x="130" y="15"/>
                    <a:pt x="142" y="15"/>
                    <a:pt x="151" y="16"/>
                  </a:cubicBezTo>
                  <a:cubicBezTo>
                    <a:pt x="161" y="16"/>
                    <a:pt x="164" y="18"/>
                    <a:pt x="164" y="24"/>
                  </a:cubicBezTo>
                  <a:cubicBezTo>
                    <a:pt x="164" y="25"/>
                    <a:pt x="164" y="27"/>
                    <a:pt x="161" y="32"/>
                  </a:cubicBezTo>
                  <a:lnTo>
                    <a:pt x="81" y="275"/>
                  </a:lnTo>
                  <a:cubicBezTo>
                    <a:pt x="74" y="294"/>
                    <a:pt x="64" y="309"/>
                    <a:pt x="12" y="310"/>
                  </a:cubicBezTo>
                  <a:cubicBezTo>
                    <a:pt x="9" y="310"/>
                    <a:pt x="0" y="311"/>
                    <a:pt x="0" y="320"/>
                  </a:cubicBezTo>
                  <a:cubicBezTo>
                    <a:pt x="0" y="324"/>
                    <a:pt x="4" y="325"/>
                    <a:pt x="9" y="325"/>
                  </a:cubicBezTo>
                  <a:cubicBezTo>
                    <a:pt x="29" y="325"/>
                    <a:pt x="52" y="324"/>
                    <a:pt x="72" y="324"/>
                  </a:cubicBezTo>
                  <a:cubicBezTo>
                    <a:pt x="94" y="324"/>
                    <a:pt x="117" y="325"/>
                    <a:pt x="139" y="325"/>
                  </a:cubicBezTo>
                  <a:cubicBezTo>
                    <a:pt x="142" y="325"/>
                    <a:pt x="151" y="325"/>
                    <a:pt x="151" y="316"/>
                  </a:cubicBezTo>
                  <a:cubicBezTo>
                    <a:pt x="151" y="310"/>
                    <a:pt x="143" y="310"/>
                    <a:pt x="139" y="310"/>
                  </a:cubicBezTo>
                  <a:cubicBezTo>
                    <a:pt x="101" y="310"/>
                    <a:pt x="96" y="301"/>
                    <a:pt x="96" y="290"/>
                  </a:cubicBezTo>
                  <a:cubicBezTo>
                    <a:pt x="96" y="286"/>
                    <a:pt x="96" y="284"/>
                    <a:pt x="97" y="279"/>
                  </a:cubicBezTo>
                  <a:lnTo>
                    <a:pt x="184" y="19"/>
                  </a:lnTo>
                  <a:lnTo>
                    <a:pt x="185" y="19"/>
                  </a:lnTo>
                  <a:lnTo>
                    <a:pt x="240" y="315"/>
                  </a:lnTo>
                  <a:cubicBezTo>
                    <a:pt x="240" y="320"/>
                    <a:pt x="242" y="325"/>
                    <a:pt x="249" y="325"/>
                  </a:cubicBezTo>
                  <a:cubicBezTo>
                    <a:pt x="256" y="325"/>
                    <a:pt x="261" y="320"/>
                    <a:pt x="264" y="317"/>
                  </a:cubicBezTo>
                  <a:lnTo>
                    <a:pt x="521" y="15"/>
                  </a:lnTo>
                  <a:lnTo>
                    <a:pt x="430" y="289"/>
                  </a:lnTo>
                  <a:cubicBezTo>
                    <a:pt x="424" y="307"/>
                    <a:pt x="423" y="310"/>
                    <a:pt x="372" y="310"/>
                  </a:cubicBezTo>
                  <a:cubicBezTo>
                    <a:pt x="362" y="310"/>
                    <a:pt x="355" y="310"/>
                    <a:pt x="355" y="320"/>
                  </a:cubicBezTo>
                  <a:cubicBezTo>
                    <a:pt x="355" y="325"/>
                    <a:pt x="362" y="325"/>
                    <a:pt x="364" y="325"/>
                  </a:cubicBezTo>
                  <a:cubicBezTo>
                    <a:pt x="382" y="325"/>
                    <a:pt x="426" y="324"/>
                    <a:pt x="443" y="324"/>
                  </a:cubicBezTo>
                  <a:cubicBezTo>
                    <a:pt x="469" y="324"/>
                    <a:pt x="497" y="325"/>
                    <a:pt x="523" y="325"/>
                  </a:cubicBezTo>
                  <a:cubicBezTo>
                    <a:pt x="527" y="325"/>
                    <a:pt x="534" y="325"/>
                    <a:pt x="534" y="316"/>
                  </a:cubicBezTo>
                  <a:cubicBezTo>
                    <a:pt x="534" y="310"/>
                    <a:pt x="529" y="310"/>
                    <a:pt x="517" y="310"/>
                  </a:cubicBezTo>
                  <a:cubicBezTo>
                    <a:pt x="494" y="310"/>
                    <a:pt x="475" y="310"/>
                    <a:pt x="475" y="302"/>
                  </a:cubicBezTo>
                  <a:cubicBezTo>
                    <a:pt x="475" y="301"/>
                    <a:pt x="475" y="299"/>
                    <a:pt x="479" y="291"/>
                  </a:cubicBezTo>
                  <a:lnTo>
                    <a:pt x="563" y="37"/>
                  </a:lnTo>
                </a:path>
              </a:pathLst>
            </a:custGeom>
            <a:solidFill>
              <a:srgbClr val="000000"/>
            </a:solidFill>
            <a:ln w="15840">
              <a:noFill/>
            </a:ln>
          </p:spPr>
        </p:sp>
        <p:sp>
          <p:nvSpPr>
            <p:cNvPr id="3160" name="Freeform 175"/>
            <p:cNvSpPr/>
            <p:nvPr/>
          </p:nvSpPr>
          <p:spPr>
            <a:xfrm>
              <a:off x="6064560" y="5223600"/>
              <a:ext cx="54000" cy="171720"/>
            </a:xfrm>
            <a:custGeom>
              <a:avLst/>
              <a:gdLst/>
              <a:ahLst/>
              <a:rect l="0" t="0" r="r" b="b"/>
              <a:pathLst>
                <a:path w="150" h="477">
                  <a:moveTo>
                    <a:pt x="149" y="471"/>
                  </a:moveTo>
                  <a:cubicBezTo>
                    <a:pt x="149" y="470"/>
                    <a:pt x="149" y="469"/>
                    <a:pt x="138" y="460"/>
                  </a:cubicBezTo>
                  <a:cubicBezTo>
                    <a:pt x="58" y="401"/>
                    <a:pt x="38" y="311"/>
                    <a:pt x="38" y="238"/>
                  </a:cubicBezTo>
                  <a:cubicBezTo>
                    <a:pt x="38" y="156"/>
                    <a:pt x="62" y="72"/>
                    <a:pt x="140" y="13"/>
                  </a:cubicBezTo>
                  <a:cubicBezTo>
                    <a:pt x="149" y="8"/>
                    <a:pt x="149" y="6"/>
                    <a:pt x="149" y="4"/>
                  </a:cubicBezTo>
                  <a:cubicBezTo>
                    <a:pt x="149" y="1"/>
                    <a:pt x="146" y="0"/>
                    <a:pt x="142" y="0"/>
                  </a:cubicBezTo>
                  <a:cubicBezTo>
                    <a:pt x="136" y="0"/>
                    <a:pt x="78" y="32"/>
                    <a:pt x="41" y="93"/>
                  </a:cubicBezTo>
                  <a:cubicBezTo>
                    <a:pt x="7" y="145"/>
                    <a:pt x="0" y="198"/>
                    <a:pt x="0" y="238"/>
                  </a:cubicBezTo>
                  <a:cubicBezTo>
                    <a:pt x="0" y="276"/>
                    <a:pt x="7" y="333"/>
                    <a:pt x="42" y="387"/>
                  </a:cubicBezTo>
                  <a:cubicBezTo>
                    <a:pt x="81" y="445"/>
                    <a:pt x="136" y="476"/>
                    <a:pt x="142" y="476"/>
                  </a:cubicBezTo>
                  <a:cubicBezTo>
                    <a:pt x="146" y="476"/>
                    <a:pt x="149" y="475"/>
                    <a:pt x="149" y="471"/>
                  </a:cubicBezTo>
                </a:path>
              </a:pathLst>
            </a:custGeom>
            <a:solidFill>
              <a:srgbClr val="000000"/>
            </a:solidFill>
            <a:ln w="15840">
              <a:noFill/>
            </a:ln>
          </p:spPr>
        </p:sp>
        <p:sp>
          <p:nvSpPr>
            <p:cNvPr id="3161" name="Freeform 176"/>
            <p:cNvSpPr/>
            <p:nvPr/>
          </p:nvSpPr>
          <p:spPr>
            <a:xfrm>
              <a:off x="6123240" y="5276160"/>
              <a:ext cx="120240" cy="109440"/>
            </a:xfrm>
            <a:custGeom>
              <a:avLst/>
              <a:gdLst/>
              <a:ahLst/>
              <a:rect l="0" t="0" r="r" b="b"/>
              <a:pathLst>
                <a:path w="334" h="304">
                  <a:moveTo>
                    <a:pt x="49" y="269"/>
                  </a:moveTo>
                  <a:cubicBezTo>
                    <a:pt x="43" y="285"/>
                    <a:pt x="43" y="289"/>
                    <a:pt x="14" y="289"/>
                  </a:cubicBezTo>
                  <a:cubicBezTo>
                    <a:pt x="7" y="289"/>
                    <a:pt x="0" y="289"/>
                    <a:pt x="0" y="297"/>
                  </a:cubicBezTo>
                  <a:cubicBezTo>
                    <a:pt x="0" y="302"/>
                    <a:pt x="3" y="303"/>
                    <a:pt x="9" y="303"/>
                  </a:cubicBezTo>
                  <a:cubicBezTo>
                    <a:pt x="26" y="303"/>
                    <a:pt x="43" y="302"/>
                    <a:pt x="62" y="302"/>
                  </a:cubicBezTo>
                  <a:cubicBezTo>
                    <a:pt x="83" y="302"/>
                    <a:pt x="104" y="303"/>
                    <a:pt x="125" y="303"/>
                  </a:cubicBezTo>
                  <a:cubicBezTo>
                    <a:pt x="129" y="303"/>
                    <a:pt x="136" y="303"/>
                    <a:pt x="136" y="294"/>
                  </a:cubicBezTo>
                  <a:cubicBezTo>
                    <a:pt x="136" y="289"/>
                    <a:pt x="130" y="289"/>
                    <a:pt x="122" y="289"/>
                  </a:cubicBezTo>
                  <a:cubicBezTo>
                    <a:pt x="90" y="289"/>
                    <a:pt x="90" y="285"/>
                    <a:pt x="90" y="281"/>
                  </a:cubicBezTo>
                  <a:cubicBezTo>
                    <a:pt x="90" y="275"/>
                    <a:pt x="116" y="198"/>
                    <a:pt x="120" y="186"/>
                  </a:cubicBezTo>
                  <a:cubicBezTo>
                    <a:pt x="129" y="199"/>
                    <a:pt x="146" y="216"/>
                    <a:pt x="180" y="216"/>
                  </a:cubicBezTo>
                  <a:cubicBezTo>
                    <a:pt x="253" y="216"/>
                    <a:pt x="333" y="146"/>
                    <a:pt x="333" y="77"/>
                  </a:cubicBezTo>
                  <a:cubicBezTo>
                    <a:pt x="333" y="31"/>
                    <a:pt x="297" y="0"/>
                    <a:pt x="249" y="0"/>
                  </a:cubicBezTo>
                  <a:cubicBezTo>
                    <a:pt x="217" y="0"/>
                    <a:pt x="185" y="17"/>
                    <a:pt x="165" y="36"/>
                  </a:cubicBezTo>
                  <a:cubicBezTo>
                    <a:pt x="158" y="10"/>
                    <a:pt x="130" y="0"/>
                    <a:pt x="107" y="0"/>
                  </a:cubicBezTo>
                  <a:cubicBezTo>
                    <a:pt x="78" y="0"/>
                    <a:pt x="65" y="18"/>
                    <a:pt x="59" y="27"/>
                  </a:cubicBezTo>
                  <a:cubicBezTo>
                    <a:pt x="49" y="43"/>
                    <a:pt x="41" y="72"/>
                    <a:pt x="41" y="74"/>
                  </a:cubicBezTo>
                  <a:cubicBezTo>
                    <a:pt x="41" y="78"/>
                    <a:pt x="46" y="78"/>
                    <a:pt x="48" y="78"/>
                  </a:cubicBezTo>
                  <a:cubicBezTo>
                    <a:pt x="55" y="78"/>
                    <a:pt x="55" y="78"/>
                    <a:pt x="59" y="67"/>
                  </a:cubicBezTo>
                  <a:cubicBezTo>
                    <a:pt x="70" y="34"/>
                    <a:pt x="83" y="11"/>
                    <a:pt x="106" y="11"/>
                  </a:cubicBezTo>
                  <a:cubicBezTo>
                    <a:pt x="116" y="11"/>
                    <a:pt x="125" y="14"/>
                    <a:pt x="125" y="32"/>
                  </a:cubicBezTo>
                  <a:cubicBezTo>
                    <a:pt x="125" y="43"/>
                    <a:pt x="123" y="49"/>
                    <a:pt x="120" y="56"/>
                  </a:cubicBezTo>
                  <a:lnTo>
                    <a:pt x="49" y="269"/>
                  </a:lnTo>
                  <a:moveTo>
                    <a:pt x="162" y="62"/>
                  </a:moveTo>
                  <a:cubicBezTo>
                    <a:pt x="167" y="49"/>
                    <a:pt x="184" y="36"/>
                    <a:pt x="196" y="28"/>
                  </a:cubicBezTo>
                  <a:cubicBezTo>
                    <a:pt x="217" y="14"/>
                    <a:pt x="236" y="11"/>
                    <a:pt x="246" y="11"/>
                  </a:cubicBezTo>
                  <a:cubicBezTo>
                    <a:pt x="272" y="11"/>
                    <a:pt x="288" y="27"/>
                    <a:pt x="288" y="55"/>
                  </a:cubicBezTo>
                  <a:cubicBezTo>
                    <a:pt x="288" y="83"/>
                    <a:pt x="266" y="138"/>
                    <a:pt x="255" y="157"/>
                  </a:cubicBezTo>
                  <a:cubicBezTo>
                    <a:pt x="233" y="189"/>
                    <a:pt x="203" y="205"/>
                    <a:pt x="180" y="205"/>
                  </a:cubicBezTo>
                  <a:cubicBezTo>
                    <a:pt x="136" y="205"/>
                    <a:pt x="129" y="165"/>
                    <a:pt x="129" y="163"/>
                  </a:cubicBezTo>
                  <a:cubicBezTo>
                    <a:pt x="129" y="162"/>
                    <a:pt x="129" y="161"/>
                    <a:pt x="130" y="156"/>
                  </a:cubicBezTo>
                  <a:lnTo>
                    <a:pt x="162" y="62"/>
                  </a:lnTo>
                </a:path>
              </a:pathLst>
            </a:custGeom>
            <a:solidFill>
              <a:srgbClr val="000000"/>
            </a:solidFill>
            <a:ln w="15840">
              <a:noFill/>
            </a:ln>
          </p:spPr>
        </p:sp>
        <p:sp>
          <p:nvSpPr>
            <p:cNvPr id="3162" name="Freeform 177"/>
            <p:cNvSpPr/>
            <p:nvPr/>
          </p:nvSpPr>
          <p:spPr>
            <a:xfrm>
              <a:off x="6255360" y="5295600"/>
              <a:ext cx="128160" cy="82440"/>
            </a:xfrm>
            <a:custGeom>
              <a:avLst/>
              <a:gdLst/>
              <a:ahLst/>
              <a:rect l="0" t="0" r="r" b="b"/>
              <a:pathLst>
                <a:path w="356" h="229">
                  <a:moveTo>
                    <a:pt x="277" y="40"/>
                  </a:moveTo>
                  <a:cubicBezTo>
                    <a:pt x="285" y="34"/>
                    <a:pt x="294" y="27"/>
                    <a:pt x="304" y="23"/>
                  </a:cubicBezTo>
                  <a:cubicBezTo>
                    <a:pt x="323" y="13"/>
                    <a:pt x="339" y="12"/>
                    <a:pt x="345" y="12"/>
                  </a:cubicBezTo>
                  <a:cubicBezTo>
                    <a:pt x="351" y="12"/>
                    <a:pt x="355" y="12"/>
                    <a:pt x="355" y="4"/>
                  </a:cubicBezTo>
                  <a:cubicBezTo>
                    <a:pt x="355" y="2"/>
                    <a:pt x="353" y="0"/>
                    <a:pt x="349" y="0"/>
                  </a:cubicBezTo>
                  <a:cubicBezTo>
                    <a:pt x="337" y="0"/>
                    <a:pt x="324" y="1"/>
                    <a:pt x="313" y="1"/>
                  </a:cubicBezTo>
                  <a:cubicBezTo>
                    <a:pt x="298" y="1"/>
                    <a:pt x="280" y="0"/>
                    <a:pt x="266" y="0"/>
                  </a:cubicBezTo>
                  <a:cubicBezTo>
                    <a:pt x="264" y="0"/>
                    <a:pt x="258" y="0"/>
                    <a:pt x="258" y="8"/>
                  </a:cubicBezTo>
                  <a:cubicBezTo>
                    <a:pt x="258" y="12"/>
                    <a:pt x="264" y="12"/>
                    <a:pt x="265" y="12"/>
                  </a:cubicBezTo>
                  <a:cubicBezTo>
                    <a:pt x="278" y="13"/>
                    <a:pt x="278" y="16"/>
                    <a:pt x="278" y="18"/>
                  </a:cubicBezTo>
                  <a:cubicBezTo>
                    <a:pt x="278" y="22"/>
                    <a:pt x="275" y="24"/>
                    <a:pt x="272" y="27"/>
                  </a:cubicBezTo>
                  <a:cubicBezTo>
                    <a:pt x="269" y="30"/>
                    <a:pt x="268" y="32"/>
                    <a:pt x="265" y="35"/>
                  </a:cubicBezTo>
                  <a:lnTo>
                    <a:pt x="154" y="121"/>
                  </a:lnTo>
                  <a:lnTo>
                    <a:pt x="94" y="24"/>
                  </a:lnTo>
                  <a:cubicBezTo>
                    <a:pt x="91" y="19"/>
                    <a:pt x="91" y="18"/>
                    <a:pt x="91" y="18"/>
                  </a:cubicBezTo>
                  <a:cubicBezTo>
                    <a:pt x="91" y="12"/>
                    <a:pt x="113" y="12"/>
                    <a:pt x="116" y="12"/>
                  </a:cubicBezTo>
                  <a:cubicBezTo>
                    <a:pt x="122" y="12"/>
                    <a:pt x="127" y="12"/>
                    <a:pt x="127" y="4"/>
                  </a:cubicBezTo>
                  <a:cubicBezTo>
                    <a:pt x="127" y="4"/>
                    <a:pt x="127" y="0"/>
                    <a:pt x="120" y="0"/>
                  </a:cubicBezTo>
                  <a:cubicBezTo>
                    <a:pt x="106" y="0"/>
                    <a:pt x="74" y="1"/>
                    <a:pt x="59" y="1"/>
                  </a:cubicBezTo>
                  <a:cubicBezTo>
                    <a:pt x="49" y="1"/>
                    <a:pt x="20" y="0"/>
                    <a:pt x="9" y="0"/>
                  </a:cubicBezTo>
                  <a:cubicBezTo>
                    <a:pt x="6" y="0"/>
                    <a:pt x="0" y="1"/>
                    <a:pt x="0" y="8"/>
                  </a:cubicBezTo>
                  <a:cubicBezTo>
                    <a:pt x="0" y="12"/>
                    <a:pt x="6" y="12"/>
                    <a:pt x="12" y="12"/>
                  </a:cubicBezTo>
                  <a:cubicBezTo>
                    <a:pt x="38" y="12"/>
                    <a:pt x="39" y="15"/>
                    <a:pt x="45" y="23"/>
                  </a:cubicBezTo>
                  <a:lnTo>
                    <a:pt x="113" y="136"/>
                  </a:lnTo>
                  <a:lnTo>
                    <a:pt x="94" y="198"/>
                  </a:lnTo>
                  <a:cubicBezTo>
                    <a:pt x="87" y="215"/>
                    <a:pt x="87" y="216"/>
                    <a:pt x="52" y="216"/>
                  </a:cubicBezTo>
                  <a:cubicBezTo>
                    <a:pt x="45" y="216"/>
                    <a:pt x="39" y="216"/>
                    <a:pt x="39" y="223"/>
                  </a:cubicBezTo>
                  <a:cubicBezTo>
                    <a:pt x="39" y="226"/>
                    <a:pt x="42" y="228"/>
                    <a:pt x="46" y="228"/>
                  </a:cubicBezTo>
                  <a:cubicBezTo>
                    <a:pt x="55" y="228"/>
                    <a:pt x="65" y="227"/>
                    <a:pt x="74" y="227"/>
                  </a:cubicBezTo>
                  <a:cubicBezTo>
                    <a:pt x="83" y="227"/>
                    <a:pt x="96" y="227"/>
                    <a:pt x="103" y="227"/>
                  </a:cubicBezTo>
                  <a:cubicBezTo>
                    <a:pt x="112" y="227"/>
                    <a:pt x="123" y="227"/>
                    <a:pt x="132" y="227"/>
                  </a:cubicBezTo>
                  <a:cubicBezTo>
                    <a:pt x="142" y="227"/>
                    <a:pt x="152" y="228"/>
                    <a:pt x="162" y="228"/>
                  </a:cubicBezTo>
                  <a:cubicBezTo>
                    <a:pt x="165" y="228"/>
                    <a:pt x="172" y="228"/>
                    <a:pt x="172" y="221"/>
                  </a:cubicBezTo>
                  <a:cubicBezTo>
                    <a:pt x="172" y="216"/>
                    <a:pt x="167" y="216"/>
                    <a:pt x="156" y="216"/>
                  </a:cubicBezTo>
                  <a:cubicBezTo>
                    <a:pt x="149" y="216"/>
                    <a:pt x="148" y="216"/>
                    <a:pt x="139" y="215"/>
                  </a:cubicBezTo>
                  <a:cubicBezTo>
                    <a:pt x="130" y="215"/>
                    <a:pt x="130" y="214"/>
                    <a:pt x="130" y="211"/>
                  </a:cubicBezTo>
                  <a:cubicBezTo>
                    <a:pt x="130" y="209"/>
                    <a:pt x="135" y="192"/>
                    <a:pt x="138" y="184"/>
                  </a:cubicBezTo>
                  <a:cubicBezTo>
                    <a:pt x="142" y="173"/>
                    <a:pt x="151" y="144"/>
                    <a:pt x="152" y="143"/>
                  </a:cubicBezTo>
                  <a:cubicBezTo>
                    <a:pt x="154" y="137"/>
                    <a:pt x="154" y="137"/>
                    <a:pt x="158" y="134"/>
                  </a:cubicBezTo>
                  <a:lnTo>
                    <a:pt x="277" y="40"/>
                  </a:lnTo>
                </a:path>
              </a:pathLst>
            </a:custGeom>
            <a:solidFill>
              <a:srgbClr val="000000"/>
            </a:solidFill>
            <a:ln w="15840">
              <a:noFill/>
            </a:ln>
          </p:spPr>
        </p:sp>
        <p:sp>
          <p:nvSpPr>
            <p:cNvPr id="3163" name="Freeform 178"/>
            <p:cNvSpPr/>
            <p:nvPr/>
          </p:nvSpPr>
          <p:spPr>
            <a:xfrm>
              <a:off x="6357960" y="5337360"/>
              <a:ext cx="55080" cy="75600"/>
            </a:xfrm>
            <a:custGeom>
              <a:avLst/>
              <a:gdLst/>
              <a:ahLst/>
              <a:rect l="0" t="0" r="r" b="b"/>
              <a:pathLst>
                <a:path w="153" h="210">
                  <a:moveTo>
                    <a:pt x="152" y="10"/>
                  </a:moveTo>
                  <a:cubicBezTo>
                    <a:pt x="152" y="4"/>
                    <a:pt x="146" y="0"/>
                    <a:pt x="138" y="0"/>
                  </a:cubicBezTo>
                  <a:cubicBezTo>
                    <a:pt x="127" y="0"/>
                    <a:pt x="117" y="8"/>
                    <a:pt x="117" y="14"/>
                  </a:cubicBezTo>
                  <a:cubicBezTo>
                    <a:pt x="117" y="21"/>
                    <a:pt x="125" y="25"/>
                    <a:pt x="132" y="25"/>
                  </a:cubicBezTo>
                  <a:cubicBezTo>
                    <a:pt x="143" y="25"/>
                    <a:pt x="152" y="17"/>
                    <a:pt x="152" y="10"/>
                  </a:cubicBezTo>
                  <a:moveTo>
                    <a:pt x="83" y="170"/>
                  </a:moveTo>
                  <a:cubicBezTo>
                    <a:pt x="75" y="188"/>
                    <a:pt x="55" y="200"/>
                    <a:pt x="36" y="200"/>
                  </a:cubicBezTo>
                  <a:cubicBezTo>
                    <a:pt x="30" y="200"/>
                    <a:pt x="28" y="199"/>
                    <a:pt x="25" y="199"/>
                  </a:cubicBezTo>
                  <a:cubicBezTo>
                    <a:pt x="32" y="196"/>
                    <a:pt x="35" y="189"/>
                    <a:pt x="35" y="186"/>
                  </a:cubicBezTo>
                  <a:cubicBezTo>
                    <a:pt x="35" y="182"/>
                    <a:pt x="30" y="176"/>
                    <a:pt x="20" y="176"/>
                  </a:cubicBezTo>
                  <a:cubicBezTo>
                    <a:pt x="9" y="176"/>
                    <a:pt x="0" y="184"/>
                    <a:pt x="0" y="191"/>
                  </a:cubicBezTo>
                  <a:cubicBezTo>
                    <a:pt x="0" y="202"/>
                    <a:pt x="14" y="209"/>
                    <a:pt x="36" y="209"/>
                  </a:cubicBezTo>
                  <a:cubicBezTo>
                    <a:pt x="58" y="209"/>
                    <a:pt x="100" y="200"/>
                    <a:pt x="110" y="170"/>
                  </a:cubicBezTo>
                  <a:lnTo>
                    <a:pt x="139" y="84"/>
                  </a:lnTo>
                  <a:cubicBezTo>
                    <a:pt x="139" y="82"/>
                    <a:pt x="140" y="80"/>
                    <a:pt x="140" y="77"/>
                  </a:cubicBezTo>
                  <a:cubicBezTo>
                    <a:pt x="140" y="64"/>
                    <a:pt x="123" y="54"/>
                    <a:pt x="101" y="54"/>
                  </a:cubicBezTo>
                  <a:cubicBezTo>
                    <a:pt x="62" y="54"/>
                    <a:pt x="38" y="85"/>
                    <a:pt x="38" y="91"/>
                  </a:cubicBezTo>
                  <a:cubicBezTo>
                    <a:pt x="38" y="94"/>
                    <a:pt x="43" y="94"/>
                    <a:pt x="45" y="94"/>
                  </a:cubicBezTo>
                  <a:cubicBezTo>
                    <a:pt x="49" y="94"/>
                    <a:pt x="51" y="93"/>
                    <a:pt x="52" y="91"/>
                  </a:cubicBezTo>
                  <a:cubicBezTo>
                    <a:pt x="67" y="67"/>
                    <a:pt x="88" y="62"/>
                    <a:pt x="100" y="62"/>
                  </a:cubicBezTo>
                  <a:cubicBezTo>
                    <a:pt x="113" y="62"/>
                    <a:pt x="113" y="70"/>
                    <a:pt x="113" y="75"/>
                  </a:cubicBezTo>
                  <a:cubicBezTo>
                    <a:pt x="113" y="78"/>
                    <a:pt x="113" y="79"/>
                    <a:pt x="112" y="81"/>
                  </a:cubicBezTo>
                  <a:lnTo>
                    <a:pt x="83" y="170"/>
                  </a:lnTo>
                </a:path>
              </a:pathLst>
            </a:custGeom>
            <a:solidFill>
              <a:srgbClr val="000000"/>
            </a:solidFill>
            <a:ln w="15840">
              <a:noFill/>
            </a:ln>
          </p:spPr>
        </p:sp>
        <p:sp>
          <p:nvSpPr>
            <p:cNvPr id="3164" name="Freeform 179"/>
            <p:cNvSpPr/>
            <p:nvPr/>
          </p:nvSpPr>
          <p:spPr>
            <a:xfrm>
              <a:off x="6463800" y="5223600"/>
              <a:ext cx="54000" cy="171720"/>
            </a:xfrm>
            <a:custGeom>
              <a:avLst/>
              <a:gdLst/>
              <a:ahLst/>
              <a:rect l="0" t="0" r="r" b="b"/>
              <a:pathLst>
                <a:path w="150" h="477">
                  <a:moveTo>
                    <a:pt x="149" y="238"/>
                  </a:moveTo>
                  <a:cubicBezTo>
                    <a:pt x="149" y="201"/>
                    <a:pt x="142" y="144"/>
                    <a:pt x="107" y="90"/>
                  </a:cubicBezTo>
                  <a:cubicBezTo>
                    <a:pt x="68" y="31"/>
                    <a:pt x="13" y="0"/>
                    <a:pt x="6" y="0"/>
                  </a:cubicBezTo>
                  <a:cubicBezTo>
                    <a:pt x="3" y="0"/>
                    <a:pt x="0" y="2"/>
                    <a:pt x="0" y="4"/>
                  </a:cubicBezTo>
                  <a:cubicBezTo>
                    <a:pt x="0" y="6"/>
                    <a:pt x="0" y="8"/>
                    <a:pt x="12" y="16"/>
                  </a:cubicBezTo>
                  <a:cubicBezTo>
                    <a:pt x="75" y="63"/>
                    <a:pt x="112" y="138"/>
                    <a:pt x="112" y="238"/>
                  </a:cubicBezTo>
                  <a:cubicBezTo>
                    <a:pt x="112" y="319"/>
                    <a:pt x="88" y="403"/>
                    <a:pt x="9" y="463"/>
                  </a:cubicBezTo>
                  <a:cubicBezTo>
                    <a:pt x="0" y="469"/>
                    <a:pt x="0" y="470"/>
                    <a:pt x="0" y="471"/>
                  </a:cubicBezTo>
                  <a:cubicBezTo>
                    <a:pt x="0" y="475"/>
                    <a:pt x="3" y="476"/>
                    <a:pt x="6" y="476"/>
                  </a:cubicBezTo>
                  <a:cubicBezTo>
                    <a:pt x="13" y="476"/>
                    <a:pt x="71" y="443"/>
                    <a:pt x="109" y="383"/>
                  </a:cubicBezTo>
                  <a:cubicBezTo>
                    <a:pt x="142" y="331"/>
                    <a:pt x="149" y="278"/>
                    <a:pt x="149" y="238"/>
                  </a:cubicBezTo>
                </a:path>
              </a:pathLst>
            </a:custGeom>
            <a:solidFill>
              <a:srgbClr val="000000"/>
            </a:solidFill>
            <a:ln w="15840">
              <a:noFill/>
            </a:ln>
          </p:spPr>
        </p:sp>
        <p:sp>
          <p:nvSpPr>
            <p:cNvPr id="3165" name="Freeform 180"/>
            <p:cNvSpPr/>
            <p:nvPr/>
          </p:nvSpPr>
          <p:spPr>
            <a:xfrm>
              <a:off x="6616080" y="5288760"/>
              <a:ext cx="153000" cy="40680"/>
            </a:xfrm>
            <a:custGeom>
              <a:avLst/>
              <a:gdLst/>
              <a:ahLst/>
              <a:rect l="0" t="0" r="r" b="b"/>
              <a:pathLst>
                <a:path w="425" h="113">
                  <a:moveTo>
                    <a:pt x="403" y="19"/>
                  </a:moveTo>
                  <a:cubicBezTo>
                    <a:pt x="413" y="19"/>
                    <a:pt x="424" y="19"/>
                    <a:pt x="424" y="10"/>
                  </a:cubicBezTo>
                  <a:cubicBezTo>
                    <a:pt x="424" y="0"/>
                    <a:pt x="413" y="0"/>
                    <a:pt x="404" y="0"/>
                  </a:cubicBezTo>
                  <a:lnTo>
                    <a:pt x="22" y="0"/>
                  </a:lnTo>
                  <a:cubicBezTo>
                    <a:pt x="12" y="0"/>
                    <a:pt x="0" y="0"/>
                    <a:pt x="0" y="10"/>
                  </a:cubicBezTo>
                  <a:cubicBezTo>
                    <a:pt x="0" y="19"/>
                    <a:pt x="12" y="19"/>
                    <a:pt x="22" y="19"/>
                  </a:cubicBezTo>
                  <a:lnTo>
                    <a:pt x="403" y="19"/>
                  </a:lnTo>
                  <a:moveTo>
                    <a:pt x="404" y="112"/>
                  </a:moveTo>
                  <a:cubicBezTo>
                    <a:pt x="413" y="112"/>
                    <a:pt x="424" y="112"/>
                    <a:pt x="424" y="103"/>
                  </a:cubicBezTo>
                  <a:cubicBezTo>
                    <a:pt x="424" y="93"/>
                    <a:pt x="413" y="93"/>
                    <a:pt x="403" y="93"/>
                  </a:cubicBezTo>
                  <a:lnTo>
                    <a:pt x="22" y="93"/>
                  </a:lnTo>
                  <a:cubicBezTo>
                    <a:pt x="12" y="93"/>
                    <a:pt x="0" y="93"/>
                    <a:pt x="0" y="103"/>
                  </a:cubicBezTo>
                  <a:cubicBezTo>
                    <a:pt x="0" y="112"/>
                    <a:pt x="12" y="112"/>
                    <a:pt x="22" y="112"/>
                  </a:cubicBezTo>
                  <a:lnTo>
                    <a:pt x="404" y="112"/>
                  </a:lnTo>
                </a:path>
              </a:pathLst>
            </a:custGeom>
            <a:solidFill>
              <a:srgbClr val="000000"/>
            </a:solidFill>
            <a:ln w="15840">
              <a:noFill/>
            </a:ln>
          </p:spPr>
        </p:sp>
        <p:sp>
          <p:nvSpPr>
            <p:cNvPr id="3166" name="Freeform 181"/>
            <p:cNvSpPr/>
            <p:nvPr/>
          </p:nvSpPr>
          <p:spPr>
            <a:xfrm>
              <a:off x="6854400" y="5238000"/>
              <a:ext cx="97200" cy="118440"/>
            </a:xfrm>
            <a:custGeom>
              <a:avLst/>
              <a:gdLst/>
              <a:ahLst/>
              <a:rect l="0" t="0" r="r" b="b"/>
              <a:pathLst>
                <a:path w="270" h="329">
                  <a:moveTo>
                    <a:pt x="269" y="165"/>
                  </a:moveTo>
                  <a:cubicBezTo>
                    <a:pt x="269" y="126"/>
                    <a:pt x="266" y="89"/>
                    <a:pt x="243" y="53"/>
                  </a:cubicBezTo>
                  <a:cubicBezTo>
                    <a:pt x="214" y="8"/>
                    <a:pt x="162" y="0"/>
                    <a:pt x="135" y="0"/>
                  </a:cubicBezTo>
                  <a:cubicBezTo>
                    <a:pt x="97" y="0"/>
                    <a:pt x="49" y="12"/>
                    <a:pt x="23" y="56"/>
                  </a:cubicBezTo>
                  <a:cubicBezTo>
                    <a:pt x="3" y="90"/>
                    <a:pt x="0" y="126"/>
                    <a:pt x="0" y="165"/>
                  </a:cubicBezTo>
                  <a:cubicBezTo>
                    <a:pt x="0" y="201"/>
                    <a:pt x="3" y="243"/>
                    <a:pt x="29" y="280"/>
                  </a:cubicBezTo>
                  <a:cubicBezTo>
                    <a:pt x="56" y="318"/>
                    <a:pt x="103" y="328"/>
                    <a:pt x="135" y="328"/>
                  </a:cubicBezTo>
                  <a:cubicBezTo>
                    <a:pt x="169" y="328"/>
                    <a:pt x="217" y="318"/>
                    <a:pt x="246" y="272"/>
                  </a:cubicBezTo>
                  <a:cubicBezTo>
                    <a:pt x="266" y="240"/>
                    <a:pt x="269" y="202"/>
                    <a:pt x="269" y="165"/>
                  </a:cubicBezTo>
                  <a:moveTo>
                    <a:pt x="135" y="318"/>
                  </a:moveTo>
                  <a:cubicBezTo>
                    <a:pt x="110" y="318"/>
                    <a:pt x="71" y="306"/>
                    <a:pt x="59" y="259"/>
                  </a:cubicBezTo>
                  <a:cubicBezTo>
                    <a:pt x="54" y="231"/>
                    <a:pt x="54" y="187"/>
                    <a:pt x="54" y="159"/>
                  </a:cubicBezTo>
                  <a:cubicBezTo>
                    <a:pt x="54" y="129"/>
                    <a:pt x="54" y="97"/>
                    <a:pt x="58" y="71"/>
                  </a:cubicBezTo>
                  <a:cubicBezTo>
                    <a:pt x="71" y="15"/>
                    <a:pt x="119" y="11"/>
                    <a:pt x="135" y="11"/>
                  </a:cubicBezTo>
                  <a:cubicBezTo>
                    <a:pt x="155" y="11"/>
                    <a:pt x="197" y="19"/>
                    <a:pt x="210" y="66"/>
                  </a:cubicBezTo>
                  <a:cubicBezTo>
                    <a:pt x="216" y="93"/>
                    <a:pt x="216" y="129"/>
                    <a:pt x="216" y="159"/>
                  </a:cubicBezTo>
                  <a:cubicBezTo>
                    <a:pt x="216" y="195"/>
                    <a:pt x="216" y="227"/>
                    <a:pt x="209" y="257"/>
                  </a:cubicBezTo>
                  <a:cubicBezTo>
                    <a:pt x="200" y="303"/>
                    <a:pt x="164" y="318"/>
                    <a:pt x="135" y="318"/>
                  </a:cubicBezTo>
                </a:path>
              </a:pathLst>
            </a:custGeom>
            <a:solidFill>
              <a:srgbClr val="000000"/>
            </a:solidFill>
            <a:ln w="15840">
              <a:noFill/>
            </a:ln>
          </p:spPr>
        </p:sp>
      </p:grpSp>
      <p:grpSp>
        <p:nvGrpSpPr>
          <p:cNvPr id="3167" name="Group 182"/>
          <p:cNvGrpSpPr/>
          <p:nvPr/>
        </p:nvGrpSpPr>
        <p:grpSpPr>
          <a:xfrm>
            <a:off x="2104560" y="5943600"/>
            <a:ext cx="5302080" cy="860760"/>
            <a:chOff x="2104560" y="5943600"/>
            <a:chExt cx="5302080" cy="860760"/>
          </a:xfrm>
        </p:grpSpPr>
        <p:sp>
          <p:nvSpPr>
            <p:cNvPr id="3168" name="Freeform 183"/>
            <p:cNvSpPr/>
            <p:nvPr/>
          </p:nvSpPr>
          <p:spPr>
            <a:xfrm>
              <a:off x="2104560" y="5946480"/>
              <a:ext cx="5302440" cy="856440"/>
            </a:xfrm>
            <a:custGeom>
              <a:avLst/>
              <a:gdLst/>
              <a:ahLst/>
              <a:rect l="0" t="0" r="r" b="b"/>
              <a:pathLst>
                <a:path w="14729" h="2379">
                  <a:moveTo>
                    <a:pt x="7363" y="2378"/>
                  </a:moveTo>
                  <a:lnTo>
                    <a:pt x="0" y="2378"/>
                  </a:lnTo>
                  <a:lnTo>
                    <a:pt x="0" y="0"/>
                  </a:lnTo>
                  <a:lnTo>
                    <a:pt x="14728" y="0"/>
                  </a:lnTo>
                  <a:lnTo>
                    <a:pt x="14728" y="2378"/>
                  </a:lnTo>
                  <a:lnTo>
                    <a:pt x="7363" y="2378"/>
                  </a:lnTo>
                </a:path>
              </a:pathLst>
            </a:custGeom>
            <a:solidFill>
              <a:srgbClr val="ffffff"/>
            </a:solidFill>
            <a:ln w="15840">
              <a:noFill/>
            </a:ln>
          </p:spPr>
        </p:sp>
        <p:sp>
          <p:nvSpPr>
            <p:cNvPr id="3169" name="Freeform 184"/>
            <p:cNvSpPr/>
            <p:nvPr/>
          </p:nvSpPr>
          <p:spPr>
            <a:xfrm>
              <a:off x="2479320" y="5946480"/>
              <a:ext cx="139680" cy="182520"/>
            </a:xfrm>
            <a:custGeom>
              <a:avLst/>
              <a:gdLst/>
              <a:ahLst/>
              <a:rect l="0" t="0" r="r" b="b"/>
              <a:pathLst>
                <a:path w="388" h="507">
                  <a:moveTo>
                    <a:pt x="384" y="27"/>
                  </a:moveTo>
                  <a:cubicBezTo>
                    <a:pt x="387" y="19"/>
                    <a:pt x="387" y="18"/>
                    <a:pt x="387" y="14"/>
                  </a:cubicBezTo>
                  <a:cubicBezTo>
                    <a:pt x="387" y="6"/>
                    <a:pt x="382" y="0"/>
                    <a:pt x="373" y="0"/>
                  </a:cubicBezTo>
                  <a:cubicBezTo>
                    <a:pt x="365" y="0"/>
                    <a:pt x="360" y="8"/>
                    <a:pt x="357" y="16"/>
                  </a:cubicBezTo>
                  <a:lnTo>
                    <a:pt x="300" y="171"/>
                  </a:lnTo>
                  <a:lnTo>
                    <a:pt x="88" y="171"/>
                  </a:lnTo>
                  <a:lnTo>
                    <a:pt x="30" y="16"/>
                  </a:lnTo>
                  <a:cubicBezTo>
                    <a:pt x="27" y="6"/>
                    <a:pt x="24" y="0"/>
                    <a:pt x="14" y="0"/>
                  </a:cubicBezTo>
                  <a:cubicBezTo>
                    <a:pt x="6" y="0"/>
                    <a:pt x="0" y="6"/>
                    <a:pt x="0" y="14"/>
                  </a:cubicBezTo>
                  <a:cubicBezTo>
                    <a:pt x="0" y="16"/>
                    <a:pt x="0" y="18"/>
                    <a:pt x="5" y="27"/>
                  </a:cubicBezTo>
                  <a:lnTo>
                    <a:pt x="177" y="488"/>
                  </a:lnTo>
                  <a:cubicBezTo>
                    <a:pt x="182" y="499"/>
                    <a:pt x="185" y="506"/>
                    <a:pt x="194" y="506"/>
                  </a:cubicBezTo>
                  <a:cubicBezTo>
                    <a:pt x="204" y="506"/>
                    <a:pt x="207" y="498"/>
                    <a:pt x="208" y="490"/>
                  </a:cubicBezTo>
                  <a:lnTo>
                    <a:pt x="384" y="27"/>
                  </a:lnTo>
                  <a:moveTo>
                    <a:pt x="100" y="200"/>
                  </a:moveTo>
                  <a:lnTo>
                    <a:pt x="289" y="200"/>
                  </a:lnTo>
                  <a:lnTo>
                    <a:pt x="194" y="451"/>
                  </a:lnTo>
                  <a:lnTo>
                    <a:pt x="100" y="200"/>
                  </a:lnTo>
                </a:path>
              </a:pathLst>
            </a:custGeom>
            <a:solidFill>
              <a:srgbClr val="000000"/>
            </a:solidFill>
            <a:ln w="15840">
              <a:noFill/>
            </a:ln>
          </p:spPr>
        </p:sp>
        <p:sp>
          <p:nvSpPr>
            <p:cNvPr id="3170" name="Freeform 185"/>
            <p:cNvSpPr/>
            <p:nvPr/>
          </p:nvSpPr>
          <p:spPr>
            <a:xfrm>
              <a:off x="2624760" y="5949360"/>
              <a:ext cx="206640" cy="173880"/>
            </a:xfrm>
            <a:custGeom>
              <a:avLst/>
              <a:gdLst/>
              <a:ahLst/>
              <a:rect l="0" t="0" r="r" b="b"/>
              <a:pathLst>
                <a:path w="574" h="483">
                  <a:moveTo>
                    <a:pt x="319" y="192"/>
                  </a:moveTo>
                  <a:lnTo>
                    <a:pt x="261" y="51"/>
                  </a:lnTo>
                  <a:cubicBezTo>
                    <a:pt x="257" y="46"/>
                    <a:pt x="257" y="43"/>
                    <a:pt x="257" y="42"/>
                  </a:cubicBezTo>
                  <a:cubicBezTo>
                    <a:pt x="257" y="38"/>
                    <a:pt x="268" y="24"/>
                    <a:pt x="299" y="22"/>
                  </a:cubicBezTo>
                  <a:cubicBezTo>
                    <a:pt x="305" y="21"/>
                    <a:pt x="311" y="21"/>
                    <a:pt x="311" y="8"/>
                  </a:cubicBezTo>
                  <a:cubicBezTo>
                    <a:pt x="311" y="0"/>
                    <a:pt x="303" y="0"/>
                    <a:pt x="302" y="0"/>
                  </a:cubicBezTo>
                  <a:cubicBezTo>
                    <a:pt x="273" y="0"/>
                    <a:pt x="243" y="2"/>
                    <a:pt x="213" y="2"/>
                  </a:cubicBezTo>
                  <a:cubicBezTo>
                    <a:pt x="196" y="2"/>
                    <a:pt x="153" y="0"/>
                    <a:pt x="136" y="0"/>
                  </a:cubicBezTo>
                  <a:cubicBezTo>
                    <a:pt x="131" y="0"/>
                    <a:pt x="123" y="0"/>
                    <a:pt x="123" y="14"/>
                  </a:cubicBezTo>
                  <a:cubicBezTo>
                    <a:pt x="123" y="22"/>
                    <a:pt x="130" y="22"/>
                    <a:pt x="139" y="22"/>
                  </a:cubicBezTo>
                  <a:cubicBezTo>
                    <a:pt x="182" y="22"/>
                    <a:pt x="185" y="29"/>
                    <a:pt x="191" y="45"/>
                  </a:cubicBezTo>
                  <a:lnTo>
                    <a:pt x="273" y="242"/>
                  </a:lnTo>
                  <a:lnTo>
                    <a:pt x="126" y="402"/>
                  </a:lnTo>
                  <a:lnTo>
                    <a:pt x="117" y="410"/>
                  </a:lnTo>
                  <a:cubicBezTo>
                    <a:pt x="84" y="447"/>
                    <a:pt x="51" y="458"/>
                    <a:pt x="16" y="459"/>
                  </a:cubicBezTo>
                  <a:cubicBezTo>
                    <a:pt x="6" y="461"/>
                    <a:pt x="0" y="461"/>
                    <a:pt x="0" y="474"/>
                  </a:cubicBezTo>
                  <a:cubicBezTo>
                    <a:pt x="0" y="475"/>
                    <a:pt x="0" y="482"/>
                    <a:pt x="9" y="482"/>
                  </a:cubicBezTo>
                  <a:cubicBezTo>
                    <a:pt x="30" y="482"/>
                    <a:pt x="52" y="480"/>
                    <a:pt x="74" y="480"/>
                  </a:cubicBezTo>
                  <a:cubicBezTo>
                    <a:pt x="100" y="480"/>
                    <a:pt x="128" y="482"/>
                    <a:pt x="152" y="482"/>
                  </a:cubicBezTo>
                  <a:cubicBezTo>
                    <a:pt x="156" y="482"/>
                    <a:pt x="164" y="482"/>
                    <a:pt x="164" y="467"/>
                  </a:cubicBezTo>
                  <a:cubicBezTo>
                    <a:pt x="164" y="461"/>
                    <a:pt x="158" y="459"/>
                    <a:pt x="156" y="459"/>
                  </a:cubicBezTo>
                  <a:cubicBezTo>
                    <a:pt x="150" y="459"/>
                    <a:pt x="130" y="458"/>
                    <a:pt x="130" y="439"/>
                  </a:cubicBezTo>
                  <a:cubicBezTo>
                    <a:pt x="130" y="427"/>
                    <a:pt x="139" y="416"/>
                    <a:pt x="147" y="407"/>
                  </a:cubicBezTo>
                  <a:lnTo>
                    <a:pt x="218" y="330"/>
                  </a:lnTo>
                  <a:lnTo>
                    <a:pt x="281" y="261"/>
                  </a:lnTo>
                  <a:lnTo>
                    <a:pt x="351" y="429"/>
                  </a:lnTo>
                  <a:cubicBezTo>
                    <a:pt x="354" y="437"/>
                    <a:pt x="355" y="439"/>
                    <a:pt x="355" y="440"/>
                  </a:cubicBezTo>
                  <a:cubicBezTo>
                    <a:pt x="355" y="445"/>
                    <a:pt x="341" y="458"/>
                    <a:pt x="314" y="459"/>
                  </a:cubicBezTo>
                  <a:cubicBezTo>
                    <a:pt x="306" y="461"/>
                    <a:pt x="300" y="461"/>
                    <a:pt x="300" y="474"/>
                  </a:cubicBezTo>
                  <a:cubicBezTo>
                    <a:pt x="300" y="482"/>
                    <a:pt x="308" y="482"/>
                    <a:pt x="311" y="482"/>
                  </a:cubicBezTo>
                  <a:cubicBezTo>
                    <a:pt x="330" y="482"/>
                    <a:pt x="379" y="480"/>
                    <a:pt x="398" y="480"/>
                  </a:cubicBezTo>
                  <a:cubicBezTo>
                    <a:pt x="415" y="480"/>
                    <a:pt x="458" y="482"/>
                    <a:pt x="475" y="482"/>
                  </a:cubicBezTo>
                  <a:cubicBezTo>
                    <a:pt x="480" y="482"/>
                    <a:pt x="490" y="482"/>
                    <a:pt x="490" y="469"/>
                  </a:cubicBezTo>
                  <a:cubicBezTo>
                    <a:pt x="490" y="459"/>
                    <a:pt x="482" y="459"/>
                    <a:pt x="477" y="459"/>
                  </a:cubicBezTo>
                  <a:cubicBezTo>
                    <a:pt x="430" y="459"/>
                    <a:pt x="428" y="458"/>
                    <a:pt x="417" y="429"/>
                  </a:cubicBezTo>
                  <a:cubicBezTo>
                    <a:pt x="390" y="363"/>
                    <a:pt x="343" y="253"/>
                    <a:pt x="327" y="211"/>
                  </a:cubicBezTo>
                  <a:cubicBezTo>
                    <a:pt x="374" y="162"/>
                    <a:pt x="447" y="77"/>
                    <a:pt x="469" y="58"/>
                  </a:cubicBezTo>
                  <a:cubicBezTo>
                    <a:pt x="490" y="42"/>
                    <a:pt x="516" y="24"/>
                    <a:pt x="558" y="22"/>
                  </a:cubicBezTo>
                  <a:cubicBezTo>
                    <a:pt x="567" y="21"/>
                    <a:pt x="573" y="21"/>
                    <a:pt x="573" y="8"/>
                  </a:cubicBezTo>
                  <a:cubicBezTo>
                    <a:pt x="573" y="6"/>
                    <a:pt x="573" y="0"/>
                    <a:pt x="564" y="0"/>
                  </a:cubicBezTo>
                  <a:cubicBezTo>
                    <a:pt x="543" y="0"/>
                    <a:pt x="521" y="2"/>
                    <a:pt x="499" y="2"/>
                  </a:cubicBezTo>
                  <a:cubicBezTo>
                    <a:pt x="474" y="2"/>
                    <a:pt x="447" y="0"/>
                    <a:pt x="422" y="0"/>
                  </a:cubicBezTo>
                  <a:cubicBezTo>
                    <a:pt x="417" y="0"/>
                    <a:pt x="409" y="0"/>
                    <a:pt x="409" y="14"/>
                  </a:cubicBezTo>
                  <a:cubicBezTo>
                    <a:pt x="409" y="19"/>
                    <a:pt x="412" y="21"/>
                    <a:pt x="417" y="22"/>
                  </a:cubicBezTo>
                  <a:cubicBezTo>
                    <a:pt x="423" y="22"/>
                    <a:pt x="445" y="24"/>
                    <a:pt x="445" y="43"/>
                  </a:cubicBezTo>
                  <a:cubicBezTo>
                    <a:pt x="445" y="54"/>
                    <a:pt x="437" y="62"/>
                    <a:pt x="431" y="69"/>
                  </a:cubicBezTo>
                  <a:lnTo>
                    <a:pt x="319" y="192"/>
                  </a:lnTo>
                </a:path>
              </a:pathLst>
            </a:custGeom>
            <a:solidFill>
              <a:srgbClr val="000000"/>
            </a:solidFill>
            <a:ln w="15840">
              <a:noFill/>
            </a:ln>
          </p:spPr>
        </p:sp>
        <p:sp>
          <p:nvSpPr>
            <p:cNvPr id="3171" name="Freeform 186"/>
            <p:cNvSpPr/>
            <p:nvPr/>
          </p:nvSpPr>
          <p:spPr>
            <a:xfrm>
              <a:off x="2832840" y="6042600"/>
              <a:ext cx="53640" cy="120240"/>
            </a:xfrm>
            <a:custGeom>
              <a:avLst/>
              <a:gdLst/>
              <a:ahLst/>
              <a:rect l="0" t="0" r="r" b="b"/>
              <a:pathLst>
                <a:path w="149" h="334">
                  <a:moveTo>
                    <a:pt x="136" y="19"/>
                  </a:moveTo>
                  <a:cubicBezTo>
                    <a:pt x="136" y="11"/>
                    <a:pt x="130" y="0"/>
                    <a:pt x="117" y="0"/>
                  </a:cubicBezTo>
                  <a:cubicBezTo>
                    <a:pt x="103" y="0"/>
                    <a:pt x="88" y="13"/>
                    <a:pt x="88" y="27"/>
                  </a:cubicBezTo>
                  <a:cubicBezTo>
                    <a:pt x="88" y="35"/>
                    <a:pt x="95" y="46"/>
                    <a:pt x="109" y="46"/>
                  </a:cubicBezTo>
                  <a:cubicBezTo>
                    <a:pt x="123" y="46"/>
                    <a:pt x="136" y="32"/>
                    <a:pt x="136" y="19"/>
                  </a:cubicBezTo>
                  <a:moveTo>
                    <a:pt x="36" y="270"/>
                  </a:moveTo>
                  <a:cubicBezTo>
                    <a:pt x="33" y="277"/>
                    <a:pt x="32" y="282"/>
                    <a:pt x="32" y="291"/>
                  </a:cubicBezTo>
                  <a:cubicBezTo>
                    <a:pt x="32" y="314"/>
                    <a:pt x="51" y="333"/>
                    <a:pt x="77" y="333"/>
                  </a:cubicBezTo>
                  <a:cubicBezTo>
                    <a:pt x="128" y="333"/>
                    <a:pt x="148" y="264"/>
                    <a:pt x="148" y="258"/>
                  </a:cubicBezTo>
                  <a:cubicBezTo>
                    <a:pt x="148" y="251"/>
                    <a:pt x="142" y="251"/>
                    <a:pt x="141" y="251"/>
                  </a:cubicBezTo>
                  <a:cubicBezTo>
                    <a:pt x="134" y="251"/>
                    <a:pt x="134" y="254"/>
                    <a:pt x="131" y="259"/>
                  </a:cubicBezTo>
                  <a:cubicBezTo>
                    <a:pt x="120" y="299"/>
                    <a:pt x="98" y="318"/>
                    <a:pt x="79" y="318"/>
                  </a:cubicBezTo>
                  <a:cubicBezTo>
                    <a:pt x="69" y="318"/>
                    <a:pt x="68" y="312"/>
                    <a:pt x="68" y="301"/>
                  </a:cubicBezTo>
                  <a:cubicBezTo>
                    <a:pt x="68" y="290"/>
                    <a:pt x="71" y="282"/>
                    <a:pt x="76" y="270"/>
                  </a:cubicBezTo>
                  <a:cubicBezTo>
                    <a:pt x="81" y="256"/>
                    <a:pt x="85" y="243"/>
                    <a:pt x="92" y="230"/>
                  </a:cubicBezTo>
                  <a:cubicBezTo>
                    <a:pt x="95" y="219"/>
                    <a:pt x="112" y="173"/>
                    <a:pt x="115" y="168"/>
                  </a:cubicBezTo>
                  <a:cubicBezTo>
                    <a:pt x="117" y="163"/>
                    <a:pt x="118" y="157"/>
                    <a:pt x="118" y="152"/>
                  </a:cubicBezTo>
                  <a:cubicBezTo>
                    <a:pt x="118" y="128"/>
                    <a:pt x="98" y="110"/>
                    <a:pt x="71" y="110"/>
                  </a:cubicBezTo>
                  <a:cubicBezTo>
                    <a:pt x="22" y="110"/>
                    <a:pt x="0" y="178"/>
                    <a:pt x="0" y="186"/>
                  </a:cubicBezTo>
                  <a:cubicBezTo>
                    <a:pt x="0" y="192"/>
                    <a:pt x="6" y="192"/>
                    <a:pt x="8" y="192"/>
                  </a:cubicBezTo>
                  <a:cubicBezTo>
                    <a:pt x="16" y="192"/>
                    <a:pt x="16" y="189"/>
                    <a:pt x="17" y="184"/>
                  </a:cubicBezTo>
                  <a:cubicBezTo>
                    <a:pt x="30" y="141"/>
                    <a:pt x="52" y="123"/>
                    <a:pt x="69" y="123"/>
                  </a:cubicBezTo>
                  <a:cubicBezTo>
                    <a:pt x="77" y="123"/>
                    <a:pt x="82" y="128"/>
                    <a:pt x="82" y="141"/>
                  </a:cubicBezTo>
                  <a:cubicBezTo>
                    <a:pt x="82" y="152"/>
                    <a:pt x="79" y="160"/>
                    <a:pt x="66" y="190"/>
                  </a:cubicBezTo>
                  <a:lnTo>
                    <a:pt x="36" y="270"/>
                  </a:lnTo>
                </a:path>
              </a:pathLst>
            </a:custGeom>
            <a:solidFill>
              <a:srgbClr val="000000"/>
            </a:solidFill>
            <a:ln w="15840">
              <a:noFill/>
            </a:ln>
          </p:spPr>
        </p:sp>
        <p:sp>
          <p:nvSpPr>
            <p:cNvPr id="3172" name="Freeform 187"/>
            <p:cNvSpPr/>
            <p:nvPr/>
          </p:nvSpPr>
          <p:spPr>
            <a:xfrm>
              <a:off x="2998440" y="5985720"/>
              <a:ext cx="126000" cy="147960"/>
            </a:xfrm>
            <a:custGeom>
              <a:avLst/>
              <a:gdLst/>
              <a:ahLst/>
              <a:rect l="0" t="0" r="r" b="b"/>
              <a:pathLst>
                <a:path w="350" h="411">
                  <a:moveTo>
                    <a:pt x="324" y="219"/>
                  </a:moveTo>
                  <a:cubicBezTo>
                    <a:pt x="336" y="219"/>
                    <a:pt x="349" y="219"/>
                    <a:pt x="349" y="205"/>
                  </a:cubicBezTo>
                  <a:cubicBezTo>
                    <a:pt x="349" y="190"/>
                    <a:pt x="336" y="190"/>
                    <a:pt x="324" y="190"/>
                  </a:cubicBezTo>
                  <a:lnTo>
                    <a:pt x="28" y="190"/>
                  </a:lnTo>
                  <a:cubicBezTo>
                    <a:pt x="36" y="96"/>
                    <a:pt x="117" y="29"/>
                    <a:pt x="215" y="29"/>
                  </a:cubicBezTo>
                  <a:lnTo>
                    <a:pt x="324" y="29"/>
                  </a:lnTo>
                  <a:cubicBezTo>
                    <a:pt x="336" y="29"/>
                    <a:pt x="349" y="29"/>
                    <a:pt x="349" y="14"/>
                  </a:cubicBezTo>
                  <a:cubicBezTo>
                    <a:pt x="349" y="0"/>
                    <a:pt x="336" y="0"/>
                    <a:pt x="324" y="0"/>
                  </a:cubicBezTo>
                  <a:lnTo>
                    <a:pt x="215" y="0"/>
                  </a:lnTo>
                  <a:cubicBezTo>
                    <a:pt x="95" y="0"/>
                    <a:pt x="0" y="91"/>
                    <a:pt x="0" y="205"/>
                  </a:cubicBezTo>
                  <a:cubicBezTo>
                    <a:pt x="0" y="317"/>
                    <a:pt x="95" y="410"/>
                    <a:pt x="215" y="410"/>
                  </a:cubicBezTo>
                  <a:lnTo>
                    <a:pt x="324" y="410"/>
                  </a:lnTo>
                  <a:cubicBezTo>
                    <a:pt x="336" y="410"/>
                    <a:pt x="349" y="410"/>
                    <a:pt x="349" y="395"/>
                  </a:cubicBezTo>
                  <a:cubicBezTo>
                    <a:pt x="349" y="381"/>
                    <a:pt x="336" y="381"/>
                    <a:pt x="324" y="381"/>
                  </a:cubicBezTo>
                  <a:lnTo>
                    <a:pt x="215" y="381"/>
                  </a:lnTo>
                  <a:cubicBezTo>
                    <a:pt x="117" y="381"/>
                    <a:pt x="36" y="314"/>
                    <a:pt x="28" y="219"/>
                  </a:cubicBezTo>
                  <a:lnTo>
                    <a:pt x="324" y="219"/>
                  </a:lnTo>
                </a:path>
              </a:pathLst>
            </a:custGeom>
            <a:solidFill>
              <a:srgbClr val="000000"/>
            </a:solidFill>
            <a:ln w="15840">
              <a:noFill/>
            </a:ln>
          </p:spPr>
        </p:sp>
        <p:sp>
          <p:nvSpPr>
            <p:cNvPr id="3173" name="Freeform 188"/>
            <p:cNvSpPr/>
            <p:nvPr/>
          </p:nvSpPr>
          <p:spPr>
            <a:xfrm>
              <a:off x="3226320" y="5943600"/>
              <a:ext cx="149400" cy="184680"/>
            </a:xfrm>
            <a:custGeom>
              <a:avLst/>
              <a:gdLst/>
              <a:ahLst/>
              <a:rect l="0" t="0" r="r" b="b"/>
              <a:pathLst>
                <a:path w="415" h="513">
                  <a:moveTo>
                    <a:pt x="414" y="6"/>
                  </a:moveTo>
                  <a:cubicBezTo>
                    <a:pt x="414" y="5"/>
                    <a:pt x="412" y="0"/>
                    <a:pt x="406" y="0"/>
                  </a:cubicBezTo>
                  <a:cubicBezTo>
                    <a:pt x="401" y="0"/>
                    <a:pt x="401" y="0"/>
                    <a:pt x="393" y="11"/>
                  </a:cubicBezTo>
                  <a:lnTo>
                    <a:pt x="360" y="51"/>
                  </a:lnTo>
                  <a:cubicBezTo>
                    <a:pt x="341" y="18"/>
                    <a:pt x="305" y="0"/>
                    <a:pt x="259" y="0"/>
                  </a:cubicBezTo>
                  <a:cubicBezTo>
                    <a:pt x="171" y="0"/>
                    <a:pt x="88" y="82"/>
                    <a:pt x="88" y="166"/>
                  </a:cubicBezTo>
                  <a:cubicBezTo>
                    <a:pt x="88" y="224"/>
                    <a:pt x="125" y="256"/>
                    <a:pt x="160" y="267"/>
                  </a:cubicBezTo>
                  <a:lnTo>
                    <a:pt x="235" y="286"/>
                  </a:lnTo>
                  <a:cubicBezTo>
                    <a:pt x="261" y="293"/>
                    <a:pt x="299" y="304"/>
                    <a:pt x="299" y="362"/>
                  </a:cubicBezTo>
                  <a:cubicBezTo>
                    <a:pt x="299" y="424"/>
                    <a:pt x="242" y="491"/>
                    <a:pt x="174" y="491"/>
                  </a:cubicBezTo>
                  <a:cubicBezTo>
                    <a:pt x="130" y="491"/>
                    <a:pt x="52" y="475"/>
                    <a:pt x="52" y="387"/>
                  </a:cubicBezTo>
                  <a:cubicBezTo>
                    <a:pt x="52" y="371"/>
                    <a:pt x="55" y="354"/>
                    <a:pt x="55" y="350"/>
                  </a:cubicBezTo>
                  <a:cubicBezTo>
                    <a:pt x="57" y="347"/>
                    <a:pt x="57" y="346"/>
                    <a:pt x="57" y="346"/>
                  </a:cubicBezTo>
                  <a:cubicBezTo>
                    <a:pt x="57" y="338"/>
                    <a:pt x="52" y="338"/>
                    <a:pt x="49" y="338"/>
                  </a:cubicBezTo>
                  <a:cubicBezTo>
                    <a:pt x="46" y="338"/>
                    <a:pt x="44" y="338"/>
                    <a:pt x="41" y="339"/>
                  </a:cubicBezTo>
                  <a:cubicBezTo>
                    <a:pt x="39" y="342"/>
                    <a:pt x="0" y="504"/>
                    <a:pt x="0" y="506"/>
                  </a:cubicBezTo>
                  <a:cubicBezTo>
                    <a:pt x="0" y="511"/>
                    <a:pt x="3" y="512"/>
                    <a:pt x="8" y="512"/>
                  </a:cubicBezTo>
                  <a:cubicBezTo>
                    <a:pt x="11" y="512"/>
                    <a:pt x="13" y="512"/>
                    <a:pt x="21" y="503"/>
                  </a:cubicBezTo>
                  <a:lnTo>
                    <a:pt x="54" y="463"/>
                  </a:lnTo>
                  <a:cubicBezTo>
                    <a:pt x="84" y="503"/>
                    <a:pt x="131" y="512"/>
                    <a:pt x="172" y="512"/>
                  </a:cubicBezTo>
                  <a:cubicBezTo>
                    <a:pt x="267" y="512"/>
                    <a:pt x="349" y="419"/>
                    <a:pt x="349" y="331"/>
                  </a:cubicBezTo>
                  <a:cubicBezTo>
                    <a:pt x="349" y="283"/>
                    <a:pt x="325" y="259"/>
                    <a:pt x="314" y="250"/>
                  </a:cubicBezTo>
                  <a:cubicBezTo>
                    <a:pt x="299" y="232"/>
                    <a:pt x="289" y="230"/>
                    <a:pt x="226" y="214"/>
                  </a:cubicBezTo>
                  <a:cubicBezTo>
                    <a:pt x="212" y="210"/>
                    <a:pt x="186" y="202"/>
                    <a:pt x="180" y="202"/>
                  </a:cubicBezTo>
                  <a:cubicBezTo>
                    <a:pt x="161" y="195"/>
                    <a:pt x="137" y="174"/>
                    <a:pt x="137" y="136"/>
                  </a:cubicBezTo>
                  <a:cubicBezTo>
                    <a:pt x="137" y="80"/>
                    <a:pt x="193" y="19"/>
                    <a:pt x="259" y="19"/>
                  </a:cubicBezTo>
                  <a:cubicBezTo>
                    <a:pt x="317" y="19"/>
                    <a:pt x="360" y="50"/>
                    <a:pt x="360" y="130"/>
                  </a:cubicBezTo>
                  <a:cubicBezTo>
                    <a:pt x="360" y="152"/>
                    <a:pt x="357" y="165"/>
                    <a:pt x="357" y="168"/>
                  </a:cubicBezTo>
                  <a:cubicBezTo>
                    <a:pt x="357" y="170"/>
                    <a:pt x="357" y="176"/>
                    <a:pt x="365" y="176"/>
                  </a:cubicBezTo>
                  <a:cubicBezTo>
                    <a:pt x="371" y="176"/>
                    <a:pt x="373" y="173"/>
                    <a:pt x="376" y="162"/>
                  </a:cubicBezTo>
                  <a:lnTo>
                    <a:pt x="414" y="6"/>
                  </a:lnTo>
                </a:path>
              </a:pathLst>
            </a:custGeom>
            <a:solidFill>
              <a:srgbClr val="000000"/>
            </a:solidFill>
            <a:ln w="15840">
              <a:noFill/>
            </a:ln>
          </p:spPr>
        </p:sp>
        <p:sp>
          <p:nvSpPr>
            <p:cNvPr id="3174" name="Freeform 189"/>
            <p:cNvSpPr/>
            <p:nvPr/>
          </p:nvSpPr>
          <p:spPr>
            <a:xfrm>
              <a:off x="3472560" y="595296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175" name="Freeform 190"/>
            <p:cNvSpPr/>
            <p:nvPr/>
          </p:nvSpPr>
          <p:spPr>
            <a:xfrm>
              <a:off x="3542040" y="6008760"/>
              <a:ext cx="82800" cy="117360"/>
            </a:xfrm>
            <a:custGeom>
              <a:avLst/>
              <a:gdLst/>
              <a:ahLst/>
              <a:rect l="0" t="0" r="r" b="b"/>
              <a:pathLst>
                <a:path w="230" h="326">
                  <a:moveTo>
                    <a:pt x="122" y="179"/>
                  </a:moveTo>
                  <a:cubicBezTo>
                    <a:pt x="137" y="182"/>
                    <a:pt x="194" y="194"/>
                    <a:pt x="194" y="245"/>
                  </a:cubicBezTo>
                  <a:cubicBezTo>
                    <a:pt x="194" y="280"/>
                    <a:pt x="171" y="309"/>
                    <a:pt x="115" y="309"/>
                  </a:cubicBezTo>
                  <a:cubicBezTo>
                    <a:pt x="57" y="309"/>
                    <a:pt x="32" y="269"/>
                    <a:pt x="19" y="208"/>
                  </a:cubicBezTo>
                  <a:cubicBezTo>
                    <a:pt x="17" y="200"/>
                    <a:pt x="16" y="197"/>
                    <a:pt x="9" y="197"/>
                  </a:cubicBezTo>
                  <a:cubicBezTo>
                    <a:pt x="0" y="197"/>
                    <a:pt x="0" y="202"/>
                    <a:pt x="0" y="214"/>
                  </a:cubicBezTo>
                  <a:lnTo>
                    <a:pt x="0" y="307"/>
                  </a:lnTo>
                  <a:cubicBezTo>
                    <a:pt x="0" y="320"/>
                    <a:pt x="0" y="325"/>
                    <a:pt x="8" y="325"/>
                  </a:cubicBezTo>
                  <a:cubicBezTo>
                    <a:pt x="11" y="325"/>
                    <a:pt x="13" y="323"/>
                    <a:pt x="25" y="310"/>
                  </a:cubicBezTo>
                  <a:cubicBezTo>
                    <a:pt x="27" y="309"/>
                    <a:pt x="27" y="307"/>
                    <a:pt x="39" y="294"/>
                  </a:cubicBezTo>
                  <a:cubicBezTo>
                    <a:pt x="69" y="323"/>
                    <a:pt x="101" y="325"/>
                    <a:pt x="115" y="325"/>
                  </a:cubicBezTo>
                  <a:cubicBezTo>
                    <a:pt x="196" y="325"/>
                    <a:pt x="229" y="277"/>
                    <a:pt x="229" y="226"/>
                  </a:cubicBezTo>
                  <a:cubicBezTo>
                    <a:pt x="229" y="189"/>
                    <a:pt x="207" y="168"/>
                    <a:pt x="199" y="158"/>
                  </a:cubicBezTo>
                  <a:cubicBezTo>
                    <a:pt x="175" y="136"/>
                    <a:pt x="148" y="131"/>
                    <a:pt x="120" y="125"/>
                  </a:cubicBezTo>
                  <a:cubicBezTo>
                    <a:pt x="81" y="117"/>
                    <a:pt x="33" y="109"/>
                    <a:pt x="33" y="67"/>
                  </a:cubicBezTo>
                  <a:cubicBezTo>
                    <a:pt x="33" y="42"/>
                    <a:pt x="52" y="13"/>
                    <a:pt x="112" y="13"/>
                  </a:cubicBezTo>
                  <a:cubicBezTo>
                    <a:pt x="188" y="13"/>
                    <a:pt x="193" y="77"/>
                    <a:pt x="194" y="99"/>
                  </a:cubicBezTo>
                  <a:cubicBezTo>
                    <a:pt x="194" y="106"/>
                    <a:pt x="201" y="106"/>
                    <a:pt x="202" y="106"/>
                  </a:cubicBezTo>
                  <a:cubicBezTo>
                    <a:pt x="212" y="106"/>
                    <a:pt x="212" y="102"/>
                    <a:pt x="212" y="88"/>
                  </a:cubicBezTo>
                  <a:lnTo>
                    <a:pt x="212" y="18"/>
                  </a:lnTo>
                  <a:cubicBezTo>
                    <a:pt x="212" y="5"/>
                    <a:pt x="212" y="0"/>
                    <a:pt x="204" y="0"/>
                  </a:cubicBezTo>
                  <a:cubicBezTo>
                    <a:pt x="201" y="0"/>
                    <a:pt x="199" y="0"/>
                    <a:pt x="190" y="8"/>
                  </a:cubicBezTo>
                  <a:cubicBezTo>
                    <a:pt x="188" y="11"/>
                    <a:pt x="180" y="18"/>
                    <a:pt x="177" y="19"/>
                  </a:cubicBezTo>
                  <a:cubicBezTo>
                    <a:pt x="152" y="0"/>
                    <a:pt x="122" y="0"/>
                    <a:pt x="112" y="0"/>
                  </a:cubicBezTo>
                  <a:cubicBezTo>
                    <a:pt x="27" y="0"/>
                    <a:pt x="0" y="48"/>
                    <a:pt x="0" y="86"/>
                  </a:cubicBezTo>
                  <a:cubicBezTo>
                    <a:pt x="0" y="112"/>
                    <a:pt x="11" y="131"/>
                    <a:pt x="30" y="147"/>
                  </a:cubicBezTo>
                  <a:cubicBezTo>
                    <a:pt x="52" y="165"/>
                    <a:pt x="73" y="170"/>
                    <a:pt x="122" y="179"/>
                  </a:cubicBezTo>
                </a:path>
              </a:pathLst>
            </a:custGeom>
            <a:solidFill>
              <a:srgbClr val="000000"/>
            </a:solidFill>
            <a:ln w="15840">
              <a:noFill/>
            </a:ln>
          </p:spPr>
        </p:sp>
        <p:sp>
          <p:nvSpPr>
            <p:cNvPr id="3176" name="Freeform 191"/>
            <p:cNvSpPr/>
            <p:nvPr/>
          </p:nvSpPr>
          <p:spPr>
            <a:xfrm>
              <a:off x="3722040" y="600876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177" name="Freeform 192"/>
            <p:cNvSpPr/>
            <p:nvPr/>
          </p:nvSpPr>
          <p:spPr>
            <a:xfrm>
              <a:off x="3834360" y="601056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178" name="Freeform 193"/>
            <p:cNvSpPr/>
            <p:nvPr/>
          </p:nvSpPr>
          <p:spPr>
            <a:xfrm>
              <a:off x="3975840" y="6008760"/>
              <a:ext cx="113400" cy="117360"/>
            </a:xfrm>
            <a:custGeom>
              <a:avLst/>
              <a:gdLst/>
              <a:ahLst/>
              <a:rect l="0" t="0" r="r" b="b"/>
              <a:pathLst>
                <a:path w="315" h="326">
                  <a:moveTo>
                    <a:pt x="204" y="262"/>
                  </a:moveTo>
                  <a:cubicBezTo>
                    <a:pt x="205" y="291"/>
                    <a:pt x="224" y="320"/>
                    <a:pt x="257" y="320"/>
                  </a:cubicBezTo>
                  <a:cubicBezTo>
                    <a:pt x="272" y="320"/>
                    <a:pt x="314" y="310"/>
                    <a:pt x="314" y="253"/>
                  </a:cubicBezTo>
                  <a:lnTo>
                    <a:pt x="314" y="214"/>
                  </a:lnTo>
                  <a:lnTo>
                    <a:pt x="297" y="214"/>
                  </a:lnTo>
                  <a:lnTo>
                    <a:pt x="297" y="253"/>
                  </a:lnTo>
                  <a:cubicBezTo>
                    <a:pt x="297" y="294"/>
                    <a:pt x="280" y="299"/>
                    <a:pt x="272" y="299"/>
                  </a:cubicBezTo>
                  <a:cubicBezTo>
                    <a:pt x="250" y="299"/>
                    <a:pt x="246" y="267"/>
                    <a:pt x="246" y="264"/>
                  </a:cubicBezTo>
                  <a:lnTo>
                    <a:pt x="246" y="122"/>
                  </a:lnTo>
                  <a:cubicBezTo>
                    <a:pt x="246" y="93"/>
                    <a:pt x="246" y="66"/>
                    <a:pt x="221" y="38"/>
                  </a:cubicBezTo>
                  <a:cubicBezTo>
                    <a:pt x="194" y="11"/>
                    <a:pt x="160" y="0"/>
                    <a:pt x="126" y="0"/>
                  </a:cubicBezTo>
                  <a:cubicBezTo>
                    <a:pt x="68" y="0"/>
                    <a:pt x="21" y="34"/>
                    <a:pt x="21" y="80"/>
                  </a:cubicBezTo>
                  <a:cubicBezTo>
                    <a:pt x="21" y="101"/>
                    <a:pt x="35" y="114"/>
                    <a:pt x="52" y="114"/>
                  </a:cubicBezTo>
                  <a:cubicBezTo>
                    <a:pt x="73" y="114"/>
                    <a:pt x="84" y="99"/>
                    <a:pt x="84" y="80"/>
                  </a:cubicBezTo>
                  <a:cubicBezTo>
                    <a:pt x="84" y="72"/>
                    <a:pt x="81" y="48"/>
                    <a:pt x="49" y="48"/>
                  </a:cubicBezTo>
                  <a:cubicBezTo>
                    <a:pt x="68" y="24"/>
                    <a:pt x="101" y="16"/>
                    <a:pt x="125" y="16"/>
                  </a:cubicBezTo>
                  <a:cubicBezTo>
                    <a:pt x="158" y="16"/>
                    <a:pt x="197" y="43"/>
                    <a:pt x="197" y="106"/>
                  </a:cubicBezTo>
                  <a:lnTo>
                    <a:pt x="197" y="133"/>
                  </a:lnTo>
                  <a:cubicBezTo>
                    <a:pt x="163" y="134"/>
                    <a:pt x="114" y="136"/>
                    <a:pt x="69" y="157"/>
                  </a:cubicBezTo>
                  <a:cubicBezTo>
                    <a:pt x="17" y="181"/>
                    <a:pt x="0" y="218"/>
                    <a:pt x="0" y="250"/>
                  </a:cubicBezTo>
                  <a:cubicBezTo>
                    <a:pt x="0" y="307"/>
                    <a:pt x="68" y="325"/>
                    <a:pt x="112" y="325"/>
                  </a:cubicBezTo>
                  <a:cubicBezTo>
                    <a:pt x="158" y="325"/>
                    <a:pt x="190" y="296"/>
                    <a:pt x="204" y="262"/>
                  </a:cubicBezTo>
                  <a:moveTo>
                    <a:pt x="197" y="147"/>
                  </a:moveTo>
                  <a:lnTo>
                    <a:pt x="197" y="218"/>
                  </a:lnTo>
                  <a:cubicBezTo>
                    <a:pt x="197" y="285"/>
                    <a:pt x="148" y="309"/>
                    <a:pt x="117" y="309"/>
                  </a:cubicBezTo>
                  <a:cubicBezTo>
                    <a:pt x="82" y="309"/>
                    <a:pt x="54" y="283"/>
                    <a:pt x="54" y="248"/>
                  </a:cubicBezTo>
                  <a:cubicBezTo>
                    <a:pt x="54" y="210"/>
                    <a:pt x="84" y="150"/>
                    <a:pt x="197" y="147"/>
                  </a:cubicBezTo>
                </a:path>
              </a:pathLst>
            </a:custGeom>
            <a:solidFill>
              <a:srgbClr val="000000"/>
            </a:solidFill>
            <a:ln w="15840">
              <a:noFill/>
            </a:ln>
          </p:spPr>
        </p:sp>
        <p:sp>
          <p:nvSpPr>
            <p:cNvPr id="3179" name="Freeform 194"/>
            <p:cNvSpPr/>
            <p:nvPr/>
          </p:nvSpPr>
          <p:spPr>
            <a:xfrm>
              <a:off x="4096800" y="5946480"/>
              <a:ext cx="124200" cy="179640"/>
            </a:xfrm>
            <a:custGeom>
              <a:avLst/>
              <a:gdLst/>
              <a:ahLst/>
              <a:rect l="0" t="0" r="r" b="b"/>
              <a:pathLst>
                <a:path w="345" h="499">
                  <a:moveTo>
                    <a:pt x="101" y="224"/>
                  </a:moveTo>
                  <a:lnTo>
                    <a:pt x="101" y="0"/>
                  </a:lnTo>
                  <a:lnTo>
                    <a:pt x="0" y="8"/>
                  </a:lnTo>
                  <a:lnTo>
                    <a:pt x="0" y="30"/>
                  </a:lnTo>
                  <a:cubicBezTo>
                    <a:pt x="49" y="30"/>
                    <a:pt x="54" y="35"/>
                    <a:pt x="54" y="69"/>
                  </a:cubicBezTo>
                  <a:lnTo>
                    <a:pt x="54" y="490"/>
                  </a:lnTo>
                  <a:lnTo>
                    <a:pt x="71" y="490"/>
                  </a:lnTo>
                  <a:cubicBezTo>
                    <a:pt x="73" y="488"/>
                    <a:pt x="77" y="479"/>
                    <a:pt x="96" y="447"/>
                  </a:cubicBezTo>
                  <a:cubicBezTo>
                    <a:pt x="107" y="463"/>
                    <a:pt x="137" y="498"/>
                    <a:pt x="188" y="498"/>
                  </a:cubicBezTo>
                  <a:cubicBezTo>
                    <a:pt x="272" y="498"/>
                    <a:pt x="344" y="429"/>
                    <a:pt x="344" y="338"/>
                  </a:cubicBezTo>
                  <a:cubicBezTo>
                    <a:pt x="344" y="248"/>
                    <a:pt x="275" y="178"/>
                    <a:pt x="196" y="178"/>
                  </a:cubicBezTo>
                  <a:cubicBezTo>
                    <a:pt x="142" y="178"/>
                    <a:pt x="112" y="211"/>
                    <a:pt x="101" y="224"/>
                  </a:cubicBezTo>
                  <a:moveTo>
                    <a:pt x="103" y="410"/>
                  </a:moveTo>
                  <a:lnTo>
                    <a:pt x="103" y="264"/>
                  </a:lnTo>
                  <a:cubicBezTo>
                    <a:pt x="103" y="250"/>
                    <a:pt x="103" y="250"/>
                    <a:pt x="111" y="238"/>
                  </a:cubicBezTo>
                  <a:cubicBezTo>
                    <a:pt x="137" y="198"/>
                    <a:pt x="175" y="194"/>
                    <a:pt x="193" y="194"/>
                  </a:cubicBezTo>
                  <a:cubicBezTo>
                    <a:pt x="224" y="194"/>
                    <a:pt x="250" y="211"/>
                    <a:pt x="265" y="238"/>
                  </a:cubicBezTo>
                  <a:cubicBezTo>
                    <a:pt x="284" y="267"/>
                    <a:pt x="286" y="307"/>
                    <a:pt x="286" y="336"/>
                  </a:cubicBezTo>
                  <a:cubicBezTo>
                    <a:pt x="286" y="363"/>
                    <a:pt x="284" y="405"/>
                    <a:pt x="264" y="437"/>
                  </a:cubicBezTo>
                  <a:cubicBezTo>
                    <a:pt x="250" y="458"/>
                    <a:pt x="223" y="482"/>
                    <a:pt x="185" y="482"/>
                  </a:cubicBezTo>
                  <a:cubicBezTo>
                    <a:pt x="155" y="482"/>
                    <a:pt x="130" y="464"/>
                    <a:pt x="112" y="439"/>
                  </a:cubicBezTo>
                  <a:cubicBezTo>
                    <a:pt x="103" y="424"/>
                    <a:pt x="103" y="423"/>
                    <a:pt x="103" y="410"/>
                  </a:cubicBezTo>
                </a:path>
              </a:pathLst>
            </a:custGeom>
            <a:solidFill>
              <a:srgbClr val="000000"/>
            </a:solidFill>
            <a:ln w="15840">
              <a:noFill/>
            </a:ln>
          </p:spPr>
        </p:sp>
        <p:sp>
          <p:nvSpPr>
            <p:cNvPr id="3180" name="Freeform 195"/>
            <p:cNvSpPr/>
            <p:nvPr/>
          </p:nvSpPr>
          <p:spPr>
            <a:xfrm>
              <a:off x="4237200" y="5946480"/>
              <a:ext cx="56520" cy="176760"/>
            </a:xfrm>
            <a:custGeom>
              <a:avLst/>
              <a:gdLst/>
              <a:ahLst/>
              <a:rect l="0" t="0" r="r" b="b"/>
              <a:pathLst>
                <a:path w="157" h="491">
                  <a:moveTo>
                    <a:pt x="101" y="0"/>
                  </a:moveTo>
                  <a:lnTo>
                    <a:pt x="0" y="8"/>
                  </a:lnTo>
                  <a:lnTo>
                    <a:pt x="0" y="30"/>
                  </a:lnTo>
                  <a:cubicBezTo>
                    <a:pt x="49" y="30"/>
                    <a:pt x="55" y="35"/>
                    <a:pt x="55" y="69"/>
                  </a:cubicBezTo>
                  <a:lnTo>
                    <a:pt x="55" y="435"/>
                  </a:lnTo>
                  <a:cubicBezTo>
                    <a:pt x="55" y="467"/>
                    <a:pt x="47" y="467"/>
                    <a:pt x="0" y="467"/>
                  </a:cubicBezTo>
                  <a:lnTo>
                    <a:pt x="0" y="490"/>
                  </a:lnTo>
                  <a:cubicBezTo>
                    <a:pt x="24" y="488"/>
                    <a:pt x="60" y="488"/>
                    <a:pt x="77" y="488"/>
                  </a:cubicBezTo>
                  <a:cubicBezTo>
                    <a:pt x="95" y="488"/>
                    <a:pt x="130" y="488"/>
                    <a:pt x="156" y="490"/>
                  </a:cubicBezTo>
                  <a:lnTo>
                    <a:pt x="156" y="467"/>
                  </a:lnTo>
                  <a:cubicBezTo>
                    <a:pt x="109" y="467"/>
                    <a:pt x="101" y="467"/>
                    <a:pt x="101" y="435"/>
                  </a:cubicBezTo>
                  <a:lnTo>
                    <a:pt x="101" y="0"/>
                  </a:lnTo>
                </a:path>
              </a:pathLst>
            </a:custGeom>
            <a:solidFill>
              <a:srgbClr val="000000"/>
            </a:solidFill>
            <a:ln w="15840">
              <a:noFill/>
            </a:ln>
          </p:spPr>
        </p:sp>
        <p:sp>
          <p:nvSpPr>
            <p:cNvPr id="3181" name="Freeform 196"/>
            <p:cNvSpPr/>
            <p:nvPr/>
          </p:nvSpPr>
          <p:spPr>
            <a:xfrm>
              <a:off x="4305600" y="600876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182" name="Freeform 197"/>
            <p:cNvSpPr/>
            <p:nvPr/>
          </p:nvSpPr>
          <p:spPr>
            <a:xfrm>
              <a:off x="4417560" y="5946480"/>
              <a:ext cx="124200" cy="179640"/>
            </a:xfrm>
            <a:custGeom>
              <a:avLst/>
              <a:gdLst/>
              <a:ahLst/>
              <a:rect l="0" t="0" r="r" b="b"/>
              <a:pathLst>
                <a:path w="345" h="499">
                  <a:moveTo>
                    <a:pt x="242" y="451"/>
                  </a:moveTo>
                  <a:lnTo>
                    <a:pt x="242" y="498"/>
                  </a:lnTo>
                  <a:lnTo>
                    <a:pt x="344" y="490"/>
                  </a:lnTo>
                  <a:lnTo>
                    <a:pt x="344" y="467"/>
                  </a:lnTo>
                  <a:cubicBezTo>
                    <a:pt x="295" y="467"/>
                    <a:pt x="289" y="463"/>
                    <a:pt x="289" y="429"/>
                  </a:cubicBezTo>
                  <a:lnTo>
                    <a:pt x="289" y="0"/>
                  </a:lnTo>
                  <a:lnTo>
                    <a:pt x="190" y="8"/>
                  </a:lnTo>
                  <a:lnTo>
                    <a:pt x="190" y="30"/>
                  </a:lnTo>
                  <a:cubicBezTo>
                    <a:pt x="237" y="30"/>
                    <a:pt x="243" y="35"/>
                    <a:pt x="243" y="69"/>
                  </a:cubicBezTo>
                  <a:lnTo>
                    <a:pt x="243" y="221"/>
                  </a:lnTo>
                  <a:cubicBezTo>
                    <a:pt x="223" y="197"/>
                    <a:pt x="193" y="178"/>
                    <a:pt x="155" y="178"/>
                  </a:cubicBezTo>
                  <a:cubicBezTo>
                    <a:pt x="73" y="178"/>
                    <a:pt x="0" y="246"/>
                    <a:pt x="0" y="338"/>
                  </a:cubicBezTo>
                  <a:cubicBezTo>
                    <a:pt x="0" y="427"/>
                    <a:pt x="68" y="498"/>
                    <a:pt x="148" y="498"/>
                  </a:cubicBezTo>
                  <a:cubicBezTo>
                    <a:pt x="193" y="498"/>
                    <a:pt x="224" y="474"/>
                    <a:pt x="242" y="451"/>
                  </a:cubicBezTo>
                  <a:moveTo>
                    <a:pt x="242" y="262"/>
                  </a:moveTo>
                  <a:lnTo>
                    <a:pt x="242" y="407"/>
                  </a:lnTo>
                  <a:cubicBezTo>
                    <a:pt x="242" y="419"/>
                    <a:pt x="242" y="421"/>
                    <a:pt x="234" y="432"/>
                  </a:cubicBezTo>
                  <a:cubicBezTo>
                    <a:pt x="213" y="466"/>
                    <a:pt x="182" y="482"/>
                    <a:pt x="152" y="482"/>
                  </a:cubicBezTo>
                  <a:cubicBezTo>
                    <a:pt x="120" y="482"/>
                    <a:pt x="95" y="464"/>
                    <a:pt x="77" y="437"/>
                  </a:cubicBezTo>
                  <a:cubicBezTo>
                    <a:pt x="60" y="408"/>
                    <a:pt x="58" y="368"/>
                    <a:pt x="58" y="339"/>
                  </a:cubicBezTo>
                  <a:cubicBezTo>
                    <a:pt x="58" y="312"/>
                    <a:pt x="60" y="270"/>
                    <a:pt x="79" y="238"/>
                  </a:cubicBezTo>
                  <a:cubicBezTo>
                    <a:pt x="95" y="216"/>
                    <a:pt x="120" y="194"/>
                    <a:pt x="158" y="194"/>
                  </a:cubicBezTo>
                  <a:cubicBezTo>
                    <a:pt x="183" y="194"/>
                    <a:pt x="212" y="203"/>
                    <a:pt x="234" y="235"/>
                  </a:cubicBezTo>
                  <a:cubicBezTo>
                    <a:pt x="242" y="248"/>
                    <a:pt x="242" y="250"/>
                    <a:pt x="242" y="262"/>
                  </a:cubicBezTo>
                </a:path>
              </a:pathLst>
            </a:custGeom>
            <a:solidFill>
              <a:srgbClr val="000000"/>
            </a:solidFill>
            <a:ln w="15840">
              <a:noFill/>
            </a:ln>
          </p:spPr>
        </p:sp>
        <p:sp>
          <p:nvSpPr>
            <p:cNvPr id="3183" name="Freeform 198"/>
            <p:cNvSpPr/>
            <p:nvPr/>
          </p:nvSpPr>
          <p:spPr>
            <a:xfrm>
              <a:off x="4641480" y="6008760"/>
              <a:ext cx="113400" cy="117360"/>
            </a:xfrm>
            <a:custGeom>
              <a:avLst/>
              <a:gdLst/>
              <a:ahLst/>
              <a:rect l="0" t="0" r="r" b="b"/>
              <a:pathLst>
                <a:path w="315" h="326">
                  <a:moveTo>
                    <a:pt x="202" y="262"/>
                  </a:moveTo>
                  <a:cubicBezTo>
                    <a:pt x="205" y="291"/>
                    <a:pt x="224" y="320"/>
                    <a:pt x="257" y="320"/>
                  </a:cubicBezTo>
                  <a:cubicBezTo>
                    <a:pt x="272" y="320"/>
                    <a:pt x="314" y="310"/>
                    <a:pt x="314" y="253"/>
                  </a:cubicBezTo>
                  <a:lnTo>
                    <a:pt x="314" y="214"/>
                  </a:lnTo>
                  <a:lnTo>
                    <a:pt x="297" y="214"/>
                  </a:lnTo>
                  <a:lnTo>
                    <a:pt x="297" y="253"/>
                  </a:lnTo>
                  <a:cubicBezTo>
                    <a:pt x="297" y="294"/>
                    <a:pt x="280" y="299"/>
                    <a:pt x="272" y="299"/>
                  </a:cubicBezTo>
                  <a:cubicBezTo>
                    <a:pt x="250" y="299"/>
                    <a:pt x="246" y="267"/>
                    <a:pt x="246" y="264"/>
                  </a:cubicBezTo>
                  <a:lnTo>
                    <a:pt x="246" y="122"/>
                  </a:lnTo>
                  <a:cubicBezTo>
                    <a:pt x="246" y="93"/>
                    <a:pt x="246" y="66"/>
                    <a:pt x="221" y="38"/>
                  </a:cubicBezTo>
                  <a:cubicBezTo>
                    <a:pt x="194" y="11"/>
                    <a:pt x="160" y="0"/>
                    <a:pt x="125" y="0"/>
                  </a:cubicBezTo>
                  <a:cubicBezTo>
                    <a:pt x="68" y="0"/>
                    <a:pt x="21" y="34"/>
                    <a:pt x="21" y="80"/>
                  </a:cubicBezTo>
                  <a:cubicBezTo>
                    <a:pt x="21" y="101"/>
                    <a:pt x="35" y="114"/>
                    <a:pt x="52" y="114"/>
                  </a:cubicBezTo>
                  <a:cubicBezTo>
                    <a:pt x="71" y="114"/>
                    <a:pt x="84" y="99"/>
                    <a:pt x="84" y="80"/>
                  </a:cubicBezTo>
                  <a:cubicBezTo>
                    <a:pt x="84" y="72"/>
                    <a:pt x="81" y="48"/>
                    <a:pt x="49" y="48"/>
                  </a:cubicBezTo>
                  <a:cubicBezTo>
                    <a:pt x="68" y="24"/>
                    <a:pt x="101" y="16"/>
                    <a:pt x="125" y="16"/>
                  </a:cubicBezTo>
                  <a:cubicBezTo>
                    <a:pt x="158" y="16"/>
                    <a:pt x="197" y="43"/>
                    <a:pt x="197" y="106"/>
                  </a:cubicBezTo>
                  <a:lnTo>
                    <a:pt x="197" y="133"/>
                  </a:lnTo>
                  <a:cubicBezTo>
                    <a:pt x="163" y="134"/>
                    <a:pt x="114" y="136"/>
                    <a:pt x="69" y="157"/>
                  </a:cubicBezTo>
                  <a:cubicBezTo>
                    <a:pt x="17" y="181"/>
                    <a:pt x="0" y="218"/>
                    <a:pt x="0" y="250"/>
                  </a:cubicBezTo>
                  <a:cubicBezTo>
                    <a:pt x="0" y="307"/>
                    <a:pt x="68" y="325"/>
                    <a:pt x="112" y="325"/>
                  </a:cubicBezTo>
                  <a:cubicBezTo>
                    <a:pt x="158" y="325"/>
                    <a:pt x="190" y="296"/>
                    <a:pt x="202" y="262"/>
                  </a:cubicBezTo>
                  <a:moveTo>
                    <a:pt x="197" y="147"/>
                  </a:moveTo>
                  <a:lnTo>
                    <a:pt x="197" y="218"/>
                  </a:lnTo>
                  <a:cubicBezTo>
                    <a:pt x="197" y="285"/>
                    <a:pt x="148" y="309"/>
                    <a:pt x="117" y="309"/>
                  </a:cubicBezTo>
                  <a:cubicBezTo>
                    <a:pt x="82" y="309"/>
                    <a:pt x="54" y="283"/>
                    <a:pt x="54" y="248"/>
                  </a:cubicBezTo>
                  <a:cubicBezTo>
                    <a:pt x="54" y="210"/>
                    <a:pt x="84" y="150"/>
                    <a:pt x="197" y="147"/>
                  </a:cubicBezTo>
                </a:path>
              </a:pathLst>
            </a:custGeom>
            <a:solidFill>
              <a:srgbClr val="000000"/>
            </a:solidFill>
            <a:ln w="15840">
              <a:noFill/>
            </a:ln>
          </p:spPr>
        </p:sp>
        <p:sp>
          <p:nvSpPr>
            <p:cNvPr id="3184" name="Freeform 199"/>
            <p:cNvSpPr/>
            <p:nvPr/>
          </p:nvSpPr>
          <p:spPr>
            <a:xfrm>
              <a:off x="4761000" y="5966640"/>
              <a:ext cx="78840" cy="159480"/>
            </a:xfrm>
            <a:custGeom>
              <a:avLst/>
              <a:gdLst/>
              <a:ahLst/>
              <a:rect l="0" t="0" r="r" b="b"/>
              <a:pathLst>
                <a:path w="219" h="443">
                  <a:moveTo>
                    <a:pt x="107" y="152"/>
                  </a:moveTo>
                  <a:lnTo>
                    <a:pt x="207" y="152"/>
                  </a:lnTo>
                  <a:lnTo>
                    <a:pt x="207" y="130"/>
                  </a:lnTo>
                  <a:lnTo>
                    <a:pt x="107" y="130"/>
                  </a:lnTo>
                  <a:lnTo>
                    <a:pt x="107" y="0"/>
                  </a:lnTo>
                  <a:lnTo>
                    <a:pt x="90" y="0"/>
                  </a:lnTo>
                  <a:cubicBezTo>
                    <a:pt x="90" y="58"/>
                    <a:pt x="68" y="133"/>
                    <a:pt x="0" y="136"/>
                  </a:cubicBezTo>
                  <a:lnTo>
                    <a:pt x="0" y="152"/>
                  </a:lnTo>
                  <a:lnTo>
                    <a:pt x="60" y="152"/>
                  </a:lnTo>
                  <a:lnTo>
                    <a:pt x="60" y="346"/>
                  </a:lnTo>
                  <a:cubicBezTo>
                    <a:pt x="60" y="434"/>
                    <a:pt x="125" y="442"/>
                    <a:pt x="150" y="442"/>
                  </a:cubicBezTo>
                  <a:cubicBezTo>
                    <a:pt x="199" y="442"/>
                    <a:pt x="218" y="392"/>
                    <a:pt x="218" y="346"/>
                  </a:cubicBezTo>
                  <a:lnTo>
                    <a:pt x="218" y="306"/>
                  </a:lnTo>
                  <a:lnTo>
                    <a:pt x="201" y="306"/>
                  </a:lnTo>
                  <a:lnTo>
                    <a:pt x="201" y="346"/>
                  </a:lnTo>
                  <a:cubicBezTo>
                    <a:pt x="201" y="397"/>
                    <a:pt x="180" y="424"/>
                    <a:pt x="155" y="424"/>
                  </a:cubicBezTo>
                  <a:cubicBezTo>
                    <a:pt x="107" y="424"/>
                    <a:pt x="107" y="360"/>
                    <a:pt x="107" y="347"/>
                  </a:cubicBezTo>
                  <a:lnTo>
                    <a:pt x="107" y="152"/>
                  </a:lnTo>
                </a:path>
              </a:pathLst>
            </a:custGeom>
            <a:solidFill>
              <a:srgbClr val="000000"/>
            </a:solidFill>
            <a:ln w="15840">
              <a:noFill/>
            </a:ln>
          </p:spPr>
        </p:sp>
        <p:sp>
          <p:nvSpPr>
            <p:cNvPr id="3185" name="Freeform 200"/>
            <p:cNvSpPr/>
            <p:nvPr/>
          </p:nvSpPr>
          <p:spPr>
            <a:xfrm>
              <a:off x="4943520" y="5946480"/>
              <a:ext cx="124200" cy="179640"/>
            </a:xfrm>
            <a:custGeom>
              <a:avLst/>
              <a:gdLst/>
              <a:ahLst/>
              <a:rect l="0" t="0" r="r" b="b"/>
              <a:pathLst>
                <a:path w="345" h="499">
                  <a:moveTo>
                    <a:pt x="101" y="224"/>
                  </a:moveTo>
                  <a:lnTo>
                    <a:pt x="101" y="0"/>
                  </a:lnTo>
                  <a:lnTo>
                    <a:pt x="0" y="8"/>
                  </a:lnTo>
                  <a:lnTo>
                    <a:pt x="0" y="30"/>
                  </a:lnTo>
                  <a:cubicBezTo>
                    <a:pt x="49" y="30"/>
                    <a:pt x="54" y="35"/>
                    <a:pt x="54" y="69"/>
                  </a:cubicBezTo>
                  <a:lnTo>
                    <a:pt x="54" y="490"/>
                  </a:lnTo>
                  <a:lnTo>
                    <a:pt x="71" y="490"/>
                  </a:lnTo>
                  <a:cubicBezTo>
                    <a:pt x="73" y="488"/>
                    <a:pt x="77" y="479"/>
                    <a:pt x="96" y="447"/>
                  </a:cubicBezTo>
                  <a:cubicBezTo>
                    <a:pt x="107" y="463"/>
                    <a:pt x="136" y="498"/>
                    <a:pt x="188" y="498"/>
                  </a:cubicBezTo>
                  <a:cubicBezTo>
                    <a:pt x="272" y="498"/>
                    <a:pt x="344" y="429"/>
                    <a:pt x="344" y="338"/>
                  </a:cubicBezTo>
                  <a:cubicBezTo>
                    <a:pt x="344" y="248"/>
                    <a:pt x="275" y="178"/>
                    <a:pt x="196" y="178"/>
                  </a:cubicBezTo>
                  <a:cubicBezTo>
                    <a:pt x="142" y="178"/>
                    <a:pt x="112" y="211"/>
                    <a:pt x="101" y="224"/>
                  </a:cubicBezTo>
                  <a:moveTo>
                    <a:pt x="103" y="410"/>
                  </a:moveTo>
                  <a:lnTo>
                    <a:pt x="103" y="264"/>
                  </a:lnTo>
                  <a:cubicBezTo>
                    <a:pt x="103" y="250"/>
                    <a:pt x="103" y="250"/>
                    <a:pt x="111" y="238"/>
                  </a:cubicBezTo>
                  <a:cubicBezTo>
                    <a:pt x="137" y="198"/>
                    <a:pt x="175" y="194"/>
                    <a:pt x="193" y="194"/>
                  </a:cubicBezTo>
                  <a:cubicBezTo>
                    <a:pt x="224" y="194"/>
                    <a:pt x="250" y="211"/>
                    <a:pt x="265" y="238"/>
                  </a:cubicBezTo>
                  <a:cubicBezTo>
                    <a:pt x="284" y="267"/>
                    <a:pt x="286" y="307"/>
                    <a:pt x="286" y="336"/>
                  </a:cubicBezTo>
                  <a:cubicBezTo>
                    <a:pt x="286" y="363"/>
                    <a:pt x="284" y="405"/>
                    <a:pt x="264" y="437"/>
                  </a:cubicBezTo>
                  <a:cubicBezTo>
                    <a:pt x="250" y="458"/>
                    <a:pt x="223" y="482"/>
                    <a:pt x="185" y="482"/>
                  </a:cubicBezTo>
                  <a:cubicBezTo>
                    <a:pt x="155" y="482"/>
                    <a:pt x="130" y="464"/>
                    <a:pt x="112" y="439"/>
                  </a:cubicBezTo>
                  <a:cubicBezTo>
                    <a:pt x="103" y="424"/>
                    <a:pt x="103" y="423"/>
                    <a:pt x="103" y="410"/>
                  </a:cubicBezTo>
                </a:path>
              </a:pathLst>
            </a:custGeom>
            <a:solidFill>
              <a:srgbClr val="000000"/>
            </a:solidFill>
            <a:ln w="15840">
              <a:noFill/>
            </a:ln>
          </p:spPr>
        </p:sp>
        <p:sp>
          <p:nvSpPr>
            <p:cNvPr id="3186" name="Freeform 201"/>
            <p:cNvSpPr/>
            <p:nvPr/>
          </p:nvSpPr>
          <p:spPr>
            <a:xfrm>
              <a:off x="5089680" y="600876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187" name="Freeform 202"/>
            <p:cNvSpPr/>
            <p:nvPr/>
          </p:nvSpPr>
          <p:spPr>
            <a:xfrm>
              <a:off x="5200560" y="6007680"/>
              <a:ext cx="115200" cy="168120"/>
            </a:xfrm>
            <a:custGeom>
              <a:avLst/>
              <a:gdLst/>
              <a:ahLst/>
              <a:rect l="0" t="0" r="r" b="b"/>
              <a:pathLst>
                <a:path w="320" h="467">
                  <a:moveTo>
                    <a:pt x="136" y="198"/>
                  </a:moveTo>
                  <a:cubicBezTo>
                    <a:pt x="74" y="198"/>
                    <a:pt x="74" y="128"/>
                    <a:pt x="74" y="112"/>
                  </a:cubicBezTo>
                  <a:cubicBezTo>
                    <a:pt x="74" y="93"/>
                    <a:pt x="76" y="70"/>
                    <a:pt x="85" y="53"/>
                  </a:cubicBezTo>
                  <a:cubicBezTo>
                    <a:pt x="92" y="43"/>
                    <a:pt x="107" y="24"/>
                    <a:pt x="136" y="24"/>
                  </a:cubicBezTo>
                  <a:cubicBezTo>
                    <a:pt x="196" y="24"/>
                    <a:pt x="196" y="94"/>
                    <a:pt x="196" y="110"/>
                  </a:cubicBezTo>
                  <a:cubicBezTo>
                    <a:pt x="196" y="130"/>
                    <a:pt x="196" y="152"/>
                    <a:pt x="185" y="170"/>
                  </a:cubicBezTo>
                  <a:cubicBezTo>
                    <a:pt x="178" y="179"/>
                    <a:pt x="163" y="198"/>
                    <a:pt x="136" y="198"/>
                  </a:cubicBezTo>
                  <a:moveTo>
                    <a:pt x="54" y="226"/>
                  </a:moveTo>
                  <a:cubicBezTo>
                    <a:pt x="54" y="222"/>
                    <a:pt x="54" y="206"/>
                    <a:pt x="66" y="192"/>
                  </a:cubicBezTo>
                  <a:cubicBezTo>
                    <a:pt x="93" y="213"/>
                    <a:pt x="122" y="214"/>
                    <a:pt x="136" y="214"/>
                  </a:cubicBezTo>
                  <a:cubicBezTo>
                    <a:pt x="201" y="214"/>
                    <a:pt x="248" y="166"/>
                    <a:pt x="248" y="112"/>
                  </a:cubicBezTo>
                  <a:cubicBezTo>
                    <a:pt x="248" y="85"/>
                    <a:pt x="237" y="59"/>
                    <a:pt x="220" y="43"/>
                  </a:cubicBezTo>
                  <a:cubicBezTo>
                    <a:pt x="245" y="19"/>
                    <a:pt x="270" y="16"/>
                    <a:pt x="283" y="16"/>
                  </a:cubicBezTo>
                  <a:cubicBezTo>
                    <a:pt x="284" y="16"/>
                    <a:pt x="287" y="16"/>
                    <a:pt x="289" y="16"/>
                  </a:cubicBezTo>
                  <a:cubicBezTo>
                    <a:pt x="281" y="19"/>
                    <a:pt x="278" y="27"/>
                    <a:pt x="278" y="35"/>
                  </a:cubicBezTo>
                  <a:cubicBezTo>
                    <a:pt x="278" y="48"/>
                    <a:pt x="287" y="56"/>
                    <a:pt x="299" y="56"/>
                  </a:cubicBezTo>
                  <a:cubicBezTo>
                    <a:pt x="305" y="56"/>
                    <a:pt x="319" y="51"/>
                    <a:pt x="319" y="35"/>
                  </a:cubicBezTo>
                  <a:cubicBezTo>
                    <a:pt x="319" y="22"/>
                    <a:pt x="310" y="0"/>
                    <a:pt x="283" y="0"/>
                  </a:cubicBezTo>
                  <a:cubicBezTo>
                    <a:pt x="268" y="0"/>
                    <a:pt x="238" y="5"/>
                    <a:pt x="208" y="34"/>
                  </a:cubicBezTo>
                  <a:cubicBezTo>
                    <a:pt x="180" y="10"/>
                    <a:pt x="150" y="8"/>
                    <a:pt x="136" y="8"/>
                  </a:cubicBezTo>
                  <a:cubicBezTo>
                    <a:pt x="71" y="8"/>
                    <a:pt x="22" y="56"/>
                    <a:pt x="22" y="110"/>
                  </a:cubicBezTo>
                  <a:cubicBezTo>
                    <a:pt x="22" y="142"/>
                    <a:pt x="38" y="168"/>
                    <a:pt x="55" y="184"/>
                  </a:cubicBezTo>
                  <a:cubicBezTo>
                    <a:pt x="46" y="194"/>
                    <a:pt x="33" y="218"/>
                    <a:pt x="33" y="242"/>
                  </a:cubicBezTo>
                  <a:cubicBezTo>
                    <a:pt x="33" y="264"/>
                    <a:pt x="43" y="291"/>
                    <a:pt x="65" y="304"/>
                  </a:cubicBezTo>
                  <a:cubicBezTo>
                    <a:pt x="22" y="317"/>
                    <a:pt x="0" y="347"/>
                    <a:pt x="0" y="376"/>
                  </a:cubicBezTo>
                  <a:cubicBezTo>
                    <a:pt x="0" y="426"/>
                    <a:pt x="69" y="466"/>
                    <a:pt x="155" y="466"/>
                  </a:cubicBezTo>
                  <a:cubicBezTo>
                    <a:pt x="237" y="466"/>
                    <a:pt x="310" y="429"/>
                    <a:pt x="310" y="374"/>
                  </a:cubicBezTo>
                  <a:cubicBezTo>
                    <a:pt x="310" y="349"/>
                    <a:pt x="299" y="314"/>
                    <a:pt x="264" y="293"/>
                  </a:cubicBezTo>
                  <a:cubicBezTo>
                    <a:pt x="226" y="274"/>
                    <a:pt x="186" y="274"/>
                    <a:pt x="144" y="274"/>
                  </a:cubicBezTo>
                  <a:cubicBezTo>
                    <a:pt x="126" y="274"/>
                    <a:pt x="96" y="274"/>
                    <a:pt x="92" y="274"/>
                  </a:cubicBezTo>
                  <a:cubicBezTo>
                    <a:pt x="69" y="270"/>
                    <a:pt x="54" y="248"/>
                    <a:pt x="54" y="226"/>
                  </a:cubicBezTo>
                  <a:moveTo>
                    <a:pt x="155" y="448"/>
                  </a:moveTo>
                  <a:cubicBezTo>
                    <a:pt x="84" y="448"/>
                    <a:pt x="36" y="413"/>
                    <a:pt x="36" y="376"/>
                  </a:cubicBezTo>
                  <a:cubicBezTo>
                    <a:pt x="36" y="342"/>
                    <a:pt x="63" y="317"/>
                    <a:pt x="93" y="315"/>
                  </a:cubicBezTo>
                  <a:lnTo>
                    <a:pt x="134" y="315"/>
                  </a:lnTo>
                  <a:cubicBezTo>
                    <a:pt x="194" y="315"/>
                    <a:pt x="273" y="315"/>
                    <a:pt x="273" y="376"/>
                  </a:cubicBezTo>
                  <a:cubicBezTo>
                    <a:pt x="273" y="413"/>
                    <a:pt x="223" y="448"/>
                    <a:pt x="155" y="448"/>
                  </a:cubicBezTo>
                </a:path>
              </a:pathLst>
            </a:custGeom>
            <a:solidFill>
              <a:srgbClr val="000000"/>
            </a:solidFill>
            <a:ln w="15840">
              <a:noFill/>
            </a:ln>
          </p:spPr>
        </p:sp>
        <p:sp>
          <p:nvSpPr>
            <p:cNvPr id="3188" name="Freeform 203"/>
            <p:cNvSpPr/>
            <p:nvPr/>
          </p:nvSpPr>
          <p:spPr>
            <a:xfrm>
              <a:off x="5326920" y="595296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189" name="Freeform 204"/>
            <p:cNvSpPr/>
            <p:nvPr/>
          </p:nvSpPr>
          <p:spPr>
            <a:xfrm>
              <a:off x="5395680" y="601056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190" name="Freeform 205"/>
            <p:cNvSpPr/>
            <p:nvPr/>
          </p:nvSpPr>
          <p:spPr>
            <a:xfrm>
              <a:off x="5534280" y="601056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191" name="Freeform 206"/>
            <p:cNvSpPr/>
            <p:nvPr/>
          </p:nvSpPr>
          <p:spPr>
            <a:xfrm>
              <a:off x="5673600" y="595296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192" name="Freeform 207"/>
            <p:cNvSpPr/>
            <p:nvPr/>
          </p:nvSpPr>
          <p:spPr>
            <a:xfrm>
              <a:off x="5742360" y="601056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193" name="Freeform 208"/>
            <p:cNvSpPr/>
            <p:nvPr/>
          </p:nvSpPr>
          <p:spPr>
            <a:xfrm>
              <a:off x="5880600" y="6007680"/>
              <a:ext cx="115200" cy="168120"/>
            </a:xfrm>
            <a:custGeom>
              <a:avLst/>
              <a:gdLst/>
              <a:ahLst/>
              <a:rect l="0" t="0" r="r" b="b"/>
              <a:pathLst>
                <a:path w="320" h="467">
                  <a:moveTo>
                    <a:pt x="136" y="198"/>
                  </a:moveTo>
                  <a:cubicBezTo>
                    <a:pt x="74" y="198"/>
                    <a:pt x="74" y="128"/>
                    <a:pt x="74" y="112"/>
                  </a:cubicBezTo>
                  <a:cubicBezTo>
                    <a:pt x="74" y="93"/>
                    <a:pt x="76" y="70"/>
                    <a:pt x="85" y="53"/>
                  </a:cubicBezTo>
                  <a:cubicBezTo>
                    <a:pt x="92" y="43"/>
                    <a:pt x="107" y="24"/>
                    <a:pt x="136" y="24"/>
                  </a:cubicBezTo>
                  <a:cubicBezTo>
                    <a:pt x="196" y="24"/>
                    <a:pt x="196" y="94"/>
                    <a:pt x="196" y="110"/>
                  </a:cubicBezTo>
                  <a:cubicBezTo>
                    <a:pt x="196" y="130"/>
                    <a:pt x="196" y="152"/>
                    <a:pt x="185" y="170"/>
                  </a:cubicBezTo>
                  <a:cubicBezTo>
                    <a:pt x="178" y="179"/>
                    <a:pt x="163" y="198"/>
                    <a:pt x="136" y="198"/>
                  </a:cubicBezTo>
                  <a:moveTo>
                    <a:pt x="54" y="226"/>
                  </a:moveTo>
                  <a:cubicBezTo>
                    <a:pt x="54" y="222"/>
                    <a:pt x="54" y="206"/>
                    <a:pt x="66" y="192"/>
                  </a:cubicBezTo>
                  <a:cubicBezTo>
                    <a:pt x="93" y="213"/>
                    <a:pt x="122" y="214"/>
                    <a:pt x="136" y="214"/>
                  </a:cubicBezTo>
                  <a:cubicBezTo>
                    <a:pt x="201" y="214"/>
                    <a:pt x="248" y="166"/>
                    <a:pt x="248" y="112"/>
                  </a:cubicBezTo>
                  <a:cubicBezTo>
                    <a:pt x="248" y="85"/>
                    <a:pt x="237" y="59"/>
                    <a:pt x="220" y="43"/>
                  </a:cubicBezTo>
                  <a:cubicBezTo>
                    <a:pt x="245" y="19"/>
                    <a:pt x="270" y="16"/>
                    <a:pt x="283" y="16"/>
                  </a:cubicBezTo>
                  <a:cubicBezTo>
                    <a:pt x="284" y="16"/>
                    <a:pt x="287" y="16"/>
                    <a:pt x="289" y="16"/>
                  </a:cubicBezTo>
                  <a:cubicBezTo>
                    <a:pt x="281" y="19"/>
                    <a:pt x="278" y="27"/>
                    <a:pt x="278" y="35"/>
                  </a:cubicBezTo>
                  <a:cubicBezTo>
                    <a:pt x="278" y="48"/>
                    <a:pt x="287" y="56"/>
                    <a:pt x="299" y="56"/>
                  </a:cubicBezTo>
                  <a:cubicBezTo>
                    <a:pt x="305" y="56"/>
                    <a:pt x="319" y="51"/>
                    <a:pt x="319" y="35"/>
                  </a:cubicBezTo>
                  <a:cubicBezTo>
                    <a:pt x="319" y="22"/>
                    <a:pt x="310" y="0"/>
                    <a:pt x="283" y="0"/>
                  </a:cubicBezTo>
                  <a:cubicBezTo>
                    <a:pt x="268" y="0"/>
                    <a:pt x="238" y="5"/>
                    <a:pt x="208" y="34"/>
                  </a:cubicBezTo>
                  <a:cubicBezTo>
                    <a:pt x="180" y="10"/>
                    <a:pt x="150" y="8"/>
                    <a:pt x="136" y="8"/>
                  </a:cubicBezTo>
                  <a:cubicBezTo>
                    <a:pt x="71" y="8"/>
                    <a:pt x="22" y="56"/>
                    <a:pt x="22" y="110"/>
                  </a:cubicBezTo>
                  <a:cubicBezTo>
                    <a:pt x="22" y="142"/>
                    <a:pt x="38" y="168"/>
                    <a:pt x="55" y="184"/>
                  </a:cubicBezTo>
                  <a:cubicBezTo>
                    <a:pt x="46" y="194"/>
                    <a:pt x="33" y="218"/>
                    <a:pt x="33" y="242"/>
                  </a:cubicBezTo>
                  <a:cubicBezTo>
                    <a:pt x="33" y="264"/>
                    <a:pt x="43" y="291"/>
                    <a:pt x="65" y="304"/>
                  </a:cubicBezTo>
                  <a:cubicBezTo>
                    <a:pt x="22" y="317"/>
                    <a:pt x="0" y="347"/>
                    <a:pt x="0" y="376"/>
                  </a:cubicBezTo>
                  <a:cubicBezTo>
                    <a:pt x="0" y="426"/>
                    <a:pt x="69" y="466"/>
                    <a:pt x="155" y="466"/>
                  </a:cubicBezTo>
                  <a:cubicBezTo>
                    <a:pt x="237" y="466"/>
                    <a:pt x="310" y="429"/>
                    <a:pt x="310" y="374"/>
                  </a:cubicBezTo>
                  <a:cubicBezTo>
                    <a:pt x="310" y="349"/>
                    <a:pt x="299" y="314"/>
                    <a:pt x="264" y="293"/>
                  </a:cubicBezTo>
                  <a:cubicBezTo>
                    <a:pt x="226" y="274"/>
                    <a:pt x="186" y="274"/>
                    <a:pt x="144" y="274"/>
                  </a:cubicBezTo>
                  <a:cubicBezTo>
                    <a:pt x="126" y="274"/>
                    <a:pt x="96" y="274"/>
                    <a:pt x="92" y="274"/>
                  </a:cubicBezTo>
                  <a:cubicBezTo>
                    <a:pt x="69" y="270"/>
                    <a:pt x="54" y="248"/>
                    <a:pt x="54" y="226"/>
                  </a:cubicBezTo>
                  <a:moveTo>
                    <a:pt x="155" y="448"/>
                  </a:moveTo>
                  <a:cubicBezTo>
                    <a:pt x="84" y="448"/>
                    <a:pt x="36" y="413"/>
                    <a:pt x="36" y="376"/>
                  </a:cubicBezTo>
                  <a:cubicBezTo>
                    <a:pt x="36" y="342"/>
                    <a:pt x="63" y="317"/>
                    <a:pt x="93" y="315"/>
                  </a:cubicBezTo>
                  <a:lnTo>
                    <a:pt x="134" y="315"/>
                  </a:lnTo>
                  <a:cubicBezTo>
                    <a:pt x="194" y="315"/>
                    <a:pt x="273" y="315"/>
                    <a:pt x="273" y="376"/>
                  </a:cubicBezTo>
                  <a:cubicBezTo>
                    <a:pt x="273" y="413"/>
                    <a:pt x="223" y="448"/>
                    <a:pt x="155" y="448"/>
                  </a:cubicBezTo>
                </a:path>
              </a:pathLst>
            </a:custGeom>
            <a:solidFill>
              <a:srgbClr val="000000"/>
            </a:solidFill>
            <a:ln w="15840">
              <a:noFill/>
            </a:ln>
          </p:spPr>
        </p:sp>
        <p:sp>
          <p:nvSpPr>
            <p:cNvPr id="3194" name="Freeform 209"/>
            <p:cNvSpPr/>
            <p:nvPr/>
          </p:nvSpPr>
          <p:spPr>
            <a:xfrm>
              <a:off x="2112480" y="625644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195" name="Freeform 210"/>
            <p:cNvSpPr/>
            <p:nvPr/>
          </p:nvSpPr>
          <p:spPr>
            <a:xfrm>
              <a:off x="2182320" y="6247800"/>
              <a:ext cx="81720" cy="179640"/>
            </a:xfrm>
            <a:custGeom>
              <a:avLst/>
              <a:gdLst/>
              <a:ahLst/>
              <a:rect l="0" t="0" r="r" b="b"/>
              <a:pathLst>
                <a:path w="227" h="499">
                  <a:moveTo>
                    <a:pt x="100" y="194"/>
                  </a:moveTo>
                  <a:lnTo>
                    <a:pt x="100" y="112"/>
                  </a:lnTo>
                  <a:cubicBezTo>
                    <a:pt x="100" y="50"/>
                    <a:pt x="133" y="16"/>
                    <a:pt x="164" y="16"/>
                  </a:cubicBezTo>
                  <a:cubicBezTo>
                    <a:pt x="166" y="16"/>
                    <a:pt x="175" y="16"/>
                    <a:pt x="186" y="21"/>
                  </a:cubicBezTo>
                  <a:cubicBezTo>
                    <a:pt x="178" y="24"/>
                    <a:pt x="166" y="32"/>
                    <a:pt x="166" y="50"/>
                  </a:cubicBezTo>
                  <a:cubicBezTo>
                    <a:pt x="166" y="66"/>
                    <a:pt x="177" y="80"/>
                    <a:pt x="196" y="80"/>
                  </a:cubicBezTo>
                  <a:cubicBezTo>
                    <a:pt x="216" y="80"/>
                    <a:pt x="226" y="66"/>
                    <a:pt x="226" y="50"/>
                  </a:cubicBezTo>
                  <a:cubicBezTo>
                    <a:pt x="226" y="24"/>
                    <a:pt x="201" y="0"/>
                    <a:pt x="164" y="0"/>
                  </a:cubicBezTo>
                  <a:cubicBezTo>
                    <a:pt x="115" y="0"/>
                    <a:pt x="55" y="37"/>
                    <a:pt x="55" y="112"/>
                  </a:cubicBezTo>
                  <a:lnTo>
                    <a:pt x="55" y="194"/>
                  </a:lnTo>
                  <a:lnTo>
                    <a:pt x="0" y="194"/>
                  </a:lnTo>
                  <a:lnTo>
                    <a:pt x="0" y="214"/>
                  </a:lnTo>
                  <a:lnTo>
                    <a:pt x="55" y="214"/>
                  </a:lnTo>
                  <a:lnTo>
                    <a:pt x="55" y="443"/>
                  </a:lnTo>
                  <a:cubicBezTo>
                    <a:pt x="55" y="475"/>
                    <a:pt x="47" y="475"/>
                    <a:pt x="0" y="475"/>
                  </a:cubicBezTo>
                  <a:lnTo>
                    <a:pt x="0" y="498"/>
                  </a:lnTo>
                  <a:cubicBezTo>
                    <a:pt x="28" y="496"/>
                    <a:pt x="60" y="495"/>
                    <a:pt x="81" y="495"/>
                  </a:cubicBezTo>
                  <a:cubicBezTo>
                    <a:pt x="109" y="495"/>
                    <a:pt x="141" y="495"/>
                    <a:pt x="169" y="498"/>
                  </a:cubicBezTo>
                  <a:lnTo>
                    <a:pt x="169" y="475"/>
                  </a:lnTo>
                  <a:lnTo>
                    <a:pt x="155" y="475"/>
                  </a:lnTo>
                  <a:cubicBezTo>
                    <a:pt x="103" y="475"/>
                    <a:pt x="101" y="467"/>
                    <a:pt x="101" y="442"/>
                  </a:cubicBezTo>
                  <a:lnTo>
                    <a:pt x="101" y="214"/>
                  </a:lnTo>
                  <a:lnTo>
                    <a:pt x="182" y="214"/>
                  </a:lnTo>
                  <a:lnTo>
                    <a:pt x="182" y="194"/>
                  </a:lnTo>
                  <a:lnTo>
                    <a:pt x="100" y="194"/>
                  </a:lnTo>
                </a:path>
              </a:pathLst>
            </a:custGeom>
            <a:solidFill>
              <a:srgbClr val="000000"/>
            </a:solidFill>
            <a:ln w="15840">
              <a:noFill/>
            </a:ln>
          </p:spPr>
        </p:sp>
        <p:sp>
          <p:nvSpPr>
            <p:cNvPr id="3196" name="Freeform 211"/>
            <p:cNvSpPr/>
            <p:nvPr/>
          </p:nvSpPr>
          <p:spPr>
            <a:xfrm>
              <a:off x="2343240" y="6252840"/>
              <a:ext cx="151560" cy="173880"/>
            </a:xfrm>
            <a:custGeom>
              <a:avLst/>
              <a:gdLst/>
              <a:ahLst/>
              <a:rect l="0" t="0" r="r" b="b"/>
              <a:pathLst>
                <a:path w="421" h="483">
                  <a:moveTo>
                    <a:pt x="234" y="54"/>
                  </a:moveTo>
                  <a:cubicBezTo>
                    <a:pt x="240" y="30"/>
                    <a:pt x="242" y="22"/>
                    <a:pt x="306" y="22"/>
                  </a:cubicBezTo>
                  <a:cubicBezTo>
                    <a:pt x="329" y="22"/>
                    <a:pt x="333" y="22"/>
                    <a:pt x="333" y="8"/>
                  </a:cubicBezTo>
                  <a:cubicBezTo>
                    <a:pt x="333" y="0"/>
                    <a:pt x="325" y="0"/>
                    <a:pt x="322" y="0"/>
                  </a:cubicBezTo>
                  <a:cubicBezTo>
                    <a:pt x="300" y="0"/>
                    <a:pt x="242" y="2"/>
                    <a:pt x="220" y="2"/>
                  </a:cubicBezTo>
                  <a:cubicBezTo>
                    <a:pt x="199" y="2"/>
                    <a:pt x="147" y="0"/>
                    <a:pt x="126" y="0"/>
                  </a:cubicBezTo>
                  <a:cubicBezTo>
                    <a:pt x="122" y="0"/>
                    <a:pt x="114" y="0"/>
                    <a:pt x="114" y="14"/>
                  </a:cubicBezTo>
                  <a:cubicBezTo>
                    <a:pt x="114" y="22"/>
                    <a:pt x="120" y="22"/>
                    <a:pt x="133" y="22"/>
                  </a:cubicBezTo>
                  <a:cubicBezTo>
                    <a:pt x="134" y="22"/>
                    <a:pt x="147" y="22"/>
                    <a:pt x="160" y="24"/>
                  </a:cubicBezTo>
                  <a:cubicBezTo>
                    <a:pt x="172" y="24"/>
                    <a:pt x="178" y="26"/>
                    <a:pt x="178" y="35"/>
                  </a:cubicBezTo>
                  <a:cubicBezTo>
                    <a:pt x="178" y="37"/>
                    <a:pt x="177" y="40"/>
                    <a:pt x="175" y="48"/>
                  </a:cubicBezTo>
                  <a:lnTo>
                    <a:pt x="82" y="427"/>
                  </a:lnTo>
                  <a:cubicBezTo>
                    <a:pt x="76" y="455"/>
                    <a:pt x="74" y="459"/>
                    <a:pt x="19" y="459"/>
                  </a:cubicBezTo>
                  <a:cubicBezTo>
                    <a:pt x="6" y="459"/>
                    <a:pt x="0" y="459"/>
                    <a:pt x="0" y="474"/>
                  </a:cubicBezTo>
                  <a:cubicBezTo>
                    <a:pt x="0" y="482"/>
                    <a:pt x="6" y="482"/>
                    <a:pt x="19" y="482"/>
                  </a:cubicBezTo>
                  <a:lnTo>
                    <a:pt x="341" y="482"/>
                  </a:lnTo>
                  <a:cubicBezTo>
                    <a:pt x="359" y="482"/>
                    <a:pt x="359" y="482"/>
                    <a:pt x="363" y="471"/>
                  </a:cubicBezTo>
                  <a:lnTo>
                    <a:pt x="419" y="317"/>
                  </a:lnTo>
                  <a:cubicBezTo>
                    <a:pt x="420" y="310"/>
                    <a:pt x="420" y="309"/>
                    <a:pt x="420" y="307"/>
                  </a:cubicBezTo>
                  <a:cubicBezTo>
                    <a:pt x="420" y="304"/>
                    <a:pt x="419" y="299"/>
                    <a:pt x="412" y="299"/>
                  </a:cubicBezTo>
                  <a:cubicBezTo>
                    <a:pt x="406" y="299"/>
                    <a:pt x="406" y="304"/>
                    <a:pt x="401" y="315"/>
                  </a:cubicBezTo>
                  <a:cubicBezTo>
                    <a:pt x="377" y="379"/>
                    <a:pt x="346" y="459"/>
                    <a:pt x="226" y="459"/>
                  </a:cubicBezTo>
                  <a:lnTo>
                    <a:pt x="160" y="459"/>
                  </a:lnTo>
                  <a:cubicBezTo>
                    <a:pt x="150" y="459"/>
                    <a:pt x="148" y="459"/>
                    <a:pt x="145" y="459"/>
                  </a:cubicBezTo>
                  <a:cubicBezTo>
                    <a:pt x="137" y="459"/>
                    <a:pt x="136" y="458"/>
                    <a:pt x="136" y="453"/>
                  </a:cubicBezTo>
                  <a:cubicBezTo>
                    <a:pt x="136" y="450"/>
                    <a:pt x="136" y="448"/>
                    <a:pt x="139" y="435"/>
                  </a:cubicBezTo>
                  <a:lnTo>
                    <a:pt x="234" y="54"/>
                  </a:lnTo>
                </a:path>
              </a:pathLst>
            </a:custGeom>
            <a:solidFill>
              <a:srgbClr val="000000"/>
            </a:solidFill>
            <a:ln w="15840">
              <a:noFill/>
            </a:ln>
          </p:spPr>
        </p:sp>
        <p:sp>
          <p:nvSpPr>
            <p:cNvPr id="3197" name="Freeform 212"/>
            <p:cNvSpPr/>
            <p:nvPr/>
          </p:nvSpPr>
          <p:spPr>
            <a:xfrm>
              <a:off x="2509560" y="6254640"/>
              <a:ext cx="171000" cy="172080"/>
            </a:xfrm>
            <a:custGeom>
              <a:avLst/>
              <a:gdLst/>
              <a:ahLst/>
              <a:rect l="0" t="0" r="r" b="b"/>
              <a:pathLst>
                <a:path w="475" h="478">
                  <a:moveTo>
                    <a:pt x="281" y="50"/>
                  </a:moveTo>
                  <a:cubicBezTo>
                    <a:pt x="286" y="30"/>
                    <a:pt x="287" y="26"/>
                    <a:pt x="297" y="24"/>
                  </a:cubicBezTo>
                  <a:cubicBezTo>
                    <a:pt x="303" y="22"/>
                    <a:pt x="325" y="22"/>
                    <a:pt x="341" y="22"/>
                  </a:cubicBezTo>
                  <a:cubicBezTo>
                    <a:pt x="411" y="22"/>
                    <a:pt x="442" y="24"/>
                    <a:pt x="442" y="80"/>
                  </a:cubicBezTo>
                  <a:cubicBezTo>
                    <a:pt x="442" y="90"/>
                    <a:pt x="439" y="118"/>
                    <a:pt x="436" y="136"/>
                  </a:cubicBezTo>
                  <a:cubicBezTo>
                    <a:pt x="436" y="139"/>
                    <a:pt x="434" y="147"/>
                    <a:pt x="434" y="149"/>
                  </a:cubicBezTo>
                  <a:cubicBezTo>
                    <a:pt x="434" y="154"/>
                    <a:pt x="436" y="158"/>
                    <a:pt x="442" y="158"/>
                  </a:cubicBezTo>
                  <a:cubicBezTo>
                    <a:pt x="450" y="158"/>
                    <a:pt x="452" y="154"/>
                    <a:pt x="453" y="142"/>
                  </a:cubicBezTo>
                  <a:lnTo>
                    <a:pt x="472" y="19"/>
                  </a:lnTo>
                  <a:cubicBezTo>
                    <a:pt x="472" y="18"/>
                    <a:pt x="474" y="10"/>
                    <a:pt x="474" y="8"/>
                  </a:cubicBezTo>
                  <a:cubicBezTo>
                    <a:pt x="474" y="0"/>
                    <a:pt x="466" y="0"/>
                    <a:pt x="455" y="0"/>
                  </a:cubicBezTo>
                  <a:lnTo>
                    <a:pt x="68" y="0"/>
                  </a:lnTo>
                  <a:cubicBezTo>
                    <a:pt x="52" y="0"/>
                    <a:pt x="51" y="0"/>
                    <a:pt x="46" y="14"/>
                  </a:cubicBezTo>
                  <a:lnTo>
                    <a:pt x="5" y="138"/>
                  </a:lnTo>
                  <a:cubicBezTo>
                    <a:pt x="3" y="139"/>
                    <a:pt x="0" y="149"/>
                    <a:pt x="0" y="150"/>
                  </a:cubicBezTo>
                  <a:cubicBezTo>
                    <a:pt x="0" y="155"/>
                    <a:pt x="3" y="158"/>
                    <a:pt x="8" y="158"/>
                  </a:cubicBezTo>
                  <a:cubicBezTo>
                    <a:pt x="16" y="158"/>
                    <a:pt x="16" y="155"/>
                    <a:pt x="21" y="144"/>
                  </a:cubicBezTo>
                  <a:cubicBezTo>
                    <a:pt x="58" y="35"/>
                    <a:pt x="76" y="22"/>
                    <a:pt x="178" y="22"/>
                  </a:cubicBezTo>
                  <a:lnTo>
                    <a:pt x="205" y="22"/>
                  </a:lnTo>
                  <a:cubicBezTo>
                    <a:pt x="226" y="22"/>
                    <a:pt x="226" y="24"/>
                    <a:pt x="226" y="30"/>
                  </a:cubicBezTo>
                  <a:cubicBezTo>
                    <a:pt x="226" y="35"/>
                    <a:pt x="223" y="43"/>
                    <a:pt x="223" y="45"/>
                  </a:cubicBezTo>
                  <a:lnTo>
                    <a:pt x="130" y="423"/>
                  </a:lnTo>
                  <a:cubicBezTo>
                    <a:pt x="123" y="448"/>
                    <a:pt x="122" y="456"/>
                    <a:pt x="47" y="456"/>
                  </a:cubicBezTo>
                  <a:cubicBezTo>
                    <a:pt x="22" y="456"/>
                    <a:pt x="17" y="456"/>
                    <a:pt x="17" y="469"/>
                  </a:cubicBezTo>
                  <a:cubicBezTo>
                    <a:pt x="17" y="477"/>
                    <a:pt x="25" y="477"/>
                    <a:pt x="30" y="477"/>
                  </a:cubicBezTo>
                  <a:cubicBezTo>
                    <a:pt x="47" y="477"/>
                    <a:pt x="68" y="477"/>
                    <a:pt x="87" y="477"/>
                  </a:cubicBezTo>
                  <a:cubicBezTo>
                    <a:pt x="106" y="477"/>
                    <a:pt x="126" y="475"/>
                    <a:pt x="145" y="475"/>
                  </a:cubicBezTo>
                  <a:cubicBezTo>
                    <a:pt x="164" y="475"/>
                    <a:pt x="185" y="477"/>
                    <a:pt x="204" y="477"/>
                  </a:cubicBezTo>
                  <a:cubicBezTo>
                    <a:pt x="223" y="477"/>
                    <a:pt x="245" y="477"/>
                    <a:pt x="264" y="477"/>
                  </a:cubicBezTo>
                  <a:cubicBezTo>
                    <a:pt x="270" y="477"/>
                    <a:pt x="280" y="477"/>
                    <a:pt x="280" y="464"/>
                  </a:cubicBezTo>
                  <a:cubicBezTo>
                    <a:pt x="280" y="456"/>
                    <a:pt x="273" y="456"/>
                    <a:pt x="256" y="456"/>
                  </a:cubicBezTo>
                  <a:cubicBezTo>
                    <a:pt x="238" y="456"/>
                    <a:pt x="229" y="456"/>
                    <a:pt x="212" y="455"/>
                  </a:cubicBezTo>
                  <a:cubicBezTo>
                    <a:pt x="191" y="453"/>
                    <a:pt x="185" y="450"/>
                    <a:pt x="185" y="439"/>
                  </a:cubicBezTo>
                  <a:cubicBezTo>
                    <a:pt x="185" y="439"/>
                    <a:pt x="185" y="435"/>
                    <a:pt x="188" y="424"/>
                  </a:cubicBezTo>
                  <a:lnTo>
                    <a:pt x="281" y="50"/>
                  </a:lnTo>
                </a:path>
              </a:pathLst>
            </a:custGeom>
            <a:solidFill>
              <a:srgbClr val="000000"/>
            </a:solidFill>
            <a:ln w="15840">
              <a:noFill/>
            </a:ln>
          </p:spPr>
        </p:sp>
        <p:sp>
          <p:nvSpPr>
            <p:cNvPr id="3198" name="Freeform 213"/>
            <p:cNvSpPr/>
            <p:nvPr/>
          </p:nvSpPr>
          <p:spPr>
            <a:xfrm>
              <a:off x="2662200" y="6339240"/>
              <a:ext cx="111960" cy="128880"/>
            </a:xfrm>
            <a:custGeom>
              <a:avLst/>
              <a:gdLst/>
              <a:ahLst/>
              <a:rect l="0" t="0" r="r" b="b"/>
              <a:pathLst>
                <a:path w="311" h="358">
                  <a:moveTo>
                    <a:pt x="310" y="6"/>
                  </a:moveTo>
                  <a:cubicBezTo>
                    <a:pt x="310" y="3"/>
                    <a:pt x="308" y="0"/>
                    <a:pt x="303" y="0"/>
                  </a:cubicBezTo>
                  <a:cubicBezTo>
                    <a:pt x="300" y="0"/>
                    <a:pt x="300" y="0"/>
                    <a:pt x="294" y="6"/>
                  </a:cubicBezTo>
                  <a:lnTo>
                    <a:pt x="270" y="35"/>
                  </a:lnTo>
                  <a:cubicBezTo>
                    <a:pt x="251" y="10"/>
                    <a:pt x="221" y="0"/>
                    <a:pt x="191" y="0"/>
                  </a:cubicBezTo>
                  <a:cubicBezTo>
                    <a:pt x="122" y="0"/>
                    <a:pt x="62" y="56"/>
                    <a:pt x="62" y="114"/>
                  </a:cubicBezTo>
                  <a:cubicBezTo>
                    <a:pt x="62" y="120"/>
                    <a:pt x="63" y="141"/>
                    <a:pt x="77" y="158"/>
                  </a:cubicBezTo>
                  <a:cubicBezTo>
                    <a:pt x="93" y="179"/>
                    <a:pt x="112" y="182"/>
                    <a:pt x="145" y="190"/>
                  </a:cubicBezTo>
                  <a:cubicBezTo>
                    <a:pt x="155" y="194"/>
                    <a:pt x="178" y="198"/>
                    <a:pt x="186" y="200"/>
                  </a:cubicBezTo>
                  <a:cubicBezTo>
                    <a:pt x="202" y="205"/>
                    <a:pt x="232" y="216"/>
                    <a:pt x="232" y="253"/>
                  </a:cubicBezTo>
                  <a:cubicBezTo>
                    <a:pt x="232" y="293"/>
                    <a:pt x="191" y="339"/>
                    <a:pt x="134" y="339"/>
                  </a:cubicBezTo>
                  <a:cubicBezTo>
                    <a:pt x="92" y="339"/>
                    <a:pt x="39" y="325"/>
                    <a:pt x="39" y="269"/>
                  </a:cubicBezTo>
                  <a:cubicBezTo>
                    <a:pt x="39" y="264"/>
                    <a:pt x="41" y="253"/>
                    <a:pt x="43" y="245"/>
                  </a:cubicBezTo>
                  <a:cubicBezTo>
                    <a:pt x="44" y="243"/>
                    <a:pt x="44" y="242"/>
                    <a:pt x="44" y="242"/>
                  </a:cubicBezTo>
                  <a:cubicBezTo>
                    <a:pt x="44" y="235"/>
                    <a:pt x="38" y="235"/>
                    <a:pt x="36" y="235"/>
                  </a:cubicBezTo>
                  <a:cubicBezTo>
                    <a:pt x="28" y="235"/>
                    <a:pt x="28" y="237"/>
                    <a:pt x="27" y="245"/>
                  </a:cubicBezTo>
                  <a:lnTo>
                    <a:pt x="2" y="344"/>
                  </a:lnTo>
                  <a:cubicBezTo>
                    <a:pt x="2" y="346"/>
                    <a:pt x="0" y="349"/>
                    <a:pt x="0" y="352"/>
                  </a:cubicBezTo>
                  <a:cubicBezTo>
                    <a:pt x="0" y="354"/>
                    <a:pt x="2" y="357"/>
                    <a:pt x="6" y="357"/>
                  </a:cubicBezTo>
                  <a:cubicBezTo>
                    <a:pt x="9" y="357"/>
                    <a:pt x="9" y="357"/>
                    <a:pt x="17" y="350"/>
                  </a:cubicBezTo>
                  <a:cubicBezTo>
                    <a:pt x="22" y="344"/>
                    <a:pt x="35" y="328"/>
                    <a:pt x="39" y="323"/>
                  </a:cubicBezTo>
                  <a:cubicBezTo>
                    <a:pt x="66" y="352"/>
                    <a:pt x="104" y="357"/>
                    <a:pt x="133" y="357"/>
                  </a:cubicBezTo>
                  <a:cubicBezTo>
                    <a:pt x="207" y="357"/>
                    <a:pt x="267" y="293"/>
                    <a:pt x="267" y="235"/>
                  </a:cubicBezTo>
                  <a:cubicBezTo>
                    <a:pt x="267" y="213"/>
                    <a:pt x="257" y="194"/>
                    <a:pt x="246" y="182"/>
                  </a:cubicBezTo>
                  <a:cubicBezTo>
                    <a:pt x="231" y="165"/>
                    <a:pt x="223" y="162"/>
                    <a:pt x="160" y="147"/>
                  </a:cubicBezTo>
                  <a:cubicBezTo>
                    <a:pt x="150" y="146"/>
                    <a:pt x="133" y="141"/>
                    <a:pt x="130" y="139"/>
                  </a:cubicBezTo>
                  <a:cubicBezTo>
                    <a:pt x="117" y="134"/>
                    <a:pt x="96" y="123"/>
                    <a:pt x="96" y="94"/>
                  </a:cubicBezTo>
                  <a:cubicBezTo>
                    <a:pt x="96" y="56"/>
                    <a:pt x="139" y="16"/>
                    <a:pt x="191" y="16"/>
                  </a:cubicBezTo>
                  <a:cubicBezTo>
                    <a:pt x="243" y="16"/>
                    <a:pt x="268" y="46"/>
                    <a:pt x="268" y="93"/>
                  </a:cubicBezTo>
                  <a:cubicBezTo>
                    <a:pt x="268" y="99"/>
                    <a:pt x="267" y="110"/>
                    <a:pt x="267" y="115"/>
                  </a:cubicBezTo>
                  <a:cubicBezTo>
                    <a:pt x="267" y="122"/>
                    <a:pt x="272" y="122"/>
                    <a:pt x="275" y="122"/>
                  </a:cubicBezTo>
                  <a:cubicBezTo>
                    <a:pt x="283" y="122"/>
                    <a:pt x="283" y="120"/>
                    <a:pt x="284" y="112"/>
                  </a:cubicBezTo>
                  <a:lnTo>
                    <a:pt x="310" y="6"/>
                  </a:lnTo>
                </a:path>
              </a:pathLst>
            </a:custGeom>
            <a:solidFill>
              <a:srgbClr val="000000"/>
            </a:solidFill>
            <a:ln w="15840">
              <a:noFill/>
            </a:ln>
          </p:spPr>
        </p:sp>
        <p:sp>
          <p:nvSpPr>
            <p:cNvPr id="3199" name="Freeform 214"/>
            <p:cNvSpPr/>
            <p:nvPr/>
          </p:nvSpPr>
          <p:spPr>
            <a:xfrm>
              <a:off x="2883960" y="6265080"/>
              <a:ext cx="153360" cy="221040"/>
            </a:xfrm>
            <a:custGeom>
              <a:avLst/>
              <a:gdLst/>
              <a:ahLst/>
              <a:rect l="0" t="0" r="r" b="b"/>
              <a:pathLst>
                <a:path w="426" h="614">
                  <a:moveTo>
                    <a:pt x="401" y="29"/>
                  </a:moveTo>
                  <a:cubicBezTo>
                    <a:pt x="412" y="29"/>
                    <a:pt x="425" y="29"/>
                    <a:pt x="425" y="14"/>
                  </a:cubicBezTo>
                  <a:cubicBezTo>
                    <a:pt x="425" y="0"/>
                    <a:pt x="412" y="0"/>
                    <a:pt x="401" y="0"/>
                  </a:cubicBezTo>
                  <a:lnTo>
                    <a:pt x="213" y="0"/>
                  </a:lnTo>
                  <a:cubicBezTo>
                    <a:pt x="96" y="0"/>
                    <a:pt x="0" y="90"/>
                    <a:pt x="0" y="203"/>
                  </a:cubicBezTo>
                  <a:cubicBezTo>
                    <a:pt x="0" y="318"/>
                    <a:pt x="96" y="408"/>
                    <a:pt x="213" y="408"/>
                  </a:cubicBezTo>
                  <a:lnTo>
                    <a:pt x="401" y="408"/>
                  </a:lnTo>
                  <a:cubicBezTo>
                    <a:pt x="412" y="408"/>
                    <a:pt x="425" y="408"/>
                    <a:pt x="425" y="394"/>
                  </a:cubicBezTo>
                  <a:cubicBezTo>
                    <a:pt x="425" y="379"/>
                    <a:pt x="412" y="379"/>
                    <a:pt x="401" y="379"/>
                  </a:cubicBezTo>
                  <a:lnTo>
                    <a:pt x="216" y="379"/>
                  </a:lnTo>
                  <a:cubicBezTo>
                    <a:pt x="104" y="379"/>
                    <a:pt x="28" y="296"/>
                    <a:pt x="28" y="205"/>
                  </a:cubicBezTo>
                  <a:cubicBezTo>
                    <a:pt x="28" y="109"/>
                    <a:pt x="107" y="29"/>
                    <a:pt x="215" y="29"/>
                  </a:cubicBezTo>
                  <a:lnTo>
                    <a:pt x="401" y="29"/>
                  </a:lnTo>
                  <a:moveTo>
                    <a:pt x="401" y="544"/>
                  </a:moveTo>
                  <a:cubicBezTo>
                    <a:pt x="412" y="544"/>
                    <a:pt x="425" y="544"/>
                    <a:pt x="425" y="531"/>
                  </a:cubicBezTo>
                  <a:cubicBezTo>
                    <a:pt x="425" y="517"/>
                    <a:pt x="412" y="517"/>
                    <a:pt x="401" y="517"/>
                  </a:cubicBezTo>
                  <a:lnTo>
                    <a:pt x="250" y="517"/>
                  </a:lnTo>
                  <a:cubicBezTo>
                    <a:pt x="264" y="504"/>
                    <a:pt x="289" y="480"/>
                    <a:pt x="291" y="479"/>
                  </a:cubicBezTo>
                  <a:cubicBezTo>
                    <a:pt x="300" y="471"/>
                    <a:pt x="300" y="467"/>
                    <a:pt x="300" y="463"/>
                  </a:cubicBezTo>
                  <a:cubicBezTo>
                    <a:pt x="300" y="459"/>
                    <a:pt x="299" y="448"/>
                    <a:pt x="287" y="448"/>
                  </a:cubicBezTo>
                  <a:cubicBezTo>
                    <a:pt x="283" y="448"/>
                    <a:pt x="281" y="448"/>
                    <a:pt x="267" y="463"/>
                  </a:cubicBezTo>
                  <a:lnTo>
                    <a:pt x="207" y="517"/>
                  </a:lnTo>
                  <a:lnTo>
                    <a:pt x="38" y="517"/>
                  </a:lnTo>
                  <a:cubicBezTo>
                    <a:pt x="27" y="517"/>
                    <a:pt x="14" y="517"/>
                    <a:pt x="14" y="531"/>
                  </a:cubicBezTo>
                  <a:cubicBezTo>
                    <a:pt x="14" y="544"/>
                    <a:pt x="27" y="544"/>
                    <a:pt x="38" y="544"/>
                  </a:cubicBezTo>
                  <a:lnTo>
                    <a:pt x="177" y="544"/>
                  </a:lnTo>
                  <a:cubicBezTo>
                    <a:pt x="163" y="557"/>
                    <a:pt x="137" y="581"/>
                    <a:pt x="134" y="583"/>
                  </a:cubicBezTo>
                  <a:cubicBezTo>
                    <a:pt x="128" y="591"/>
                    <a:pt x="125" y="594"/>
                    <a:pt x="125" y="599"/>
                  </a:cubicBezTo>
                  <a:cubicBezTo>
                    <a:pt x="125" y="605"/>
                    <a:pt x="130" y="613"/>
                    <a:pt x="139" y="613"/>
                  </a:cubicBezTo>
                  <a:cubicBezTo>
                    <a:pt x="142" y="613"/>
                    <a:pt x="144" y="613"/>
                    <a:pt x="160" y="600"/>
                  </a:cubicBezTo>
                  <a:lnTo>
                    <a:pt x="218" y="544"/>
                  </a:lnTo>
                  <a:lnTo>
                    <a:pt x="401" y="544"/>
                  </a:lnTo>
                </a:path>
              </a:pathLst>
            </a:custGeom>
            <a:solidFill>
              <a:srgbClr val="000000"/>
            </a:solidFill>
            <a:ln w="15840">
              <a:noFill/>
            </a:ln>
          </p:spPr>
        </p:sp>
        <p:sp>
          <p:nvSpPr>
            <p:cNvPr id="3200" name="Freeform 215"/>
            <p:cNvSpPr/>
            <p:nvPr/>
          </p:nvSpPr>
          <p:spPr>
            <a:xfrm>
              <a:off x="3140640" y="6247800"/>
              <a:ext cx="149400" cy="184680"/>
            </a:xfrm>
            <a:custGeom>
              <a:avLst/>
              <a:gdLst/>
              <a:ahLst/>
              <a:rect l="0" t="0" r="r" b="b"/>
              <a:pathLst>
                <a:path w="415" h="513">
                  <a:moveTo>
                    <a:pt x="414" y="6"/>
                  </a:moveTo>
                  <a:cubicBezTo>
                    <a:pt x="414" y="5"/>
                    <a:pt x="412" y="0"/>
                    <a:pt x="406" y="0"/>
                  </a:cubicBezTo>
                  <a:cubicBezTo>
                    <a:pt x="401" y="0"/>
                    <a:pt x="401" y="0"/>
                    <a:pt x="393" y="11"/>
                  </a:cubicBezTo>
                  <a:lnTo>
                    <a:pt x="360" y="51"/>
                  </a:lnTo>
                  <a:cubicBezTo>
                    <a:pt x="341" y="18"/>
                    <a:pt x="305" y="0"/>
                    <a:pt x="259" y="0"/>
                  </a:cubicBezTo>
                  <a:cubicBezTo>
                    <a:pt x="171" y="0"/>
                    <a:pt x="88" y="82"/>
                    <a:pt x="88" y="166"/>
                  </a:cubicBezTo>
                  <a:cubicBezTo>
                    <a:pt x="88" y="224"/>
                    <a:pt x="125" y="256"/>
                    <a:pt x="160" y="267"/>
                  </a:cubicBezTo>
                  <a:lnTo>
                    <a:pt x="235" y="286"/>
                  </a:lnTo>
                  <a:cubicBezTo>
                    <a:pt x="261" y="293"/>
                    <a:pt x="299" y="304"/>
                    <a:pt x="299" y="362"/>
                  </a:cubicBezTo>
                  <a:cubicBezTo>
                    <a:pt x="299" y="424"/>
                    <a:pt x="242" y="491"/>
                    <a:pt x="174" y="491"/>
                  </a:cubicBezTo>
                  <a:cubicBezTo>
                    <a:pt x="130" y="491"/>
                    <a:pt x="52" y="475"/>
                    <a:pt x="52" y="387"/>
                  </a:cubicBezTo>
                  <a:cubicBezTo>
                    <a:pt x="52" y="371"/>
                    <a:pt x="55" y="354"/>
                    <a:pt x="55" y="350"/>
                  </a:cubicBezTo>
                  <a:cubicBezTo>
                    <a:pt x="57" y="347"/>
                    <a:pt x="57" y="346"/>
                    <a:pt x="57" y="346"/>
                  </a:cubicBezTo>
                  <a:cubicBezTo>
                    <a:pt x="57" y="338"/>
                    <a:pt x="52" y="338"/>
                    <a:pt x="49" y="338"/>
                  </a:cubicBezTo>
                  <a:cubicBezTo>
                    <a:pt x="46" y="338"/>
                    <a:pt x="44" y="338"/>
                    <a:pt x="41" y="339"/>
                  </a:cubicBezTo>
                  <a:cubicBezTo>
                    <a:pt x="39" y="342"/>
                    <a:pt x="0" y="504"/>
                    <a:pt x="0" y="506"/>
                  </a:cubicBezTo>
                  <a:cubicBezTo>
                    <a:pt x="0" y="511"/>
                    <a:pt x="3" y="512"/>
                    <a:pt x="8" y="512"/>
                  </a:cubicBezTo>
                  <a:cubicBezTo>
                    <a:pt x="11" y="512"/>
                    <a:pt x="11" y="512"/>
                    <a:pt x="21" y="503"/>
                  </a:cubicBezTo>
                  <a:lnTo>
                    <a:pt x="54" y="463"/>
                  </a:lnTo>
                  <a:cubicBezTo>
                    <a:pt x="84" y="503"/>
                    <a:pt x="131" y="512"/>
                    <a:pt x="172" y="512"/>
                  </a:cubicBezTo>
                  <a:cubicBezTo>
                    <a:pt x="267" y="512"/>
                    <a:pt x="349" y="419"/>
                    <a:pt x="349" y="331"/>
                  </a:cubicBezTo>
                  <a:cubicBezTo>
                    <a:pt x="349" y="283"/>
                    <a:pt x="325" y="259"/>
                    <a:pt x="314" y="250"/>
                  </a:cubicBezTo>
                  <a:cubicBezTo>
                    <a:pt x="299" y="232"/>
                    <a:pt x="289" y="230"/>
                    <a:pt x="226" y="214"/>
                  </a:cubicBezTo>
                  <a:cubicBezTo>
                    <a:pt x="212" y="210"/>
                    <a:pt x="186" y="202"/>
                    <a:pt x="180" y="202"/>
                  </a:cubicBezTo>
                  <a:cubicBezTo>
                    <a:pt x="161" y="195"/>
                    <a:pt x="137" y="174"/>
                    <a:pt x="137" y="136"/>
                  </a:cubicBezTo>
                  <a:cubicBezTo>
                    <a:pt x="137" y="80"/>
                    <a:pt x="193" y="19"/>
                    <a:pt x="259" y="19"/>
                  </a:cubicBezTo>
                  <a:cubicBezTo>
                    <a:pt x="317" y="19"/>
                    <a:pt x="360" y="50"/>
                    <a:pt x="360" y="130"/>
                  </a:cubicBezTo>
                  <a:cubicBezTo>
                    <a:pt x="360" y="152"/>
                    <a:pt x="357" y="165"/>
                    <a:pt x="357" y="168"/>
                  </a:cubicBezTo>
                  <a:cubicBezTo>
                    <a:pt x="357" y="170"/>
                    <a:pt x="357" y="176"/>
                    <a:pt x="365" y="176"/>
                  </a:cubicBezTo>
                  <a:cubicBezTo>
                    <a:pt x="371" y="176"/>
                    <a:pt x="373" y="173"/>
                    <a:pt x="376" y="162"/>
                  </a:cubicBezTo>
                  <a:lnTo>
                    <a:pt x="414" y="6"/>
                  </a:lnTo>
                </a:path>
              </a:pathLst>
            </a:custGeom>
            <a:solidFill>
              <a:srgbClr val="000000"/>
            </a:solidFill>
            <a:ln w="15840">
              <a:noFill/>
            </a:ln>
          </p:spPr>
        </p:sp>
        <p:sp>
          <p:nvSpPr>
            <p:cNvPr id="3201" name="Freeform 216"/>
            <p:cNvSpPr/>
            <p:nvPr/>
          </p:nvSpPr>
          <p:spPr>
            <a:xfrm>
              <a:off x="3302640" y="6399360"/>
              <a:ext cx="29880" cy="76320"/>
            </a:xfrm>
            <a:custGeom>
              <a:avLst/>
              <a:gdLst/>
              <a:ahLst/>
              <a:rect l="0" t="0" r="r" b="b"/>
              <a:pathLst>
                <a:path w="83" h="212">
                  <a:moveTo>
                    <a:pt x="82" y="74"/>
                  </a:moveTo>
                  <a:cubicBezTo>
                    <a:pt x="82" y="27"/>
                    <a:pt x="65" y="0"/>
                    <a:pt x="38" y="0"/>
                  </a:cubicBezTo>
                  <a:cubicBezTo>
                    <a:pt x="14" y="0"/>
                    <a:pt x="0" y="18"/>
                    <a:pt x="0" y="37"/>
                  </a:cubicBezTo>
                  <a:cubicBezTo>
                    <a:pt x="0" y="56"/>
                    <a:pt x="14" y="75"/>
                    <a:pt x="38" y="75"/>
                  </a:cubicBezTo>
                  <a:cubicBezTo>
                    <a:pt x="46" y="75"/>
                    <a:pt x="55" y="72"/>
                    <a:pt x="62" y="66"/>
                  </a:cubicBezTo>
                  <a:cubicBezTo>
                    <a:pt x="65" y="64"/>
                    <a:pt x="65" y="64"/>
                    <a:pt x="66" y="64"/>
                  </a:cubicBezTo>
                  <a:cubicBezTo>
                    <a:pt x="66" y="64"/>
                    <a:pt x="68" y="64"/>
                    <a:pt x="68" y="74"/>
                  </a:cubicBezTo>
                  <a:cubicBezTo>
                    <a:pt x="68" y="126"/>
                    <a:pt x="43" y="170"/>
                    <a:pt x="19" y="192"/>
                  </a:cubicBezTo>
                  <a:cubicBezTo>
                    <a:pt x="11" y="200"/>
                    <a:pt x="11" y="202"/>
                    <a:pt x="11" y="203"/>
                  </a:cubicBezTo>
                  <a:cubicBezTo>
                    <a:pt x="11" y="210"/>
                    <a:pt x="14" y="211"/>
                    <a:pt x="19" y="211"/>
                  </a:cubicBezTo>
                  <a:cubicBezTo>
                    <a:pt x="27" y="211"/>
                    <a:pt x="82" y="157"/>
                    <a:pt x="82" y="74"/>
                  </a:cubicBezTo>
                </a:path>
              </a:pathLst>
            </a:custGeom>
            <a:solidFill>
              <a:srgbClr val="000000"/>
            </a:solidFill>
            <a:ln w="15840">
              <a:noFill/>
            </a:ln>
          </p:spPr>
        </p:sp>
        <p:sp>
          <p:nvSpPr>
            <p:cNvPr id="3202" name="Freeform 217"/>
            <p:cNvSpPr/>
            <p:nvPr/>
          </p:nvSpPr>
          <p:spPr>
            <a:xfrm>
              <a:off x="3405600" y="6293160"/>
              <a:ext cx="222840" cy="140400"/>
            </a:xfrm>
            <a:custGeom>
              <a:avLst/>
              <a:gdLst/>
              <a:ahLst/>
              <a:rect l="0" t="0" r="r" b="b"/>
              <a:pathLst>
                <a:path w="619" h="390">
                  <a:moveTo>
                    <a:pt x="468" y="139"/>
                  </a:moveTo>
                  <a:cubicBezTo>
                    <a:pt x="496" y="165"/>
                    <a:pt x="532" y="184"/>
                    <a:pt x="554" y="194"/>
                  </a:cubicBezTo>
                  <a:cubicBezTo>
                    <a:pt x="529" y="205"/>
                    <a:pt x="496" y="224"/>
                    <a:pt x="468" y="248"/>
                  </a:cubicBezTo>
                  <a:lnTo>
                    <a:pt x="25" y="248"/>
                  </a:lnTo>
                  <a:cubicBezTo>
                    <a:pt x="13" y="248"/>
                    <a:pt x="0" y="248"/>
                    <a:pt x="0" y="262"/>
                  </a:cubicBezTo>
                  <a:cubicBezTo>
                    <a:pt x="0" y="277"/>
                    <a:pt x="13" y="277"/>
                    <a:pt x="24" y="277"/>
                  </a:cubicBezTo>
                  <a:lnTo>
                    <a:pt x="436" y="277"/>
                  </a:lnTo>
                  <a:cubicBezTo>
                    <a:pt x="403" y="309"/>
                    <a:pt x="366" y="371"/>
                    <a:pt x="366" y="381"/>
                  </a:cubicBezTo>
                  <a:cubicBezTo>
                    <a:pt x="366" y="389"/>
                    <a:pt x="374" y="389"/>
                    <a:pt x="379" y="389"/>
                  </a:cubicBezTo>
                  <a:cubicBezTo>
                    <a:pt x="385" y="389"/>
                    <a:pt x="390" y="389"/>
                    <a:pt x="392" y="382"/>
                  </a:cubicBezTo>
                  <a:cubicBezTo>
                    <a:pt x="407" y="355"/>
                    <a:pt x="426" y="318"/>
                    <a:pt x="472" y="277"/>
                  </a:cubicBezTo>
                  <a:cubicBezTo>
                    <a:pt x="520" y="234"/>
                    <a:pt x="567" y="216"/>
                    <a:pt x="602" y="205"/>
                  </a:cubicBezTo>
                  <a:cubicBezTo>
                    <a:pt x="614" y="200"/>
                    <a:pt x="614" y="200"/>
                    <a:pt x="616" y="198"/>
                  </a:cubicBezTo>
                  <a:cubicBezTo>
                    <a:pt x="618" y="198"/>
                    <a:pt x="618" y="195"/>
                    <a:pt x="618" y="194"/>
                  </a:cubicBezTo>
                  <a:cubicBezTo>
                    <a:pt x="618" y="192"/>
                    <a:pt x="618" y="192"/>
                    <a:pt x="618" y="190"/>
                  </a:cubicBezTo>
                  <a:lnTo>
                    <a:pt x="614" y="189"/>
                  </a:lnTo>
                  <a:cubicBezTo>
                    <a:pt x="613" y="187"/>
                    <a:pt x="613" y="187"/>
                    <a:pt x="600" y="182"/>
                  </a:cubicBezTo>
                  <a:cubicBezTo>
                    <a:pt x="505" y="155"/>
                    <a:pt x="436" y="90"/>
                    <a:pt x="398" y="14"/>
                  </a:cubicBezTo>
                  <a:cubicBezTo>
                    <a:pt x="390" y="0"/>
                    <a:pt x="389" y="0"/>
                    <a:pt x="379" y="0"/>
                  </a:cubicBezTo>
                  <a:cubicBezTo>
                    <a:pt x="374" y="0"/>
                    <a:pt x="366" y="0"/>
                    <a:pt x="366" y="8"/>
                  </a:cubicBezTo>
                  <a:cubicBezTo>
                    <a:pt x="366" y="18"/>
                    <a:pt x="401" y="78"/>
                    <a:pt x="436" y="112"/>
                  </a:cubicBezTo>
                  <a:lnTo>
                    <a:pt x="24" y="112"/>
                  </a:lnTo>
                  <a:cubicBezTo>
                    <a:pt x="13" y="112"/>
                    <a:pt x="0" y="112"/>
                    <a:pt x="0" y="126"/>
                  </a:cubicBezTo>
                  <a:cubicBezTo>
                    <a:pt x="0" y="139"/>
                    <a:pt x="13" y="139"/>
                    <a:pt x="25" y="139"/>
                  </a:cubicBezTo>
                  <a:lnTo>
                    <a:pt x="468" y="139"/>
                  </a:lnTo>
                </a:path>
              </a:pathLst>
            </a:custGeom>
            <a:solidFill>
              <a:srgbClr val="000000"/>
            </a:solidFill>
            <a:ln w="15840">
              <a:noFill/>
            </a:ln>
          </p:spPr>
        </p:sp>
        <p:sp>
          <p:nvSpPr>
            <p:cNvPr id="3203" name="Freeform 218"/>
            <p:cNvSpPr/>
            <p:nvPr/>
          </p:nvSpPr>
          <p:spPr>
            <a:xfrm>
              <a:off x="3724920" y="6249960"/>
              <a:ext cx="112320" cy="176760"/>
            </a:xfrm>
            <a:custGeom>
              <a:avLst/>
              <a:gdLst/>
              <a:ahLst/>
              <a:rect l="0" t="0" r="r" b="b"/>
              <a:pathLst>
                <a:path w="312" h="491">
                  <a:moveTo>
                    <a:pt x="311" y="26"/>
                  </a:moveTo>
                  <a:cubicBezTo>
                    <a:pt x="311" y="2"/>
                    <a:pt x="308" y="0"/>
                    <a:pt x="286" y="0"/>
                  </a:cubicBezTo>
                  <a:lnTo>
                    <a:pt x="24" y="0"/>
                  </a:lnTo>
                  <a:cubicBezTo>
                    <a:pt x="13" y="0"/>
                    <a:pt x="0" y="0"/>
                    <a:pt x="0" y="14"/>
                  </a:cubicBezTo>
                  <a:cubicBezTo>
                    <a:pt x="0" y="29"/>
                    <a:pt x="13" y="29"/>
                    <a:pt x="24" y="29"/>
                  </a:cubicBezTo>
                  <a:lnTo>
                    <a:pt x="283" y="29"/>
                  </a:lnTo>
                  <a:lnTo>
                    <a:pt x="283" y="230"/>
                  </a:lnTo>
                  <a:lnTo>
                    <a:pt x="35" y="230"/>
                  </a:lnTo>
                  <a:cubicBezTo>
                    <a:pt x="22" y="230"/>
                    <a:pt x="9" y="230"/>
                    <a:pt x="9" y="245"/>
                  </a:cubicBezTo>
                  <a:cubicBezTo>
                    <a:pt x="9" y="259"/>
                    <a:pt x="22" y="259"/>
                    <a:pt x="35" y="259"/>
                  </a:cubicBezTo>
                  <a:lnTo>
                    <a:pt x="283" y="259"/>
                  </a:lnTo>
                  <a:lnTo>
                    <a:pt x="283" y="461"/>
                  </a:lnTo>
                  <a:lnTo>
                    <a:pt x="24" y="461"/>
                  </a:lnTo>
                  <a:cubicBezTo>
                    <a:pt x="13" y="461"/>
                    <a:pt x="0" y="461"/>
                    <a:pt x="0" y="475"/>
                  </a:cubicBezTo>
                  <a:cubicBezTo>
                    <a:pt x="0" y="490"/>
                    <a:pt x="13" y="490"/>
                    <a:pt x="24" y="490"/>
                  </a:cubicBezTo>
                  <a:lnTo>
                    <a:pt x="286" y="490"/>
                  </a:lnTo>
                  <a:cubicBezTo>
                    <a:pt x="308" y="490"/>
                    <a:pt x="311" y="488"/>
                    <a:pt x="311" y="464"/>
                  </a:cubicBezTo>
                  <a:lnTo>
                    <a:pt x="311" y="26"/>
                  </a:lnTo>
                </a:path>
              </a:pathLst>
            </a:custGeom>
            <a:solidFill>
              <a:srgbClr val="000000"/>
            </a:solidFill>
            <a:ln w="15840">
              <a:noFill/>
            </a:ln>
          </p:spPr>
        </p:sp>
        <p:sp>
          <p:nvSpPr>
            <p:cNvPr id="3204" name="Freeform 219"/>
            <p:cNvSpPr/>
            <p:nvPr/>
          </p:nvSpPr>
          <p:spPr>
            <a:xfrm>
              <a:off x="3857040" y="6252840"/>
              <a:ext cx="206640" cy="173880"/>
            </a:xfrm>
            <a:custGeom>
              <a:avLst/>
              <a:gdLst/>
              <a:ahLst/>
              <a:rect l="0" t="0" r="r" b="b"/>
              <a:pathLst>
                <a:path w="574" h="483">
                  <a:moveTo>
                    <a:pt x="319" y="192"/>
                  </a:moveTo>
                  <a:lnTo>
                    <a:pt x="261" y="51"/>
                  </a:lnTo>
                  <a:cubicBezTo>
                    <a:pt x="257" y="46"/>
                    <a:pt x="257" y="43"/>
                    <a:pt x="257" y="42"/>
                  </a:cubicBezTo>
                  <a:cubicBezTo>
                    <a:pt x="257" y="38"/>
                    <a:pt x="268" y="24"/>
                    <a:pt x="299" y="22"/>
                  </a:cubicBezTo>
                  <a:cubicBezTo>
                    <a:pt x="305" y="21"/>
                    <a:pt x="311" y="21"/>
                    <a:pt x="311" y="8"/>
                  </a:cubicBezTo>
                  <a:cubicBezTo>
                    <a:pt x="311" y="0"/>
                    <a:pt x="303" y="0"/>
                    <a:pt x="302" y="0"/>
                  </a:cubicBezTo>
                  <a:cubicBezTo>
                    <a:pt x="273" y="0"/>
                    <a:pt x="243" y="2"/>
                    <a:pt x="213" y="2"/>
                  </a:cubicBezTo>
                  <a:cubicBezTo>
                    <a:pt x="196" y="2"/>
                    <a:pt x="153" y="0"/>
                    <a:pt x="136" y="0"/>
                  </a:cubicBezTo>
                  <a:cubicBezTo>
                    <a:pt x="131" y="0"/>
                    <a:pt x="123" y="0"/>
                    <a:pt x="123" y="14"/>
                  </a:cubicBezTo>
                  <a:cubicBezTo>
                    <a:pt x="123" y="22"/>
                    <a:pt x="130" y="22"/>
                    <a:pt x="139" y="22"/>
                  </a:cubicBezTo>
                  <a:cubicBezTo>
                    <a:pt x="182" y="22"/>
                    <a:pt x="185" y="29"/>
                    <a:pt x="191" y="45"/>
                  </a:cubicBezTo>
                  <a:lnTo>
                    <a:pt x="273" y="242"/>
                  </a:lnTo>
                  <a:lnTo>
                    <a:pt x="126" y="402"/>
                  </a:lnTo>
                  <a:lnTo>
                    <a:pt x="117" y="410"/>
                  </a:lnTo>
                  <a:cubicBezTo>
                    <a:pt x="84" y="447"/>
                    <a:pt x="51" y="458"/>
                    <a:pt x="16" y="459"/>
                  </a:cubicBezTo>
                  <a:cubicBezTo>
                    <a:pt x="6" y="461"/>
                    <a:pt x="0" y="461"/>
                    <a:pt x="0" y="474"/>
                  </a:cubicBezTo>
                  <a:cubicBezTo>
                    <a:pt x="0" y="475"/>
                    <a:pt x="0" y="482"/>
                    <a:pt x="9" y="482"/>
                  </a:cubicBezTo>
                  <a:cubicBezTo>
                    <a:pt x="30" y="482"/>
                    <a:pt x="52" y="480"/>
                    <a:pt x="74" y="480"/>
                  </a:cubicBezTo>
                  <a:cubicBezTo>
                    <a:pt x="100" y="480"/>
                    <a:pt x="128" y="482"/>
                    <a:pt x="152" y="482"/>
                  </a:cubicBezTo>
                  <a:cubicBezTo>
                    <a:pt x="156" y="482"/>
                    <a:pt x="164" y="482"/>
                    <a:pt x="164" y="467"/>
                  </a:cubicBezTo>
                  <a:cubicBezTo>
                    <a:pt x="164" y="461"/>
                    <a:pt x="158" y="459"/>
                    <a:pt x="156" y="459"/>
                  </a:cubicBezTo>
                  <a:cubicBezTo>
                    <a:pt x="150" y="459"/>
                    <a:pt x="128" y="458"/>
                    <a:pt x="128" y="439"/>
                  </a:cubicBezTo>
                  <a:cubicBezTo>
                    <a:pt x="128" y="427"/>
                    <a:pt x="139" y="416"/>
                    <a:pt x="147" y="407"/>
                  </a:cubicBezTo>
                  <a:lnTo>
                    <a:pt x="218" y="330"/>
                  </a:lnTo>
                  <a:lnTo>
                    <a:pt x="281" y="261"/>
                  </a:lnTo>
                  <a:lnTo>
                    <a:pt x="351" y="429"/>
                  </a:lnTo>
                  <a:cubicBezTo>
                    <a:pt x="354" y="437"/>
                    <a:pt x="355" y="439"/>
                    <a:pt x="355" y="440"/>
                  </a:cubicBezTo>
                  <a:cubicBezTo>
                    <a:pt x="355" y="445"/>
                    <a:pt x="341" y="458"/>
                    <a:pt x="314" y="459"/>
                  </a:cubicBezTo>
                  <a:cubicBezTo>
                    <a:pt x="306" y="461"/>
                    <a:pt x="300" y="461"/>
                    <a:pt x="300" y="474"/>
                  </a:cubicBezTo>
                  <a:cubicBezTo>
                    <a:pt x="300" y="482"/>
                    <a:pt x="308" y="482"/>
                    <a:pt x="311" y="482"/>
                  </a:cubicBezTo>
                  <a:cubicBezTo>
                    <a:pt x="330" y="482"/>
                    <a:pt x="379" y="480"/>
                    <a:pt x="398" y="480"/>
                  </a:cubicBezTo>
                  <a:cubicBezTo>
                    <a:pt x="415" y="480"/>
                    <a:pt x="458" y="482"/>
                    <a:pt x="475" y="482"/>
                  </a:cubicBezTo>
                  <a:cubicBezTo>
                    <a:pt x="480" y="482"/>
                    <a:pt x="490" y="482"/>
                    <a:pt x="490" y="469"/>
                  </a:cubicBezTo>
                  <a:cubicBezTo>
                    <a:pt x="490" y="459"/>
                    <a:pt x="482" y="459"/>
                    <a:pt x="477" y="459"/>
                  </a:cubicBezTo>
                  <a:cubicBezTo>
                    <a:pt x="430" y="459"/>
                    <a:pt x="428" y="458"/>
                    <a:pt x="417" y="429"/>
                  </a:cubicBezTo>
                  <a:cubicBezTo>
                    <a:pt x="390" y="363"/>
                    <a:pt x="343" y="253"/>
                    <a:pt x="327" y="211"/>
                  </a:cubicBezTo>
                  <a:cubicBezTo>
                    <a:pt x="374" y="162"/>
                    <a:pt x="447" y="77"/>
                    <a:pt x="469" y="58"/>
                  </a:cubicBezTo>
                  <a:cubicBezTo>
                    <a:pt x="490" y="42"/>
                    <a:pt x="516" y="24"/>
                    <a:pt x="558" y="22"/>
                  </a:cubicBezTo>
                  <a:cubicBezTo>
                    <a:pt x="567" y="21"/>
                    <a:pt x="573" y="21"/>
                    <a:pt x="573" y="8"/>
                  </a:cubicBezTo>
                  <a:cubicBezTo>
                    <a:pt x="573" y="6"/>
                    <a:pt x="573" y="0"/>
                    <a:pt x="564" y="0"/>
                  </a:cubicBezTo>
                  <a:cubicBezTo>
                    <a:pt x="543" y="0"/>
                    <a:pt x="521" y="2"/>
                    <a:pt x="499" y="2"/>
                  </a:cubicBezTo>
                  <a:cubicBezTo>
                    <a:pt x="474" y="2"/>
                    <a:pt x="447" y="0"/>
                    <a:pt x="422" y="0"/>
                  </a:cubicBezTo>
                  <a:cubicBezTo>
                    <a:pt x="417" y="0"/>
                    <a:pt x="409" y="0"/>
                    <a:pt x="409" y="14"/>
                  </a:cubicBezTo>
                  <a:cubicBezTo>
                    <a:pt x="409" y="19"/>
                    <a:pt x="412" y="21"/>
                    <a:pt x="417" y="22"/>
                  </a:cubicBezTo>
                  <a:cubicBezTo>
                    <a:pt x="423" y="22"/>
                    <a:pt x="444" y="24"/>
                    <a:pt x="444" y="43"/>
                  </a:cubicBezTo>
                  <a:cubicBezTo>
                    <a:pt x="444" y="54"/>
                    <a:pt x="437" y="62"/>
                    <a:pt x="431" y="69"/>
                  </a:cubicBezTo>
                  <a:lnTo>
                    <a:pt x="319" y="192"/>
                  </a:lnTo>
                </a:path>
              </a:pathLst>
            </a:custGeom>
            <a:solidFill>
              <a:srgbClr val="000000"/>
            </a:solidFill>
            <a:ln w="15840">
              <a:noFill/>
            </a:ln>
          </p:spPr>
        </p:sp>
        <p:sp>
          <p:nvSpPr>
            <p:cNvPr id="3205" name="Freeform 220"/>
            <p:cNvSpPr/>
            <p:nvPr/>
          </p:nvSpPr>
          <p:spPr>
            <a:xfrm>
              <a:off x="4065120" y="6346440"/>
              <a:ext cx="53640" cy="120240"/>
            </a:xfrm>
            <a:custGeom>
              <a:avLst/>
              <a:gdLst/>
              <a:ahLst/>
              <a:rect l="0" t="0" r="r" b="b"/>
              <a:pathLst>
                <a:path w="149" h="334">
                  <a:moveTo>
                    <a:pt x="136" y="19"/>
                  </a:moveTo>
                  <a:cubicBezTo>
                    <a:pt x="136" y="11"/>
                    <a:pt x="130" y="0"/>
                    <a:pt x="117" y="0"/>
                  </a:cubicBezTo>
                  <a:cubicBezTo>
                    <a:pt x="103" y="0"/>
                    <a:pt x="88" y="13"/>
                    <a:pt x="88" y="27"/>
                  </a:cubicBezTo>
                  <a:cubicBezTo>
                    <a:pt x="88" y="35"/>
                    <a:pt x="95" y="46"/>
                    <a:pt x="109" y="46"/>
                  </a:cubicBezTo>
                  <a:cubicBezTo>
                    <a:pt x="123" y="46"/>
                    <a:pt x="136" y="32"/>
                    <a:pt x="136" y="19"/>
                  </a:cubicBezTo>
                  <a:moveTo>
                    <a:pt x="36" y="270"/>
                  </a:moveTo>
                  <a:cubicBezTo>
                    <a:pt x="33" y="277"/>
                    <a:pt x="32" y="282"/>
                    <a:pt x="32" y="291"/>
                  </a:cubicBezTo>
                  <a:cubicBezTo>
                    <a:pt x="32" y="314"/>
                    <a:pt x="51" y="333"/>
                    <a:pt x="77" y="333"/>
                  </a:cubicBezTo>
                  <a:cubicBezTo>
                    <a:pt x="126" y="333"/>
                    <a:pt x="148" y="264"/>
                    <a:pt x="148" y="258"/>
                  </a:cubicBezTo>
                  <a:cubicBezTo>
                    <a:pt x="148" y="251"/>
                    <a:pt x="142" y="251"/>
                    <a:pt x="141" y="251"/>
                  </a:cubicBezTo>
                  <a:cubicBezTo>
                    <a:pt x="134" y="251"/>
                    <a:pt x="134" y="254"/>
                    <a:pt x="131" y="259"/>
                  </a:cubicBezTo>
                  <a:cubicBezTo>
                    <a:pt x="120" y="299"/>
                    <a:pt x="98" y="318"/>
                    <a:pt x="79" y="318"/>
                  </a:cubicBezTo>
                  <a:cubicBezTo>
                    <a:pt x="69" y="318"/>
                    <a:pt x="68" y="312"/>
                    <a:pt x="68" y="302"/>
                  </a:cubicBezTo>
                  <a:cubicBezTo>
                    <a:pt x="68" y="290"/>
                    <a:pt x="71" y="282"/>
                    <a:pt x="76" y="270"/>
                  </a:cubicBezTo>
                  <a:cubicBezTo>
                    <a:pt x="81" y="256"/>
                    <a:pt x="85" y="243"/>
                    <a:pt x="90" y="230"/>
                  </a:cubicBezTo>
                  <a:cubicBezTo>
                    <a:pt x="95" y="219"/>
                    <a:pt x="112" y="173"/>
                    <a:pt x="115" y="168"/>
                  </a:cubicBezTo>
                  <a:cubicBezTo>
                    <a:pt x="117" y="163"/>
                    <a:pt x="118" y="157"/>
                    <a:pt x="118" y="152"/>
                  </a:cubicBezTo>
                  <a:cubicBezTo>
                    <a:pt x="118" y="128"/>
                    <a:pt x="98" y="110"/>
                    <a:pt x="71" y="110"/>
                  </a:cubicBezTo>
                  <a:cubicBezTo>
                    <a:pt x="22" y="110"/>
                    <a:pt x="0" y="178"/>
                    <a:pt x="0" y="186"/>
                  </a:cubicBezTo>
                  <a:cubicBezTo>
                    <a:pt x="0" y="192"/>
                    <a:pt x="6" y="192"/>
                    <a:pt x="8" y="192"/>
                  </a:cubicBezTo>
                  <a:cubicBezTo>
                    <a:pt x="16" y="192"/>
                    <a:pt x="16" y="189"/>
                    <a:pt x="17" y="184"/>
                  </a:cubicBezTo>
                  <a:cubicBezTo>
                    <a:pt x="30" y="141"/>
                    <a:pt x="52" y="123"/>
                    <a:pt x="69" y="123"/>
                  </a:cubicBezTo>
                  <a:cubicBezTo>
                    <a:pt x="77" y="123"/>
                    <a:pt x="82" y="128"/>
                    <a:pt x="82" y="141"/>
                  </a:cubicBezTo>
                  <a:cubicBezTo>
                    <a:pt x="82" y="152"/>
                    <a:pt x="79" y="160"/>
                    <a:pt x="66" y="190"/>
                  </a:cubicBezTo>
                  <a:lnTo>
                    <a:pt x="36" y="270"/>
                  </a:lnTo>
                </a:path>
              </a:pathLst>
            </a:custGeom>
            <a:solidFill>
              <a:srgbClr val="000000"/>
            </a:solidFill>
            <a:ln w="15840">
              <a:noFill/>
            </a:ln>
          </p:spPr>
        </p:sp>
        <p:sp>
          <p:nvSpPr>
            <p:cNvPr id="3206" name="Freeform 221"/>
            <p:cNvSpPr/>
            <p:nvPr/>
          </p:nvSpPr>
          <p:spPr>
            <a:xfrm>
              <a:off x="4230000" y="6289200"/>
              <a:ext cx="126000" cy="147960"/>
            </a:xfrm>
            <a:custGeom>
              <a:avLst/>
              <a:gdLst/>
              <a:ahLst/>
              <a:rect l="0" t="0" r="r" b="b"/>
              <a:pathLst>
                <a:path w="350" h="411">
                  <a:moveTo>
                    <a:pt x="324" y="219"/>
                  </a:moveTo>
                  <a:cubicBezTo>
                    <a:pt x="336" y="219"/>
                    <a:pt x="349" y="219"/>
                    <a:pt x="349" y="205"/>
                  </a:cubicBezTo>
                  <a:cubicBezTo>
                    <a:pt x="349" y="190"/>
                    <a:pt x="336" y="190"/>
                    <a:pt x="324" y="190"/>
                  </a:cubicBezTo>
                  <a:lnTo>
                    <a:pt x="28" y="190"/>
                  </a:lnTo>
                  <a:cubicBezTo>
                    <a:pt x="36" y="96"/>
                    <a:pt x="117" y="29"/>
                    <a:pt x="215" y="29"/>
                  </a:cubicBezTo>
                  <a:lnTo>
                    <a:pt x="324" y="29"/>
                  </a:lnTo>
                  <a:cubicBezTo>
                    <a:pt x="336" y="29"/>
                    <a:pt x="349" y="29"/>
                    <a:pt x="349" y="14"/>
                  </a:cubicBezTo>
                  <a:cubicBezTo>
                    <a:pt x="349" y="0"/>
                    <a:pt x="336" y="0"/>
                    <a:pt x="324" y="0"/>
                  </a:cubicBezTo>
                  <a:lnTo>
                    <a:pt x="215" y="0"/>
                  </a:lnTo>
                  <a:cubicBezTo>
                    <a:pt x="95" y="0"/>
                    <a:pt x="0" y="91"/>
                    <a:pt x="0" y="205"/>
                  </a:cubicBezTo>
                  <a:cubicBezTo>
                    <a:pt x="0" y="317"/>
                    <a:pt x="95" y="410"/>
                    <a:pt x="215" y="410"/>
                  </a:cubicBezTo>
                  <a:lnTo>
                    <a:pt x="324" y="410"/>
                  </a:lnTo>
                  <a:cubicBezTo>
                    <a:pt x="336" y="410"/>
                    <a:pt x="349" y="410"/>
                    <a:pt x="349" y="395"/>
                  </a:cubicBezTo>
                  <a:cubicBezTo>
                    <a:pt x="349" y="381"/>
                    <a:pt x="336" y="381"/>
                    <a:pt x="324" y="381"/>
                  </a:cubicBezTo>
                  <a:lnTo>
                    <a:pt x="215" y="381"/>
                  </a:lnTo>
                  <a:cubicBezTo>
                    <a:pt x="117" y="381"/>
                    <a:pt x="36" y="314"/>
                    <a:pt x="28" y="219"/>
                  </a:cubicBezTo>
                  <a:lnTo>
                    <a:pt x="324" y="219"/>
                  </a:lnTo>
                </a:path>
              </a:pathLst>
            </a:custGeom>
            <a:solidFill>
              <a:srgbClr val="000000"/>
            </a:solidFill>
            <a:ln w="15840">
              <a:noFill/>
            </a:ln>
          </p:spPr>
        </p:sp>
        <p:sp>
          <p:nvSpPr>
            <p:cNvPr id="3207" name="Freeform 222"/>
            <p:cNvSpPr/>
            <p:nvPr/>
          </p:nvSpPr>
          <p:spPr>
            <a:xfrm>
              <a:off x="4458600" y="6247800"/>
              <a:ext cx="149400" cy="184680"/>
            </a:xfrm>
            <a:custGeom>
              <a:avLst/>
              <a:gdLst/>
              <a:ahLst/>
              <a:rect l="0" t="0" r="r" b="b"/>
              <a:pathLst>
                <a:path w="415" h="513">
                  <a:moveTo>
                    <a:pt x="414" y="6"/>
                  </a:moveTo>
                  <a:cubicBezTo>
                    <a:pt x="414" y="5"/>
                    <a:pt x="412" y="0"/>
                    <a:pt x="406" y="0"/>
                  </a:cubicBezTo>
                  <a:cubicBezTo>
                    <a:pt x="401" y="0"/>
                    <a:pt x="401" y="0"/>
                    <a:pt x="393" y="11"/>
                  </a:cubicBezTo>
                  <a:lnTo>
                    <a:pt x="360" y="51"/>
                  </a:lnTo>
                  <a:cubicBezTo>
                    <a:pt x="341" y="18"/>
                    <a:pt x="305" y="0"/>
                    <a:pt x="259" y="0"/>
                  </a:cubicBezTo>
                  <a:cubicBezTo>
                    <a:pt x="171" y="0"/>
                    <a:pt x="88" y="82"/>
                    <a:pt x="88" y="166"/>
                  </a:cubicBezTo>
                  <a:cubicBezTo>
                    <a:pt x="88" y="224"/>
                    <a:pt x="125" y="256"/>
                    <a:pt x="160" y="267"/>
                  </a:cubicBezTo>
                  <a:lnTo>
                    <a:pt x="235" y="286"/>
                  </a:lnTo>
                  <a:cubicBezTo>
                    <a:pt x="261" y="293"/>
                    <a:pt x="299" y="304"/>
                    <a:pt x="299" y="362"/>
                  </a:cubicBezTo>
                  <a:cubicBezTo>
                    <a:pt x="299" y="424"/>
                    <a:pt x="242" y="491"/>
                    <a:pt x="174" y="491"/>
                  </a:cubicBezTo>
                  <a:cubicBezTo>
                    <a:pt x="130" y="491"/>
                    <a:pt x="52" y="475"/>
                    <a:pt x="52" y="387"/>
                  </a:cubicBezTo>
                  <a:cubicBezTo>
                    <a:pt x="52" y="371"/>
                    <a:pt x="55" y="354"/>
                    <a:pt x="55" y="350"/>
                  </a:cubicBezTo>
                  <a:cubicBezTo>
                    <a:pt x="57" y="347"/>
                    <a:pt x="57" y="346"/>
                    <a:pt x="57" y="346"/>
                  </a:cubicBezTo>
                  <a:cubicBezTo>
                    <a:pt x="57" y="338"/>
                    <a:pt x="52" y="338"/>
                    <a:pt x="49" y="338"/>
                  </a:cubicBezTo>
                  <a:cubicBezTo>
                    <a:pt x="46" y="338"/>
                    <a:pt x="44" y="338"/>
                    <a:pt x="41" y="339"/>
                  </a:cubicBezTo>
                  <a:cubicBezTo>
                    <a:pt x="39" y="342"/>
                    <a:pt x="0" y="504"/>
                    <a:pt x="0" y="506"/>
                  </a:cubicBezTo>
                  <a:cubicBezTo>
                    <a:pt x="0" y="511"/>
                    <a:pt x="3" y="512"/>
                    <a:pt x="8" y="512"/>
                  </a:cubicBezTo>
                  <a:cubicBezTo>
                    <a:pt x="11" y="512"/>
                    <a:pt x="13" y="512"/>
                    <a:pt x="21" y="503"/>
                  </a:cubicBezTo>
                  <a:lnTo>
                    <a:pt x="54" y="463"/>
                  </a:lnTo>
                  <a:cubicBezTo>
                    <a:pt x="84" y="503"/>
                    <a:pt x="131" y="512"/>
                    <a:pt x="172" y="512"/>
                  </a:cubicBezTo>
                  <a:cubicBezTo>
                    <a:pt x="267" y="512"/>
                    <a:pt x="349" y="419"/>
                    <a:pt x="349" y="331"/>
                  </a:cubicBezTo>
                  <a:cubicBezTo>
                    <a:pt x="349" y="283"/>
                    <a:pt x="325" y="259"/>
                    <a:pt x="314" y="250"/>
                  </a:cubicBezTo>
                  <a:cubicBezTo>
                    <a:pt x="299" y="232"/>
                    <a:pt x="289" y="230"/>
                    <a:pt x="226" y="214"/>
                  </a:cubicBezTo>
                  <a:cubicBezTo>
                    <a:pt x="212" y="210"/>
                    <a:pt x="186" y="202"/>
                    <a:pt x="180" y="202"/>
                  </a:cubicBezTo>
                  <a:cubicBezTo>
                    <a:pt x="161" y="195"/>
                    <a:pt x="137" y="174"/>
                    <a:pt x="137" y="136"/>
                  </a:cubicBezTo>
                  <a:cubicBezTo>
                    <a:pt x="137" y="80"/>
                    <a:pt x="193" y="19"/>
                    <a:pt x="259" y="19"/>
                  </a:cubicBezTo>
                  <a:cubicBezTo>
                    <a:pt x="317" y="19"/>
                    <a:pt x="360" y="50"/>
                    <a:pt x="360" y="130"/>
                  </a:cubicBezTo>
                  <a:cubicBezTo>
                    <a:pt x="360" y="152"/>
                    <a:pt x="357" y="165"/>
                    <a:pt x="357" y="168"/>
                  </a:cubicBezTo>
                  <a:cubicBezTo>
                    <a:pt x="357" y="170"/>
                    <a:pt x="357" y="176"/>
                    <a:pt x="365" y="176"/>
                  </a:cubicBezTo>
                  <a:cubicBezTo>
                    <a:pt x="371" y="176"/>
                    <a:pt x="373" y="173"/>
                    <a:pt x="376" y="162"/>
                  </a:cubicBezTo>
                  <a:lnTo>
                    <a:pt x="414" y="6"/>
                  </a:lnTo>
                </a:path>
              </a:pathLst>
            </a:custGeom>
            <a:solidFill>
              <a:srgbClr val="000000"/>
            </a:solidFill>
            <a:ln w="15840">
              <a:noFill/>
            </a:ln>
          </p:spPr>
        </p:sp>
        <p:sp>
          <p:nvSpPr>
            <p:cNvPr id="3208" name="Freeform 223"/>
            <p:cNvSpPr/>
            <p:nvPr/>
          </p:nvSpPr>
          <p:spPr>
            <a:xfrm>
              <a:off x="4620600" y="6399360"/>
              <a:ext cx="29880" cy="76320"/>
            </a:xfrm>
            <a:custGeom>
              <a:avLst/>
              <a:gdLst/>
              <a:ahLst/>
              <a:rect l="0" t="0" r="r" b="b"/>
              <a:pathLst>
                <a:path w="83" h="212">
                  <a:moveTo>
                    <a:pt x="82" y="74"/>
                  </a:moveTo>
                  <a:cubicBezTo>
                    <a:pt x="82" y="27"/>
                    <a:pt x="65" y="0"/>
                    <a:pt x="38" y="0"/>
                  </a:cubicBezTo>
                  <a:cubicBezTo>
                    <a:pt x="14" y="0"/>
                    <a:pt x="0" y="18"/>
                    <a:pt x="0" y="37"/>
                  </a:cubicBezTo>
                  <a:cubicBezTo>
                    <a:pt x="0" y="56"/>
                    <a:pt x="14" y="75"/>
                    <a:pt x="38" y="75"/>
                  </a:cubicBezTo>
                  <a:cubicBezTo>
                    <a:pt x="46" y="75"/>
                    <a:pt x="55" y="72"/>
                    <a:pt x="62" y="66"/>
                  </a:cubicBezTo>
                  <a:cubicBezTo>
                    <a:pt x="65" y="64"/>
                    <a:pt x="65" y="64"/>
                    <a:pt x="66" y="64"/>
                  </a:cubicBezTo>
                  <a:cubicBezTo>
                    <a:pt x="66" y="64"/>
                    <a:pt x="68" y="64"/>
                    <a:pt x="68" y="74"/>
                  </a:cubicBezTo>
                  <a:cubicBezTo>
                    <a:pt x="68" y="126"/>
                    <a:pt x="43" y="170"/>
                    <a:pt x="19" y="192"/>
                  </a:cubicBezTo>
                  <a:cubicBezTo>
                    <a:pt x="11" y="200"/>
                    <a:pt x="11" y="202"/>
                    <a:pt x="11" y="203"/>
                  </a:cubicBezTo>
                  <a:cubicBezTo>
                    <a:pt x="11" y="210"/>
                    <a:pt x="14" y="211"/>
                    <a:pt x="19" y="211"/>
                  </a:cubicBezTo>
                  <a:cubicBezTo>
                    <a:pt x="27" y="211"/>
                    <a:pt x="82" y="157"/>
                    <a:pt x="82" y="74"/>
                  </a:cubicBezTo>
                </a:path>
              </a:pathLst>
            </a:custGeom>
            <a:solidFill>
              <a:srgbClr val="000000"/>
            </a:solidFill>
            <a:ln w="15840">
              <a:noFill/>
            </a:ln>
          </p:spPr>
        </p:sp>
        <p:sp>
          <p:nvSpPr>
            <p:cNvPr id="3209" name="Freeform 224"/>
            <p:cNvSpPr/>
            <p:nvPr/>
          </p:nvSpPr>
          <p:spPr>
            <a:xfrm>
              <a:off x="4716720" y="6252840"/>
              <a:ext cx="206640" cy="173880"/>
            </a:xfrm>
            <a:custGeom>
              <a:avLst/>
              <a:gdLst/>
              <a:ahLst/>
              <a:rect l="0" t="0" r="r" b="b"/>
              <a:pathLst>
                <a:path w="574" h="483">
                  <a:moveTo>
                    <a:pt x="319" y="192"/>
                  </a:moveTo>
                  <a:lnTo>
                    <a:pt x="261" y="51"/>
                  </a:lnTo>
                  <a:cubicBezTo>
                    <a:pt x="257" y="46"/>
                    <a:pt x="257" y="43"/>
                    <a:pt x="257" y="42"/>
                  </a:cubicBezTo>
                  <a:cubicBezTo>
                    <a:pt x="257" y="38"/>
                    <a:pt x="268" y="24"/>
                    <a:pt x="299" y="22"/>
                  </a:cubicBezTo>
                  <a:cubicBezTo>
                    <a:pt x="305" y="21"/>
                    <a:pt x="311" y="21"/>
                    <a:pt x="311" y="8"/>
                  </a:cubicBezTo>
                  <a:cubicBezTo>
                    <a:pt x="311" y="0"/>
                    <a:pt x="303" y="0"/>
                    <a:pt x="302" y="0"/>
                  </a:cubicBezTo>
                  <a:cubicBezTo>
                    <a:pt x="273" y="0"/>
                    <a:pt x="243" y="2"/>
                    <a:pt x="213" y="2"/>
                  </a:cubicBezTo>
                  <a:cubicBezTo>
                    <a:pt x="196" y="2"/>
                    <a:pt x="153" y="0"/>
                    <a:pt x="136" y="0"/>
                  </a:cubicBezTo>
                  <a:cubicBezTo>
                    <a:pt x="131" y="0"/>
                    <a:pt x="123" y="0"/>
                    <a:pt x="123" y="14"/>
                  </a:cubicBezTo>
                  <a:cubicBezTo>
                    <a:pt x="123" y="22"/>
                    <a:pt x="130" y="22"/>
                    <a:pt x="139" y="22"/>
                  </a:cubicBezTo>
                  <a:cubicBezTo>
                    <a:pt x="182" y="22"/>
                    <a:pt x="185" y="29"/>
                    <a:pt x="191" y="45"/>
                  </a:cubicBezTo>
                  <a:lnTo>
                    <a:pt x="273" y="242"/>
                  </a:lnTo>
                  <a:lnTo>
                    <a:pt x="126" y="402"/>
                  </a:lnTo>
                  <a:lnTo>
                    <a:pt x="117" y="410"/>
                  </a:lnTo>
                  <a:cubicBezTo>
                    <a:pt x="84" y="447"/>
                    <a:pt x="51" y="458"/>
                    <a:pt x="16" y="459"/>
                  </a:cubicBezTo>
                  <a:cubicBezTo>
                    <a:pt x="6" y="461"/>
                    <a:pt x="0" y="461"/>
                    <a:pt x="0" y="474"/>
                  </a:cubicBezTo>
                  <a:cubicBezTo>
                    <a:pt x="0" y="475"/>
                    <a:pt x="0" y="482"/>
                    <a:pt x="9" y="482"/>
                  </a:cubicBezTo>
                  <a:cubicBezTo>
                    <a:pt x="30" y="482"/>
                    <a:pt x="52" y="480"/>
                    <a:pt x="74" y="480"/>
                  </a:cubicBezTo>
                  <a:cubicBezTo>
                    <a:pt x="100" y="480"/>
                    <a:pt x="128" y="482"/>
                    <a:pt x="152" y="482"/>
                  </a:cubicBezTo>
                  <a:cubicBezTo>
                    <a:pt x="156" y="482"/>
                    <a:pt x="164" y="482"/>
                    <a:pt x="164" y="467"/>
                  </a:cubicBezTo>
                  <a:cubicBezTo>
                    <a:pt x="164" y="461"/>
                    <a:pt x="158" y="459"/>
                    <a:pt x="156" y="459"/>
                  </a:cubicBezTo>
                  <a:cubicBezTo>
                    <a:pt x="150" y="459"/>
                    <a:pt x="128" y="458"/>
                    <a:pt x="128" y="439"/>
                  </a:cubicBezTo>
                  <a:cubicBezTo>
                    <a:pt x="128" y="427"/>
                    <a:pt x="139" y="416"/>
                    <a:pt x="147" y="407"/>
                  </a:cubicBezTo>
                  <a:lnTo>
                    <a:pt x="218" y="330"/>
                  </a:lnTo>
                  <a:lnTo>
                    <a:pt x="281" y="261"/>
                  </a:lnTo>
                  <a:lnTo>
                    <a:pt x="351" y="429"/>
                  </a:lnTo>
                  <a:cubicBezTo>
                    <a:pt x="354" y="437"/>
                    <a:pt x="355" y="439"/>
                    <a:pt x="355" y="440"/>
                  </a:cubicBezTo>
                  <a:cubicBezTo>
                    <a:pt x="355" y="445"/>
                    <a:pt x="341" y="458"/>
                    <a:pt x="314" y="459"/>
                  </a:cubicBezTo>
                  <a:cubicBezTo>
                    <a:pt x="306" y="461"/>
                    <a:pt x="300" y="461"/>
                    <a:pt x="300" y="474"/>
                  </a:cubicBezTo>
                  <a:cubicBezTo>
                    <a:pt x="300" y="482"/>
                    <a:pt x="308" y="482"/>
                    <a:pt x="311" y="482"/>
                  </a:cubicBezTo>
                  <a:cubicBezTo>
                    <a:pt x="330" y="482"/>
                    <a:pt x="379" y="480"/>
                    <a:pt x="398" y="480"/>
                  </a:cubicBezTo>
                  <a:cubicBezTo>
                    <a:pt x="415" y="480"/>
                    <a:pt x="458" y="482"/>
                    <a:pt x="475" y="482"/>
                  </a:cubicBezTo>
                  <a:cubicBezTo>
                    <a:pt x="480" y="482"/>
                    <a:pt x="490" y="482"/>
                    <a:pt x="490" y="469"/>
                  </a:cubicBezTo>
                  <a:cubicBezTo>
                    <a:pt x="490" y="459"/>
                    <a:pt x="482" y="459"/>
                    <a:pt x="477" y="459"/>
                  </a:cubicBezTo>
                  <a:cubicBezTo>
                    <a:pt x="430" y="459"/>
                    <a:pt x="428" y="458"/>
                    <a:pt x="417" y="429"/>
                  </a:cubicBezTo>
                  <a:cubicBezTo>
                    <a:pt x="390" y="363"/>
                    <a:pt x="343" y="253"/>
                    <a:pt x="327" y="211"/>
                  </a:cubicBezTo>
                  <a:cubicBezTo>
                    <a:pt x="374" y="162"/>
                    <a:pt x="447" y="77"/>
                    <a:pt x="469" y="58"/>
                  </a:cubicBezTo>
                  <a:cubicBezTo>
                    <a:pt x="490" y="42"/>
                    <a:pt x="516" y="24"/>
                    <a:pt x="558" y="22"/>
                  </a:cubicBezTo>
                  <a:cubicBezTo>
                    <a:pt x="567" y="21"/>
                    <a:pt x="573" y="21"/>
                    <a:pt x="573" y="8"/>
                  </a:cubicBezTo>
                  <a:cubicBezTo>
                    <a:pt x="573" y="6"/>
                    <a:pt x="573" y="0"/>
                    <a:pt x="564" y="0"/>
                  </a:cubicBezTo>
                  <a:cubicBezTo>
                    <a:pt x="543" y="0"/>
                    <a:pt x="521" y="2"/>
                    <a:pt x="499" y="2"/>
                  </a:cubicBezTo>
                  <a:cubicBezTo>
                    <a:pt x="474" y="2"/>
                    <a:pt x="447" y="0"/>
                    <a:pt x="422" y="0"/>
                  </a:cubicBezTo>
                  <a:cubicBezTo>
                    <a:pt x="417" y="0"/>
                    <a:pt x="409" y="0"/>
                    <a:pt x="409" y="14"/>
                  </a:cubicBezTo>
                  <a:cubicBezTo>
                    <a:pt x="409" y="19"/>
                    <a:pt x="412" y="21"/>
                    <a:pt x="417" y="22"/>
                  </a:cubicBezTo>
                  <a:cubicBezTo>
                    <a:pt x="423" y="22"/>
                    <a:pt x="444" y="24"/>
                    <a:pt x="444" y="43"/>
                  </a:cubicBezTo>
                  <a:cubicBezTo>
                    <a:pt x="444" y="54"/>
                    <a:pt x="437" y="62"/>
                    <a:pt x="431" y="69"/>
                  </a:cubicBezTo>
                  <a:lnTo>
                    <a:pt x="319" y="192"/>
                  </a:lnTo>
                </a:path>
              </a:pathLst>
            </a:custGeom>
            <a:solidFill>
              <a:srgbClr val="000000"/>
            </a:solidFill>
            <a:ln w="15840">
              <a:noFill/>
            </a:ln>
          </p:spPr>
        </p:sp>
        <p:sp>
          <p:nvSpPr>
            <p:cNvPr id="3210" name="Freeform 225"/>
            <p:cNvSpPr/>
            <p:nvPr/>
          </p:nvSpPr>
          <p:spPr>
            <a:xfrm>
              <a:off x="4925160" y="6346440"/>
              <a:ext cx="53640" cy="120240"/>
            </a:xfrm>
            <a:custGeom>
              <a:avLst/>
              <a:gdLst/>
              <a:ahLst/>
              <a:rect l="0" t="0" r="r" b="b"/>
              <a:pathLst>
                <a:path w="149" h="334">
                  <a:moveTo>
                    <a:pt x="136" y="19"/>
                  </a:moveTo>
                  <a:cubicBezTo>
                    <a:pt x="136" y="11"/>
                    <a:pt x="130" y="0"/>
                    <a:pt x="117" y="0"/>
                  </a:cubicBezTo>
                  <a:cubicBezTo>
                    <a:pt x="103" y="0"/>
                    <a:pt x="88" y="13"/>
                    <a:pt x="88" y="27"/>
                  </a:cubicBezTo>
                  <a:cubicBezTo>
                    <a:pt x="88" y="35"/>
                    <a:pt x="95" y="46"/>
                    <a:pt x="109" y="46"/>
                  </a:cubicBezTo>
                  <a:cubicBezTo>
                    <a:pt x="123" y="46"/>
                    <a:pt x="136" y="32"/>
                    <a:pt x="136" y="19"/>
                  </a:cubicBezTo>
                  <a:moveTo>
                    <a:pt x="36" y="270"/>
                  </a:moveTo>
                  <a:cubicBezTo>
                    <a:pt x="33" y="277"/>
                    <a:pt x="32" y="282"/>
                    <a:pt x="32" y="291"/>
                  </a:cubicBezTo>
                  <a:cubicBezTo>
                    <a:pt x="32" y="314"/>
                    <a:pt x="51" y="333"/>
                    <a:pt x="77" y="333"/>
                  </a:cubicBezTo>
                  <a:cubicBezTo>
                    <a:pt x="128" y="333"/>
                    <a:pt x="148" y="264"/>
                    <a:pt x="148" y="258"/>
                  </a:cubicBezTo>
                  <a:cubicBezTo>
                    <a:pt x="148" y="251"/>
                    <a:pt x="142" y="251"/>
                    <a:pt x="141" y="251"/>
                  </a:cubicBezTo>
                  <a:cubicBezTo>
                    <a:pt x="134" y="251"/>
                    <a:pt x="134" y="254"/>
                    <a:pt x="131" y="259"/>
                  </a:cubicBezTo>
                  <a:cubicBezTo>
                    <a:pt x="120" y="299"/>
                    <a:pt x="98" y="318"/>
                    <a:pt x="79" y="318"/>
                  </a:cubicBezTo>
                  <a:cubicBezTo>
                    <a:pt x="69" y="318"/>
                    <a:pt x="68" y="312"/>
                    <a:pt x="68" y="302"/>
                  </a:cubicBezTo>
                  <a:cubicBezTo>
                    <a:pt x="68" y="290"/>
                    <a:pt x="71" y="282"/>
                    <a:pt x="76" y="270"/>
                  </a:cubicBezTo>
                  <a:cubicBezTo>
                    <a:pt x="81" y="256"/>
                    <a:pt x="85" y="243"/>
                    <a:pt x="92" y="230"/>
                  </a:cubicBezTo>
                  <a:cubicBezTo>
                    <a:pt x="95" y="219"/>
                    <a:pt x="112" y="173"/>
                    <a:pt x="115" y="168"/>
                  </a:cubicBezTo>
                  <a:cubicBezTo>
                    <a:pt x="117" y="163"/>
                    <a:pt x="118" y="157"/>
                    <a:pt x="118" y="152"/>
                  </a:cubicBezTo>
                  <a:cubicBezTo>
                    <a:pt x="118" y="128"/>
                    <a:pt x="98" y="110"/>
                    <a:pt x="71" y="110"/>
                  </a:cubicBezTo>
                  <a:cubicBezTo>
                    <a:pt x="22" y="110"/>
                    <a:pt x="0" y="178"/>
                    <a:pt x="0" y="186"/>
                  </a:cubicBezTo>
                  <a:cubicBezTo>
                    <a:pt x="0" y="192"/>
                    <a:pt x="6" y="192"/>
                    <a:pt x="8" y="192"/>
                  </a:cubicBezTo>
                  <a:cubicBezTo>
                    <a:pt x="16" y="192"/>
                    <a:pt x="16" y="189"/>
                    <a:pt x="17" y="184"/>
                  </a:cubicBezTo>
                  <a:cubicBezTo>
                    <a:pt x="30" y="141"/>
                    <a:pt x="52" y="123"/>
                    <a:pt x="69" y="123"/>
                  </a:cubicBezTo>
                  <a:cubicBezTo>
                    <a:pt x="77" y="123"/>
                    <a:pt x="82" y="128"/>
                    <a:pt x="82" y="141"/>
                  </a:cubicBezTo>
                  <a:cubicBezTo>
                    <a:pt x="82" y="152"/>
                    <a:pt x="79" y="160"/>
                    <a:pt x="66" y="190"/>
                  </a:cubicBezTo>
                  <a:lnTo>
                    <a:pt x="36" y="270"/>
                  </a:lnTo>
                </a:path>
              </a:pathLst>
            </a:custGeom>
            <a:solidFill>
              <a:srgbClr val="000000"/>
            </a:solidFill>
            <a:ln w="15840">
              <a:noFill/>
            </a:ln>
          </p:spPr>
        </p:sp>
        <p:sp>
          <p:nvSpPr>
            <p:cNvPr id="3211" name="Freeform 226"/>
            <p:cNvSpPr/>
            <p:nvPr/>
          </p:nvSpPr>
          <p:spPr>
            <a:xfrm>
              <a:off x="5111280" y="6236280"/>
              <a:ext cx="98280" cy="253800"/>
            </a:xfrm>
            <a:custGeom>
              <a:avLst/>
              <a:gdLst/>
              <a:ahLst/>
              <a:rect l="0" t="0" r="r" b="b"/>
              <a:pathLst>
                <a:path w="273" h="705">
                  <a:moveTo>
                    <a:pt x="268" y="27"/>
                  </a:moveTo>
                  <a:cubicBezTo>
                    <a:pt x="272" y="18"/>
                    <a:pt x="272" y="14"/>
                    <a:pt x="272" y="14"/>
                  </a:cubicBezTo>
                  <a:cubicBezTo>
                    <a:pt x="272" y="6"/>
                    <a:pt x="265" y="0"/>
                    <a:pt x="257" y="0"/>
                  </a:cubicBezTo>
                  <a:cubicBezTo>
                    <a:pt x="253" y="0"/>
                    <a:pt x="248" y="2"/>
                    <a:pt x="246" y="6"/>
                  </a:cubicBezTo>
                  <a:lnTo>
                    <a:pt x="3" y="679"/>
                  </a:lnTo>
                  <a:cubicBezTo>
                    <a:pt x="0" y="687"/>
                    <a:pt x="0" y="690"/>
                    <a:pt x="0" y="691"/>
                  </a:cubicBezTo>
                  <a:cubicBezTo>
                    <a:pt x="0" y="698"/>
                    <a:pt x="6" y="704"/>
                    <a:pt x="14" y="704"/>
                  </a:cubicBezTo>
                  <a:cubicBezTo>
                    <a:pt x="24" y="704"/>
                    <a:pt x="25" y="699"/>
                    <a:pt x="30" y="688"/>
                  </a:cubicBezTo>
                  <a:lnTo>
                    <a:pt x="268" y="27"/>
                  </a:lnTo>
                </a:path>
              </a:pathLst>
            </a:custGeom>
            <a:solidFill>
              <a:srgbClr val="000000"/>
            </a:solidFill>
            <a:ln w="15840">
              <a:noFill/>
            </a:ln>
          </p:spPr>
        </p:sp>
        <p:sp>
          <p:nvSpPr>
            <p:cNvPr id="3212" name="Freeform 227"/>
            <p:cNvSpPr/>
            <p:nvPr/>
          </p:nvSpPr>
          <p:spPr>
            <a:xfrm>
              <a:off x="5090040" y="6289200"/>
              <a:ext cx="126000" cy="147960"/>
            </a:xfrm>
            <a:custGeom>
              <a:avLst/>
              <a:gdLst/>
              <a:ahLst/>
              <a:rect l="0" t="0" r="r" b="b"/>
              <a:pathLst>
                <a:path w="350" h="411">
                  <a:moveTo>
                    <a:pt x="324" y="219"/>
                  </a:moveTo>
                  <a:cubicBezTo>
                    <a:pt x="336" y="219"/>
                    <a:pt x="349" y="219"/>
                    <a:pt x="349" y="205"/>
                  </a:cubicBezTo>
                  <a:cubicBezTo>
                    <a:pt x="349" y="190"/>
                    <a:pt x="336" y="190"/>
                    <a:pt x="324" y="190"/>
                  </a:cubicBezTo>
                  <a:lnTo>
                    <a:pt x="28" y="190"/>
                  </a:lnTo>
                  <a:cubicBezTo>
                    <a:pt x="36" y="96"/>
                    <a:pt x="117" y="29"/>
                    <a:pt x="215" y="29"/>
                  </a:cubicBezTo>
                  <a:lnTo>
                    <a:pt x="324" y="29"/>
                  </a:lnTo>
                  <a:cubicBezTo>
                    <a:pt x="336" y="29"/>
                    <a:pt x="349" y="29"/>
                    <a:pt x="349" y="14"/>
                  </a:cubicBezTo>
                  <a:cubicBezTo>
                    <a:pt x="349" y="0"/>
                    <a:pt x="336" y="0"/>
                    <a:pt x="324" y="0"/>
                  </a:cubicBezTo>
                  <a:lnTo>
                    <a:pt x="213" y="0"/>
                  </a:lnTo>
                  <a:cubicBezTo>
                    <a:pt x="95" y="0"/>
                    <a:pt x="0" y="91"/>
                    <a:pt x="0" y="205"/>
                  </a:cubicBezTo>
                  <a:cubicBezTo>
                    <a:pt x="0" y="317"/>
                    <a:pt x="95" y="410"/>
                    <a:pt x="213" y="410"/>
                  </a:cubicBezTo>
                  <a:lnTo>
                    <a:pt x="324" y="410"/>
                  </a:lnTo>
                  <a:cubicBezTo>
                    <a:pt x="336" y="410"/>
                    <a:pt x="349" y="410"/>
                    <a:pt x="349" y="395"/>
                  </a:cubicBezTo>
                  <a:cubicBezTo>
                    <a:pt x="349" y="381"/>
                    <a:pt x="336" y="381"/>
                    <a:pt x="324" y="381"/>
                  </a:cubicBezTo>
                  <a:lnTo>
                    <a:pt x="215" y="381"/>
                  </a:lnTo>
                  <a:cubicBezTo>
                    <a:pt x="117" y="381"/>
                    <a:pt x="36" y="314"/>
                    <a:pt x="28" y="219"/>
                  </a:cubicBezTo>
                  <a:lnTo>
                    <a:pt x="324" y="219"/>
                  </a:lnTo>
                </a:path>
              </a:pathLst>
            </a:custGeom>
            <a:solidFill>
              <a:srgbClr val="000000"/>
            </a:solidFill>
            <a:ln w="15840">
              <a:noFill/>
            </a:ln>
          </p:spPr>
        </p:sp>
        <p:sp>
          <p:nvSpPr>
            <p:cNvPr id="3213" name="Freeform 228"/>
            <p:cNvSpPr/>
            <p:nvPr/>
          </p:nvSpPr>
          <p:spPr>
            <a:xfrm>
              <a:off x="5315400" y="6252840"/>
              <a:ext cx="151560" cy="173880"/>
            </a:xfrm>
            <a:custGeom>
              <a:avLst/>
              <a:gdLst/>
              <a:ahLst/>
              <a:rect l="0" t="0" r="r" b="b"/>
              <a:pathLst>
                <a:path w="421" h="483">
                  <a:moveTo>
                    <a:pt x="234" y="54"/>
                  </a:moveTo>
                  <a:cubicBezTo>
                    <a:pt x="240" y="30"/>
                    <a:pt x="242" y="22"/>
                    <a:pt x="306" y="22"/>
                  </a:cubicBezTo>
                  <a:cubicBezTo>
                    <a:pt x="329" y="22"/>
                    <a:pt x="333" y="22"/>
                    <a:pt x="333" y="8"/>
                  </a:cubicBezTo>
                  <a:cubicBezTo>
                    <a:pt x="333" y="0"/>
                    <a:pt x="325" y="0"/>
                    <a:pt x="322" y="0"/>
                  </a:cubicBezTo>
                  <a:cubicBezTo>
                    <a:pt x="300" y="0"/>
                    <a:pt x="242" y="2"/>
                    <a:pt x="220" y="2"/>
                  </a:cubicBezTo>
                  <a:cubicBezTo>
                    <a:pt x="199" y="2"/>
                    <a:pt x="148" y="0"/>
                    <a:pt x="126" y="0"/>
                  </a:cubicBezTo>
                  <a:cubicBezTo>
                    <a:pt x="122" y="0"/>
                    <a:pt x="114" y="0"/>
                    <a:pt x="114" y="14"/>
                  </a:cubicBezTo>
                  <a:cubicBezTo>
                    <a:pt x="114" y="22"/>
                    <a:pt x="120" y="22"/>
                    <a:pt x="133" y="22"/>
                  </a:cubicBezTo>
                  <a:cubicBezTo>
                    <a:pt x="134" y="22"/>
                    <a:pt x="148" y="22"/>
                    <a:pt x="160" y="24"/>
                  </a:cubicBezTo>
                  <a:cubicBezTo>
                    <a:pt x="172" y="24"/>
                    <a:pt x="178" y="26"/>
                    <a:pt x="178" y="35"/>
                  </a:cubicBezTo>
                  <a:cubicBezTo>
                    <a:pt x="178" y="37"/>
                    <a:pt x="177" y="40"/>
                    <a:pt x="175" y="48"/>
                  </a:cubicBezTo>
                  <a:lnTo>
                    <a:pt x="82" y="427"/>
                  </a:lnTo>
                  <a:cubicBezTo>
                    <a:pt x="76" y="455"/>
                    <a:pt x="74" y="459"/>
                    <a:pt x="19" y="459"/>
                  </a:cubicBezTo>
                  <a:cubicBezTo>
                    <a:pt x="6" y="459"/>
                    <a:pt x="0" y="459"/>
                    <a:pt x="0" y="474"/>
                  </a:cubicBezTo>
                  <a:cubicBezTo>
                    <a:pt x="0" y="482"/>
                    <a:pt x="6" y="482"/>
                    <a:pt x="19" y="482"/>
                  </a:cubicBezTo>
                  <a:lnTo>
                    <a:pt x="341" y="482"/>
                  </a:lnTo>
                  <a:cubicBezTo>
                    <a:pt x="359" y="482"/>
                    <a:pt x="359" y="482"/>
                    <a:pt x="363" y="471"/>
                  </a:cubicBezTo>
                  <a:lnTo>
                    <a:pt x="419" y="317"/>
                  </a:lnTo>
                  <a:cubicBezTo>
                    <a:pt x="420" y="310"/>
                    <a:pt x="420" y="309"/>
                    <a:pt x="420" y="307"/>
                  </a:cubicBezTo>
                  <a:cubicBezTo>
                    <a:pt x="420" y="304"/>
                    <a:pt x="419" y="299"/>
                    <a:pt x="412" y="299"/>
                  </a:cubicBezTo>
                  <a:cubicBezTo>
                    <a:pt x="406" y="299"/>
                    <a:pt x="406" y="304"/>
                    <a:pt x="401" y="315"/>
                  </a:cubicBezTo>
                  <a:cubicBezTo>
                    <a:pt x="377" y="379"/>
                    <a:pt x="346" y="459"/>
                    <a:pt x="226" y="459"/>
                  </a:cubicBezTo>
                  <a:lnTo>
                    <a:pt x="160" y="459"/>
                  </a:lnTo>
                  <a:cubicBezTo>
                    <a:pt x="150" y="459"/>
                    <a:pt x="148" y="459"/>
                    <a:pt x="145" y="459"/>
                  </a:cubicBezTo>
                  <a:cubicBezTo>
                    <a:pt x="137" y="459"/>
                    <a:pt x="136" y="458"/>
                    <a:pt x="136" y="453"/>
                  </a:cubicBezTo>
                  <a:cubicBezTo>
                    <a:pt x="136" y="450"/>
                    <a:pt x="136" y="448"/>
                    <a:pt x="139" y="435"/>
                  </a:cubicBezTo>
                  <a:lnTo>
                    <a:pt x="234" y="54"/>
                  </a:lnTo>
                </a:path>
              </a:pathLst>
            </a:custGeom>
            <a:solidFill>
              <a:srgbClr val="000000"/>
            </a:solidFill>
            <a:ln w="15840">
              <a:noFill/>
            </a:ln>
          </p:spPr>
        </p:sp>
        <p:sp>
          <p:nvSpPr>
            <p:cNvPr id="3214" name="Freeform 229"/>
            <p:cNvSpPr/>
            <p:nvPr/>
          </p:nvSpPr>
          <p:spPr>
            <a:xfrm>
              <a:off x="5481360" y="6254640"/>
              <a:ext cx="171000" cy="172080"/>
            </a:xfrm>
            <a:custGeom>
              <a:avLst/>
              <a:gdLst/>
              <a:ahLst/>
              <a:rect l="0" t="0" r="r" b="b"/>
              <a:pathLst>
                <a:path w="475" h="478">
                  <a:moveTo>
                    <a:pt x="281" y="50"/>
                  </a:moveTo>
                  <a:cubicBezTo>
                    <a:pt x="286" y="30"/>
                    <a:pt x="289" y="26"/>
                    <a:pt x="297" y="24"/>
                  </a:cubicBezTo>
                  <a:cubicBezTo>
                    <a:pt x="303" y="22"/>
                    <a:pt x="325" y="22"/>
                    <a:pt x="341" y="22"/>
                  </a:cubicBezTo>
                  <a:cubicBezTo>
                    <a:pt x="411" y="22"/>
                    <a:pt x="442" y="24"/>
                    <a:pt x="442" y="80"/>
                  </a:cubicBezTo>
                  <a:cubicBezTo>
                    <a:pt x="442" y="90"/>
                    <a:pt x="439" y="118"/>
                    <a:pt x="436" y="136"/>
                  </a:cubicBezTo>
                  <a:cubicBezTo>
                    <a:pt x="436" y="139"/>
                    <a:pt x="434" y="147"/>
                    <a:pt x="434" y="149"/>
                  </a:cubicBezTo>
                  <a:cubicBezTo>
                    <a:pt x="434" y="154"/>
                    <a:pt x="436" y="158"/>
                    <a:pt x="442" y="158"/>
                  </a:cubicBezTo>
                  <a:cubicBezTo>
                    <a:pt x="450" y="158"/>
                    <a:pt x="452" y="154"/>
                    <a:pt x="453" y="142"/>
                  </a:cubicBezTo>
                  <a:lnTo>
                    <a:pt x="472" y="19"/>
                  </a:lnTo>
                  <a:cubicBezTo>
                    <a:pt x="472" y="18"/>
                    <a:pt x="474" y="10"/>
                    <a:pt x="474" y="8"/>
                  </a:cubicBezTo>
                  <a:cubicBezTo>
                    <a:pt x="474" y="0"/>
                    <a:pt x="466" y="0"/>
                    <a:pt x="455" y="0"/>
                  </a:cubicBezTo>
                  <a:lnTo>
                    <a:pt x="68" y="0"/>
                  </a:lnTo>
                  <a:cubicBezTo>
                    <a:pt x="52" y="0"/>
                    <a:pt x="51" y="0"/>
                    <a:pt x="46" y="14"/>
                  </a:cubicBezTo>
                  <a:lnTo>
                    <a:pt x="5" y="138"/>
                  </a:lnTo>
                  <a:cubicBezTo>
                    <a:pt x="3" y="139"/>
                    <a:pt x="0" y="149"/>
                    <a:pt x="0" y="150"/>
                  </a:cubicBezTo>
                  <a:cubicBezTo>
                    <a:pt x="0" y="155"/>
                    <a:pt x="3" y="158"/>
                    <a:pt x="8" y="158"/>
                  </a:cubicBezTo>
                  <a:cubicBezTo>
                    <a:pt x="16" y="158"/>
                    <a:pt x="16" y="155"/>
                    <a:pt x="21" y="144"/>
                  </a:cubicBezTo>
                  <a:cubicBezTo>
                    <a:pt x="58" y="35"/>
                    <a:pt x="76" y="22"/>
                    <a:pt x="178" y="22"/>
                  </a:cubicBezTo>
                  <a:lnTo>
                    <a:pt x="205" y="22"/>
                  </a:lnTo>
                  <a:cubicBezTo>
                    <a:pt x="226" y="22"/>
                    <a:pt x="226" y="24"/>
                    <a:pt x="226" y="30"/>
                  </a:cubicBezTo>
                  <a:cubicBezTo>
                    <a:pt x="226" y="35"/>
                    <a:pt x="223" y="43"/>
                    <a:pt x="223" y="45"/>
                  </a:cubicBezTo>
                  <a:lnTo>
                    <a:pt x="130" y="423"/>
                  </a:lnTo>
                  <a:cubicBezTo>
                    <a:pt x="123" y="448"/>
                    <a:pt x="122" y="456"/>
                    <a:pt x="47" y="456"/>
                  </a:cubicBezTo>
                  <a:cubicBezTo>
                    <a:pt x="22" y="456"/>
                    <a:pt x="17" y="456"/>
                    <a:pt x="17" y="469"/>
                  </a:cubicBezTo>
                  <a:cubicBezTo>
                    <a:pt x="17" y="477"/>
                    <a:pt x="25" y="477"/>
                    <a:pt x="30" y="477"/>
                  </a:cubicBezTo>
                  <a:cubicBezTo>
                    <a:pt x="47" y="477"/>
                    <a:pt x="68" y="477"/>
                    <a:pt x="87" y="477"/>
                  </a:cubicBezTo>
                  <a:cubicBezTo>
                    <a:pt x="106" y="477"/>
                    <a:pt x="126" y="475"/>
                    <a:pt x="145" y="475"/>
                  </a:cubicBezTo>
                  <a:cubicBezTo>
                    <a:pt x="164" y="475"/>
                    <a:pt x="185" y="477"/>
                    <a:pt x="204" y="477"/>
                  </a:cubicBezTo>
                  <a:cubicBezTo>
                    <a:pt x="223" y="477"/>
                    <a:pt x="245" y="477"/>
                    <a:pt x="264" y="477"/>
                  </a:cubicBezTo>
                  <a:cubicBezTo>
                    <a:pt x="270" y="477"/>
                    <a:pt x="280" y="477"/>
                    <a:pt x="280" y="464"/>
                  </a:cubicBezTo>
                  <a:cubicBezTo>
                    <a:pt x="280" y="456"/>
                    <a:pt x="273" y="456"/>
                    <a:pt x="256" y="456"/>
                  </a:cubicBezTo>
                  <a:cubicBezTo>
                    <a:pt x="238" y="456"/>
                    <a:pt x="229" y="456"/>
                    <a:pt x="212" y="455"/>
                  </a:cubicBezTo>
                  <a:cubicBezTo>
                    <a:pt x="191" y="453"/>
                    <a:pt x="185" y="450"/>
                    <a:pt x="185" y="439"/>
                  </a:cubicBezTo>
                  <a:cubicBezTo>
                    <a:pt x="185" y="439"/>
                    <a:pt x="185" y="435"/>
                    <a:pt x="188" y="424"/>
                  </a:cubicBezTo>
                  <a:lnTo>
                    <a:pt x="281" y="50"/>
                  </a:lnTo>
                </a:path>
              </a:pathLst>
            </a:custGeom>
            <a:solidFill>
              <a:srgbClr val="000000"/>
            </a:solidFill>
            <a:ln w="15840">
              <a:noFill/>
            </a:ln>
          </p:spPr>
        </p:sp>
        <p:sp>
          <p:nvSpPr>
            <p:cNvPr id="3215" name="Freeform 230"/>
            <p:cNvSpPr/>
            <p:nvPr/>
          </p:nvSpPr>
          <p:spPr>
            <a:xfrm>
              <a:off x="5634360" y="6339240"/>
              <a:ext cx="111960" cy="128880"/>
            </a:xfrm>
            <a:custGeom>
              <a:avLst/>
              <a:gdLst/>
              <a:ahLst/>
              <a:rect l="0" t="0" r="r" b="b"/>
              <a:pathLst>
                <a:path w="311" h="358">
                  <a:moveTo>
                    <a:pt x="310" y="6"/>
                  </a:moveTo>
                  <a:cubicBezTo>
                    <a:pt x="310" y="3"/>
                    <a:pt x="308" y="0"/>
                    <a:pt x="303" y="0"/>
                  </a:cubicBezTo>
                  <a:cubicBezTo>
                    <a:pt x="300" y="0"/>
                    <a:pt x="300" y="0"/>
                    <a:pt x="294" y="6"/>
                  </a:cubicBezTo>
                  <a:lnTo>
                    <a:pt x="270" y="35"/>
                  </a:lnTo>
                  <a:cubicBezTo>
                    <a:pt x="251" y="10"/>
                    <a:pt x="221" y="0"/>
                    <a:pt x="191" y="0"/>
                  </a:cubicBezTo>
                  <a:cubicBezTo>
                    <a:pt x="122" y="0"/>
                    <a:pt x="62" y="56"/>
                    <a:pt x="62" y="114"/>
                  </a:cubicBezTo>
                  <a:cubicBezTo>
                    <a:pt x="62" y="120"/>
                    <a:pt x="63" y="141"/>
                    <a:pt x="77" y="158"/>
                  </a:cubicBezTo>
                  <a:cubicBezTo>
                    <a:pt x="93" y="179"/>
                    <a:pt x="112" y="182"/>
                    <a:pt x="145" y="190"/>
                  </a:cubicBezTo>
                  <a:cubicBezTo>
                    <a:pt x="155" y="194"/>
                    <a:pt x="178" y="198"/>
                    <a:pt x="186" y="200"/>
                  </a:cubicBezTo>
                  <a:cubicBezTo>
                    <a:pt x="202" y="205"/>
                    <a:pt x="232" y="216"/>
                    <a:pt x="232" y="253"/>
                  </a:cubicBezTo>
                  <a:cubicBezTo>
                    <a:pt x="232" y="293"/>
                    <a:pt x="191" y="339"/>
                    <a:pt x="134" y="339"/>
                  </a:cubicBezTo>
                  <a:cubicBezTo>
                    <a:pt x="92" y="339"/>
                    <a:pt x="39" y="325"/>
                    <a:pt x="39" y="269"/>
                  </a:cubicBezTo>
                  <a:cubicBezTo>
                    <a:pt x="39" y="264"/>
                    <a:pt x="41" y="253"/>
                    <a:pt x="43" y="245"/>
                  </a:cubicBezTo>
                  <a:cubicBezTo>
                    <a:pt x="44" y="243"/>
                    <a:pt x="44" y="242"/>
                    <a:pt x="44" y="242"/>
                  </a:cubicBezTo>
                  <a:cubicBezTo>
                    <a:pt x="44" y="235"/>
                    <a:pt x="38" y="235"/>
                    <a:pt x="36" y="235"/>
                  </a:cubicBezTo>
                  <a:cubicBezTo>
                    <a:pt x="28" y="235"/>
                    <a:pt x="28" y="237"/>
                    <a:pt x="27" y="245"/>
                  </a:cubicBezTo>
                  <a:lnTo>
                    <a:pt x="2" y="344"/>
                  </a:lnTo>
                  <a:cubicBezTo>
                    <a:pt x="2" y="346"/>
                    <a:pt x="0" y="349"/>
                    <a:pt x="0" y="352"/>
                  </a:cubicBezTo>
                  <a:cubicBezTo>
                    <a:pt x="0" y="354"/>
                    <a:pt x="2" y="357"/>
                    <a:pt x="6" y="357"/>
                  </a:cubicBezTo>
                  <a:cubicBezTo>
                    <a:pt x="9" y="357"/>
                    <a:pt x="9" y="357"/>
                    <a:pt x="17" y="350"/>
                  </a:cubicBezTo>
                  <a:cubicBezTo>
                    <a:pt x="22" y="344"/>
                    <a:pt x="35" y="328"/>
                    <a:pt x="39" y="323"/>
                  </a:cubicBezTo>
                  <a:cubicBezTo>
                    <a:pt x="66" y="352"/>
                    <a:pt x="104" y="357"/>
                    <a:pt x="133" y="357"/>
                  </a:cubicBezTo>
                  <a:cubicBezTo>
                    <a:pt x="207" y="357"/>
                    <a:pt x="267" y="293"/>
                    <a:pt x="267" y="235"/>
                  </a:cubicBezTo>
                  <a:cubicBezTo>
                    <a:pt x="267" y="213"/>
                    <a:pt x="257" y="194"/>
                    <a:pt x="246" y="182"/>
                  </a:cubicBezTo>
                  <a:cubicBezTo>
                    <a:pt x="231" y="165"/>
                    <a:pt x="223" y="162"/>
                    <a:pt x="160" y="147"/>
                  </a:cubicBezTo>
                  <a:cubicBezTo>
                    <a:pt x="150" y="146"/>
                    <a:pt x="133" y="141"/>
                    <a:pt x="130" y="139"/>
                  </a:cubicBezTo>
                  <a:cubicBezTo>
                    <a:pt x="117" y="134"/>
                    <a:pt x="96" y="123"/>
                    <a:pt x="96" y="94"/>
                  </a:cubicBezTo>
                  <a:cubicBezTo>
                    <a:pt x="96" y="56"/>
                    <a:pt x="139" y="16"/>
                    <a:pt x="191" y="16"/>
                  </a:cubicBezTo>
                  <a:cubicBezTo>
                    <a:pt x="243" y="16"/>
                    <a:pt x="268" y="46"/>
                    <a:pt x="268" y="93"/>
                  </a:cubicBezTo>
                  <a:cubicBezTo>
                    <a:pt x="268" y="99"/>
                    <a:pt x="267" y="110"/>
                    <a:pt x="267" y="115"/>
                  </a:cubicBezTo>
                  <a:cubicBezTo>
                    <a:pt x="267" y="122"/>
                    <a:pt x="272" y="122"/>
                    <a:pt x="275" y="122"/>
                  </a:cubicBezTo>
                  <a:cubicBezTo>
                    <a:pt x="283" y="122"/>
                    <a:pt x="283" y="120"/>
                    <a:pt x="284" y="112"/>
                  </a:cubicBezTo>
                  <a:lnTo>
                    <a:pt x="310" y="6"/>
                  </a:lnTo>
                </a:path>
              </a:pathLst>
            </a:custGeom>
            <a:solidFill>
              <a:srgbClr val="000000"/>
            </a:solidFill>
            <a:ln w="15840">
              <a:noFill/>
            </a:ln>
          </p:spPr>
        </p:sp>
        <p:sp>
          <p:nvSpPr>
            <p:cNvPr id="3216" name="Freeform 231"/>
            <p:cNvSpPr/>
            <p:nvPr/>
          </p:nvSpPr>
          <p:spPr>
            <a:xfrm>
              <a:off x="5787720" y="6399360"/>
              <a:ext cx="29880" cy="76320"/>
            </a:xfrm>
            <a:custGeom>
              <a:avLst/>
              <a:gdLst/>
              <a:ahLst/>
              <a:rect l="0" t="0" r="r" b="b"/>
              <a:pathLst>
                <a:path w="83" h="212">
                  <a:moveTo>
                    <a:pt x="82" y="74"/>
                  </a:moveTo>
                  <a:cubicBezTo>
                    <a:pt x="82" y="27"/>
                    <a:pt x="65" y="0"/>
                    <a:pt x="38" y="0"/>
                  </a:cubicBezTo>
                  <a:cubicBezTo>
                    <a:pt x="14" y="0"/>
                    <a:pt x="0" y="18"/>
                    <a:pt x="0" y="37"/>
                  </a:cubicBezTo>
                  <a:cubicBezTo>
                    <a:pt x="0" y="56"/>
                    <a:pt x="14" y="75"/>
                    <a:pt x="38" y="75"/>
                  </a:cubicBezTo>
                  <a:cubicBezTo>
                    <a:pt x="46" y="75"/>
                    <a:pt x="55" y="72"/>
                    <a:pt x="62" y="66"/>
                  </a:cubicBezTo>
                  <a:cubicBezTo>
                    <a:pt x="65" y="64"/>
                    <a:pt x="65" y="64"/>
                    <a:pt x="66" y="64"/>
                  </a:cubicBezTo>
                  <a:cubicBezTo>
                    <a:pt x="66" y="64"/>
                    <a:pt x="68" y="64"/>
                    <a:pt x="68" y="74"/>
                  </a:cubicBezTo>
                  <a:cubicBezTo>
                    <a:pt x="68" y="126"/>
                    <a:pt x="43" y="170"/>
                    <a:pt x="19" y="192"/>
                  </a:cubicBezTo>
                  <a:cubicBezTo>
                    <a:pt x="11" y="200"/>
                    <a:pt x="11" y="202"/>
                    <a:pt x="11" y="203"/>
                  </a:cubicBezTo>
                  <a:cubicBezTo>
                    <a:pt x="11" y="210"/>
                    <a:pt x="14" y="211"/>
                    <a:pt x="19" y="211"/>
                  </a:cubicBezTo>
                  <a:cubicBezTo>
                    <a:pt x="27" y="211"/>
                    <a:pt x="82" y="157"/>
                    <a:pt x="82" y="74"/>
                  </a:cubicBezTo>
                </a:path>
              </a:pathLst>
            </a:custGeom>
            <a:solidFill>
              <a:srgbClr val="000000"/>
            </a:solidFill>
            <a:ln w="15840">
              <a:noFill/>
            </a:ln>
          </p:spPr>
        </p:sp>
        <p:sp>
          <p:nvSpPr>
            <p:cNvPr id="3217" name="Freeform 232"/>
            <p:cNvSpPr/>
            <p:nvPr/>
          </p:nvSpPr>
          <p:spPr>
            <a:xfrm>
              <a:off x="5881680" y="6270120"/>
              <a:ext cx="79560" cy="159480"/>
            </a:xfrm>
            <a:custGeom>
              <a:avLst/>
              <a:gdLst/>
              <a:ahLst/>
              <a:rect l="0" t="0" r="r" b="b"/>
              <a:pathLst>
                <a:path w="221" h="443">
                  <a:moveTo>
                    <a:pt x="107" y="152"/>
                  </a:moveTo>
                  <a:lnTo>
                    <a:pt x="207" y="152"/>
                  </a:lnTo>
                  <a:lnTo>
                    <a:pt x="207" y="130"/>
                  </a:lnTo>
                  <a:lnTo>
                    <a:pt x="107" y="130"/>
                  </a:lnTo>
                  <a:lnTo>
                    <a:pt x="107" y="0"/>
                  </a:lnTo>
                  <a:lnTo>
                    <a:pt x="90" y="0"/>
                  </a:lnTo>
                  <a:cubicBezTo>
                    <a:pt x="90" y="58"/>
                    <a:pt x="68" y="133"/>
                    <a:pt x="0" y="136"/>
                  </a:cubicBezTo>
                  <a:lnTo>
                    <a:pt x="0" y="152"/>
                  </a:lnTo>
                  <a:lnTo>
                    <a:pt x="60" y="152"/>
                  </a:lnTo>
                  <a:lnTo>
                    <a:pt x="60" y="346"/>
                  </a:lnTo>
                  <a:cubicBezTo>
                    <a:pt x="60" y="434"/>
                    <a:pt x="125" y="442"/>
                    <a:pt x="150" y="442"/>
                  </a:cubicBezTo>
                  <a:cubicBezTo>
                    <a:pt x="199" y="442"/>
                    <a:pt x="220" y="392"/>
                    <a:pt x="220" y="346"/>
                  </a:cubicBezTo>
                  <a:lnTo>
                    <a:pt x="220" y="306"/>
                  </a:lnTo>
                  <a:lnTo>
                    <a:pt x="201" y="306"/>
                  </a:lnTo>
                  <a:lnTo>
                    <a:pt x="201" y="346"/>
                  </a:lnTo>
                  <a:cubicBezTo>
                    <a:pt x="201" y="397"/>
                    <a:pt x="180" y="424"/>
                    <a:pt x="155" y="424"/>
                  </a:cubicBezTo>
                  <a:cubicBezTo>
                    <a:pt x="107" y="424"/>
                    <a:pt x="107" y="360"/>
                    <a:pt x="107" y="347"/>
                  </a:cubicBezTo>
                  <a:lnTo>
                    <a:pt x="107" y="152"/>
                  </a:lnTo>
                </a:path>
              </a:pathLst>
            </a:custGeom>
            <a:solidFill>
              <a:srgbClr val="000000"/>
            </a:solidFill>
            <a:ln w="15840">
              <a:noFill/>
            </a:ln>
          </p:spPr>
        </p:sp>
        <p:sp>
          <p:nvSpPr>
            <p:cNvPr id="3218" name="Freeform 233"/>
            <p:cNvSpPr/>
            <p:nvPr/>
          </p:nvSpPr>
          <p:spPr>
            <a:xfrm>
              <a:off x="5981040" y="6312240"/>
              <a:ext cx="111960" cy="117360"/>
            </a:xfrm>
            <a:custGeom>
              <a:avLst/>
              <a:gdLst/>
              <a:ahLst/>
              <a:rect l="0" t="0" r="r" b="b"/>
              <a:pathLst>
                <a:path w="311" h="326">
                  <a:moveTo>
                    <a:pt x="310" y="165"/>
                  </a:moveTo>
                  <a:cubicBezTo>
                    <a:pt x="310" y="75"/>
                    <a:pt x="238" y="0"/>
                    <a:pt x="155" y="0"/>
                  </a:cubicBezTo>
                  <a:cubicBezTo>
                    <a:pt x="68" y="0"/>
                    <a:pt x="0" y="77"/>
                    <a:pt x="0" y="165"/>
                  </a:cubicBezTo>
                  <a:cubicBezTo>
                    <a:pt x="0" y="256"/>
                    <a:pt x="73" y="325"/>
                    <a:pt x="155" y="325"/>
                  </a:cubicBezTo>
                  <a:cubicBezTo>
                    <a:pt x="238" y="325"/>
                    <a:pt x="310" y="254"/>
                    <a:pt x="310" y="165"/>
                  </a:cubicBezTo>
                  <a:moveTo>
                    <a:pt x="155" y="307"/>
                  </a:moveTo>
                  <a:cubicBezTo>
                    <a:pt x="125" y="307"/>
                    <a:pt x="95" y="291"/>
                    <a:pt x="76" y="259"/>
                  </a:cubicBezTo>
                  <a:cubicBezTo>
                    <a:pt x="58" y="229"/>
                    <a:pt x="58" y="186"/>
                    <a:pt x="58" y="160"/>
                  </a:cubicBezTo>
                  <a:cubicBezTo>
                    <a:pt x="58" y="133"/>
                    <a:pt x="58" y="94"/>
                    <a:pt x="74" y="62"/>
                  </a:cubicBezTo>
                  <a:cubicBezTo>
                    <a:pt x="93" y="30"/>
                    <a:pt x="126" y="16"/>
                    <a:pt x="155" y="16"/>
                  </a:cubicBezTo>
                  <a:cubicBezTo>
                    <a:pt x="185" y="16"/>
                    <a:pt x="215" y="30"/>
                    <a:pt x="232" y="61"/>
                  </a:cubicBezTo>
                  <a:cubicBezTo>
                    <a:pt x="251" y="91"/>
                    <a:pt x="251" y="133"/>
                    <a:pt x="251" y="160"/>
                  </a:cubicBezTo>
                  <a:cubicBezTo>
                    <a:pt x="251" y="186"/>
                    <a:pt x="251" y="224"/>
                    <a:pt x="235" y="254"/>
                  </a:cubicBezTo>
                  <a:cubicBezTo>
                    <a:pt x="221" y="286"/>
                    <a:pt x="190" y="307"/>
                    <a:pt x="155" y="307"/>
                  </a:cubicBezTo>
                </a:path>
              </a:pathLst>
            </a:custGeom>
            <a:solidFill>
              <a:srgbClr val="000000"/>
            </a:solidFill>
            <a:ln w="15840">
              <a:noFill/>
            </a:ln>
          </p:spPr>
        </p:sp>
        <p:sp>
          <p:nvSpPr>
            <p:cNvPr id="3219" name="Freeform 234"/>
            <p:cNvSpPr/>
            <p:nvPr/>
          </p:nvSpPr>
          <p:spPr>
            <a:xfrm>
              <a:off x="6106320" y="6249960"/>
              <a:ext cx="121320" cy="176760"/>
            </a:xfrm>
            <a:custGeom>
              <a:avLst/>
              <a:gdLst/>
              <a:ahLst/>
              <a:rect l="0" t="0" r="r" b="b"/>
              <a:pathLst>
                <a:path w="337" h="491">
                  <a:moveTo>
                    <a:pt x="54" y="435"/>
                  </a:moveTo>
                  <a:cubicBezTo>
                    <a:pt x="54" y="467"/>
                    <a:pt x="47" y="467"/>
                    <a:pt x="0" y="467"/>
                  </a:cubicBezTo>
                  <a:lnTo>
                    <a:pt x="0" y="490"/>
                  </a:lnTo>
                  <a:cubicBezTo>
                    <a:pt x="24" y="488"/>
                    <a:pt x="55" y="488"/>
                    <a:pt x="76" y="488"/>
                  </a:cubicBezTo>
                  <a:cubicBezTo>
                    <a:pt x="96" y="488"/>
                    <a:pt x="125" y="488"/>
                    <a:pt x="153" y="490"/>
                  </a:cubicBezTo>
                  <a:lnTo>
                    <a:pt x="153" y="467"/>
                  </a:lnTo>
                  <a:cubicBezTo>
                    <a:pt x="106" y="467"/>
                    <a:pt x="98" y="467"/>
                    <a:pt x="98" y="435"/>
                  </a:cubicBezTo>
                  <a:lnTo>
                    <a:pt x="98" y="363"/>
                  </a:lnTo>
                  <a:lnTo>
                    <a:pt x="142" y="325"/>
                  </a:lnTo>
                  <a:cubicBezTo>
                    <a:pt x="196" y="398"/>
                    <a:pt x="226" y="439"/>
                    <a:pt x="226" y="451"/>
                  </a:cubicBezTo>
                  <a:cubicBezTo>
                    <a:pt x="226" y="464"/>
                    <a:pt x="213" y="467"/>
                    <a:pt x="201" y="467"/>
                  </a:cubicBezTo>
                  <a:lnTo>
                    <a:pt x="201" y="490"/>
                  </a:lnTo>
                  <a:cubicBezTo>
                    <a:pt x="220" y="488"/>
                    <a:pt x="262" y="488"/>
                    <a:pt x="276" y="488"/>
                  </a:cubicBezTo>
                  <a:cubicBezTo>
                    <a:pt x="297" y="488"/>
                    <a:pt x="316" y="488"/>
                    <a:pt x="336" y="490"/>
                  </a:cubicBezTo>
                  <a:lnTo>
                    <a:pt x="336" y="467"/>
                  </a:lnTo>
                  <a:cubicBezTo>
                    <a:pt x="311" y="467"/>
                    <a:pt x="295" y="467"/>
                    <a:pt x="268" y="431"/>
                  </a:cubicBezTo>
                  <a:lnTo>
                    <a:pt x="180" y="304"/>
                  </a:lnTo>
                  <a:cubicBezTo>
                    <a:pt x="180" y="302"/>
                    <a:pt x="177" y="298"/>
                    <a:pt x="177" y="296"/>
                  </a:cubicBezTo>
                  <a:cubicBezTo>
                    <a:pt x="177" y="293"/>
                    <a:pt x="226" y="251"/>
                    <a:pt x="232" y="245"/>
                  </a:cubicBezTo>
                  <a:cubicBezTo>
                    <a:pt x="276" y="210"/>
                    <a:pt x="306" y="208"/>
                    <a:pt x="321" y="208"/>
                  </a:cubicBezTo>
                  <a:lnTo>
                    <a:pt x="321" y="186"/>
                  </a:lnTo>
                  <a:cubicBezTo>
                    <a:pt x="300" y="187"/>
                    <a:pt x="291" y="187"/>
                    <a:pt x="272" y="187"/>
                  </a:cubicBezTo>
                  <a:cubicBezTo>
                    <a:pt x="246" y="187"/>
                    <a:pt x="204" y="186"/>
                    <a:pt x="194" y="186"/>
                  </a:cubicBezTo>
                  <a:lnTo>
                    <a:pt x="194" y="208"/>
                  </a:lnTo>
                  <a:cubicBezTo>
                    <a:pt x="207" y="208"/>
                    <a:pt x="213" y="216"/>
                    <a:pt x="213" y="226"/>
                  </a:cubicBezTo>
                  <a:cubicBezTo>
                    <a:pt x="213" y="238"/>
                    <a:pt x="204" y="248"/>
                    <a:pt x="199" y="253"/>
                  </a:cubicBezTo>
                  <a:lnTo>
                    <a:pt x="101" y="339"/>
                  </a:lnTo>
                  <a:lnTo>
                    <a:pt x="101" y="0"/>
                  </a:lnTo>
                  <a:lnTo>
                    <a:pt x="0" y="8"/>
                  </a:lnTo>
                  <a:lnTo>
                    <a:pt x="0" y="30"/>
                  </a:lnTo>
                  <a:cubicBezTo>
                    <a:pt x="49" y="30"/>
                    <a:pt x="54" y="35"/>
                    <a:pt x="54" y="69"/>
                  </a:cubicBezTo>
                  <a:lnTo>
                    <a:pt x="54" y="435"/>
                  </a:lnTo>
                </a:path>
              </a:pathLst>
            </a:custGeom>
            <a:solidFill>
              <a:srgbClr val="000000"/>
            </a:solidFill>
            <a:ln w="15840">
              <a:noFill/>
            </a:ln>
          </p:spPr>
        </p:sp>
        <p:sp>
          <p:nvSpPr>
            <p:cNvPr id="3220" name="Freeform 235"/>
            <p:cNvSpPr/>
            <p:nvPr/>
          </p:nvSpPr>
          <p:spPr>
            <a:xfrm>
              <a:off x="6231240" y="631224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221" name="Freeform 236"/>
            <p:cNvSpPr/>
            <p:nvPr/>
          </p:nvSpPr>
          <p:spPr>
            <a:xfrm>
              <a:off x="6343560" y="631404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222" name="Freeform 237"/>
            <p:cNvSpPr/>
            <p:nvPr/>
          </p:nvSpPr>
          <p:spPr>
            <a:xfrm>
              <a:off x="6563880" y="6314040"/>
              <a:ext cx="84960" cy="112680"/>
            </a:xfrm>
            <a:custGeom>
              <a:avLst/>
              <a:gdLst/>
              <a:ahLst/>
              <a:rect l="0" t="0" r="r" b="b"/>
              <a:pathLst>
                <a:path w="236" h="313">
                  <a:moveTo>
                    <a:pt x="96" y="78"/>
                  </a:moveTo>
                  <a:lnTo>
                    <a:pt x="96" y="0"/>
                  </a:lnTo>
                  <a:lnTo>
                    <a:pt x="0" y="8"/>
                  </a:lnTo>
                  <a:lnTo>
                    <a:pt x="0" y="30"/>
                  </a:lnTo>
                  <a:cubicBezTo>
                    <a:pt x="49" y="30"/>
                    <a:pt x="54" y="35"/>
                    <a:pt x="54" y="69"/>
                  </a:cubicBezTo>
                  <a:lnTo>
                    <a:pt x="54" y="259"/>
                  </a:lnTo>
                  <a:cubicBezTo>
                    <a:pt x="54" y="290"/>
                    <a:pt x="47" y="290"/>
                    <a:pt x="0" y="290"/>
                  </a:cubicBezTo>
                  <a:lnTo>
                    <a:pt x="0" y="312"/>
                  </a:lnTo>
                  <a:cubicBezTo>
                    <a:pt x="27" y="312"/>
                    <a:pt x="60" y="310"/>
                    <a:pt x="79" y="310"/>
                  </a:cubicBezTo>
                  <a:cubicBezTo>
                    <a:pt x="107" y="310"/>
                    <a:pt x="141" y="310"/>
                    <a:pt x="169" y="312"/>
                  </a:cubicBezTo>
                  <a:lnTo>
                    <a:pt x="169" y="290"/>
                  </a:lnTo>
                  <a:lnTo>
                    <a:pt x="153" y="290"/>
                  </a:lnTo>
                  <a:cubicBezTo>
                    <a:pt x="103" y="290"/>
                    <a:pt x="101" y="283"/>
                    <a:pt x="101" y="258"/>
                  </a:cubicBezTo>
                  <a:lnTo>
                    <a:pt x="101" y="149"/>
                  </a:lnTo>
                  <a:cubicBezTo>
                    <a:pt x="101" y="78"/>
                    <a:pt x="130" y="16"/>
                    <a:pt x="183" y="16"/>
                  </a:cubicBezTo>
                  <a:cubicBezTo>
                    <a:pt x="188" y="16"/>
                    <a:pt x="190" y="16"/>
                    <a:pt x="191" y="16"/>
                  </a:cubicBezTo>
                  <a:cubicBezTo>
                    <a:pt x="188" y="18"/>
                    <a:pt x="175" y="26"/>
                    <a:pt x="175" y="43"/>
                  </a:cubicBezTo>
                  <a:cubicBezTo>
                    <a:pt x="175" y="64"/>
                    <a:pt x="190" y="74"/>
                    <a:pt x="205" y="74"/>
                  </a:cubicBezTo>
                  <a:cubicBezTo>
                    <a:pt x="218" y="74"/>
                    <a:pt x="235" y="66"/>
                    <a:pt x="235" y="43"/>
                  </a:cubicBezTo>
                  <a:cubicBezTo>
                    <a:pt x="235" y="21"/>
                    <a:pt x="213" y="0"/>
                    <a:pt x="183" y="0"/>
                  </a:cubicBezTo>
                  <a:cubicBezTo>
                    <a:pt x="133" y="0"/>
                    <a:pt x="107" y="48"/>
                    <a:pt x="96" y="78"/>
                  </a:cubicBezTo>
                </a:path>
              </a:pathLst>
            </a:custGeom>
            <a:solidFill>
              <a:srgbClr val="000000"/>
            </a:solidFill>
            <a:ln w="15840">
              <a:noFill/>
            </a:ln>
          </p:spPr>
        </p:sp>
        <p:sp>
          <p:nvSpPr>
            <p:cNvPr id="3223" name="Freeform 238"/>
            <p:cNvSpPr/>
            <p:nvPr/>
          </p:nvSpPr>
          <p:spPr>
            <a:xfrm>
              <a:off x="6661800" y="631224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224" name="Freeform 239"/>
            <p:cNvSpPr/>
            <p:nvPr/>
          </p:nvSpPr>
          <p:spPr>
            <a:xfrm>
              <a:off x="6773760" y="6314040"/>
              <a:ext cx="195840" cy="112680"/>
            </a:xfrm>
            <a:custGeom>
              <a:avLst/>
              <a:gdLst/>
              <a:ahLst/>
              <a:rect l="0" t="0" r="r" b="b"/>
              <a:pathLst>
                <a:path w="544" h="313">
                  <a:moveTo>
                    <a:pt x="54" y="69"/>
                  </a:moveTo>
                  <a:lnTo>
                    <a:pt x="54" y="259"/>
                  </a:lnTo>
                  <a:cubicBezTo>
                    <a:pt x="54" y="290"/>
                    <a:pt x="46"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3" y="290"/>
                  </a:cubicBezTo>
                  <a:lnTo>
                    <a:pt x="193" y="312"/>
                  </a:lnTo>
                  <a:cubicBezTo>
                    <a:pt x="218" y="312"/>
                    <a:pt x="253" y="310"/>
                    <a:pt x="272" y="310"/>
                  </a:cubicBezTo>
                  <a:cubicBezTo>
                    <a:pt x="291" y="310"/>
                    <a:pt x="327" y="312"/>
                    <a:pt x="351" y="312"/>
                  </a:cubicBezTo>
                  <a:lnTo>
                    <a:pt x="351" y="290"/>
                  </a:lnTo>
                  <a:cubicBezTo>
                    <a:pt x="303" y="290"/>
                    <a:pt x="295" y="290"/>
                    <a:pt x="295" y="259"/>
                  </a:cubicBezTo>
                  <a:lnTo>
                    <a:pt x="295" y="128"/>
                  </a:lnTo>
                  <a:cubicBezTo>
                    <a:pt x="295" y="54"/>
                    <a:pt x="346" y="16"/>
                    <a:pt x="390" y="16"/>
                  </a:cubicBezTo>
                  <a:cubicBezTo>
                    <a:pt x="433" y="16"/>
                    <a:pt x="441" y="54"/>
                    <a:pt x="441" y="94"/>
                  </a:cubicBezTo>
                  <a:lnTo>
                    <a:pt x="441" y="259"/>
                  </a:lnTo>
                  <a:cubicBezTo>
                    <a:pt x="441" y="290"/>
                    <a:pt x="433" y="290"/>
                    <a:pt x="387" y="290"/>
                  </a:cubicBezTo>
                  <a:lnTo>
                    <a:pt x="387" y="312"/>
                  </a:lnTo>
                  <a:cubicBezTo>
                    <a:pt x="411" y="312"/>
                    <a:pt x="447" y="310"/>
                    <a:pt x="466" y="310"/>
                  </a:cubicBezTo>
                  <a:cubicBezTo>
                    <a:pt x="483" y="310"/>
                    <a:pt x="520" y="312"/>
                    <a:pt x="543" y="312"/>
                  </a:cubicBezTo>
                  <a:lnTo>
                    <a:pt x="543" y="290"/>
                  </a:lnTo>
                  <a:cubicBezTo>
                    <a:pt x="507" y="290"/>
                    <a:pt x="490" y="290"/>
                    <a:pt x="490" y="269"/>
                  </a:cubicBezTo>
                  <a:lnTo>
                    <a:pt x="490" y="134"/>
                  </a:lnTo>
                  <a:cubicBezTo>
                    <a:pt x="490" y="74"/>
                    <a:pt x="490" y="51"/>
                    <a:pt x="468" y="26"/>
                  </a:cubicBezTo>
                  <a:cubicBezTo>
                    <a:pt x="458" y="14"/>
                    <a:pt x="434" y="0"/>
                    <a:pt x="395" y="0"/>
                  </a:cubicBezTo>
                  <a:cubicBezTo>
                    <a:pt x="336" y="0"/>
                    <a:pt x="305" y="42"/>
                    <a:pt x="294" y="69"/>
                  </a:cubicBezTo>
                  <a:cubicBezTo>
                    <a:pt x="284" y="8"/>
                    <a:pt x="232" y="0"/>
                    <a:pt x="201" y="0"/>
                  </a:cubicBezTo>
                  <a:cubicBezTo>
                    <a:pt x="150" y="0"/>
                    <a:pt x="117" y="30"/>
                    <a:pt x="98" y="74"/>
                  </a:cubicBezTo>
                  <a:lnTo>
                    <a:pt x="98" y="0"/>
                  </a:lnTo>
                  <a:lnTo>
                    <a:pt x="0" y="8"/>
                  </a:lnTo>
                  <a:lnTo>
                    <a:pt x="0" y="30"/>
                  </a:lnTo>
                  <a:cubicBezTo>
                    <a:pt x="49" y="30"/>
                    <a:pt x="54" y="35"/>
                    <a:pt x="54" y="69"/>
                  </a:cubicBezTo>
                </a:path>
              </a:pathLst>
            </a:custGeom>
            <a:solidFill>
              <a:srgbClr val="000000"/>
            </a:solidFill>
            <a:ln w="15840">
              <a:noFill/>
            </a:ln>
          </p:spPr>
        </p:sp>
        <p:sp>
          <p:nvSpPr>
            <p:cNvPr id="3225" name="Freeform 240"/>
            <p:cNvSpPr/>
            <p:nvPr/>
          </p:nvSpPr>
          <p:spPr>
            <a:xfrm>
              <a:off x="6984720" y="6312240"/>
              <a:ext cx="113400" cy="117360"/>
            </a:xfrm>
            <a:custGeom>
              <a:avLst/>
              <a:gdLst/>
              <a:ahLst/>
              <a:rect l="0" t="0" r="r" b="b"/>
              <a:pathLst>
                <a:path w="315" h="326">
                  <a:moveTo>
                    <a:pt x="202" y="262"/>
                  </a:moveTo>
                  <a:cubicBezTo>
                    <a:pt x="205" y="291"/>
                    <a:pt x="224" y="320"/>
                    <a:pt x="257" y="320"/>
                  </a:cubicBezTo>
                  <a:cubicBezTo>
                    <a:pt x="272" y="320"/>
                    <a:pt x="314" y="310"/>
                    <a:pt x="314" y="253"/>
                  </a:cubicBezTo>
                  <a:lnTo>
                    <a:pt x="314" y="214"/>
                  </a:lnTo>
                  <a:lnTo>
                    <a:pt x="297" y="214"/>
                  </a:lnTo>
                  <a:lnTo>
                    <a:pt x="297" y="253"/>
                  </a:lnTo>
                  <a:cubicBezTo>
                    <a:pt x="297" y="294"/>
                    <a:pt x="280" y="299"/>
                    <a:pt x="272" y="299"/>
                  </a:cubicBezTo>
                  <a:cubicBezTo>
                    <a:pt x="250" y="299"/>
                    <a:pt x="246" y="267"/>
                    <a:pt x="246" y="264"/>
                  </a:cubicBezTo>
                  <a:lnTo>
                    <a:pt x="246" y="122"/>
                  </a:lnTo>
                  <a:cubicBezTo>
                    <a:pt x="246" y="93"/>
                    <a:pt x="246" y="66"/>
                    <a:pt x="221" y="38"/>
                  </a:cubicBezTo>
                  <a:cubicBezTo>
                    <a:pt x="194" y="11"/>
                    <a:pt x="160" y="0"/>
                    <a:pt x="126" y="0"/>
                  </a:cubicBezTo>
                  <a:cubicBezTo>
                    <a:pt x="68" y="0"/>
                    <a:pt x="21" y="34"/>
                    <a:pt x="21" y="80"/>
                  </a:cubicBezTo>
                  <a:cubicBezTo>
                    <a:pt x="21" y="101"/>
                    <a:pt x="35" y="114"/>
                    <a:pt x="52" y="114"/>
                  </a:cubicBezTo>
                  <a:cubicBezTo>
                    <a:pt x="73" y="114"/>
                    <a:pt x="84" y="99"/>
                    <a:pt x="84" y="80"/>
                  </a:cubicBezTo>
                  <a:cubicBezTo>
                    <a:pt x="84" y="72"/>
                    <a:pt x="81" y="48"/>
                    <a:pt x="49" y="48"/>
                  </a:cubicBezTo>
                  <a:cubicBezTo>
                    <a:pt x="68" y="24"/>
                    <a:pt x="101" y="16"/>
                    <a:pt x="125" y="16"/>
                  </a:cubicBezTo>
                  <a:cubicBezTo>
                    <a:pt x="158" y="16"/>
                    <a:pt x="197" y="43"/>
                    <a:pt x="197" y="106"/>
                  </a:cubicBezTo>
                  <a:lnTo>
                    <a:pt x="197" y="133"/>
                  </a:lnTo>
                  <a:cubicBezTo>
                    <a:pt x="163" y="134"/>
                    <a:pt x="114" y="136"/>
                    <a:pt x="69" y="157"/>
                  </a:cubicBezTo>
                  <a:cubicBezTo>
                    <a:pt x="17" y="181"/>
                    <a:pt x="0" y="218"/>
                    <a:pt x="0" y="250"/>
                  </a:cubicBezTo>
                  <a:cubicBezTo>
                    <a:pt x="0" y="307"/>
                    <a:pt x="68" y="325"/>
                    <a:pt x="112" y="325"/>
                  </a:cubicBezTo>
                  <a:cubicBezTo>
                    <a:pt x="158" y="325"/>
                    <a:pt x="190" y="296"/>
                    <a:pt x="202" y="262"/>
                  </a:cubicBezTo>
                  <a:moveTo>
                    <a:pt x="197" y="147"/>
                  </a:moveTo>
                  <a:lnTo>
                    <a:pt x="197" y="218"/>
                  </a:lnTo>
                  <a:cubicBezTo>
                    <a:pt x="197" y="285"/>
                    <a:pt x="148" y="309"/>
                    <a:pt x="117" y="309"/>
                  </a:cubicBezTo>
                  <a:cubicBezTo>
                    <a:pt x="82" y="309"/>
                    <a:pt x="54" y="283"/>
                    <a:pt x="54" y="248"/>
                  </a:cubicBezTo>
                  <a:cubicBezTo>
                    <a:pt x="54" y="210"/>
                    <a:pt x="84" y="150"/>
                    <a:pt x="197" y="147"/>
                  </a:cubicBezTo>
                </a:path>
              </a:pathLst>
            </a:custGeom>
            <a:solidFill>
              <a:srgbClr val="000000"/>
            </a:solidFill>
            <a:ln w="15840">
              <a:noFill/>
            </a:ln>
          </p:spPr>
        </p:sp>
        <p:sp>
          <p:nvSpPr>
            <p:cNvPr id="3226" name="Freeform 241"/>
            <p:cNvSpPr/>
            <p:nvPr/>
          </p:nvSpPr>
          <p:spPr>
            <a:xfrm>
              <a:off x="7107480" y="625644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227" name="Freeform 242"/>
            <p:cNvSpPr/>
            <p:nvPr/>
          </p:nvSpPr>
          <p:spPr>
            <a:xfrm>
              <a:off x="7176240" y="631404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228" name="Freeform 243"/>
            <p:cNvSpPr/>
            <p:nvPr/>
          </p:nvSpPr>
          <p:spPr>
            <a:xfrm>
              <a:off x="7315560" y="6312240"/>
              <a:ext cx="82800" cy="117360"/>
            </a:xfrm>
            <a:custGeom>
              <a:avLst/>
              <a:gdLst/>
              <a:ahLst/>
              <a:rect l="0" t="0" r="r" b="b"/>
              <a:pathLst>
                <a:path w="230" h="326">
                  <a:moveTo>
                    <a:pt x="122" y="179"/>
                  </a:moveTo>
                  <a:cubicBezTo>
                    <a:pt x="137" y="182"/>
                    <a:pt x="194" y="194"/>
                    <a:pt x="194" y="245"/>
                  </a:cubicBezTo>
                  <a:cubicBezTo>
                    <a:pt x="194" y="280"/>
                    <a:pt x="171" y="309"/>
                    <a:pt x="115" y="309"/>
                  </a:cubicBezTo>
                  <a:cubicBezTo>
                    <a:pt x="57" y="309"/>
                    <a:pt x="32" y="269"/>
                    <a:pt x="19" y="208"/>
                  </a:cubicBezTo>
                  <a:cubicBezTo>
                    <a:pt x="17" y="200"/>
                    <a:pt x="16" y="197"/>
                    <a:pt x="9" y="197"/>
                  </a:cubicBezTo>
                  <a:cubicBezTo>
                    <a:pt x="0" y="197"/>
                    <a:pt x="0" y="202"/>
                    <a:pt x="0" y="214"/>
                  </a:cubicBezTo>
                  <a:lnTo>
                    <a:pt x="0" y="307"/>
                  </a:lnTo>
                  <a:cubicBezTo>
                    <a:pt x="0" y="320"/>
                    <a:pt x="0" y="325"/>
                    <a:pt x="8" y="325"/>
                  </a:cubicBezTo>
                  <a:cubicBezTo>
                    <a:pt x="11" y="325"/>
                    <a:pt x="13" y="323"/>
                    <a:pt x="25" y="310"/>
                  </a:cubicBezTo>
                  <a:cubicBezTo>
                    <a:pt x="27" y="309"/>
                    <a:pt x="27" y="307"/>
                    <a:pt x="39" y="294"/>
                  </a:cubicBezTo>
                  <a:cubicBezTo>
                    <a:pt x="69" y="323"/>
                    <a:pt x="101" y="325"/>
                    <a:pt x="115" y="325"/>
                  </a:cubicBezTo>
                  <a:cubicBezTo>
                    <a:pt x="196" y="325"/>
                    <a:pt x="229" y="277"/>
                    <a:pt x="229" y="226"/>
                  </a:cubicBezTo>
                  <a:cubicBezTo>
                    <a:pt x="229" y="189"/>
                    <a:pt x="207" y="168"/>
                    <a:pt x="199" y="158"/>
                  </a:cubicBezTo>
                  <a:cubicBezTo>
                    <a:pt x="175" y="136"/>
                    <a:pt x="148" y="131"/>
                    <a:pt x="120" y="125"/>
                  </a:cubicBezTo>
                  <a:cubicBezTo>
                    <a:pt x="81" y="117"/>
                    <a:pt x="33" y="109"/>
                    <a:pt x="33" y="67"/>
                  </a:cubicBezTo>
                  <a:cubicBezTo>
                    <a:pt x="33" y="42"/>
                    <a:pt x="52" y="13"/>
                    <a:pt x="112" y="13"/>
                  </a:cubicBezTo>
                  <a:cubicBezTo>
                    <a:pt x="188" y="13"/>
                    <a:pt x="193" y="77"/>
                    <a:pt x="194" y="99"/>
                  </a:cubicBezTo>
                  <a:cubicBezTo>
                    <a:pt x="194" y="106"/>
                    <a:pt x="201" y="106"/>
                    <a:pt x="202" y="106"/>
                  </a:cubicBezTo>
                  <a:cubicBezTo>
                    <a:pt x="212" y="106"/>
                    <a:pt x="212" y="102"/>
                    <a:pt x="212" y="88"/>
                  </a:cubicBezTo>
                  <a:lnTo>
                    <a:pt x="212" y="18"/>
                  </a:lnTo>
                  <a:cubicBezTo>
                    <a:pt x="212" y="5"/>
                    <a:pt x="212" y="0"/>
                    <a:pt x="204" y="0"/>
                  </a:cubicBezTo>
                  <a:cubicBezTo>
                    <a:pt x="201" y="0"/>
                    <a:pt x="199" y="0"/>
                    <a:pt x="190" y="8"/>
                  </a:cubicBezTo>
                  <a:cubicBezTo>
                    <a:pt x="188" y="11"/>
                    <a:pt x="180" y="18"/>
                    <a:pt x="177" y="19"/>
                  </a:cubicBezTo>
                  <a:cubicBezTo>
                    <a:pt x="152" y="0"/>
                    <a:pt x="122" y="0"/>
                    <a:pt x="112" y="0"/>
                  </a:cubicBezTo>
                  <a:cubicBezTo>
                    <a:pt x="27" y="0"/>
                    <a:pt x="0" y="48"/>
                    <a:pt x="0" y="86"/>
                  </a:cubicBezTo>
                  <a:cubicBezTo>
                    <a:pt x="0" y="112"/>
                    <a:pt x="11" y="131"/>
                    <a:pt x="30" y="147"/>
                  </a:cubicBezTo>
                  <a:cubicBezTo>
                    <a:pt x="52" y="165"/>
                    <a:pt x="73" y="170"/>
                    <a:pt x="122" y="179"/>
                  </a:cubicBezTo>
                </a:path>
              </a:pathLst>
            </a:custGeom>
            <a:solidFill>
              <a:srgbClr val="000000"/>
            </a:solidFill>
            <a:ln w="15840">
              <a:noFill/>
            </a:ln>
          </p:spPr>
        </p:sp>
        <p:sp>
          <p:nvSpPr>
            <p:cNvPr id="3229" name="Freeform 244"/>
            <p:cNvSpPr/>
            <p:nvPr/>
          </p:nvSpPr>
          <p:spPr>
            <a:xfrm>
              <a:off x="2112480" y="656064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230" name="Freeform 245"/>
            <p:cNvSpPr/>
            <p:nvPr/>
          </p:nvSpPr>
          <p:spPr>
            <a:xfrm>
              <a:off x="2182320" y="6551280"/>
              <a:ext cx="81720" cy="179640"/>
            </a:xfrm>
            <a:custGeom>
              <a:avLst/>
              <a:gdLst/>
              <a:ahLst/>
              <a:rect l="0" t="0" r="r" b="b"/>
              <a:pathLst>
                <a:path w="227" h="499">
                  <a:moveTo>
                    <a:pt x="100" y="194"/>
                  </a:moveTo>
                  <a:lnTo>
                    <a:pt x="100" y="112"/>
                  </a:lnTo>
                  <a:cubicBezTo>
                    <a:pt x="100" y="50"/>
                    <a:pt x="133" y="16"/>
                    <a:pt x="164" y="16"/>
                  </a:cubicBezTo>
                  <a:cubicBezTo>
                    <a:pt x="166" y="16"/>
                    <a:pt x="175" y="16"/>
                    <a:pt x="186" y="21"/>
                  </a:cubicBezTo>
                  <a:cubicBezTo>
                    <a:pt x="178" y="24"/>
                    <a:pt x="166" y="32"/>
                    <a:pt x="166" y="50"/>
                  </a:cubicBezTo>
                  <a:cubicBezTo>
                    <a:pt x="166" y="66"/>
                    <a:pt x="177" y="80"/>
                    <a:pt x="196" y="80"/>
                  </a:cubicBezTo>
                  <a:cubicBezTo>
                    <a:pt x="216" y="80"/>
                    <a:pt x="226" y="66"/>
                    <a:pt x="226" y="50"/>
                  </a:cubicBezTo>
                  <a:cubicBezTo>
                    <a:pt x="226" y="24"/>
                    <a:pt x="201" y="0"/>
                    <a:pt x="164" y="0"/>
                  </a:cubicBezTo>
                  <a:cubicBezTo>
                    <a:pt x="115" y="0"/>
                    <a:pt x="55" y="37"/>
                    <a:pt x="55" y="112"/>
                  </a:cubicBezTo>
                  <a:lnTo>
                    <a:pt x="55" y="194"/>
                  </a:lnTo>
                  <a:lnTo>
                    <a:pt x="0" y="194"/>
                  </a:lnTo>
                  <a:lnTo>
                    <a:pt x="0" y="214"/>
                  </a:lnTo>
                  <a:lnTo>
                    <a:pt x="55" y="214"/>
                  </a:lnTo>
                  <a:lnTo>
                    <a:pt x="55" y="443"/>
                  </a:lnTo>
                  <a:cubicBezTo>
                    <a:pt x="55" y="475"/>
                    <a:pt x="47" y="475"/>
                    <a:pt x="0" y="475"/>
                  </a:cubicBezTo>
                  <a:lnTo>
                    <a:pt x="0" y="498"/>
                  </a:lnTo>
                  <a:cubicBezTo>
                    <a:pt x="28" y="496"/>
                    <a:pt x="60" y="495"/>
                    <a:pt x="81" y="495"/>
                  </a:cubicBezTo>
                  <a:cubicBezTo>
                    <a:pt x="109" y="495"/>
                    <a:pt x="141" y="495"/>
                    <a:pt x="169" y="498"/>
                  </a:cubicBezTo>
                  <a:lnTo>
                    <a:pt x="169" y="475"/>
                  </a:lnTo>
                  <a:lnTo>
                    <a:pt x="155" y="475"/>
                  </a:lnTo>
                  <a:cubicBezTo>
                    <a:pt x="103" y="475"/>
                    <a:pt x="101" y="467"/>
                    <a:pt x="101" y="442"/>
                  </a:cubicBezTo>
                  <a:lnTo>
                    <a:pt x="101" y="214"/>
                  </a:lnTo>
                  <a:lnTo>
                    <a:pt x="182" y="214"/>
                  </a:lnTo>
                  <a:lnTo>
                    <a:pt x="182" y="194"/>
                  </a:lnTo>
                  <a:lnTo>
                    <a:pt x="100" y="194"/>
                  </a:lnTo>
                </a:path>
              </a:pathLst>
            </a:custGeom>
            <a:solidFill>
              <a:srgbClr val="000000"/>
            </a:solidFill>
            <a:ln w="15840">
              <a:noFill/>
            </a:ln>
          </p:spPr>
        </p:sp>
        <p:sp>
          <p:nvSpPr>
            <p:cNvPr id="3231" name="Freeform 246"/>
            <p:cNvSpPr/>
            <p:nvPr/>
          </p:nvSpPr>
          <p:spPr>
            <a:xfrm>
              <a:off x="2343240" y="6556680"/>
              <a:ext cx="151560" cy="173880"/>
            </a:xfrm>
            <a:custGeom>
              <a:avLst/>
              <a:gdLst/>
              <a:ahLst/>
              <a:rect l="0" t="0" r="r" b="b"/>
              <a:pathLst>
                <a:path w="421" h="483">
                  <a:moveTo>
                    <a:pt x="234" y="54"/>
                  </a:moveTo>
                  <a:cubicBezTo>
                    <a:pt x="240" y="30"/>
                    <a:pt x="242" y="22"/>
                    <a:pt x="306" y="22"/>
                  </a:cubicBezTo>
                  <a:cubicBezTo>
                    <a:pt x="329" y="22"/>
                    <a:pt x="333" y="22"/>
                    <a:pt x="333" y="8"/>
                  </a:cubicBezTo>
                  <a:cubicBezTo>
                    <a:pt x="333" y="0"/>
                    <a:pt x="325" y="0"/>
                    <a:pt x="322" y="0"/>
                  </a:cubicBezTo>
                  <a:cubicBezTo>
                    <a:pt x="300" y="0"/>
                    <a:pt x="242" y="2"/>
                    <a:pt x="220" y="2"/>
                  </a:cubicBezTo>
                  <a:cubicBezTo>
                    <a:pt x="199" y="2"/>
                    <a:pt x="147" y="0"/>
                    <a:pt x="126" y="0"/>
                  </a:cubicBezTo>
                  <a:cubicBezTo>
                    <a:pt x="122" y="0"/>
                    <a:pt x="114" y="0"/>
                    <a:pt x="114" y="14"/>
                  </a:cubicBezTo>
                  <a:cubicBezTo>
                    <a:pt x="114" y="22"/>
                    <a:pt x="120" y="22"/>
                    <a:pt x="133" y="22"/>
                  </a:cubicBezTo>
                  <a:cubicBezTo>
                    <a:pt x="134" y="22"/>
                    <a:pt x="147" y="22"/>
                    <a:pt x="160" y="24"/>
                  </a:cubicBezTo>
                  <a:cubicBezTo>
                    <a:pt x="172" y="24"/>
                    <a:pt x="178" y="26"/>
                    <a:pt x="178" y="35"/>
                  </a:cubicBezTo>
                  <a:cubicBezTo>
                    <a:pt x="178" y="37"/>
                    <a:pt x="177" y="40"/>
                    <a:pt x="175" y="48"/>
                  </a:cubicBezTo>
                  <a:lnTo>
                    <a:pt x="82" y="427"/>
                  </a:lnTo>
                  <a:cubicBezTo>
                    <a:pt x="76" y="455"/>
                    <a:pt x="74" y="459"/>
                    <a:pt x="19" y="459"/>
                  </a:cubicBezTo>
                  <a:cubicBezTo>
                    <a:pt x="6" y="459"/>
                    <a:pt x="0" y="459"/>
                    <a:pt x="0" y="474"/>
                  </a:cubicBezTo>
                  <a:cubicBezTo>
                    <a:pt x="0" y="482"/>
                    <a:pt x="6" y="482"/>
                    <a:pt x="19" y="482"/>
                  </a:cubicBezTo>
                  <a:lnTo>
                    <a:pt x="341" y="482"/>
                  </a:lnTo>
                  <a:cubicBezTo>
                    <a:pt x="359" y="482"/>
                    <a:pt x="359" y="482"/>
                    <a:pt x="363" y="471"/>
                  </a:cubicBezTo>
                  <a:lnTo>
                    <a:pt x="419" y="317"/>
                  </a:lnTo>
                  <a:cubicBezTo>
                    <a:pt x="420" y="310"/>
                    <a:pt x="420" y="309"/>
                    <a:pt x="420" y="307"/>
                  </a:cubicBezTo>
                  <a:cubicBezTo>
                    <a:pt x="420" y="304"/>
                    <a:pt x="419" y="299"/>
                    <a:pt x="412" y="299"/>
                  </a:cubicBezTo>
                  <a:cubicBezTo>
                    <a:pt x="406" y="299"/>
                    <a:pt x="406" y="304"/>
                    <a:pt x="401" y="315"/>
                  </a:cubicBezTo>
                  <a:cubicBezTo>
                    <a:pt x="377" y="379"/>
                    <a:pt x="346" y="459"/>
                    <a:pt x="226" y="459"/>
                  </a:cubicBezTo>
                  <a:lnTo>
                    <a:pt x="160" y="459"/>
                  </a:lnTo>
                  <a:cubicBezTo>
                    <a:pt x="150" y="459"/>
                    <a:pt x="148" y="459"/>
                    <a:pt x="145" y="459"/>
                  </a:cubicBezTo>
                  <a:cubicBezTo>
                    <a:pt x="137" y="459"/>
                    <a:pt x="136" y="458"/>
                    <a:pt x="136" y="453"/>
                  </a:cubicBezTo>
                  <a:cubicBezTo>
                    <a:pt x="136" y="450"/>
                    <a:pt x="136" y="448"/>
                    <a:pt x="139" y="435"/>
                  </a:cubicBezTo>
                  <a:lnTo>
                    <a:pt x="234" y="54"/>
                  </a:lnTo>
                </a:path>
              </a:pathLst>
            </a:custGeom>
            <a:solidFill>
              <a:srgbClr val="000000"/>
            </a:solidFill>
            <a:ln w="15840">
              <a:noFill/>
            </a:ln>
          </p:spPr>
        </p:sp>
        <p:sp>
          <p:nvSpPr>
            <p:cNvPr id="3232" name="Freeform 247"/>
            <p:cNvSpPr/>
            <p:nvPr/>
          </p:nvSpPr>
          <p:spPr>
            <a:xfrm>
              <a:off x="2509560" y="6558480"/>
              <a:ext cx="171000" cy="172080"/>
            </a:xfrm>
            <a:custGeom>
              <a:avLst/>
              <a:gdLst/>
              <a:ahLst/>
              <a:rect l="0" t="0" r="r" b="b"/>
              <a:pathLst>
                <a:path w="475" h="478">
                  <a:moveTo>
                    <a:pt x="281" y="50"/>
                  </a:moveTo>
                  <a:cubicBezTo>
                    <a:pt x="286" y="30"/>
                    <a:pt x="287" y="26"/>
                    <a:pt x="297" y="24"/>
                  </a:cubicBezTo>
                  <a:cubicBezTo>
                    <a:pt x="303" y="22"/>
                    <a:pt x="325" y="22"/>
                    <a:pt x="341" y="22"/>
                  </a:cubicBezTo>
                  <a:cubicBezTo>
                    <a:pt x="411" y="22"/>
                    <a:pt x="442" y="24"/>
                    <a:pt x="442" y="80"/>
                  </a:cubicBezTo>
                  <a:cubicBezTo>
                    <a:pt x="442" y="90"/>
                    <a:pt x="439" y="118"/>
                    <a:pt x="436" y="136"/>
                  </a:cubicBezTo>
                  <a:cubicBezTo>
                    <a:pt x="436" y="139"/>
                    <a:pt x="434" y="147"/>
                    <a:pt x="434" y="149"/>
                  </a:cubicBezTo>
                  <a:cubicBezTo>
                    <a:pt x="434" y="154"/>
                    <a:pt x="436" y="158"/>
                    <a:pt x="442" y="158"/>
                  </a:cubicBezTo>
                  <a:cubicBezTo>
                    <a:pt x="450" y="158"/>
                    <a:pt x="452" y="154"/>
                    <a:pt x="453" y="142"/>
                  </a:cubicBezTo>
                  <a:lnTo>
                    <a:pt x="472" y="19"/>
                  </a:lnTo>
                  <a:cubicBezTo>
                    <a:pt x="472" y="18"/>
                    <a:pt x="474" y="10"/>
                    <a:pt x="474" y="8"/>
                  </a:cubicBezTo>
                  <a:cubicBezTo>
                    <a:pt x="474" y="0"/>
                    <a:pt x="466" y="0"/>
                    <a:pt x="455" y="0"/>
                  </a:cubicBezTo>
                  <a:lnTo>
                    <a:pt x="68" y="0"/>
                  </a:lnTo>
                  <a:cubicBezTo>
                    <a:pt x="52" y="0"/>
                    <a:pt x="51" y="0"/>
                    <a:pt x="46" y="14"/>
                  </a:cubicBezTo>
                  <a:lnTo>
                    <a:pt x="5" y="138"/>
                  </a:lnTo>
                  <a:cubicBezTo>
                    <a:pt x="3" y="139"/>
                    <a:pt x="0" y="149"/>
                    <a:pt x="0" y="150"/>
                  </a:cubicBezTo>
                  <a:cubicBezTo>
                    <a:pt x="0" y="155"/>
                    <a:pt x="3" y="158"/>
                    <a:pt x="8" y="158"/>
                  </a:cubicBezTo>
                  <a:cubicBezTo>
                    <a:pt x="16" y="158"/>
                    <a:pt x="16" y="155"/>
                    <a:pt x="21" y="144"/>
                  </a:cubicBezTo>
                  <a:cubicBezTo>
                    <a:pt x="58" y="35"/>
                    <a:pt x="76" y="22"/>
                    <a:pt x="178" y="22"/>
                  </a:cubicBezTo>
                  <a:lnTo>
                    <a:pt x="205" y="22"/>
                  </a:lnTo>
                  <a:cubicBezTo>
                    <a:pt x="226" y="22"/>
                    <a:pt x="226" y="24"/>
                    <a:pt x="226" y="30"/>
                  </a:cubicBezTo>
                  <a:cubicBezTo>
                    <a:pt x="226" y="35"/>
                    <a:pt x="223" y="43"/>
                    <a:pt x="223" y="45"/>
                  </a:cubicBezTo>
                  <a:lnTo>
                    <a:pt x="130" y="423"/>
                  </a:lnTo>
                  <a:cubicBezTo>
                    <a:pt x="123" y="448"/>
                    <a:pt x="122" y="456"/>
                    <a:pt x="47" y="456"/>
                  </a:cubicBezTo>
                  <a:cubicBezTo>
                    <a:pt x="22" y="456"/>
                    <a:pt x="17" y="456"/>
                    <a:pt x="17" y="469"/>
                  </a:cubicBezTo>
                  <a:cubicBezTo>
                    <a:pt x="17" y="477"/>
                    <a:pt x="25" y="477"/>
                    <a:pt x="30" y="477"/>
                  </a:cubicBezTo>
                  <a:cubicBezTo>
                    <a:pt x="47" y="477"/>
                    <a:pt x="68" y="477"/>
                    <a:pt x="87" y="477"/>
                  </a:cubicBezTo>
                  <a:cubicBezTo>
                    <a:pt x="106" y="477"/>
                    <a:pt x="126" y="475"/>
                    <a:pt x="145" y="475"/>
                  </a:cubicBezTo>
                  <a:cubicBezTo>
                    <a:pt x="164" y="475"/>
                    <a:pt x="185" y="477"/>
                    <a:pt x="204" y="477"/>
                  </a:cubicBezTo>
                  <a:cubicBezTo>
                    <a:pt x="223" y="477"/>
                    <a:pt x="245" y="477"/>
                    <a:pt x="264" y="477"/>
                  </a:cubicBezTo>
                  <a:cubicBezTo>
                    <a:pt x="270" y="477"/>
                    <a:pt x="280" y="477"/>
                    <a:pt x="280" y="464"/>
                  </a:cubicBezTo>
                  <a:cubicBezTo>
                    <a:pt x="280" y="456"/>
                    <a:pt x="273" y="456"/>
                    <a:pt x="256" y="456"/>
                  </a:cubicBezTo>
                  <a:cubicBezTo>
                    <a:pt x="238" y="456"/>
                    <a:pt x="229" y="456"/>
                    <a:pt x="212" y="455"/>
                  </a:cubicBezTo>
                  <a:cubicBezTo>
                    <a:pt x="191" y="453"/>
                    <a:pt x="185" y="450"/>
                    <a:pt x="185" y="439"/>
                  </a:cubicBezTo>
                  <a:cubicBezTo>
                    <a:pt x="185" y="439"/>
                    <a:pt x="185" y="435"/>
                    <a:pt x="188" y="424"/>
                  </a:cubicBezTo>
                  <a:lnTo>
                    <a:pt x="281" y="50"/>
                  </a:lnTo>
                </a:path>
              </a:pathLst>
            </a:custGeom>
            <a:solidFill>
              <a:srgbClr val="000000"/>
            </a:solidFill>
            <a:ln w="15840">
              <a:noFill/>
            </a:ln>
          </p:spPr>
        </p:sp>
        <p:sp>
          <p:nvSpPr>
            <p:cNvPr id="3233" name="Freeform 248"/>
            <p:cNvSpPr/>
            <p:nvPr/>
          </p:nvSpPr>
          <p:spPr>
            <a:xfrm>
              <a:off x="2657160" y="6647760"/>
              <a:ext cx="131760" cy="120600"/>
            </a:xfrm>
            <a:custGeom>
              <a:avLst/>
              <a:gdLst/>
              <a:ahLst/>
              <a:rect l="0" t="0" r="r" b="b"/>
              <a:pathLst>
                <a:path w="366" h="335">
                  <a:moveTo>
                    <a:pt x="216" y="35"/>
                  </a:moveTo>
                  <a:cubicBezTo>
                    <a:pt x="220" y="21"/>
                    <a:pt x="221" y="19"/>
                    <a:pt x="231" y="18"/>
                  </a:cubicBezTo>
                  <a:cubicBezTo>
                    <a:pt x="234" y="18"/>
                    <a:pt x="251" y="18"/>
                    <a:pt x="261" y="18"/>
                  </a:cubicBezTo>
                  <a:cubicBezTo>
                    <a:pt x="291" y="18"/>
                    <a:pt x="303" y="18"/>
                    <a:pt x="316" y="22"/>
                  </a:cubicBezTo>
                  <a:cubicBezTo>
                    <a:pt x="336" y="29"/>
                    <a:pt x="338" y="43"/>
                    <a:pt x="338" y="61"/>
                  </a:cubicBezTo>
                  <a:cubicBezTo>
                    <a:pt x="338" y="69"/>
                    <a:pt x="338" y="75"/>
                    <a:pt x="335" y="101"/>
                  </a:cubicBezTo>
                  <a:lnTo>
                    <a:pt x="333" y="106"/>
                  </a:lnTo>
                  <a:cubicBezTo>
                    <a:pt x="333" y="112"/>
                    <a:pt x="336" y="114"/>
                    <a:pt x="343" y="114"/>
                  </a:cubicBezTo>
                  <a:cubicBezTo>
                    <a:pt x="349" y="114"/>
                    <a:pt x="351" y="109"/>
                    <a:pt x="351" y="101"/>
                  </a:cubicBezTo>
                  <a:lnTo>
                    <a:pt x="365" y="6"/>
                  </a:lnTo>
                  <a:cubicBezTo>
                    <a:pt x="365" y="0"/>
                    <a:pt x="359" y="0"/>
                    <a:pt x="349" y="0"/>
                  </a:cubicBezTo>
                  <a:lnTo>
                    <a:pt x="51" y="0"/>
                  </a:lnTo>
                  <a:cubicBezTo>
                    <a:pt x="38" y="0"/>
                    <a:pt x="36" y="0"/>
                    <a:pt x="33" y="10"/>
                  </a:cubicBezTo>
                  <a:lnTo>
                    <a:pt x="3" y="98"/>
                  </a:lnTo>
                  <a:cubicBezTo>
                    <a:pt x="2" y="99"/>
                    <a:pt x="0" y="104"/>
                    <a:pt x="0" y="107"/>
                  </a:cubicBezTo>
                  <a:cubicBezTo>
                    <a:pt x="0" y="109"/>
                    <a:pt x="2" y="114"/>
                    <a:pt x="8" y="114"/>
                  </a:cubicBezTo>
                  <a:cubicBezTo>
                    <a:pt x="14" y="114"/>
                    <a:pt x="16" y="112"/>
                    <a:pt x="19" y="102"/>
                  </a:cubicBezTo>
                  <a:cubicBezTo>
                    <a:pt x="47" y="22"/>
                    <a:pt x="63" y="18"/>
                    <a:pt x="137" y="18"/>
                  </a:cubicBezTo>
                  <a:lnTo>
                    <a:pt x="158" y="18"/>
                  </a:lnTo>
                  <a:cubicBezTo>
                    <a:pt x="172" y="18"/>
                    <a:pt x="172" y="18"/>
                    <a:pt x="172" y="22"/>
                  </a:cubicBezTo>
                  <a:cubicBezTo>
                    <a:pt x="172" y="24"/>
                    <a:pt x="172" y="26"/>
                    <a:pt x="171" y="34"/>
                  </a:cubicBezTo>
                  <a:lnTo>
                    <a:pt x="106" y="293"/>
                  </a:lnTo>
                  <a:cubicBezTo>
                    <a:pt x="103" y="312"/>
                    <a:pt x="101" y="317"/>
                    <a:pt x="49" y="317"/>
                  </a:cubicBezTo>
                  <a:cubicBezTo>
                    <a:pt x="32" y="317"/>
                    <a:pt x="27" y="317"/>
                    <a:pt x="27" y="328"/>
                  </a:cubicBezTo>
                  <a:cubicBezTo>
                    <a:pt x="27" y="328"/>
                    <a:pt x="28" y="334"/>
                    <a:pt x="36" y="334"/>
                  </a:cubicBezTo>
                  <a:cubicBezTo>
                    <a:pt x="49" y="334"/>
                    <a:pt x="63" y="333"/>
                    <a:pt x="77" y="333"/>
                  </a:cubicBezTo>
                  <a:cubicBezTo>
                    <a:pt x="92" y="333"/>
                    <a:pt x="106" y="333"/>
                    <a:pt x="120" y="333"/>
                  </a:cubicBezTo>
                  <a:cubicBezTo>
                    <a:pt x="133" y="333"/>
                    <a:pt x="150" y="333"/>
                    <a:pt x="163" y="333"/>
                  </a:cubicBezTo>
                  <a:cubicBezTo>
                    <a:pt x="177" y="333"/>
                    <a:pt x="191" y="334"/>
                    <a:pt x="204" y="334"/>
                  </a:cubicBezTo>
                  <a:cubicBezTo>
                    <a:pt x="208" y="334"/>
                    <a:pt x="216" y="334"/>
                    <a:pt x="216" y="323"/>
                  </a:cubicBezTo>
                  <a:cubicBezTo>
                    <a:pt x="216" y="317"/>
                    <a:pt x="210" y="317"/>
                    <a:pt x="196" y="317"/>
                  </a:cubicBezTo>
                  <a:cubicBezTo>
                    <a:pt x="186" y="317"/>
                    <a:pt x="177" y="315"/>
                    <a:pt x="167" y="315"/>
                  </a:cubicBezTo>
                  <a:cubicBezTo>
                    <a:pt x="150" y="314"/>
                    <a:pt x="150" y="312"/>
                    <a:pt x="150" y="306"/>
                  </a:cubicBezTo>
                  <a:cubicBezTo>
                    <a:pt x="150" y="302"/>
                    <a:pt x="150" y="301"/>
                    <a:pt x="152" y="294"/>
                  </a:cubicBezTo>
                  <a:lnTo>
                    <a:pt x="216" y="35"/>
                  </a:lnTo>
                </a:path>
              </a:pathLst>
            </a:custGeom>
            <a:solidFill>
              <a:srgbClr val="000000"/>
            </a:solidFill>
            <a:ln w="15840">
              <a:noFill/>
            </a:ln>
          </p:spPr>
        </p:sp>
        <p:sp>
          <p:nvSpPr>
            <p:cNvPr id="3234" name="Freeform 249"/>
            <p:cNvSpPr/>
            <p:nvPr/>
          </p:nvSpPr>
          <p:spPr>
            <a:xfrm>
              <a:off x="2897280" y="6568560"/>
              <a:ext cx="153360" cy="221040"/>
            </a:xfrm>
            <a:custGeom>
              <a:avLst/>
              <a:gdLst/>
              <a:ahLst/>
              <a:rect l="0" t="0" r="r" b="b"/>
              <a:pathLst>
                <a:path w="426" h="614">
                  <a:moveTo>
                    <a:pt x="401" y="29"/>
                  </a:moveTo>
                  <a:cubicBezTo>
                    <a:pt x="412" y="29"/>
                    <a:pt x="425" y="29"/>
                    <a:pt x="425" y="14"/>
                  </a:cubicBezTo>
                  <a:cubicBezTo>
                    <a:pt x="425" y="0"/>
                    <a:pt x="412" y="0"/>
                    <a:pt x="401" y="0"/>
                  </a:cubicBezTo>
                  <a:lnTo>
                    <a:pt x="213" y="0"/>
                  </a:lnTo>
                  <a:cubicBezTo>
                    <a:pt x="96" y="0"/>
                    <a:pt x="0" y="90"/>
                    <a:pt x="0" y="203"/>
                  </a:cubicBezTo>
                  <a:cubicBezTo>
                    <a:pt x="0" y="318"/>
                    <a:pt x="96" y="408"/>
                    <a:pt x="213" y="408"/>
                  </a:cubicBezTo>
                  <a:lnTo>
                    <a:pt x="401" y="408"/>
                  </a:lnTo>
                  <a:cubicBezTo>
                    <a:pt x="412" y="408"/>
                    <a:pt x="425" y="408"/>
                    <a:pt x="425" y="394"/>
                  </a:cubicBezTo>
                  <a:cubicBezTo>
                    <a:pt x="425" y="379"/>
                    <a:pt x="412" y="379"/>
                    <a:pt x="401" y="379"/>
                  </a:cubicBezTo>
                  <a:lnTo>
                    <a:pt x="216" y="379"/>
                  </a:lnTo>
                  <a:cubicBezTo>
                    <a:pt x="104" y="379"/>
                    <a:pt x="28" y="296"/>
                    <a:pt x="28" y="205"/>
                  </a:cubicBezTo>
                  <a:cubicBezTo>
                    <a:pt x="28" y="109"/>
                    <a:pt x="107" y="29"/>
                    <a:pt x="215" y="29"/>
                  </a:cubicBezTo>
                  <a:lnTo>
                    <a:pt x="401" y="29"/>
                  </a:lnTo>
                  <a:moveTo>
                    <a:pt x="401" y="544"/>
                  </a:moveTo>
                  <a:cubicBezTo>
                    <a:pt x="412" y="544"/>
                    <a:pt x="425" y="544"/>
                    <a:pt x="425" y="531"/>
                  </a:cubicBezTo>
                  <a:cubicBezTo>
                    <a:pt x="425" y="517"/>
                    <a:pt x="412" y="517"/>
                    <a:pt x="401" y="517"/>
                  </a:cubicBezTo>
                  <a:lnTo>
                    <a:pt x="250" y="517"/>
                  </a:lnTo>
                  <a:cubicBezTo>
                    <a:pt x="264" y="504"/>
                    <a:pt x="289" y="480"/>
                    <a:pt x="291" y="479"/>
                  </a:cubicBezTo>
                  <a:cubicBezTo>
                    <a:pt x="300" y="471"/>
                    <a:pt x="300" y="467"/>
                    <a:pt x="300" y="463"/>
                  </a:cubicBezTo>
                  <a:cubicBezTo>
                    <a:pt x="300" y="459"/>
                    <a:pt x="299" y="448"/>
                    <a:pt x="287" y="448"/>
                  </a:cubicBezTo>
                  <a:cubicBezTo>
                    <a:pt x="283" y="448"/>
                    <a:pt x="281" y="448"/>
                    <a:pt x="267" y="463"/>
                  </a:cubicBezTo>
                  <a:lnTo>
                    <a:pt x="207" y="517"/>
                  </a:lnTo>
                  <a:lnTo>
                    <a:pt x="38" y="517"/>
                  </a:lnTo>
                  <a:cubicBezTo>
                    <a:pt x="27" y="517"/>
                    <a:pt x="14" y="517"/>
                    <a:pt x="14" y="531"/>
                  </a:cubicBezTo>
                  <a:cubicBezTo>
                    <a:pt x="14" y="544"/>
                    <a:pt x="27" y="544"/>
                    <a:pt x="38" y="544"/>
                  </a:cubicBezTo>
                  <a:lnTo>
                    <a:pt x="177" y="544"/>
                  </a:lnTo>
                  <a:cubicBezTo>
                    <a:pt x="163" y="557"/>
                    <a:pt x="137" y="581"/>
                    <a:pt x="134" y="583"/>
                  </a:cubicBezTo>
                  <a:cubicBezTo>
                    <a:pt x="128" y="591"/>
                    <a:pt x="125" y="594"/>
                    <a:pt x="125" y="599"/>
                  </a:cubicBezTo>
                  <a:cubicBezTo>
                    <a:pt x="125" y="605"/>
                    <a:pt x="130" y="613"/>
                    <a:pt x="139" y="613"/>
                  </a:cubicBezTo>
                  <a:cubicBezTo>
                    <a:pt x="142" y="613"/>
                    <a:pt x="144" y="613"/>
                    <a:pt x="160" y="600"/>
                  </a:cubicBezTo>
                  <a:lnTo>
                    <a:pt x="218" y="544"/>
                  </a:lnTo>
                  <a:lnTo>
                    <a:pt x="401" y="544"/>
                  </a:lnTo>
                </a:path>
              </a:pathLst>
            </a:custGeom>
            <a:solidFill>
              <a:srgbClr val="000000"/>
            </a:solidFill>
            <a:ln w="15840">
              <a:noFill/>
            </a:ln>
          </p:spPr>
        </p:sp>
        <p:sp>
          <p:nvSpPr>
            <p:cNvPr id="3235" name="Freeform 250"/>
            <p:cNvSpPr/>
            <p:nvPr/>
          </p:nvSpPr>
          <p:spPr>
            <a:xfrm>
              <a:off x="3146040" y="6558480"/>
              <a:ext cx="171000" cy="172080"/>
            </a:xfrm>
            <a:custGeom>
              <a:avLst/>
              <a:gdLst/>
              <a:ahLst/>
              <a:rect l="0" t="0" r="r" b="b"/>
              <a:pathLst>
                <a:path w="475" h="478">
                  <a:moveTo>
                    <a:pt x="281" y="50"/>
                  </a:moveTo>
                  <a:cubicBezTo>
                    <a:pt x="286" y="30"/>
                    <a:pt x="287" y="26"/>
                    <a:pt x="297" y="24"/>
                  </a:cubicBezTo>
                  <a:cubicBezTo>
                    <a:pt x="303" y="22"/>
                    <a:pt x="325" y="22"/>
                    <a:pt x="341" y="22"/>
                  </a:cubicBezTo>
                  <a:cubicBezTo>
                    <a:pt x="411" y="22"/>
                    <a:pt x="442" y="24"/>
                    <a:pt x="442" y="80"/>
                  </a:cubicBezTo>
                  <a:cubicBezTo>
                    <a:pt x="442" y="90"/>
                    <a:pt x="439" y="118"/>
                    <a:pt x="436" y="136"/>
                  </a:cubicBezTo>
                  <a:cubicBezTo>
                    <a:pt x="436" y="139"/>
                    <a:pt x="434" y="147"/>
                    <a:pt x="434" y="149"/>
                  </a:cubicBezTo>
                  <a:cubicBezTo>
                    <a:pt x="434" y="154"/>
                    <a:pt x="436" y="158"/>
                    <a:pt x="442" y="158"/>
                  </a:cubicBezTo>
                  <a:cubicBezTo>
                    <a:pt x="450" y="158"/>
                    <a:pt x="452" y="154"/>
                    <a:pt x="453" y="142"/>
                  </a:cubicBezTo>
                  <a:lnTo>
                    <a:pt x="472" y="19"/>
                  </a:lnTo>
                  <a:cubicBezTo>
                    <a:pt x="472" y="18"/>
                    <a:pt x="474" y="10"/>
                    <a:pt x="474" y="8"/>
                  </a:cubicBezTo>
                  <a:cubicBezTo>
                    <a:pt x="474" y="0"/>
                    <a:pt x="466" y="0"/>
                    <a:pt x="455" y="0"/>
                  </a:cubicBezTo>
                  <a:lnTo>
                    <a:pt x="68" y="0"/>
                  </a:lnTo>
                  <a:cubicBezTo>
                    <a:pt x="52" y="0"/>
                    <a:pt x="51" y="0"/>
                    <a:pt x="46" y="14"/>
                  </a:cubicBezTo>
                  <a:lnTo>
                    <a:pt x="5" y="138"/>
                  </a:lnTo>
                  <a:cubicBezTo>
                    <a:pt x="3" y="139"/>
                    <a:pt x="0" y="149"/>
                    <a:pt x="0" y="150"/>
                  </a:cubicBezTo>
                  <a:cubicBezTo>
                    <a:pt x="0" y="155"/>
                    <a:pt x="3" y="158"/>
                    <a:pt x="8" y="158"/>
                  </a:cubicBezTo>
                  <a:cubicBezTo>
                    <a:pt x="16" y="158"/>
                    <a:pt x="16" y="155"/>
                    <a:pt x="21" y="144"/>
                  </a:cubicBezTo>
                  <a:cubicBezTo>
                    <a:pt x="58" y="35"/>
                    <a:pt x="76" y="22"/>
                    <a:pt x="178" y="22"/>
                  </a:cubicBezTo>
                  <a:lnTo>
                    <a:pt x="205" y="22"/>
                  </a:lnTo>
                  <a:cubicBezTo>
                    <a:pt x="226" y="22"/>
                    <a:pt x="226" y="24"/>
                    <a:pt x="226" y="30"/>
                  </a:cubicBezTo>
                  <a:cubicBezTo>
                    <a:pt x="226" y="35"/>
                    <a:pt x="223" y="43"/>
                    <a:pt x="223" y="45"/>
                  </a:cubicBezTo>
                  <a:lnTo>
                    <a:pt x="130" y="423"/>
                  </a:lnTo>
                  <a:cubicBezTo>
                    <a:pt x="123" y="448"/>
                    <a:pt x="122" y="456"/>
                    <a:pt x="47" y="456"/>
                  </a:cubicBezTo>
                  <a:cubicBezTo>
                    <a:pt x="22" y="456"/>
                    <a:pt x="17" y="456"/>
                    <a:pt x="17" y="469"/>
                  </a:cubicBezTo>
                  <a:cubicBezTo>
                    <a:pt x="17" y="477"/>
                    <a:pt x="25" y="477"/>
                    <a:pt x="28" y="477"/>
                  </a:cubicBezTo>
                  <a:cubicBezTo>
                    <a:pt x="47" y="477"/>
                    <a:pt x="68" y="477"/>
                    <a:pt x="87" y="477"/>
                  </a:cubicBezTo>
                  <a:cubicBezTo>
                    <a:pt x="106" y="477"/>
                    <a:pt x="126" y="475"/>
                    <a:pt x="145" y="475"/>
                  </a:cubicBezTo>
                  <a:cubicBezTo>
                    <a:pt x="164" y="475"/>
                    <a:pt x="185" y="477"/>
                    <a:pt x="204" y="477"/>
                  </a:cubicBezTo>
                  <a:cubicBezTo>
                    <a:pt x="223" y="477"/>
                    <a:pt x="245" y="477"/>
                    <a:pt x="264" y="477"/>
                  </a:cubicBezTo>
                  <a:cubicBezTo>
                    <a:pt x="270" y="477"/>
                    <a:pt x="280" y="477"/>
                    <a:pt x="280" y="464"/>
                  </a:cubicBezTo>
                  <a:cubicBezTo>
                    <a:pt x="280" y="456"/>
                    <a:pt x="273" y="456"/>
                    <a:pt x="256" y="456"/>
                  </a:cubicBezTo>
                  <a:cubicBezTo>
                    <a:pt x="238" y="456"/>
                    <a:pt x="229" y="456"/>
                    <a:pt x="212" y="455"/>
                  </a:cubicBezTo>
                  <a:cubicBezTo>
                    <a:pt x="191" y="453"/>
                    <a:pt x="185" y="450"/>
                    <a:pt x="185" y="439"/>
                  </a:cubicBezTo>
                  <a:cubicBezTo>
                    <a:pt x="185" y="439"/>
                    <a:pt x="185" y="435"/>
                    <a:pt x="188" y="424"/>
                  </a:cubicBezTo>
                  <a:lnTo>
                    <a:pt x="281" y="50"/>
                  </a:lnTo>
                </a:path>
              </a:pathLst>
            </a:custGeom>
            <a:solidFill>
              <a:srgbClr val="000000"/>
            </a:solidFill>
            <a:ln w="15840">
              <a:noFill/>
            </a:ln>
          </p:spPr>
        </p:sp>
        <p:sp>
          <p:nvSpPr>
            <p:cNvPr id="3236" name="Freeform 251"/>
            <p:cNvSpPr/>
            <p:nvPr/>
          </p:nvSpPr>
          <p:spPr>
            <a:xfrm>
              <a:off x="3328200" y="6702840"/>
              <a:ext cx="29880" cy="76320"/>
            </a:xfrm>
            <a:custGeom>
              <a:avLst/>
              <a:gdLst/>
              <a:ahLst/>
              <a:rect l="0" t="0" r="r" b="b"/>
              <a:pathLst>
                <a:path w="83" h="212">
                  <a:moveTo>
                    <a:pt x="82" y="74"/>
                  </a:moveTo>
                  <a:cubicBezTo>
                    <a:pt x="82" y="27"/>
                    <a:pt x="65" y="0"/>
                    <a:pt x="38" y="0"/>
                  </a:cubicBezTo>
                  <a:cubicBezTo>
                    <a:pt x="14" y="0"/>
                    <a:pt x="0" y="18"/>
                    <a:pt x="0" y="37"/>
                  </a:cubicBezTo>
                  <a:cubicBezTo>
                    <a:pt x="0" y="56"/>
                    <a:pt x="14" y="75"/>
                    <a:pt x="38" y="75"/>
                  </a:cubicBezTo>
                  <a:cubicBezTo>
                    <a:pt x="46" y="75"/>
                    <a:pt x="55" y="72"/>
                    <a:pt x="62" y="66"/>
                  </a:cubicBezTo>
                  <a:cubicBezTo>
                    <a:pt x="65" y="64"/>
                    <a:pt x="65" y="64"/>
                    <a:pt x="66" y="64"/>
                  </a:cubicBezTo>
                  <a:cubicBezTo>
                    <a:pt x="66" y="64"/>
                    <a:pt x="68" y="64"/>
                    <a:pt x="68" y="74"/>
                  </a:cubicBezTo>
                  <a:cubicBezTo>
                    <a:pt x="68" y="126"/>
                    <a:pt x="43" y="170"/>
                    <a:pt x="19" y="192"/>
                  </a:cubicBezTo>
                  <a:cubicBezTo>
                    <a:pt x="11" y="200"/>
                    <a:pt x="11" y="202"/>
                    <a:pt x="11" y="203"/>
                  </a:cubicBezTo>
                  <a:cubicBezTo>
                    <a:pt x="11" y="210"/>
                    <a:pt x="14" y="211"/>
                    <a:pt x="19" y="211"/>
                  </a:cubicBezTo>
                  <a:cubicBezTo>
                    <a:pt x="27" y="211"/>
                    <a:pt x="82" y="157"/>
                    <a:pt x="82" y="74"/>
                  </a:cubicBezTo>
                </a:path>
              </a:pathLst>
            </a:custGeom>
            <a:solidFill>
              <a:srgbClr val="000000"/>
            </a:solidFill>
            <a:ln w="15840">
              <a:noFill/>
            </a:ln>
          </p:spPr>
        </p:sp>
        <p:sp>
          <p:nvSpPr>
            <p:cNvPr id="3237" name="Freeform 252"/>
            <p:cNvSpPr/>
            <p:nvPr/>
          </p:nvSpPr>
          <p:spPr>
            <a:xfrm>
              <a:off x="3431520" y="6597000"/>
              <a:ext cx="222840" cy="140400"/>
            </a:xfrm>
            <a:custGeom>
              <a:avLst/>
              <a:gdLst/>
              <a:ahLst/>
              <a:rect l="0" t="0" r="r" b="b"/>
              <a:pathLst>
                <a:path w="619" h="390">
                  <a:moveTo>
                    <a:pt x="468" y="139"/>
                  </a:moveTo>
                  <a:cubicBezTo>
                    <a:pt x="496" y="165"/>
                    <a:pt x="532" y="184"/>
                    <a:pt x="554" y="194"/>
                  </a:cubicBezTo>
                  <a:cubicBezTo>
                    <a:pt x="529" y="205"/>
                    <a:pt x="496" y="224"/>
                    <a:pt x="468" y="248"/>
                  </a:cubicBezTo>
                  <a:lnTo>
                    <a:pt x="25" y="248"/>
                  </a:lnTo>
                  <a:cubicBezTo>
                    <a:pt x="13" y="248"/>
                    <a:pt x="0" y="248"/>
                    <a:pt x="0" y="262"/>
                  </a:cubicBezTo>
                  <a:cubicBezTo>
                    <a:pt x="0" y="277"/>
                    <a:pt x="13" y="277"/>
                    <a:pt x="24" y="277"/>
                  </a:cubicBezTo>
                  <a:lnTo>
                    <a:pt x="436" y="277"/>
                  </a:lnTo>
                  <a:cubicBezTo>
                    <a:pt x="403" y="309"/>
                    <a:pt x="366" y="371"/>
                    <a:pt x="366" y="381"/>
                  </a:cubicBezTo>
                  <a:cubicBezTo>
                    <a:pt x="366" y="389"/>
                    <a:pt x="374" y="389"/>
                    <a:pt x="379" y="389"/>
                  </a:cubicBezTo>
                  <a:cubicBezTo>
                    <a:pt x="385" y="389"/>
                    <a:pt x="390" y="389"/>
                    <a:pt x="392" y="382"/>
                  </a:cubicBezTo>
                  <a:cubicBezTo>
                    <a:pt x="407" y="355"/>
                    <a:pt x="426" y="318"/>
                    <a:pt x="472" y="277"/>
                  </a:cubicBezTo>
                  <a:cubicBezTo>
                    <a:pt x="520" y="234"/>
                    <a:pt x="567" y="216"/>
                    <a:pt x="602" y="205"/>
                  </a:cubicBezTo>
                  <a:cubicBezTo>
                    <a:pt x="614" y="200"/>
                    <a:pt x="614" y="200"/>
                    <a:pt x="616" y="198"/>
                  </a:cubicBezTo>
                  <a:cubicBezTo>
                    <a:pt x="618" y="198"/>
                    <a:pt x="618" y="195"/>
                    <a:pt x="618" y="194"/>
                  </a:cubicBezTo>
                  <a:cubicBezTo>
                    <a:pt x="618" y="192"/>
                    <a:pt x="618" y="192"/>
                    <a:pt x="618" y="190"/>
                  </a:cubicBezTo>
                  <a:lnTo>
                    <a:pt x="614" y="189"/>
                  </a:lnTo>
                  <a:cubicBezTo>
                    <a:pt x="613" y="187"/>
                    <a:pt x="613" y="187"/>
                    <a:pt x="600" y="182"/>
                  </a:cubicBezTo>
                  <a:cubicBezTo>
                    <a:pt x="505" y="155"/>
                    <a:pt x="436" y="90"/>
                    <a:pt x="398" y="14"/>
                  </a:cubicBezTo>
                  <a:cubicBezTo>
                    <a:pt x="390" y="0"/>
                    <a:pt x="389" y="0"/>
                    <a:pt x="379" y="0"/>
                  </a:cubicBezTo>
                  <a:cubicBezTo>
                    <a:pt x="374" y="0"/>
                    <a:pt x="366" y="0"/>
                    <a:pt x="366" y="8"/>
                  </a:cubicBezTo>
                  <a:cubicBezTo>
                    <a:pt x="366" y="18"/>
                    <a:pt x="401" y="78"/>
                    <a:pt x="436" y="112"/>
                  </a:cubicBezTo>
                  <a:lnTo>
                    <a:pt x="24" y="112"/>
                  </a:lnTo>
                  <a:cubicBezTo>
                    <a:pt x="13" y="112"/>
                    <a:pt x="0" y="112"/>
                    <a:pt x="0" y="126"/>
                  </a:cubicBezTo>
                  <a:cubicBezTo>
                    <a:pt x="0" y="139"/>
                    <a:pt x="13" y="139"/>
                    <a:pt x="25" y="139"/>
                  </a:cubicBezTo>
                  <a:lnTo>
                    <a:pt x="468" y="139"/>
                  </a:lnTo>
                </a:path>
              </a:pathLst>
            </a:custGeom>
            <a:solidFill>
              <a:srgbClr val="000000"/>
            </a:solidFill>
            <a:ln w="15840">
              <a:noFill/>
            </a:ln>
          </p:spPr>
        </p:sp>
        <p:sp>
          <p:nvSpPr>
            <p:cNvPr id="3238" name="Freeform 253"/>
            <p:cNvSpPr/>
            <p:nvPr/>
          </p:nvSpPr>
          <p:spPr>
            <a:xfrm>
              <a:off x="3750480" y="6554160"/>
              <a:ext cx="112320" cy="176760"/>
            </a:xfrm>
            <a:custGeom>
              <a:avLst/>
              <a:gdLst/>
              <a:ahLst/>
              <a:rect l="0" t="0" r="r" b="b"/>
              <a:pathLst>
                <a:path w="312" h="491">
                  <a:moveTo>
                    <a:pt x="311" y="26"/>
                  </a:moveTo>
                  <a:cubicBezTo>
                    <a:pt x="311" y="2"/>
                    <a:pt x="308" y="0"/>
                    <a:pt x="286" y="0"/>
                  </a:cubicBezTo>
                  <a:lnTo>
                    <a:pt x="24" y="0"/>
                  </a:lnTo>
                  <a:cubicBezTo>
                    <a:pt x="13" y="0"/>
                    <a:pt x="0" y="0"/>
                    <a:pt x="0" y="14"/>
                  </a:cubicBezTo>
                  <a:cubicBezTo>
                    <a:pt x="0" y="29"/>
                    <a:pt x="13" y="29"/>
                    <a:pt x="24" y="29"/>
                  </a:cubicBezTo>
                  <a:lnTo>
                    <a:pt x="283" y="29"/>
                  </a:lnTo>
                  <a:lnTo>
                    <a:pt x="283" y="230"/>
                  </a:lnTo>
                  <a:lnTo>
                    <a:pt x="35" y="230"/>
                  </a:lnTo>
                  <a:cubicBezTo>
                    <a:pt x="22" y="230"/>
                    <a:pt x="9" y="230"/>
                    <a:pt x="9" y="245"/>
                  </a:cubicBezTo>
                  <a:cubicBezTo>
                    <a:pt x="9" y="259"/>
                    <a:pt x="22" y="259"/>
                    <a:pt x="35" y="259"/>
                  </a:cubicBezTo>
                  <a:lnTo>
                    <a:pt x="283" y="259"/>
                  </a:lnTo>
                  <a:lnTo>
                    <a:pt x="283" y="461"/>
                  </a:lnTo>
                  <a:lnTo>
                    <a:pt x="24" y="461"/>
                  </a:lnTo>
                  <a:cubicBezTo>
                    <a:pt x="13" y="461"/>
                    <a:pt x="0" y="461"/>
                    <a:pt x="0" y="475"/>
                  </a:cubicBezTo>
                  <a:cubicBezTo>
                    <a:pt x="0" y="490"/>
                    <a:pt x="13" y="490"/>
                    <a:pt x="24" y="490"/>
                  </a:cubicBezTo>
                  <a:lnTo>
                    <a:pt x="286" y="490"/>
                  </a:lnTo>
                  <a:cubicBezTo>
                    <a:pt x="308" y="490"/>
                    <a:pt x="311" y="488"/>
                    <a:pt x="311" y="464"/>
                  </a:cubicBezTo>
                  <a:lnTo>
                    <a:pt x="311" y="26"/>
                  </a:lnTo>
                </a:path>
              </a:pathLst>
            </a:custGeom>
            <a:solidFill>
              <a:srgbClr val="000000"/>
            </a:solidFill>
            <a:ln w="15840">
              <a:noFill/>
            </a:ln>
          </p:spPr>
        </p:sp>
        <p:sp>
          <p:nvSpPr>
            <p:cNvPr id="3239" name="Freeform 254"/>
            <p:cNvSpPr/>
            <p:nvPr/>
          </p:nvSpPr>
          <p:spPr>
            <a:xfrm>
              <a:off x="3884400" y="6556680"/>
              <a:ext cx="182160" cy="173880"/>
            </a:xfrm>
            <a:custGeom>
              <a:avLst/>
              <a:gdLst/>
              <a:ahLst/>
              <a:rect l="0" t="0" r="r" b="b"/>
              <a:pathLst>
                <a:path w="506" h="483">
                  <a:moveTo>
                    <a:pt x="392" y="80"/>
                  </a:moveTo>
                  <a:lnTo>
                    <a:pt x="401" y="70"/>
                  </a:lnTo>
                  <a:cubicBezTo>
                    <a:pt x="422" y="50"/>
                    <a:pt x="445" y="26"/>
                    <a:pt x="493" y="22"/>
                  </a:cubicBezTo>
                  <a:cubicBezTo>
                    <a:pt x="499" y="21"/>
                    <a:pt x="505" y="21"/>
                    <a:pt x="505" y="8"/>
                  </a:cubicBezTo>
                  <a:cubicBezTo>
                    <a:pt x="505" y="3"/>
                    <a:pt x="502" y="0"/>
                    <a:pt x="498" y="0"/>
                  </a:cubicBezTo>
                  <a:cubicBezTo>
                    <a:pt x="479" y="0"/>
                    <a:pt x="458" y="2"/>
                    <a:pt x="441" y="2"/>
                  </a:cubicBezTo>
                  <a:cubicBezTo>
                    <a:pt x="417" y="2"/>
                    <a:pt x="393" y="0"/>
                    <a:pt x="370" y="0"/>
                  </a:cubicBezTo>
                  <a:cubicBezTo>
                    <a:pt x="366" y="0"/>
                    <a:pt x="357" y="0"/>
                    <a:pt x="357" y="13"/>
                  </a:cubicBezTo>
                  <a:cubicBezTo>
                    <a:pt x="357" y="21"/>
                    <a:pt x="363" y="22"/>
                    <a:pt x="368" y="22"/>
                  </a:cubicBezTo>
                  <a:cubicBezTo>
                    <a:pt x="373" y="22"/>
                    <a:pt x="393" y="24"/>
                    <a:pt x="393" y="38"/>
                  </a:cubicBezTo>
                  <a:cubicBezTo>
                    <a:pt x="393" y="50"/>
                    <a:pt x="376" y="69"/>
                    <a:pt x="374" y="72"/>
                  </a:cubicBezTo>
                  <a:lnTo>
                    <a:pt x="212" y="261"/>
                  </a:lnTo>
                  <a:lnTo>
                    <a:pt x="136" y="51"/>
                  </a:lnTo>
                  <a:cubicBezTo>
                    <a:pt x="131" y="42"/>
                    <a:pt x="131" y="40"/>
                    <a:pt x="131" y="38"/>
                  </a:cubicBezTo>
                  <a:cubicBezTo>
                    <a:pt x="131" y="22"/>
                    <a:pt x="166" y="22"/>
                    <a:pt x="172" y="22"/>
                  </a:cubicBezTo>
                  <a:cubicBezTo>
                    <a:pt x="182" y="22"/>
                    <a:pt x="190" y="22"/>
                    <a:pt x="190" y="8"/>
                  </a:cubicBezTo>
                  <a:cubicBezTo>
                    <a:pt x="190" y="0"/>
                    <a:pt x="182" y="0"/>
                    <a:pt x="178" y="0"/>
                  </a:cubicBezTo>
                  <a:cubicBezTo>
                    <a:pt x="160" y="0"/>
                    <a:pt x="111" y="2"/>
                    <a:pt x="92" y="2"/>
                  </a:cubicBezTo>
                  <a:cubicBezTo>
                    <a:pt x="74" y="2"/>
                    <a:pt x="30" y="0"/>
                    <a:pt x="13" y="0"/>
                  </a:cubicBezTo>
                  <a:cubicBezTo>
                    <a:pt x="9" y="0"/>
                    <a:pt x="0" y="0"/>
                    <a:pt x="0" y="14"/>
                  </a:cubicBezTo>
                  <a:cubicBezTo>
                    <a:pt x="0" y="22"/>
                    <a:pt x="6" y="22"/>
                    <a:pt x="16" y="22"/>
                  </a:cubicBezTo>
                  <a:cubicBezTo>
                    <a:pt x="58" y="22"/>
                    <a:pt x="60" y="29"/>
                    <a:pt x="66" y="46"/>
                  </a:cubicBezTo>
                  <a:lnTo>
                    <a:pt x="153" y="278"/>
                  </a:lnTo>
                  <a:cubicBezTo>
                    <a:pt x="153" y="280"/>
                    <a:pt x="155" y="288"/>
                    <a:pt x="155" y="290"/>
                  </a:cubicBezTo>
                  <a:cubicBezTo>
                    <a:pt x="155" y="291"/>
                    <a:pt x="128" y="405"/>
                    <a:pt x="123" y="418"/>
                  </a:cubicBezTo>
                  <a:cubicBezTo>
                    <a:pt x="115" y="458"/>
                    <a:pt x="114" y="459"/>
                    <a:pt x="58" y="459"/>
                  </a:cubicBezTo>
                  <a:cubicBezTo>
                    <a:pt x="46" y="459"/>
                    <a:pt x="39" y="459"/>
                    <a:pt x="39" y="474"/>
                  </a:cubicBezTo>
                  <a:cubicBezTo>
                    <a:pt x="39" y="482"/>
                    <a:pt x="47" y="482"/>
                    <a:pt x="49" y="482"/>
                  </a:cubicBezTo>
                  <a:cubicBezTo>
                    <a:pt x="69" y="482"/>
                    <a:pt x="117" y="480"/>
                    <a:pt x="137" y="480"/>
                  </a:cubicBezTo>
                  <a:cubicBezTo>
                    <a:pt x="156" y="480"/>
                    <a:pt x="207" y="482"/>
                    <a:pt x="226" y="482"/>
                  </a:cubicBezTo>
                  <a:cubicBezTo>
                    <a:pt x="231" y="482"/>
                    <a:pt x="240" y="482"/>
                    <a:pt x="240" y="467"/>
                  </a:cubicBezTo>
                  <a:cubicBezTo>
                    <a:pt x="240" y="459"/>
                    <a:pt x="234" y="459"/>
                    <a:pt x="220" y="459"/>
                  </a:cubicBezTo>
                  <a:cubicBezTo>
                    <a:pt x="218" y="459"/>
                    <a:pt x="205" y="459"/>
                    <a:pt x="194" y="459"/>
                  </a:cubicBezTo>
                  <a:cubicBezTo>
                    <a:pt x="178" y="458"/>
                    <a:pt x="175" y="456"/>
                    <a:pt x="175" y="447"/>
                  </a:cubicBezTo>
                  <a:cubicBezTo>
                    <a:pt x="175" y="442"/>
                    <a:pt x="182" y="418"/>
                    <a:pt x="185" y="403"/>
                  </a:cubicBezTo>
                  <a:lnTo>
                    <a:pt x="208" y="304"/>
                  </a:lnTo>
                  <a:cubicBezTo>
                    <a:pt x="212" y="290"/>
                    <a:pt x="213" y="288"/>
                    <a:pt x="218" y="282"/>
                  </a:cubicBezTo>
                  <a:lnTo>
                    <a:pt x="392" y="80"/>
                  </a:lnTo>
                </a:path>
              </a:pathLst>
            </a:custGeom>
            <a:solidFill>
              <a:srgbClr val="000000"/>
            </a:solidFill>
            <a:ln w="15840">
              <a:noFill/>
            </a:ln>
          </p:spPr>
        </p:sp>
        <p:sp>
          <p:nvSpPr>
            <p:cNvPr id="3240" name="Freeform 255"/>
            <p:cNvSpPr/>
            <p:nvPr/>
          </p:nvSpPr>
          <p:spPr>
            <a:xfrm>
              <a:off x="4020840" y="6649920"/>
              <a:ext cx="77760" cy="154800"/>
            </a:xfrm>
            <a:custGeom>
              <a:avLst/>
              <a:gdLst/>
              <a:ahLst/>
              <a:rect l="0" t="0" r="r" b="b"/>
              <a:pathLst>
                <a:path w="216" h="430">
                  <a:moveTo>
                    <a:pt x="215" y="19"/>
                  </a:moveTo>
                  <a:cubicBezTo>
                    <a:pt x="215" y="10"/>
                    <a:pt x="208" y="0"/>
                    <a:pt x="196" y="0"/>
                  </a:cubicBezTo>
                  <a:cubicBezTo>
                    <a:pt x="182" y="0"/>
                    <a:pt x="167" y="14"/>
                    <a:pt x="167" y="27"/>
                  </a:cubicBezTo>
                  <a:cubicBezTo>
                    <a:pt x="167" y="35"/>
                    <a:pt x="174" y="46"/>
                    <a:pt x="188" y="46"/>
                  </a:cubicBezTo>
                  <a:cubicBezTo>
                    <a:pt x="201" y="46"/>
                    <a:pt x="215" y="34"/>
                    <a:pt x="215" y="19"/>
                  </a:cubicBezTo>
                  <a:moveTo>
                    <a:pt x="111" y="352"/>
                  </a:moveTo>
                  <a:cubicBezTo>
                    <a:pt x="103" y="386"/>
                    <a:pt x="77" y="415"/>
                    <a:pt x="47" y="415"/>
                  </a:cubicBezTo>
                  <a:cubicBezTo>
                    <a:pt x="41" y="415"/>
                    <a:pt x="36" y="413"/>
                    <a:pt x="30" y="411"/>
                  </a:cubicBezTo>
                  <a:cubicBezTo>
                    <a:pt x="43" y="405"/>
                    <a:pt x="47" y="394"/>
                    <a:pt x="47" y="386"/>
                  </a:cubicBezTo>
                  <a:cubicBezTo>
                    <a:pt x="47" y="374"/>
                    <a:pt x="38" y="368"/>
                    <a:pt x="28" y="368"/>
                  </a:cubicBezTo>
                  <a:cubicBezTo>
                    <a:pt x="13" y="368"/>
                    <a:pt x="0" y="381"/>
                    <a:pt x="0" y="397"/>
                  </a:cubicBezTo>
                  <a:cubicBezTo>
                    <a:pt x="0" y="416"/>
                    <a:pt x="19" y="429"/>
                    <a:pt x="49" y="429"/>
                  </a:cubicBezTo>
                  <a:cubicBezTo>
                    <a:pt x="77" y="429"/>
                    <a:pt x="136" y="411"/>
                    <a:pt x="150" y="350"/>
                  </a:cubicBezTo>
                  <a:lnTo>
                    <a:pt x="194" y="173"/>
                  </a:lnTo>
                  <a:cubicBezTo>
                    <a:pt x="196" y="168"/>
                    <a:pt x="197" y="163"/>
                    <a:pt x="197" y="157"/>
                  </a:cubicBezTo>
                  <a:cubicBezTo>
                    <a:pt x="197" y="130"/>
                    <a:pt x="174" y="110"/>
                    <a:pt x="144" y="110"/>
                  </a:cubicBezTo>
                  <a:cubicBezTo>
                    <a:pt x="90" y="110"/>
                    <a:pt x="58" y="178"/>
                    <a:pt x="58" y="186"/>
                  </a:cubicBezTo>
                  <a:cubicBezTo>
                    <a:pt x="58" y="192"/>
                    <a:pt x="66" y="192"/>
                    <a:pt x="66" y="192"/>
                  </a:cubicBezTo>
                  <a:cubicBezTo>
                    <a:pt x="73" y="192"/>
                    <a:pt x="73" y="190"/>
                    <a:pt x="77" y="182"/>
                  </a:cubicBezTo>
                  <a:cubicBezTo>
                    <a:pt x="88" y="154"/>
                    <a:pt x="114" y="123"/>
                    <a:pt x="142" y="123"/>
                  </a:cubicBezTo>
                  <a:cubicBezTo>
                    <a:pt x="155" y="123"/>
                    <a:pt x="160" y="131"/>
                    <a:pt x="160" y="147"/>
                  </a:cubicBezTo>
                  <a:cubicBezTo>
                    <a:pt x="160" y="154"/>
                    <a:pt x="158" y="160"/>
                    <a:pt x="158" y="163"/>
                  </a:cubicBezTo>
                  <a:lnTo>
                    <a:pt x="111" y="352"/>
                  </a:lnTo>
                </a:path>
              </a:pathLst>
            </a:custGeom>
            <a:solidFill>
              <a:srgbClr val="000000"/>
            </a:solidFill>
            <a:ln w="15840">
              <a:noFill/>
            </a:ln>
          </p:spPr>
        </p:sp>
        <p:sp>
          <p:nvSpPr>
            <p:cNvPr id="3241" name="Freeform 256"/>
            <p:cNvSpPr/>
            <p:nvPr/>
          </p:nvSpPr>
          <p:spPr>
            <a:xfrm>
              <a:off x="4216320" y="6593040"/>
              <a:ext cx="126000" cy="147960"/>
            </a:xfrm>
            <a:custGeom>
              <a:avLst/>
              <a:gdLst/>
              <a:ahLst/>
              <a:rect l="0" t="0" r="r" b="b"/>
              <a:pathLst>
                <a:path w="350" h="411">
                  <a:moveTo>
                    <a:pt x="324" y="219"/>
                  </a:moveTo>
                  <a:cubicBezTo>
                    <a:pt x="336" y="219"/>
                    <a:pt x="349" y="219"/>
                    <a:pt x="349" y="205"/>
                  </a:cubicBezTo>
                  <a:cubicBezTo>
                    <a:pt x="349" y="190"/>
                    <a:pt x="336" y="190"/>
                    <a:pt x="324" y="190"/>
                  </a:cubicBezTo>
                  <a:lnTo>
                    <a:pt x="28" y="190"/>
                  </a:lnTo>
                  <a:cubicBezTo>
                    <a:pt x="36" y="96"/>
                    <a:pt x="117" y="29"/>
                    <a:pt x="215" y="29"/>
                  </a:cubicBezTo>
                  <a:lnTo>
                    <a:pt x="324" y="29"/>
                  </a:lnTo>
                  <a:cubicBezTo>
                    <a:pt x="336" y="29"/>
                    <a:pt x="349" y="29"/>
                    <a:pt x="349" y="14"/>
                  </a:cubicBezTo>
                  <a:cubicBezTo>
                    <a:pt x="349" y="0"/>
                    <a:pt x="336" y="0"/>
                    <a:pt x="324" y="0"/>
                  </a:cubicBezTo>
                  <a:lnTo>
                    <a:pt x="215" y="0"/>
                  </a:lnTo>
                  <a:cubicBezTo>
                    <a:pt x="95" y="0"/>
                    <a:pt x="0" y="91"/>
                    <a:pt x="0" y="205"/>
                  </a:cubicBezTo>
                  <a:cubicBezTo>
                    <a:pt x="0" y="317"/>
                    <a:pt x="95" y="410"/>
                    <a:pt x="215" y="410"/>
                  </a:cubicBezTo>
                  <a:lnTo>
                    <a:pt x="324" y="410"/>
                  </a:lnTo>
                  <a:cubicBezTo>
                    <a:pt x="336" y="410"/>
                    <a:pt x="349" y="410"/>
                    <a:pt x="349" y="395"/>
                  </a:cubicBezTo>
                  <a:cubicBezTo>
                    <a:pt x="349" y="381"/>
                    <a:pt x="336" y="381"/>
                    <a:pt x="324" y="381"/>
                  </a:cubicBezTo>
                  <a:lnTo>
                    <a:pt x="215" y="381"/>
                  </a:lnTo>
                  <a:cubicBezTo>
                    <a:pt x="117" y="381"/>
                    <a:pt x="36" y="314"/>
                    <a:pt x="28" y="219"/>
                  </a:cubicBezTo>
                  <a:lnTo>
                    <a:pt x="324" y="219"/>
                  </a:lnTo>
                </a:path>
              </a:pathLst>
            </a:custGeom>
            <a:solidFill>
              <a:srgbClr val="000000"/>
            </a:solidFill>
            <a:ln w="15840">
              <a:noFill/>
            </a:ln>
          </p:spPr>
        </p:sp>
        <p:sp>
          <p:nvSpPr>
            <p:cNvPr id="3242" name="Freeform 257"/>
            <p:cNvSpPr/>
            <p:nvPr/>
          </p:nvSpPr>
          <p:spPr>
            <a:xfrm>
              <a:off x="4437360" y="6558480"/>
              <a:ext cx="171000" cy="172080"/>
            </a:xfrm>
            <a:custGeom>
              <a:avLst/>
              <a:gdLst/>
              <a:ahLst/>
              <a:rect l="0" t="0" r="r" b="b"/>
              <a:pathLst>
                <a:path w="475" h="478">
                  <a:moveTo>
                    <a:pt x="281" y="50"/>
                  </a:moveTo>
                  <a:cubicBezTo>
                    <a:pt x="286" y="30"/>
                    <a:pt x="289" y="26"/>
                    <a:pt x="297" y="24"/>
                  </a:cubicBezTo>
                  <a:cubicBezTo>
                    <a:pt x="303" y="22"/>
                    <a:pt x="325" y="22"/>
                    <a:pt x="341" y="22"/>
                  </a:cubicBezTo>
                  <a:cubicBezTo>
                    <a:pt x="411" y="22"/>
                    <a:pt x="442" y="24"/>
                    <a:pt x="442" y="80"/>
                  </a:cubicBezTo>
                  <a:cubicBezTo>
                    <a:pt x="442" y="90"/>
                    <a:pt x="439" y="118"/>
                    <a:pt x="436" y="136"/>
                  </a:cubicBezTo>
                  <a:cubicBezTo>
                    <a:pt x="436" y="139"/>
                    <a:pt x="434" y="147"/>
                    <a:pt x="434" y="149"/>
                  </a:cubicBezTo>
                  <a:cubicBezTo>
                    <a:pt x="434" y="154"/>
                    <a:pt x="436" y="158"/>
                    <a:pt x="442" y="158"/>
                  </a:cubicBezTo>
                  <a:cubicBezTo>
                    <a:pt x="450" y="158"/>
                    <a:pt x="452" y="154"/>
                    <a:pt x="453" y="142"/>
                  </a:cubicBezTo>
                  <a:lnTo>
                    <a:pt x="472" y="19"/>
                  </a:lnTo>
                  <a:cubicBezTo>
                    <a:pt x="472" y="18"/>
                    <a:pt x="474" y="10"/>
                    <a:pt x="474" y="8"/>
                  </a:cubicBezTo>
                  <a:cubicBezTo>
                    <a:pt x="474" y="0"/>
                    <a:pt x="466" y="0"/>
                    <a:pt x="455" y="0"/>
                  </a:cubicBezTo>
                  <a:lnTo>
                    <a:pt x="68" y="0"/>
                  </a:lnTo>
                  <a:cubicBezTo>
                    <a:pt x="52" y="0"/>
                    <a:pt x="51" y="0"/>
                    <a:pt x="46" y="14"/>
                  </a:cubicBezTo>
                  <a:lnTo>
                    <a:pt x="5" y="138"/>
                  </a:lnTo>
                  <a:cubicBezTo>
                    <a:pt x="3" y="139"/>
                    <a:pt x="0" y="149"/>
                    <a:pt x="0" y="150"/>
                  </a:cubicBezTo>
                  <a:cubicBezTo>
                    <a:pt x="0" y="155"/>
                    <a:pt x="3" y="158"/>
                    <a:pt x="8" y="158"/>
                  </a:cubicBezTo>
                  <a:cubicBezTo>
                    <a:pt x="16" y="158"/>
                    <a:pt x="16" y="155"/>
                    <a:pt x="21" y="144"/>
                  </a:cubicBezTo>
                  <a:cubicBezTo>
                    <a:pt x="58" y="35"/>
                    <a:pt x="76" y="22"/>
                    <a:pt x="178" y="22"/>
                  </a:cubicBezTo>
                  <a:lnTo>
                    <a:pt x="205" y="22"/>
                  </a:lnTo>
                  <a:cubicBezTo>
                    <a:pt x="226" y="22"/>
                    <a:pt x="226" y="24"/>
                    <a:pt x="226" y="30"/>
                  </a:cubicBezTo>
                  <a:cubicBezTo>
                    <a:pt x="226" y="35"/>
                    <a:pt x="223" y="43"/>
                    <a:pt x="223" y="45"/>
                  </a:cubicBezTo>
                  <a:lnTo>
                    <a:pt x="130" y="423"/>
                  </a:lnTo>
                  <a:cubicBezTo>
                    <a:pt x="123" y="448"/>
                    <a:pt x="122" y="456"/>
                    <a:pt x="47" y="456"/>
                  </a:cubicBezTo>
                  <a:cubicBezTo>
                    <a:pt x="22" y="456"/>
                    <a:pt x="17" y="456"/>
                    <a:pt x="17" y="469"/>
                  </a:cubicBezTo>
                  <a:cubicBezTo>
                    <a:pt x="17" y="477"/>
                    <a:pt x="25" y="477"/>
                    <a:pt x="30" y="477"/>
                  </a:cubicBezTo>
                  <a:cubicBezTo>
                    <a:pt x="47" y="477"/>
                    <a:pt x="68" y="477"/>
                    <a:pt x="87" y="477"/>
                  </a:cubicBezTo>
                  <a:cubicBezTo>
                    <a:pt x="106" y="477"/>
                    <a:pt x="126" y="475"/>
                    <a:pt x="145" y="475"/>
                  </a:cubicBezTo>
                  <a:cubicBezTo>
                    <a:pt x="166" y="475"/>
                    <a:pt x="185" y="477"/>
                    <a:pt x="204" y="477"/>
                  </a:cubicBezTo>
                  <a:cubicBezTo>
                    <a:pt x="223" y="477"/>
                    <a:pt x="245" y="477"/>
                    <a:pt x="264" y="477"/>
                  </a:cubicBezTo>
                  <a:cubicBezTo>
                    <a:pt x="270" y="477"/>
                    <a:pt x="280" y="477"/>
                    <a:pt x="280" y="464"/>
                  </a:cubicBezTo>
                  <a:cubicBezTo>
                    <a:pt x="280" y="456"/>
                    <a:pt x="273" y="456"/>
                    <a:pt x="256" y="456"/>
                  </a:cubicBezTo>
                  <a:cubicBezTo>
                    <a:pt x="238" y="456"/>
                    <a:pt x="229" y="456"/>
                    <a:pt x="212" y="455"/>
                  </a:cubicBezTo>
                  <a:cubicBezTo>
                    <a:pt x="191" y="453"/>
                    <a:pt x="185" y="450"/>
                    <a:pt x="185" y="439"/>
                  </a:cubicBezTo>
                  <a:cubicBezTo>
                    <a:pt x="185" y="439"/>
                    <a:pt x="185" y="435"/>
                    <a:pt x="188" y="424"/>
                  </a:cubicBezTo>
                  <a:lnTo>
                    <a:pt x="281" y="50"/>
                  </a:lnTo>
                </a:path>
              </a:pathLst>
            </a:custGeom>
            <a:solidFill>
              <a:srgbClr val="000000"/>
            </a:solidFill>
            <a:ln w="15840">
              <a:noFill/>
            </a:ln>
          </p:spPr>
        </p:sp>
        <p:sp>
          <p:nvSpPr>
            <p:cNvPr id="3243" name="Freeform 258"/>
            <p:cNvSpPr/>
            <p:nvPr/>
          </p:nvSpPr>
          <p:spPr>
            <a:xfrm>
              <a:off x="4619520" y="6702840"/>
              <a:ext cx="29880" cy="76320"/>
            </a:xfrm>
            <a:custGeom>
              <a:avLst/>
              <a:gdLst/>
              <a:ahLst/>
              <a:rect l="0" t="0" r="r" b="b"/>
              <a:pathLst>
                <a:path w="83" h="212">
                  <a:moveTo>
                    <a:pt x="82" y="74"/>
                  </a:moveTo>
                  <a:cubicBezTo>
                    <a:pt x="82" y="27"/>
                    <a:pt x="65" y="0"/>
                    <a:pt x="38" y="0"/>
                  </a:cubicBezTo>
                  <a:cubicBezTo>
                    <a:pt x="14" y="0"/>
                    <a:pt x="0" y="18"/>
                    <a:pt x="0" y="37"/>
                  </a:cubicBezTo>
                  <a:cubicBezTo>
                    <a:pt x="0" y="56"/>
                    <a:pt x="14" y="75"/>
                    <a:pt x="38" y="75"/>
                  </a:cubicBezTo>
                  <a:cubicBezTo>
                    <a:pt x="46" y="75"/>
                    <a:pt x="55" y="72"/>
                    <a:pt x="62" y="66"/>
                  </a:cubicBezTo>
                  <a:cubicBezTo>
                    <a:pt x="65" y="64"/>
                    <a:pt x="65" y="64"/>
                    <a:pt x="66" y="64"/>
                  </a:cubicBezTo>
                  <a:cubicBezTo>
                    <a:pt x="66" y="64"/>
                    <a:pt x="68" y="64"/>
                    <a:pt x="68" y="74"/>
                  </a:cubicBezTo>
                  <a:cubicBezTo>
                    <a:pt x="68" y="126"/>
                    <a:pt x="43" y="170"/>
                    <a:pt x="19" y="192"/>
                  </a:cubicBezTo>
                  <a:cubicBezTo>
                    <a:pt x="11" y="200"/>
                    <a:pt x="11" y="202"/>
                    <a:pt x="11" y="203"/>
                  </a:cubicBezTo>
                  <a:cubicBezTo>
                    <a:pt x="11" y="210"/>
                    <a:pt x="14" y="211"/>
                    <a:pt x="19" y="211"/>
                  </a:cubicBezTo>
                  <a:cubicBezTo>
                    <a:pt x="27" y="211"/>
                    <a:pt x="82" y="157"/>
                    <a:pt x="82" y="74"/>
                  </a:cubicBezTo>
                </a:path>
              </a:pathLst>
            </a:custGeom>
            <a:solidFill>
              <a:srgbClr val="000000"/>
            </a:solidFill>
            <a:ln w="15840">
              <a:noFill/>
            </a:ln>
          </p:spPr>
        </p:sp>
        <p:sp>
          <p:nvSpPr>
            <p:cNvPr id="3244" name="Freeform 259"/>
            <p:cNvSpPr/>
            <p:nvPr/>
          </p:nvSpPr>
          <p:spPr>
            <a:xfrm>
              <a:off x="4717800" y="6556680"/>
              <a:ext cx="182160" cy="173880"/>
            </a:xfrm>
            <a:custGeom>
              <a:avLst/>
              <a:gdLst/>
              <a:ahLst/>
              <a:rect l="0" t="0" r="r" b="b"/>
              <a:pathLst>
                <a:path w="506" h="483">
                  <a:moveTo>
                    <a:pt x="392" y="80"/>
                  </a:moveTo>
                  <a:lnTo>
                    <a:pt x="401" y="70"/>
                  </a:lnTo>
                  <a:cubicBezTo>
                    <a:pt x="422" y="50"/>
                    <a:pt x="445" y="26"/>
                    <a:pt x="493" y="22"/>
                  </a:cubicBezTo>
                  <a:cubicBezTo>
                    <a:pt x="499" y="21"/>
                    <a:pt x="505" y="21"/>
                    <a:pt x="505" y="8"/>
                  </a:cubicBezTo>
                  <a:cubicBezTo>
                    <a:pt x="505" y="3"/>
                    <a:pt x="502" y="0"/>
                    <a:pt x="498" y="0"/>
                  </a:cubicBezTo>
                  <a:cubicBezTo>
                    <a:pt x="479" y="0"/>
                    <a:pt x="458" y="2"/>
                    <a:pt x="441" y="2"/>
                  </a:cubicBezTo>
                  <a:cubicBezTo>
                    <a:pt x="417" y="2"/>
                    <a:pt x="393" y="0"/>
                    <a:pt x="370" y="0"/>
                  </a:cubicBezTo>
                  <a:cubicBezTo>
                    <a:pt x="366" y="0"/>
                    <a:pt x="357" y="0"/>
                    <a:pt x="357" y="13"/>
                  </a:cubicBezTo>
                  <a:cubicBezTo>
                    <a:pt x="357" y="21"/>
                    <a:pt x="363" y="22"/>
                    <a:pt x="368" y="22"/>
                  </a:cubicBezTo>
                  <a:cubicBezTo>
                    <a:pt x="373" y="22"/>
                    <a:pt x="393" y="24"/>
                    <a:pt x="393" y="38"/>
                  </a:cubicBezTo>
                  <a:cubicBezTo>
                    <a:pt x="393" y="50"/>
                    <a:pt x="376" y="69"/>
                    <a:pt x="374" y="72"/>
                  </a:cubicBezTo>
                  <a:lnTo>
                    <a:pt x="212" y="261"/>
                  </a:lnTo>
                  <a:lnTo>
                    <a:pt x="136" y="51"/>
                  </a:lnTo>
                  <a:cubicBezTo>
                    <a:pt x="131" y="42"/>
                    <a:pt x="131" y="40"/>
                    <a:pt x="131" y="38"/>
                  </a:cubicBezTo>
                  <a:cubicBezTo>
                    <a:pt x="131" y="22"/>
                    <a:pt x="166" y="22"/>
                    <a:pt x="172" y="22"/>
                  </a:cubicBezTo>
                  <a:cubicBezTo>
                    <a:pt x="182" y="22"/>
                    <a:pt x="190" y="22"/>
                    <a:pt x="190" y="8"/>
                  </a:cubicBezTo>
                  <a:cubicBezTo>
                    <a:pt x="190" y="0"/>
                    <a:pt x="182" y="0"/>
                    <a:pt x="178" y="0"/>
                  </a:cubicBezTo>
                  <a:cubicBezTo>
                    <a:pt x="160" y="0"/>
                    <a:pt x="111" y="2"/>
                    <a:pt x="92" y="2"/>
                  </a:cubicBezTo>
                  <a:cubicBezTo>
                    <a:pt x="74" y="2"/>
                    <a:pt x="30" y="0"/>
                    <a:pt x="13" y="0"/>
                  </a:cubicBezTo>
                  <a:cubicBezTo>
                    <a:pt x="9" y="0"/>
                    <a:pt x="0" y="0"/>
                    <a:pt x="0" y="14"/>
                  </a:cubicBezTo>
                  <a:cubicBezTo>
                    <a:pt x="0" y="22"/>
                    <a:pt x="6" y="22"/>
                    <a:pt x="16" y="22"/>
                  </a:cubicBezTo>
                  <a:cubicBezTo>
                    <a:pt x="58" y="22"/>
                    <a:pt x="60" y="29"/>
                    <a:pt x="66" y="46"/>
                  </a:cubicBezTo>
                  <a:lnTo>
                    <a:pt x="153" y="278"/>
                  </a:lnTo>
                  <a:cubicBezTo>
                    <a:pt x="153" y="280"/>
                    <a:pt x="155" y="288"/>
                    <a:pt x="155" y="290"/>
                  </a:cubicBezTo>
                  <a:cubicBezTo>
                    <a:pt x="155" y="291"/>
                    <a:pt x="128" y="405"/>
                    <a:pt x="123" y="418"/>
                  </a:cubicBezTo>
                  <a:cubicBezTo>
                    <a:pt x="115" y="458"/>
                    <a:pt x="114" y="459"/>
                    <a:pt x="58" y="459"/>
                  </a:cubicBezTo>
                  <a:cubicBezTo>
                    <a:pt x="46" y="459"/>
                    <a:pt x="39" y="459"/>
                    <a:pt x="39" y="474"/>
                  </a:cubicBezTo>
                  <a:cubicBezTo>
                    <a:pt x="39" y="482"/>
                    <a:pt x="47" y="482"/>
                    <a:pt x="49" y="482"/>
                  </a:cubicBezTo>
                  <a:cubicBezTo>
                    <a:pt x="69" y="482"/>
                    <a:pt x="117" y="480"/>
                    <a:pt x="137" y="480"/>
                  </a:cubicBezTo>
                  <a:cubicBezTo>
                    <a:pt x="156" y="480"/>
                    <a:pt x="207" y="482"/>
                    <a:pt x="226" y="482"/>
                  </a:cubicBezTo>
                  <a:cubicBezTo>
                    <a:pt x="231" y="482"/>
                    <a:pt x="240" y="482"/>
                    <a:pt x="240" y="467"/>
                  </a:cubicBezTo>
                  <a:cubicBezTo>
                    <a:pt x="240" y="459"/>
                    <a:pt x="234" y="459"/>
                    <a:pt x="220" y="459"/>
                  </a:cubicBezTo>
                  <a:cubicBezTo>
                    <a:pt x="218" y="459"/>
                    <a:pt x="205" y="459"/>
                    <a:pt x="194" y="459"/>
                  </a:cubicBezTo>
                  <a:cubicBezTo>
                    <a:pt x="178" y="458"/>
                    <a:pt x="175" y="456"/>
                    <a:pt x="175" y="447"/>
                  </a:cubicBezTo>
                  <a:cubicBezTo>
                    <a:pt x="175" y="442"/>
                    <a:pt x="182" y="418"/>
                    <a:pt x="185" y="403"/>
                  </a:cubicBezTo>
                  <a:lnTo>
                    <a:pt x="208" y="304"/>
                  </a:lnTo>
                  <a:cubicBezTo>
                    <a:pt x="212" y="290"/>
                    <a:pt x="213" y="288"/>
                    <a:pt x="218" y="282"/>
                  </a:cubicBezTo>
                  <a:lnTo>
                    <a:pt x="392" y="80"/>
                  </a:lnTo>
                </a:path>
              </a:pathLst>
            </a:custGeom>
            <a:solidFill>
              <a:srgbClr val="000000"/>
            </a:solidFill>
            <a:ln w="15840">
              <a:noFill/>
            </a:ln>
          </p:spPr>
        </p:sp>
        <p:sp>
          <p:nvSpPr>
            <p:cNvPr id="3245" name="Freeform 260"/>
            <p:cNvSpPr/>
            <p:nvPr/>
          </p:nvSpPr>
          <p:spPr>
            <a:xfrm>
              <a:off x="4854240" y="6649920"/>
              <a:ext cx="77760" cy="154800"/>
            </a:xfrm>
            <a:custGeom>
              <a:avLst/>
              <a:gdLst/>
              <a:ahLst/>
              <a:rect l="0" t="0" r="r" b="b"/>
              <a:pathLst>
                <a:path w="216" h="430">
                  <a:moveTo>
                    <a:pt x="215" y="19"/>
                  </a:moveTo>
                  <a:cubicBezTo>
                    <a:pt x="215" y="10"/>
                    <a:pt x="208" y="0"/>
                    <a:pt x="196" y="0"/>
                  </a:cubicBezTo>
                  <a:cubicBezTo>
                    <a:pt x="182" y="0"/>
                    <a:pt x="167" y="14"/>
                    <a:pt x="167" y="27"/>
                  </a:cubicBezTo>
                  <a:cubicBezTo>
                    <a:pt x="167" y="35"/>
                    <a:pt x="174" y="46"/>
                    <a:pt x="188" y="46"/>
                  </a:cubicBezTo>
                  <a:cubicBezTo>
                    <a:pt x="201" y="46"/>
                    <a:pt x="215" y="34"/>
                    <a:pt x="215" y="19"/>
                  </a:cubicBezTo>
                  <a:moveTo>
                    <a:pt x="111" y="352"/>
                  </a:moveTo>
                  <a:cubicBezTo>
                    <a:pt x="103" y="386"/>
                    <a:pt x="77" y="415"/>
                    <a:pt x="47" y="415"/>
                  </a:cubicBezTo>
                  <a:cubicBezTo>
                    <a:pt x="41" y="415"/>
                    <a:pt x="36" y="413"/>
                    <a:pt x="30" y="411"/>
                  </a:cubicBezTo>
                  <a:cubicBezTo>
                    <a:pt x="43" y="405"/>
                    <a:pt x="47" y="394"/>
                    <a:pt x="47" y="386"/>
                  </a:cubicBezTo>
                  <a:cubicBezTo>
                    <a:pt x="47" y="374"/>
                    <a:pt x="38" y="368"/>
                    <a:pt x="28" y="368"/>
                  </a:cubicBezTo>
                  <a:cubicBezTo>
                    <a:pt x="13" y="368"/>
                    <a:pt x="0" y="381"/>
                    <a:pt x="0" y="397"/>
                  </a:cubicBezTo>
                  <a:cubicBezTo>
                    <a:pt x="0" y="416"/>
                    <a:pt x="19" y="429"/>
                    <a:pt x="49" y="429"/>
                  </a:cubicBezTo>
                  <a:cubicBezTo>
                    <a:pt x="77" y="429"/>
                    <a:pt x="136" y="411"/>
                    <a:pt x="150" y="350"/>
                  </a:cubicBezTo>
                  <a:lnTo>
                    <a:pt x="194" y="173"/>
                  </a:lnTo>
                  <a:cubicBezTo>
                    <a:pt x="196" y="168"/>
                    <a:pt x="197" y="163"/>
                    <a:pt x="197" y="157"/>
                  </a:cubicBezTo>
                  <a:cubicBezTo>
                    <a:pt x="197" y="130"/>
                    <a:pt x="174" y="110"/>
                    <a:pt x="144" y="110"/>
                  </a:cubicBezTo>
                  <a:cubicBezTo>
                    <a:pt x="90" y="110"/>
                    <a:pt x="58" y="178"/>
                    <a:pt x="58" y="186"/>
                  </a:cubicBezTo>
                  <a:cubicBezTo>
                    <a:pt x="58" y="192"/>
                    <a:pt x="66" y="192"/>
                    <a:pt x="66" y="192"/>
                  </a:cubicBezTo>
                  <a:cubicBezTo>
                    <a:pt x="73" y="192"/>
                    <a:pt x="73" y="190"/>
                    <a:pt x="77" y="182"/>
                  </a:cubicBezTo>
                  <a:cubicBezTo>
                    <a:pt x="88" y="154"/>
                    <a:pt x="114" y="123"/>
                    <a:pt x="142" y="123"/>
                  </a:cubicBezTo>
                  <a:cubicBezTo>
                    <a:pt x="155" y="123"/>
                    <a:pt x="160" y="131"/>
                    <a:pt x="160" y="147"/>
                  </a:cubicBezTo>
                  <a:cubicBezTo>
                    <a:pt x="160" y="154"/>
                    <a:pt x="158" y="160"/>
                    <a:pt x="158" y="163"/>
                  </a:cubicBezTo>
                  <a:lnTo>
                    <a:pt x="111" y="352"/>
                  </a:lnTo>
                </a:path>
              </a:pathLst>
            </a:custGeom>
            <a:solidFill>
              <a:srgbClr val="000000"/>
            </a:solidFill>
            <a:ln w="15840">
              <a:noFill/>
            </a:ln>
          </p:spPr>
        </p:sp>
        <p:sp>
          <p:nvSpPr>
            <p:cNvPr id="3246" name="Freeform 261"/>
            <p:cNvSpPr/>
            <p:nvPr/>
          </p:nvSpPr>
          <p:spPr>
            <a:xfrm>
              <a:off x="5070240" y="6539760"/>
              <a:ext cx="98280" cy="253800"/>
            </a:xfrm>
            <a:custGeom>
              <a:avLst/>
              <a:gdLst/>
              <a:ahLst/>
              <a:rect l="0" t="0" r="r" b="b"/>
              <a:pathLst>
                <a:path w="273" h="705">
                  <a:moveTo>
                    <a:pt x="268" y="27"/>
                  </a:moveTo>
                  <a:cubicBezTo>
                    <a:pt x="272" y="18"/>
                    <a:pt x="272" y="14"/>
                    <a:pt x="272" y="14"/>
                  </a:cubicBezTo>
                  <a:cubicBezTo>
                    <a:pt x="272" y="6"/>
                    <a:pt x="265" y="0"/>
                    <a:pt x="257" y="0"/>
                  </a:cubicBezTo>
                  <a:cubicBezTo>
                    <a:pt x="253" y="0"/>
                    <a:pt x="248" y="2"/>
                    <a:pt x="246" y="6"/>
                  </a:cubicBezTo>
                  <a:lnTo>
                    <a:pt x="3" y="679"/>
                  </a:lnTo>
                  <a:cubicBezTo>
                    <a:pt x="0" y="687"/>
                    <a:pt x="0" y="690"/>
                    <a:pt x="0" y="691"/>
                  </a:cubicBezTo>
                  <a:cubicBezTo>
                    <a:pt x="0" y="698"/>
                    <a:pt x="6" y="704"/>
                    <a:pt x="14" y="704"/>
                  </a:cubicBezTo>
                  <a:cubicBezTo>
                    <a:pt x="24" y="704"/>
                    <a:pt x="25" y="699"/>
                    <a:pt x="30" y="688"/>
                  </a:cubicBezTo>
                  <a:lnTo>
                    <a:pt x="268" y="27"/>
                  </a:lnTo>
                </a:path>
              </a:pathLst>
            </a:custGeom>
            <a:solidFill>
              <a:srgbClr val="000000"/>
            </a:solidFill>
            <a:ln w="15840">
              <a:noFill/>
            </a:ln>
          </p:spPr>
        </p:sp>
        <p:sp>
          <p:nvSpPr>
            <p:cNvPr id="3247" name="Freeform 262"/>
            <p:cNvSpPr/>
            <p:nvPr/>
          </p:nvSpPr>
          <p:spPr>
            <a:xfrm>
              <a:off x="5049360" y="6593040"/>
              <a:ext cx="126000" cy="147960"/>
            </a:xfrm>
            <a:custGeom>
              <a:avLst/>
              <a:gdLst/>
              <a:ahLst/>
              <a:rect l="0" t="0" r="r" b="b"/>
              <a:pathLst>
                <a:path w="350" h="411">
                  <a:moveTo>
                    <a:pt x="324" y="219"/>
                  </a:moveTo>
                  <a:cubicBezTo>
                    <a:pt x="336" y="219"/>
                    <a:pt x="349" y="219"/>
                    <a:pt x="349" y="205"/>
                  </a:cubicBezTo>
                  <a:cubicBezTo>
                    <a:pt x="349" y="190"/>
                    <a:pt x="336" y="190"/>
                    <a:pt x="324" y="190"/>
                  </a:cubicBezTo>
                  <a:lnTo>
                    <a:pt x="28" y="190"/>
                  </a:lnTo>
                  <a:cubicBezTo>
                    <a:pt x="36" y="96"/>
                    <a:pt x="117" y="29"/>
                    <a:pt x="215" y="29"/>
                  </a:cubicBezTo>
                  <a:lnTo>
                    <a:pt x="324" y="29"/>
                  </a:lnTo>
                  <a:cubicBezTo>
                    <a:pt x="336" y="29"/>
                    <a:pt x="349" y="29"/>
                    <a:pt x="349" y="14"/>
                  </a:cubicBezTo>
                  <a:cubicBezTo>
                    <a:pt x="349" y="0"/>
                    <a:pt x="336" y="0"/>
                    <a:pt x="324" y="0"/>
                  </a:cubicBezTo>
                  <a:lnTo>
                    <a:pt x="215" y="0"/>
                  </a:lnTo>
                  <a:cubicBezTo>
                    <a:pt x="95" y="0"/>
                    <a:pt x="0" y="91"/>
                    <a:pt x="0" y="205"/>
                  </a:cubicBezTo>
                  <a:cubicBezTo>
                    <a:pt x="0" y="317"/>
                    <a:pt x="95" y="410"/>
                    <a:pt x="215" y="410"/>
                  </a:cubicBezTo>
                  <a:lnTo>
                    <a:pt x="324" y="410"/>
                  </a:lnTo>
                  <a:cubicBezTo>
                    <a:pt x="336" y="410"/>
                    <a:pt x="349" y="410"/>
                    <a:pt x="349" y="395"/>
                  </a:cubicBezTo>
                  <a:cubicBezTo>
                    <a:pt x="349" y="381"/>
                    <a:pt x="336" y="381"/>
                    <a:pt x="324" y="381"/>
                  </a:cubicBezTo>
                  <a:lnTo>
                    <a:pt x="215" y="381"/>
                  </a:lnTo>
                  <a:cubicBezTo>
                    <a:pt x="117" y="381"/>
                    <a:pt x="36" y="314"/>
                    <a:pt x="28" y="219"/>
                  </a:cubicBezTo>
                  <a:lnTo>
                    <a:pt x="324" y="219"/>
                  </a:lnTo>
                </a:path>
              </a:pathLst>
            </a:custGeom>
            <a:solidFill>
              <a:srgbClr val="000000"/>
            </a:solidFill>
            <a:ln w="15840">
              <a:noFill/>
            </a:ln>
          </p:spPr>
        </p:sp>
        <p:sp>
          <p:nvSpPr>
            <p:cNvPr id="3248" name="Freeform 263"/>
            <p:cNvSpPr/>
            <p:nvPr/>
          </p:nvSpPr>
          <p:spPr>
            <a:xfrm>
              <a:off x="5274360" y="6556680"/>
              <a:ext cx="151560" cy="173880"/>
            </a:xfrm>
            <a:custGeom>
              <a:avLst/>
              <a:gdLst/>
              <a:ahLst/>
              <a:rect l="0" t="0" r="r" b="b"/>
              <a:pathLst>
                <a:path w="421" h="483">
                  <a:moveTo>
                    <a:pt x="234" y="54"/>
                  </a:moveTo>
                  <a:cubicBezTo>
                    <a:pt x="240" y="30"/>
                    <a:pt x="242" y="22"/>
                    <a:pt x="306" y="22"/>
                  </a:cubicBezTo>
                  <a:cubicBezTo>
                    <a:pt x="329" y="22"/>
                    <a:pt x="333" y="22"/>
                    <a:pt x="333" y="8"/>
                  </a:cubicBezTo>
                  <a:cubicBezTo>
                    <a:pt x="333" y="0"/>
                    <a:pt x="325" y="0"/>
                    <a:pt x="322" y="0"/>
                  </a:cubicBezTo>
                  <a:cubicBezTo>
                    <a:pt x="300" y="0"/>
                    <a:pt x="242" y="2"/>
                    <a:pt x="220" y="2"/>
                  </a:cubicBezTo>
                  <a:cubicBezTo>
                    <a:pt x="199" y="2"/>
                    <a:pt x="147" y="0"/>
                    <a:pt x="126" y="0"/>
                  </a:cubicBezTo>
                  <a:cubicBezTo>
                    <a:pt x="122" y="0"/>
                    <a:pt x="114" y="0"/>
                    <a:pt x="114" y="14"/>
                  </a:cubicBezTo>
                  <a:cubicBezTo>
                    <a:pt x="114" y="22"/>
                    <a:pt x="120" y="22"/>
                    <a:pt x="133" y="22"/>
                  </a:cubicBezTo>
                  <a:cubicBezTo>
                    <a:pt x="134" y="22"/>
                    <a:pt x="147" y="22"/>
                    <a:pt x="160" y="24"/>
                  </a:cubicBezTo>
                  <a:cubicBezTo>
                    <a:pt x="172" y="24"/>
                    <a:pt x="178" y="26"/>
                    <a:pt x="178" y="35"/>
                  </a:cubicBezTo>
                  <a:cubicBezTo>
                    <a:pt x="178" y="37"/>
                    <a:pt x="177" y="40"/>
                    <a:pt x="175" y="48"/>
                  </a:cubicBezTo>
                  <a:lnTo>
                    <a:pt x="82" y="427"/>
                  </a:lnTo>
                  <a:cubicBezTo>
                    <a:pt x="76" y="455"/>
                    <a:pt x="74" y="459"/>
                    <a:pt x="19" y="459"/>
                  </a:cubicBezTo>
                  <a:cubicBezTo>
                    <a:pt x="6" y="459"/>
                    <a:pt x="0" y="459"/>
                    <a:pt x="0" y="474"/>
                  </a:cubicBezTo>
                  <a:cubicBezTo>
                    <a:pt x="0" y="482"/>
                    <a:pt x="6" y="482"/>
                    <a:pt x="19" y="482"/>
                  </a:cubicBezTo>
                  <a:lnTo>
                    <a:pt x="341" y="482"/>
                  </a:lnTo>
                  <a:cubicBezTo>
                    <a:pt x="359" y="482"/>
                    <a:pt x="359" y="482"/>
                    <a:pt x="363" y="471"/>
                  </a:cubicBezTo>
                  <a:lnTo>
                    <a:pt x="419" y="317"/>
                  </a:lnTo>
                  <a:cubicBezTo>
                    <a:pt x="420" y="310"/>
                    <a:pt x="420" y="309"/>
                    <a:pt x="420" y="307"/>
                  </a:cubicBezTo>
                  <a:cubicBezTo>
                    <a:pt x="420" y="304"/>
                    <a:pt x="419" y="299"/>
                    <a:pt x="412" y="299"/>
                  </a:cubicBezTo>
                  <a:cubicBezTo>
                    <a:pt x="406" y="299"/>
                    <a:pt x="406" y="304"/>
                    <a:pt x="401" y="315"/>
                  </a:cubicBezTo>
                  <a:cubicBezTo>
                    <a:pt x="377" y="379"/>
                    <a:pt x="346" y="459"/>
                    <a:pt x="226" y="459"/>
                  </a:cubicBezTo>
                  <a:lnTo>
                    <a:pt x="160" y="459"/>
                  </a:lnTo>
                  <a:cubicBezTo>
                    <a:pt x="150" y="459"/>
                    <a:pt x="148" y="459"/>
                    <a:pt x="145" y="459"/>
                  </a:cubicBezTo>
                  <a:cubicBezTo>
                    <a:pt x="137" y="459"/>
                    <a:pt x="136" y="458"/>
                    <a:pt x="136" y="453"/>
                  </a:cubicBezTo>
                  <a:cubicBezTo>
                    <a:pt x="136" y="450"/>
                    <a:pt x="136" y="448"/>
                    <a:pt x="139" y="435"/>
                  </a:cubicBezTo>
                  <a:lnTo>
                    <a:pt x="234" y="54"/>
                  </a:lnTo>
                </a:path>
              </a:pathLst>
            </a:custGeom>
            <a:solidFill>
              <a:srgbClr val="000000"/>
            </a:solidFill>
            <a:ln w="15840">
              <a:noFill/>
            </a:ln>
          </p:spPr>
        </p:sp>
        <p:sp>
          <p:nvSpPr>
            <p:cNvPr id="3249" name="Freeform 264"/>
            <p:cNvSpPr/>
            <p:nvPr/>
          </p:nvSpPr>
          <p:spPr>
            <a:xfrm>
              <a:off x="5440320" y="6558480"/>
              <a:ext cx="171000" cy="172080"/>
            </a:xfrm>
            <a:custGeom>
              <a:avLst/>
              <a:gdLst/>
              <a:ahLst/>
              <a:rect l="0" t="0" r="r" b="b"/>
              <a:pathLst>
                <a:path w="475" h="478">
                  <a:moveTo>
                    <a:pt x="281" y="50"/>
                  </a:moveTo>
                  <a:cubicBezTo>
                    <a:pt x="286" y="30"/>
                    <a:pt x="287" y="26"/>
                    <a:pt x="297" y="24"/>
                  </a:cubicBezTo>
                  <a:cubicBezTo>
                    <a:pt x="303" y="22"/>
                    <a:pt x="325" y="22"/>
                    <a:pt x="341" y="22"/>
                  </a:cubicBezTo>
                  <a:cubicBezTo>
                    <a:pt x="411" y="22"/>
                    <a:pt x="442" y="24"/>
                    <a:pt x="442" y="80"/>
                  </a:cubicBezTo>
                  <a:cubicBezTo>
                    <a:pt x="442" y="90"/>
                    <a:pt x="439" y="118"/>
                    <a:pt x="436" y="136"/>
                  </a:cubicBezTo>
                  <a:cubicBezTo>
                    <a:pt x="436" y="139"/>
                    <a:pt x="434" y="147"/>
                    <a:pt x="434" y="149"/>
                  </a:cubicBezTo>
                  <a:cubicBezTo>
                    <a:pt x="434" y="154"/>
                    <a:pt x="436" y="158"/>
                    <a:pt x="442" y="158"/>
                  </a:cubicBezTo>
                  <a:cubicBezTo>
                    <a:pt x="450" y="158"/>
                    <a:pt x="452" y="154"/>
                    <a:pt x="453" y="142"/>
                  </a:cubicBezTo>
                  <a:lnTo>
                    <a:pt x="472" y="19"/>
                  </a:lnTo>
                  <a:cubicBezTo>
                    <a:pt x="472" y="18"/>
                    <a:pt x="474" y="10"/>
                    <a:pt x="474" y="8"/>
                  </a:cubicBezTo>
                  <a:cubicBezTo>
                    <a:pt x="474" y="0"/>
                    <a:pt x="466" y="0"/>
                    <a:pt x="455" y="0"/>
                  </a:cubicBezTo>
                  <a:lnTo>
                    <a:pt x="68" y="0"/>
                  </a:lnTo>
                  <a:cubicBezTo>
                    <a:pt x="52" y="0"/>
                    <a:pt x="51" y="0"/>
                    <a:pt x="46" y="14"/>
                  </a:cubicBezTo>
                  <a:lnTo>
                    <a:pt x="5" y="138"/>
                  </a:lnTo>
                  <a:cubicBezTo>
                    <a:pt x="3" y="139"/>
                    <a:pt x="0" y="149"/>
                    <a:pt x="0" y="150"/>
                  </a:cubicBezTo>
                  <a:cubicBezTo>
                    <a:pt x="0" y="155"/>
                    <a:pt x="3" y="158"/>
                    <a:pt x="8" y="158"/>
                  </a:cubicBezTo>
                  <a:cubicBezTo>
                    <a:pt x="16" y="158"/>
                    <a:pt x="16" y="155"/>
                    <a:pt x="21" y="144"/>
                  </a:cubicBezTo>
                  <a:cubicBezTo>
                    <a:pt x="58" y="35"/>
                    <a:pt x="76" y="22"/>
                    <a:pt x="178" y="22"/>
                  </a:cubicBezTo>
                  <a:lnTo>
                    <a:pt x="205" y="22"/>
                  </a:lnTo>
                  <a:cubicBezTo>
                    <a:pt x="226" y="22"/>
                    <a:pt x="226" y="24"/>
                    <a:pt x="226" y="30"/>
                  </a:cubicBezTo>
                  <a:cubicBezTo>
                    <a:pt x="226" y="35"/>
                    <a:pt x="223" y="43"/>
                    <a:pt x="223" y="45"/>
                  </a:cubicBezTo>
                  <a:lnTo>
                    <a:pt x="130" y="423"/>
                  </a:lnTo>
                  <a:cubicBezTo>
                    <a:pt x="123" y="448"/>
                    <a:pt x="122" y="456"/>
                    <a:pt x="47" y="456"/>
                  </a:cubicBezTo>
                  <a:cubicBezTo>
                    <a:pt x="22" y="456"/>
                    <a:pt x="17" y="456"/>
                    <a:pt x="17" y="469"/>
                  </a:cubicBezTo>
                  <a:cubicBezTo>
                    <a:pt x="17" y="477"/>
                    <a:pt x="25" y="477"/>
                    <a:pt x="28" y="477"/>
                  </a:cubicBezTo>
                  <a:cubicBezTo>
                    <a:pt x="47" y="477"/>
                    <a:pt x="68" y="477"/>
                    <a:pt x="87" y="477"/>
                  </a:cubicBezTo>
                  <a:cubicBezTo>
                    <a:pt x="106" y="477"/>
                    <a:pt x="126" y="475"/>
                    <a:pt x="145" y="475"/>
                  </a:cubicBezTo>
                  <a:cubicBezTo>
                    <a:pt x="164" y="475"/>
                    <a:pt x="185" y="477"/>
                    <a:pt x="204" y="477"/>
                  </a:cubicBezTo>
                  <a:cubicBezTo>
                    <a:pt x="223" y="477"/>
                    <a:pt x="245" y="477"/>
                    <a:pt x="264" y="477"/>
                  </a:cubicBezTo>
                  <a:cubicBezTo>
                    <a:pt x="270" y="477"/>
                    <a:pt x="280" y="477"/>
                    <a:pt x="280" y="464"/>
                  </a:cubicBezTo>
                  <a:cubicBezTo>
                    <a:pt x="280" y="456"/>
                    <a:pt x="273" y="456"/>
                    <a:pt x="256" y="456"/>
                  </a:cubicBezTo>
                  <a:cubicBezTo>
                    <a:pt x="238" y="456"/>
                    <a:pt x="229" y="456"/>
                    <a:pt x="212" y="455"/>
                  </a:cubicBezTo>
                  <a:cubicBezTo>
                    <a:pt x="191" y="453"/>
                    <a:pt x="185" y="450"/>
                    <a:pt x="185" y="439"/>
                  </a:cubicBezTo>
                  <a:cubicBezTo>
                    <a:pt x="185" y="439"/>
                    <a:pt x="185" y="435"/>
                    <a:pt x="188" y="424"/>
                  </a:cubicBezTo>
                  <a:lnTo>
                    <a:pt x="281" y="50"/>
                  </a:lnTo>
                </a:path>
              </a:pathLst>
            </a:custGeom>
            <a:solidFill>
              <a:srgbClr val="000000"/>
            </a:solidFill>
            <a:ln w="15840">
              <a:noFill/>
            </a:ln>
          </p:spPr>
        </p:sp>
        <p:sp>
          <p:nvSpPr>
            <p:cNvPr id="3250" name="Freeform 265"/>
            <p:cNvSpPr/>
            <p:nvPr/>
          </p:nvSpPr>
          <p:spPr>
            <a:xfrm>
              <a:off x="5588280" y="6647760"/>
              <a:ext cx="131760" cy="120600"/>
            </a:xfrm>
            <a:custGeom>
              <a:avLst/>
              <a:gdLst/>
              <a:ahLst/>
              <a:rect l="0" t="0" r="r" b="b"/>
              <a:pathLst>
                <a:path w="366" h="335">
                  <a:moveTo>
                    <a:pt x="216" y="35"/>
                  </a:moveTo>
                  <a:cubicBezTo>
                    <a:pt x="220" y="21"/>
                    <a:pt x="221" y="19"/>
                    <a:pt x="231" y="18"/>
                  </a:cubicBezTo>
                  <a:cubicBezTo>
                    <a:pt x="234" y="18"/>
                    <a:pt x="251" y="18"/>
                    <a:pt x="261" y="18"/>
                  </a:cubicBezTo>
                  <a:cubicBezTo>
                    <a:pt x="291" y="18"/>
                    <a:pt x="303" y="18"/>
                    <a:pt x="316" y="22"/>
                  </a:cubicBezTo>
                  <a:cubicBezTo>
                    <a:pt x="336" y="29"/>
                    <a:pt x="338" y="43"/>
                    <a:pt x="338" y="61"/>
                  </a:cubicBezTo>
                  <a:cubicBezTo>
                    <a:pt x="338" y="69"/>
                    <a:pt x="338" y="75"/>
                    <a:pt x="335" y="101"/>
                  </a:cubicBezTo>
                  <a:lnTo>
                    <a:pt x="333" y="106"/>
                  </a:lnTo>
                  <a:cubicBezTo>
                    <a:pt x="333" y="112"/>
                    <a:pt x="336" y="114"/>
                    <a:pt x="343" y="114"/>
                  </a:cubicBezTo>
                  <a:cubicBezTo>
                    <a:pt x="349" y="114"/>
                    <a:pt x="351" y="109"/>
                    <a:pt x="351" y="101"/>
                  </a:cubicBezTo>
                  <a:lnTo>
                    <a:pt x="365" y="6"/>
                  </a:lnTo>
                  <a:cubicBezTo>
                    <a:pt x="365" y="0"/>
                    <a:pt x="359" y="0"/>
                    <a:pt x="349" y="0"/>
                  </a:cubicBezTo>
                  <a:lnTo>
                    <a:pt x="51" y="0"/>
                  </a:lnTo>
                  <a:cubicBezTo>
                    <a:pt x="38" y="0"/>
                    <a:pt x="36" y="0"/>
                    <a:pt x="33" y="10"/>
                  </a:cubicBezTo>
                  <a:lnTo>
                    <a:pt x="3" y="98"/>
                  </a:lnTo>
                  <a:cubicBezTo>
                    <a:pt x="2" y="99"/>
                    <a:pt x="0" y="104"/>
                    <a:pt x="0" y="107"/>
                  </a:cubicBezTo>
                  <a:cubicBezTo>
                    <a:pt x="0" y="109"/>
                    <a:pt x="2" y="114"/>
                    <a:pt x="8" y="114"/>
                  </a:cubicBezTo>
                  <a:cubicBezTo>
                    <a:pt x="14" y="114"/>
                    <a:pt x="16" y="112"/>
                    <a:pt x="19" y="102"/>
                  </a:cubicBezTo>
                  <a:cubicBezTo>
                    <a:pt x="47" y="22"/>
                    <a:pt x="63" y="18"/>
                    <a:pt x="137" y="18"/>
                  </a:cubicBezTo>
                  <a:lnTo>
                    <a:pt x="158" y="18"/>
                  </a:lnTo>
                  <a:cubicBezTo>
                    <a:pt x="172" y="18"/>
                    <a:pt x="172" y="18"/>
                    <a:pt x="172" y="22"/>
                  </a:cubicBezTo>
                  <a:cubicBezTo>
                    <a:pt x="172" y="24"/>
                    <a:pt x="172" y="26"/>
                    <a:pt x="171" y="34"/>
                  </a:cubicBezTo>
                  <a:lnTo>
                    <a:pt x="106" y="293"/>
                  </a:lnTo>
                  <a:cubicBezTo>
                    <a:pt x="103" y="312"/>
                    <a:pt x="101" y="317"/>
                    <a:pt x="49" y="317"/>
                  </a:cubicBezTo>
                  <a:cubicBezTo>
                    <a:pt x="32" y="317"/>
                    <a:pt x="27" y="317"/>
                    <a:pt x="27" y="328"/>
                  </a:cubicBezTo>
                  <a:cubicBezTo>
                    <a:pt x="27" y="328"/>
                    <a:pt x="28" y="334"/>
                    <a:pt x="36" y="334"/>
                  </a:cubicBezTo>
                  <a:cubicBezTo>
                    <a:pt x="49" y="334"/>
                    <a:pt x="63" y="333"/>
                    <a:pt x="77" y="333"/>
                  </a:cubicBezTo>
                  <a:cubicBezTo>
                    <a:pt x="92" y="333"/>
                    <a:pt x="106" y="333"/>
                    <a:pt x="120" y="333"/>
                  </a:cubicBezTo>
                  <a:cubicBezTo>
                    <a:pt x="133" y="333"/>
                    <a:pt x="150" y="333"/>
                    <a:pt x="164" y="333"/>
                  </a:cubicBezTo>
                  <a:cubicBezTo>
                    <a:pt x="177" y="333"/>
                    <a:pt x="191" y="334"/>
                    <a:pt x="204" y="334"/>
                  </a:cubicBezTo>
                  <a:cubicBezTo>
                    <a:pt x="208" y="334"/>
                    <a:pt x="216" y="334"/>
                    <a:pt x="216" y="323"/>
                  </a:cubicBezTo>
                  <a:cubicBezTo>
                    <a:pt x="216" y="317"/>
                    <a:pt x="210" y="317"/>
                    <a:pt x="196" y="317"/>
                  </a:cubicBezTo>
                  <a:cubicBezTo>
                    <a:pt x="186" y="317"/>
                    <a:pt x="177" y="315"/>
                    <a:pt x="167" y="315"/>
                  </a:cubicBezTo>
                  <a:cubicBezTo>
                    <a:pt x="150" y="314"/>
                    <a:pt x="150" y="312"/>
                    <a:pt x="150" y="306"/>
                  </a:cubicBezTo>
                  <a:cubicBezTo>
                    <a:pt x="150" y="302"/>
                    <a:pt x="150" y="301"/>
                    <a:pt x="152" y="294"/>
                  </a:cubicBezTo>
                  <a:lnTo>
                    <a:pt x="216" y="35"/>
                  </a:lnTo>
                </a:path>
              </a:pathLst>
            </a:custGeom>
            <a:solidFill>
              <a:srgbClr val="000000"/>
            </a:solidFill>
            <a:ln w="15840">
              <a:noFill/>
            </a:ln>
          </p:spPr>
        </p:sp>
        <p:sp>
          <p:nvSpPr>
            <p:cNvPr id="3251" name="Freeform 266"/>
            <p:cNvSpPr/>
            <p:nvPr/>
          </p:nvSpPr>
          <p:spPr>
            <a:xfrm>
              <a:off x="5759280" y="6702840"/>
              <a:ext cx="29880" cy="76320"/>
            </a:xfrm>
            <a:custGeom>
              <a:avLst/>
              <a:gdLst/>
              <a:ahLst/>
              <a:rect l="0" t="0" r="r" b="b"/>
              <a:pathLst>
                <a:path w="83" h="212">
                  <a:moveTo>
                    <a:pt x="82" y="74"/>
                  </a:moveTo>
                  <a:cubicBezTo>
                    <a:pt x="82" y="27"/>
                    <a:pt x="65" y="0"/>
                    <a:pt x="38" y="0"/>
                  </a:cubicBezTo>
                  <a:cubicBezTo>
                    <a:pt x="14" y="0"/>
                    <a:pt x="0" y="18"/>
                    <a:pt x="0" y="37"/>
                  </a:cubicBezTo>
                  <a:cubicBezTo>
                    <a:pt x="0" y="56"/>
                    <a:pt x="14" y="75"/>
                    <a:pt x="38" y="75"/>
                  </a:cubicBezTo>
                  <a:cubicBezTo>
                    <a:pt x="46" y="75"/>
                    <a:pt x="55" y="72"/>
                    <a:pt x="62" y="66"/>
                  </a:cubicBezTo>
                  <a:cubicBezTo>
                    <a:pt x="65" y="64"/>
                    <a:pt x="65" y="64"/>
                    <a:pt x="66" y="64"/>
                  </a:cubicBezTo>
                  <a:cubicBezTo>
                    <a:pt x="66" y="64"/>
                    <a:pt x="68" y="64"/>
                    <a:pt x="68" y="74"/>
                  </a:cubicBezTo>
                  <a:cubicBezTo>
                    <a:pt x="68" y="126"/>
                    <a:pt x="43" y="170"/>
                    <a:pt x="19" y="192"/>
                  </a:cubicBezTo>
                  <a:cubicBezTo>
                    <a:pt x="11" y="200"/>
                    <a:pt x="11" y="202"/>
                    <a:pt x="11" y="203"/>
                  </a:cubicBezTo>
                  <a:cubicBezTo>
                    <a:pt x="11" y="210"/>
                    <a:pt x="14" y="211"/>
                    <a:pt x="19" y="211"/>
                  </a:cubicBezTo>
                  <a:cubicBezTo>
                    <a:pt x="27" y="211"/>
                    <a:pt x="82" y="157"/>
                    <a:pt x="82" y="74"/>
                  </a:cubicBezTo>
                </a:path>
              </a:pathLst>
            </a:custGeom>
            <a:solidFill>
              <a:srgbClr val="000000"/>
            </a:solidFill>
            <a:ln w="15840">
              <a:noFill/>
            </a:ln>
          </p:spPr>
        </p:sp>
        <p:sp>
          <p:nvSpPr>
            <p:cNvPr id="3252" name="Freeform 267"/>
            <p:cNvSpPr/>
            <p:nvPr/>
          </p:nvSpPr>
          <p:spPr>
            <a:xfrm>
              <a:off x="5853960" y="6573960"/>
              <a:ext cx="78840" cy="159480"/>
            </a:xfrm>
            <a:custGeom>
              <a:avLst/>
              <a:gdLst/>
              <a:ahLst/>
              <a:rect l="0" t="0" r="r" b="b"/>
              <a:pathLst>
                <a:path w="219" h="443">
                  <a:moveTo>
                    <a:pt x="107" y="152"/>
                  </a:moveTo>
                  <a:lnTo>
                    <a:pt x="207" y="152"/>
                  </a:lnTo>
                  <a:lnTo>
                    <a:pt x="207" y="130"/>
                  </a:lnTo>
                  <a:lnTo>
                    <a:pt x="107" y="130"/>
                  </a:lnTo>
                  <a:lnTo>
                    <a:pt x="107" y="0"/>
                  </a:lnTo>
                  <a:lnTo>
                    <a:pt x="90" y="0"/>
                  </a:lnTo>
                  <a:cubicBezTo>
                    <a:pt x="90" y="58"/>
                    <a:pt x="68" y="133"/>
                    <a:pt x="0" y="136"/>
                  </a:cubicBezTo>
                  <a:lnTo>
                    <a:pt x="0" y="152"/>
                  </a:lnTo>
                  <a:lnTo>
                    <a:pt x="60" y="152"/>
                  </a:lnTo>
                  <a:lnTo>
                    <a:pt x="60" y="346"/>
                  </a:lnTo>
                  <a:cubicBezTo>
                    <a:pt x="60" y="434"/>
                    <a:pt x="125" y="442"/>
                    <a:pt x="150" y="442"/>
                  </a:cubicBezTo>
                  <a:cubicBezTo>
                    <a:pt x="199" y="442"/>
                    <a:pt x="218" y="392"/>
                    <a:pt x="218" y="346"/>
                  </a:cubicBezTo>
                  <a:lnTo>
                    <a:pt x="218" y="306"/>
                  </a:lnTo>
                  <a:lnTo>
                    <a:pt x="201" y="306"/>
                  </a:lnTo>
                  <a:lnTo>
                    <a:pt x="201" y="346"/>
                  </a:lnTo>
                  <a:cubicBezTo>
                    <a:pt x="201" y="397"/>
                    <a:pt x="180" y="424"/>
                    <a:pt x="155" y="424"/>
                  </a:cubicBezTo>
                  <a:cubicBezTo>
                    <a:pt x="107" y="424"/>
                    <a:pt x="107" y="360"/>
                    <a:pt x="107" y="347"/>
                  </a:cubicBezTo>
                  <a:lnTo>
                    <a:pt x="107" y="152"/>
                  </a:lnTo>
                </a:path>
              </a:pathLst>
            </a:custGeom>
            <a:solidFill>
              <a:srgbClr val="000000"/>
            </a:solidFill>
            <a:ln w="15840">
              <a:noFill/>
            </a:ln>
          </p:spPr>
        </p:sp>
        <p:sp>
          <p:nvSpPr>
            <p:cNvPr id="3253" name="Freeform 268"/>
            <p:cNvSpPr/>
            <p:nvPr/>
          </p:nvSpPr>
          <p:spPr>
            <a:xfrm>
              <a:off x="5953320" y="6616440"/>
              <a:ext cx="111960" cy="117360"/>
            </a:xfrm>
            <a:custGeom>
              <a:avLst/>
              <a:gdLst/>
              <a:ahLst/>
              <a:rect l="0" t="0" r="r" b="b"/>
              <a:pathLst>
                <a:path w="311" h="326">
                  <a:moveTo>
                    <a:pt x="310" y="165"/>
                  </a:moveTo>
                  <a:cubicBezTo>
                    <a:pt x="310" y="75"/>
                    <a:pt x="238" y="0"/>
                    <a:pt x="155" y="0"/>
                  </a:cubicBezTo>
                  <a:cubicBezTo>
                    <a:pt x="68" y="0"/>
                    <a:pt x="0" y="77"/>
                    <a:pt x="0" y="165"/>
                  </a:cubicBezTo>
                  <a:cubicBezTo>
                    <a:pt x="0" y="256"/>
                    <a:pt x="73" y="325"/>
                    <a:pt x="155" y="325"/>
                  </a:cubicBezTo>
                  <a:cubicBezTo>
                    <a:pt x="238" y="325"/>
                    <a:pt x="310" y="254"/>
                    <a:pt x="310" y="165"/>
                  </a:cubicBezTo>
                  <a:moveTo>
                    <a:pt x="155" y="307"/>
                  </a:moveTo>
                  <a:cubicBezTo>
                    <a:pt x="125" y="307"/>
                    <a:pt x="95" y="291"/>
                    <a:pt x="76" y="259"/>
                  </a:cubicBezTo>
                  <a:cubicBezTo>
                    <a:pt x="58" y="229"/>
                    <a:pt x="58" y="186"/>
                    <a:pt x="58" y="160"/>
                  </a:cubicBezTo>
                  <a:cubicBezTo>
                    <a:pt x="58" y="133"/>
                    <a:pt x="58" y="94"/>
                    <a:pt x="74" y="62"/>
                  </a:cubicBezTo>
                  <a:cubicBezTo>
                    <a:pt x="93" y="30"/>
                    <a:pt x="126" y="16"/>
                    <a:pt x="155" y="16"/>
                  </a:cubicBezTo>
                  <a:cubicBezTo>
                    <a:pt x="185" y="16"/>
                    <a:pt x="215" y="30"/>
                    <a:pt x="232" y="61"/>
                  </a:cubicBezTo>
                  <a:cubicBezTo>
                    <a:pt x="251" y="91"/>
                    <a:pt x="251" y="133"/>
                    <a:pt x="251" y="160"/>
                  </a:cubicBezTo>
                  <a:cubicBezTo>
                    <a:pt x="251" y="186"/>
                    <a:pt x="251" y="224"/>
                    <a:pt x="235" y="254"/>
                  </a:cubicBezTo>
                  <a:cubicBezTo>
                    <a:pt x="221" y="286"/>
                    <a:pt x="190" y="307"/>
                    <a:pt x="155" y="307"/>
                  </a:cubicBezTo>
                </a:path>
              </a:pathLst>
            </a:custGeom>
            <a:solidFill>
              <a:srgbClr val="000000"/>
            </a:solidFill>
            <a:ln w="15840">
              <a:noFill/>
            </a:ln>
          </p:spPr>
        </p:sp>
        <p:sp>
          <p:nvSpPr>
            <p:cNvPr id="3254" name="Freeform 269"/>
            <p:cNvSpPr/>
            <p:nvPr/>
          </p:nvSpPr>
          <p:spPr>
            <a:xfrm>
              <a:off x="6077880" y="6554160"/>
              <a:ext cx="121320" cy="176760"/>
            </a:xfrm>
            <a:custGeom>
              <a:avLst/>
              <a:gdLst/>
              <a:ahLst/>
              <a:rect l="0" t="0" r="r" b="b"/>
              <a:pathLst>
                <a:path w="337" h="491">
                  <a:moveTo>
                    <a:pt x="54" y="435"/>
                  </a:moveTo>
                  <a:cubicBezTo>
                    <a:pt x="54" y="467"/>
                    <a:pt x="47" y="467"/>
                    <a:pt x="0" y="467"/>
                  </a:cubicBezTo>
                  <a:lnTo>
                    <a:pt x="0" y="490"/>
                  </a:lnTo>
                  <a:cubicBezTo>
                    <a:pt x="24" y="488"/>
                    <a:pt x="55" y="488"/>
                    <a:pt x="76" y="488"/>
                  </a:cubicBezTo>
                  <a:cubicBezTo>
                    <a:pt x="96" y="488"/>
                    <a:pt x="125" y="488"/>
                    <a:pt x="153" y="490"/>
                  </a:cubicBezTo>
                  <a:lnTo>
                    <a:pt x="153" y="467"/>
                  </a:lnTo>
                  <a:cubicBezTo>
                    <a:pt x="106" y="467"/>
                    <a:pt x="98" y="467"/>
                    <a:pt x="98" y="435"/>
                  </a:cubicBezTo>
                  <a:lnTo>
                    <a:pt x="98" y="363"/>
                  </a:lnTo>
                  <a:lnTo>
                    <a:pt x="142" y="325"/>
                  </a:lnTo>
                  <a:cubicBezTo>
                    <a:pt x="196" y="398"/>
                    <a:pt x="226" y="439"/>
                    <a:pt x="226" y="451"/>
                  </a:cubicBezTo>
                  <a:cubicBezTo>
                    <a:pt x="226" y="464"/>
                    <a:pt x="215" y="467"/>
                    <a:pt x="201" y="467"/>
                  </a:cubicBezTo>
                  <a:lnTo>
                    <a:pt x="201" y="490"/>
                  </a:lnTo>
                  <a:cubicBezTo>
                    <a:pt x="220" y="488"/>
                    <a:pt x="262" y="488"/>
                    <a:pt x="276" y="488"/>
                  </a:cubicBezTo>
                  <a:cubicBezTo>
                    <a:pt x="297" y="488"/>
                    <a:pt x="316" y="488"/>
                    <a:pt x="336" y="490"/>
                  </a:cubicBezTo>
                  <a:lnTo>
                    <a:pt x="336" y="467"/>
                  </a:lnTo>
                  <a:cubicBezTo>
                    <a:pt x="311" y="467"/>
                    <a:pt x="295" y="467"/>
                    <a:pt x="268" y="431"/>
                  </a:cubicBezTo>
                  <a:lnTo>
                    <a:pt x="180" y="304"/>
                  </a:lnTo>
                  <a:cubicBezTo>
                    <a:pt x="180" y="302"/>
                    <a:pt x="177" y="298"/>
                    <a:pt x="177" y="296"/>
                  </a:cubicBezTo>
                  <a:cubicBezTo>
                    <a:pt x="177" y="293"/>
                    <a:pt x="226" y="251"/>
                    <a:pt x="232" y="245"/>
                  </a:cubicBezTo>
                  <a:cubicBezTo>
                    <a:pt x="276" y="210"/>
                    <a:pt x="306" y="208"/>
                    <a:pt x="321" y="208"/>
                  </a:cubicBezTo>
                  <a:lnTo>
                    <a:pt x="321" y="186"/>
                  </a:lnTo>
                  <a:cubicBezTo>
                    <a:pt x="300" y="187"/>
                    <a:pt x="292" y="187"/>
                    <a:pt x="272" y="187"/>
                  </a:cubicBezTo>
                  <a:cubicBezTo>
                    <a:pt x="246" y="187"/>
                    <a:pt x="204" y="186"/>
                    <a:pt x="194" y="186"/>
                  </a:cubicBezTo>
                  <a:lnTo>
                    <a:pt x="194" y="208"/>
                  </a:lnTo>
                  <a:cubicBezTo>
                    <a:pt x="207" y="208"/>
                    <a:pt x="215" y="216"/>
                    <a:pt x="215" y="226"/>
                  </a:cubicBezTo>
                  <a:cubicBezTo>
                    <a:pt x="215" y="238"/>
                    <a:pt x="204" y="248"/>
                    <a:pt x="199" y="253"/>
                  </a:cubicBezTo>
                  <a:lnTo>
                    <a:pt x="101" y="339"/>
                  </a:lnTo>
                  <a:lnTo>
                    <a:pt x="101" y="0"/>
                  </a:lnTo>
                  <a:lnTo>
                    <a:pt x="0" y="8"/>
                  </a:lnTo>
                  <a:lnTo>
                    <a:pt x="0" y="30"/>
                  </a:lnTo>
                  <a:cubicBezTo>
                    <a:pt x="49" y="30"/>
                    <a:pt x="54" y="35"/>
                    <a:pt x="54" y="69"/>
                  </a:cubicBezTo>
                  <a:lnTo>
                    <a:pt x="54" y="435"/>
                  </a:lnTo>
                </a:path>
              </a:pathLst>
            </a:custGeom>
            <a:solidFill>
              <a:srgbClr val="000000"/>
            </a:solidFill>
            <a:ln w="15840">
              <a:noFill/>
            </a:ln>
          </p:spPr>
        </p:sp>
        <p:sp>
          <p:nvSpPr>
            <p:cNvPr id="3255" name="Freeform 270"/>
            <p:cNvSpPr/>
            <p:nvPr/>
          </p:nvSpPr>
          <p:spPr>
            <a:xfrm>
              <a:off x="6202800" y="661644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256" name="Freeform 271"/>
            <p:cNvSpPr/>
            <p:nvPr/>
          </p:nvSpPr>
          <p:spPr>
            <a:xfrm>
              <a:off x="6315120" y="6617520"/>
              <a:ext cx="126720" cy="112680"/>
            </a:xfrm>
            <a:custGeom>
              <a:avLst/>
              <a:gdLst/>
              <a:ahLst/>
              <a:rect l="0" t="0" r="r" b="b"/>
              <a:pathLst>
                <a:path w="352" h="313">
                  <a:moveTo>
                    <a:pt x="54" y="69"/>
                  </a:moveTo>
                  <a:lnTo>
                    <a:pt x="54" y="259"/>
                  </a:lnTo>
                  <a:cubicBezTo>
                    <a:pt x="54" y="290"/>
                    <a:pt x="47"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4" y="290"/>
                  </a:cubicBezTo>
                  <a:lnTo>
                    <a:pt x="194" y="312"/>
                  </a:lnTo>
                  <a:cubicBezTo>
                    <a:pt x="218" y="312"/>
                    <a:pt x="254" y="310"/>
                    <a:pt x="273" y="310"/>
                  </a:cubicBezTo>
                  <a:cubicBezTo>
                    <a:pt x="291" y="310"/>
                    <a:pt x="327" y="312"/>
                    <a:pt x="351" y="312"/>
                  </a:cubicBezTo>
                  <a:lnTo>
                    <a:pt x="351" y="290"/>
                  </a:lnTo>
                  <a:cubicBezTo>
                    <a:pt x="314" y="290"/>
                    <a:pt x="297" y="290"/>
                    <a:pt x="297" y="269"/>
                  </a:cubicBezTo>
                  <a:lnTo>
                    <a:pt x="297" y="134"/>
                  </a:lnTo>
                  <a:cubicBezTo>
                    <a:pt x="297" y="74"/>
                    <a:pt x="297" y="51"/>
                    <a:pt x="275" y="26"/>
                  </a:cubicBezTo>
                  <a:cubicBezTo>
                    <a:pt x="265" y="14"/>
                    <a:pt x="242" y="0"/>
                    <a:pt x="202" y="0"/>
                  </a:cubicBezTo>
                  <a:cubicBezTo>
                    <a:pt x="150" y="0"/>
                    <a:pt x="118" y="30"/>
                    <a:pt x="98" y="74"/>
                  </a:cubicBezTo>
                  <a:lnTo>
                    <a:pt x="98" y="0"/>
                  </a:lnTo>
                  <a:lnTo>
                    <a:pt x="0" y="8"/>
                  </a:lnTo>
                  <a:lnTo>
                    <a:pt x="0" y="30"/>
                  </a:lnTo>
                  <a:cubicBezTo>
                    <a:pt x="49" y="30"/>
                    <a:pt x="54" y="35"/>
                    <a:pt x="54" y="69"/>
                  </a:cubicBezTo>
                </a:path>
              </a:pathLst>
            </a:custGeom>
            <a:solidFill>
              <a:srgbClr val="000000"/>
            </a:solidFill>
            <a:ln w="15840">
              <a:noFill/>
            </a:ln>
          </p:spPr>
        </p:sp>
        <p:sp>
          <p:nvSpPr>
            <p:cNvPr id="3257" name="Freeform 272"/>
            <p:cNvSpPr/>
            <p:nvPr/>
          </p:nvSpPr>
          <p:spPr>
            <a:xfrm>
              <a:off x="6537240" y="6617520"/>
              <a:ext cx="195840" cy="112680"/>
            </a:xfrm>
            <a:custGeom>
              <a:avLst/>
              <a:gdLst/>
              <a:ahLst/>
              <a:rect l="0" t="0" r="r" b="b"/>
              <a:pathLst>
                <a:path w="544" h="313">
                  <a:moveTo>
                    <a:pt x="54" y="69"/>
                  </a:moveTo>
                  <a:lnTo>
                    <a:pt x="54" y="259"/>
                  </a:lnTo>
                  <a:cubicBezTo>
                    <a:pt x="54" y="290"/>
                    <a:pt x="46" y="290"/>
                    <a:pt x="0" y="290"/>
                  </a:cubicBezTo>
                  <a:lnTo>
                    <a:pt x="0" y="312"/>
                  </a:lnTo>
                  <a:cubicBezTo>
                    <a:pt x="24" y="312"/>
                    <a:pt x="60" y="310"/>
                    <a:pt x="79" y="310"/>
                  </a:cubicBezTo>
                  <a:cubicBezTo>
                    <a:pt x="96" y="310"/>
                    <a:pt x="133" y="312"/>
                    <a:pt x="156" y="312"/>
                  </a:cubicBezTo>
                  <a:lnTo>
                    <a:pt x="156" y="290"/>
                  </a:lnTo>
                  <a:cubicBezTo>
                    <a:pt x="111" y="290"/>
                    <a:pt x="103" y="290"/>
                    <a:pt x="103" y="259"/>
                  </a:cubicBezTo>
                  <a:lnTo>
                    <a:pt x="103" y="128"/>
                  </a:lnTo>
                  <a:cubicBezTo>
                    <a:pt x="103" y="54"/>
                    <a:pt x="152" y="16"/>
                    <a:pt x="196" y="16"/>
                  </a:cubicBezTo>
                  <a:cubicBezTo>
                    <a:pt x="240" y="16"/>
                    <a:pt x="248" y="54"/>
                    <a:pt x="248" y="94"/>
                  </a:cubicBezTo>
                  <a:lnTo>
                    <a:pt x="248" y="259"/>
                  </a:lnTo>
                  <a:cubicBezTo>
                    <a:pt x="248" y="290"/>
                    <a:pt x="240" y="290"/>
                    <a:pt x="193" y="290"/>
                  </a:cubicBezTo>
                  <a:lnTo>
                    <a:pt x="193" y="312"/>
                  </a:lnTo>
                  <a:cubicBezTo>
                    <a:pt x="218" y="312"/>
                    <a:pt x="253" y="310"/>
                    <a:pt x="272" y="310"/>
                  </a:cubicBezTo>
                  <a:cubicBezTo>
                    <a:pt x="291" y="310"/>
                    <a:pt x="327" y="312"/>
                    <a:pt x="351" y="312"/>
                  </a:cubicBezTo>
                  <a:lnTo>
                    <a:pt x="351" y="290"/>
                  </a:lnTo>
                  <a:cubicBezTo>
                    <a:pt x="303" y="290"/>
                    <a:pt x="295" y="290"/>
                    <a:pt x="295" y="259"/>
                  </a:cubicBezTo>
                  <a:lnTo>
                    <a:pt x="295" y="128"/>
                  </a:lnTo>
                  <a:cubicBezTo>
                    <a:pt x="295" y="54"/>
                    <a:pt x="346" y="16"/>
                    <a:pt x="390" y="16"/>
                  </a:cubicBezTo>
                  <a:cubicBezTo>
                    <a:pt x="434" y="16"/>
                    <a:pt x="441" y="54"/>
                    <a:pt x="441" y="94"/>
                  </a:cubicBezTo>
                  <a:lnTo>
                    <a:pt x="441" y="259"/>
                  </a:lnTo>
                  <a:cubicBezTo>
                    <a:pt x="441" y="290"/>
                    <a:pt x="434" y="290"/>
                    <a:pt x="387" y="290"/>
                  </a:cubicBezTo>
                  <a:lnTo>
                    <a:pt x="387" y="312"/>
                  </a:lnTo>
                  <a:cubicBezTo>
                    <a:pt x="411" y="312"/>
                    <a:pt x="447" y="310"/>
                    <a:pt x="466" y="310"/>
                  </a:cubicBezTo>
                  <a:cubicBezTo>
                    <a:pt x="483" y="310"/>
                    <a:pt x="520" y="312"/>
                    <a:pt x="543" y="312"/>
                  </a:cubicBezTo>
                  <a:lnTo>
                    <a:pt x="543" y="290"/>
                  </a:lnTo>
                  <a:cubicBezTo>
                    <a:pt x="507" y="290"/>
                    <a:pt x="490" y="290"/>
                    <a:pt x="490" y="269"/>
                  </a:cubicBezTo>
                  <a:lnTo>
                    <a:pt x="490" y="134"/>
                  </a:lnTo>
                  <a:cubicBezTo>
                    <a:pt x="490" y="74"/>
                    <a:pt x="490" y="51"/>
                    <a:pt x="468" y="26"/>
                  </a:cubicBezTo>
                  <a:cubicBezTo>
                    <a:pt x="458" y="14"/>
                    <a:pt x="434" y="0"/>
                    <a:pt x="395" y="0"/>
                  </a:cubicBezTo>
                  <a:cubicBezTo>
                    <a:pt x="336" y="0"/>
                    <a:pt x="305" y="42"/>
                    <a:pt x="294" y="69"/>
                  </a:cubicBezTo>
                  <a:cubicBezTo>
                    <a:pt x="284" y="8"/>
                    <a:pt x="232" y="0"/>
                    <a:pt x="201" y="0"/>
                  </a:cubicBezTo>
                  <a:cubicBezTo>
                    <a:pt x="150" y="0"/>
                    <a:pt x="117" y="30"/>
                    <a:pt x="98" y="74"/>
                  </a:cubicBezTo>
                  <a:lnTo>
                    <a:pt x="98" y="0"/>
                  </a:lnTo>
                  <a:lnTo>
                    <a:pt x="0" y="8"/>
                  </a:lnTo>
                  <a:lnTo>
                    <a:pt x="0" y="30"/>
                  </a:lnTo>
                  <a:cubicBezTo>
                    <a:pt x="49" y="30"/>
                    <a:pt x="54" y="35"/>
                    <a:pt x="54" y="69"/>
                  </a:cubicBezTo>
                </a:path>
              </a:pathLst>
            </a:custGeom>
            <a:solidFill>
              <a:srgbClr val="000000"/>
            </a:solidFill>
            <a:ln w="15840">
              <a:noFill/>
            </a:ln>
          </p:spPr>
        </p:sp>
        <p:sp>
          <p:nvSpPr>
            <p:cNvPr id="3258" name="Freeform 273"/>
            <p:cNvSpPr/>
            <p:nvPr/>
          </p:nvSpPr>
          <p:spPr>
            <a:xfrm>
              <a:off x="6745320" y="6560640"/>
              <a:ext cx="54360" cy="170280"/>
            </a:xfrm>
            <a:custGeom>
              <a:avLst/>
              <a:gdLst/>
              <a:ahLst/>
              <a:rect l="0" t="0" r="r" b="b"/>
              <a:pathLst>
                <a:path w="151" h="473">
                  <a:moveTo>
                    <a:pt x="101" y="160"/>
                  </a:moveTo>
                  <a:lnTo>
                    <a:pt x="3" y="168"/>
                  </a:lnTo>
                  <a:lnTo>
                    <a:pt x="3" y="190"/>
                  </a:lnTo>
                  <a:cubicBezTo>
                    <a:pt x="49" y="190"/>
                    <a:pt x="55" y="194"/>
                    <a:pt x="55" y="229"/>
                  </a:cubicBezTo>
                  <a:lnTo>
                    <a:pt x="55" y="418"/>
                  </a:lnTo>
                  <a:cubicBezTo>
                    <a:pt x="55" y="450"/>
                    <a:pt x="47" y="450"/>
                    <a:pt x="0" y="450"/>
                  </a:cubicBezTo>
                  <a:lnTo>
                    <a:pt x="0" y="472"/>
                  </a:lnTo>
                  <a:cubicBezTo>
                    <a:pt x="22" y="471"/>
                    <a:pt x="60" y="471"/>
                    <a:pt x="77" y="471"/>
                  </a:cubicBezTo>
                  <a:cubicBezTo>
                    <a:pt x="101" y="471"/>
                    <a:pt x="126" y="471"/>
                    <a:pt x="150" y="472"/>
                  </a:cubicBezTo>
                  <a:lnTo>
                    <a:pt x="150" y="450"/>
                  </a:lnTo>
                  <a:cubicBezTo>
                    <a:pt x="104" y="450"/>
                    <a:pt x="101" y="447"/>
                    <a:pt x="101" y="419"/>
                  </a:cubicBezTo>
                  <a:lnTo>
                    <a:pt x="101" y="160"/>
                  </a:lnTo>
                  <a:moveTo>
                    <a:pt x="104" y="37"/>
                  </a:moveTo>
                  <a:cubicBezTo>
                    <a:pt x="104" y="14"/>
                    <a:pt x="87" y="0"/>
                    <a:pt x="66" y="0"/>
                  </a:cubicBezTo>
                  <a:cubicBezTo>
                    <a:pt x="44" y="0"/>
                    <a:pt x="30" y="19"/>
                    <a:pt x="30" y="37"/>
                  </a:cubicBezTo>
                  <a:cubicBezTo>
                    <a:pt x="30" y="56"/>
                    <a:pt x="44" y="75"/>
                    <a:pt x="66" y="75"/>
                  </a:cubicBezTo>
                  <a:cubicBezTo>
                    <a:pt x="87" y="75"/>
                    <a:pt x="104" y="59"/>
                    <a:pt x="104" y="37"/>
                  </a:cubicBezTo>
                </a:path>
              </a:pathLst>
            </a:custGeom>
            <a:solidFill>
              <a:srgbClr val="000000"/>
            </a:solidFill>
            <a:ln w="15840">
              <a:noFill/>
            </a:ln>
          </p:spPr>
        </p:sp>
        <p:sp>
          <p:nvSpPr>
            <p:cNvPr id="3259" name="Freeform 274"/>
            <p:cNvSpPr/>
            <p:nvPr/>
          </p:nvSpPr>
          <p:spPr>
            <a:xfrm>
              <a:off x="6814800" y="6616440"/>
              <a:ext cx="82800" cy="117360"/>
            </a:xfrm>
            <a:custGeom>
              <a:avLst/>
              <a:gdLst/>
              <a:ahLst/>
              <a:rect l="0" t="0" r="r" b="b"/>
              <a:pathLst>
                <a:path w="230" h="326">
                  <a:moveTo>
                    <a:pt x="122" y="179"/>
                  </a:moveTo>
                  <a:cubicBezTo>
                    <a:pt x="137" y="182"/>
                    <a:pt x="194" y="194"/>
                    <a:pt x="194" y="245"/>
                  </a:cubicBezTo>
                  <a:cubicBezTo>
                    <a:pt x="194" y="280"/>
                    <a:pt x="171" y="309"/>
                    <a:pt x="115" y="309"/>
                  </a:cubicBezTo>
                  <a:cubicBezTo>
                    <a:pt x="57" y="309"/>
                    <a:pt x="32" y="269"/>
                    <a:pt x="19" y="208"/>
                  </a:cubicBezTo>
                  <a:cubicBezTo>
                    <a:pt x="17" y="200"/>
                    <a:pt x="16" y="197"/>
                    <a:pt x="9" y="197"/>
                  </a:cubicBezTo>
                  <a:cubicBezTo>
                    <a:pt x="0" y="197"/>
                    <a:pt x="0" y="202"/>
                    <a:pt x="0" y="214"/>
                  </a:cubicBezTo>
                  <a:lnTo>
                    <a:pt x="0" y="307"/>
                  </a:lnTo>
                  <a:cubicBezTo>
                    <a:pt x="0" y="320"/>
                    <a:pt x="0" y="325"/>
                    <a:pt x="8" y="325"/>
                  </a:cubicBezTo>
                  <a:cubicBezTo>
                    <a:pt x="11" y="325"/>
                    <a:pt x="13" y="323"/>
                    <a:pt x="25" y="310"/>
                  </a:cubicBezTo>
                  <a:cubicBezTo>
                    <a:pt x="27" y="309"/>
                    <a:pt x="27" y="307"/>
                    <a:pt x="39" y="294"/>
                  </a:cubicBezTo>
                  <a:cubicBezTo>
                    <a:pt x="69" y="323"/>
                    <a:pt x="101" y="325"/>
                    <a:pt x="115" y="325"/>
                  </a:cubicBezTo>
                  <a:cubicBezTo>
                    <a:pt x="196" y="325"/>
                    <a:pt x="229" y="277"/>
                    <a:pt x="229" y="226"/>
                  </a:cubicBezTo>
                  <a:cubicBezTo>
                    <a:pt x="229" y="189"/>
                    <a:pt x="207" y="168"/>
                    <a:pt x="199" y="158"/>
                  </a:cubicBezTo>
                  <a:cubicBezTo>
                    <a:pt x="175" y="136"/>
                    <a:pt x="148" y="131"/>
                    <a:pt x="120" y="125"/>
                  </a:cubicBezTo>
                  <a:cubicBezTo>
                    <a:pt x="81" y="117"/>
                    <a:pt x="33" y="109"/>
                    <a:pt x="33" y="67"/>
                  </a:cubicBezTo>
                  <a:cubicBezTo>
                    <a:pt x="33" y="42"/>
                    <a:pt x="52" y="13"/>
                    <a:pt x="112" y="13"/>
                  </a:cubicBezTo>
                  <a:cubicBezTo>
                    <a:pt x="188" y="13"/>
                    <a:pt x="193" y="77"/>
                    <a:pt x="194" y="99"/>
                  </a:cubicBezTo>
                  <a:cubicBezTo>
                    <a:pt x="194" y="106"/>
                    <a:pt x="201" y="106"/>
                    <a:pt x="202" y="106"/>
                  </a:cubicBezTo>
                  <a:cubicBezTo>
                    <a:pt x="212" y="106"/>
                    <a:pt x="212" y="102"/>
                    <a:pt x="212" y="88"/>
                  </a:cubicBezTo>
                  <a:lnTo>
                    <a:pt x="212" y="18"/>
                  </a:lnTo>
                  <a:cubicBezTo>
                    <a:pt x="212" y="5"/>
                    <a:pt x="212" y="0"/>
                    <a:pt x="204" y="0"/>
                  </a:cubicBezTo>
                  <a:cubicBezTo>
                    <a:pt x="201" y="0"/>
                    <a:pt x="199" y="0"/>
                    <a:pt x="190" y="8"/>
                  </a:cubicBezTo>
                  <a:cubicBezTo>
                    <a:pt x="188" y="11"/>
                    <a:pt x="180" y="18"/>
                    <a:pt x="177" y="19"/>
                  </a:cubicBezTo>
                  <a:cubicBezTo>
                    <a:pt x="152" y="0"/>
                    <a:pt x="122" y="0"/>
                    <a:pt x="112" y="0"/>
                  </a:cubicBezTo>
                  <a:cubicBezTo>
                    <a:pt x="27" y="0"/>
                    <a:pt x="0" y="48"/>
                    <a:pt x="0" y="86"/>
                  </a:cubicBezTo>
                  <a:cubicBezTo>
                    <a:pt x="0" y="112"/>
                    <a:pt x="11" y="131"/>
                    <a:pt x="30" y="147"/>
                  </a:cubicBezTo>
                  <a:cubicBezTo>
                    <a:pt x="52" y="165"/>
                    <a:pt x="73" y="170"/>
                    <a:pt x="122" y="179"/>
                  </a:cubicBezTo>
                </a:path>
              </a:pathLst>
            </a:custGeom>
            <a:solidFill>
              <a:srgbClr val="000000"/>
            </a:solidFill>
            <a:ln w="15840">
              <a:noFill/>
            </a:ln>
          </p:spPr>
        </p:sp>
        <p:sp>
          <p:nvSpPr>
            <p:cNvPr id="3260" name="Freeform 275"/>
            <p:cNvSpPr/>
            <p:nvPr/>
          </p:nvSpPr>
          <p:spPr>
            <a:xfrm>
              <a:off x="6913080" y="6616440"/>
              <a:ext cx="82800" cy="117360"/>
            </a:xfrm>
            <a:custGeom>
              <a:avLst/>
              <a:gdLst/>
              <a:ahLst/>
              <a:rect l="0" t="0" r="r" b="b"/>
              <a:pathLst>
                <a:path w="230" h="326">
                  <a:moveTo>
                    <a:pt x="122" y="179"/>
                  </a:moveTo>
                  <a:cubicBezTo>
                    <a:pt x="137" y="182"/>
                    <a:pt x="194" y="194"/>
                    <a:pt x="194" y="245"/>
                  </a:cubicBezTo>
                  <a:cubicBezTo>
                    <a:pt x="194" y="280"/>
                    <a:pt x="171" y="309"/>
                    <a:pt x="115" y="309"/>
                  </a:cubicBezTo>
                  <a:cubicBezTo>
                    <a:pt x="57" y="309"/>
                    <a:pt x="32" y="269"/>
                    <a:pt x="19" y="208"/>
                  </a:cubicBezTo>
                  <a:cubicBezTo>
                    <a:pt x="17" y="200"/>
                    <a:pt x="16" y="197"/>
                    <a:pt x="9" y="197"/>
                  </a:cubicBezTo>
                  <a:cubicBezTo>
                    <a:pt x="0" y="197"/>
                    <a:pt x="0" y="202"/>
                    <a:pt x="0" y="214"/>
                  </a:cubicBezTo>
                  <a:lnTo>
                    <a:pt x="0" y="307"/>
                  </a:lnTo>
                  <a:cubicBezTo>
                    <a:pt x="0" y="320"/>
                    <a:pt x="0" y="325"/>
                    <a:pt x="8" y="325"/>
                  </a:cubicBezTo>
                  <a:cubicBezTo>
                    <a:pt x="11" y="325"/>
                    <a:pt x="13" y="323"/>
                    <a:pt x="25" y="310"/>
                  </a:cubicBezTo>
                  <a:cubicBezTo>
                    <a:pt x="27" y="309"/>
                    <a:pt x="27" y="307"/>
                    <a:pt x="39" y="294"/>
                  </a:cubicBezTo>
                  <a:cubicBezTo>
                    <a:pt x="69" y="323"/>
                    <a:pt x="101" y="325"/>
                    <a:pt x="115" y="325"/>
                  </a:cubicBezTo>
                  <a:cubicBezTo>
                    <a:pt x="196" y="325"/>
                    <a:pt x="229" y="277"/>
                    <a:pt x="229" y="226"/>
                  </a:cubicBezTo>
                  <a:cubicBezTo>
                    <a:pt x="229" y="189"/>
                    <a:pt x="207" y="168"/>
                    <a:pt x="199" y="158"/>
                  </a:cubicBezTo>
                  <a:cubicBezTo>
                    <a:pt x="175" y="136"/>
                    <a:pt x="148" y="131"/>
                    <a:pt x="120" y="125"/>
                  </a:cubicBezTo>
                  <a:cubicBezTo>
                    <a:pt x="81" y="117"/>
                    <a:pt x="33" y="109"/>
                    <a:pt x="33" y="67"/>
                  </a:cubicBezTo>
                  <a:cubicBezTo>
                    <a:pt x="33" y="42"/>
                    <a:pt x="52" y="13"/>
                    <a:pt x="112" y="13"/>
                  </a:cubicBezTo>
                  <a:cubicBezTo>
                    <a:pt x="188" y="13"/>
                    <a:pt x="193" y="77"/>
                    <a:pt x="194" y="99"/>
                  </a:cubicBezTo>
                  <a:cubicBezTo>
                    <a:pt x="194" y="106"/>
                    <a:pt x="201" y="106"/>
                    <a:pt x="202" y="106"/>
                  </a:cubicBezTo>
                  <a:cubicBezTo>
                    <a:pt x="212" y="106"/>
                    <a:pt x="212" y="102"/>
                    <a:pt x="212" y="88"/>
                  </a:cubicBezTo>
                  <a:lnTo>
                    <a:pt x="212" y="18"/>
                  </a:lnTo>
                  <a:cubicBezTo>
                    <a:pt x="212" y="5"/>
                    <a:pt x="212" y="0"/>
                    <a:pt x="204" y="0"/>
                  </a:cubicBezTo>
                  <a:cubicBezTo>
                    <a:pt x="201" y="0"/>
                    <a:pt x="199" y="0"/>
                    <a:pt x="190" y="8"/>
                  </a:cubicBezTo>
                  <a:cubicBezTo>
                    <a:pt x="188" y="11"/>
                    <a:pt x="180" y="18"/>
                    <a:pt x="177" y="19"/>
                  </a:cubicBezTo>
                  <a:cubicBezTo>
                    <a:pt x="152" y="0"/>
                    <a:pt x="122" y="0"/>
                    <a:pt x="112" y="0"/>
                  </a:cubicBezTo>
                  <a:cubicBezTo>
                    <a:pt x="27" y="0"/>
                    <a:pt x="0" y="48"/>
                    <a:pt x="0" y="86"/>
                  </a:cubicBezTo>
                  <a:cubicBezTo>
                    <a:pt x="0" y="112"/>
                    <a:pt x="11" y="131"/>
                    <a:pt x="30" y="147"/>
                  </a:cubicBezTo>
                  <a:cubicBezTo>
                    <a:pt x="52" y="165"/>
                    <a:pt x="73" y="170"/>
                    <a:pt x="122" y="179"/>
                  </a:cubicBezTo>
                </a:path>
              </a:pathLst>
            </a:custGeom>
            <a:solidFill>
              <a:srgbClr val="000000"/>
            </a:solidFill>
            <a:ln w="15840">
              <a:noFill/>
            </a:ln>
          </p:spPr>
        </p:sp>
        <p:sp>
          <p:nvSpPr>
            <p:cNvPr id="3261" name="Freeform 276"/>
            <p:cNvSpPr/>
            <p:nvPr/>
          </p:nvSpPr>
          <p:spPr>
            <a:xfrm>
              <a:off x="7010280" y="6616440"/>
              <a:ext cx="97560" cy="117360"/>
            </a:xfrm>
            <a:custGeom>
              <a:avLst/>
              <a:gdLst/>
              <a:ahLst/>
              <a:rect l="0" t="0" r="r" b="b"/>
              <a:pathLst>
                <a:path w="271" h="326">
                  <a:moveTo>
                    <a:pt x="58" y="139"/>
                  </a:moveTo>
                  <a:cubicBezTo>
                    <a:pt x="63" y="34"/>
                    <a:pt x="122" y="16"/>
                    <a:pt x="145" y="16"/>
                  </a:cubicBezTo>
                  <a:cubicBezTo>
                    <a:pt x="216" y="16"/>
                    <a:pt x="224" y="110"/>
                    <a:pt x="224" y="139"/>
                  </a:cubicBezTo>
                  <a:lnTo>
                    <a:pt x="58" y="139"/>
                  </a:lnTo>
                  <a:moveTo>
                    <a:pt x="58" y="154"/>
                  </a:moveTo>
                  <a:lnTo>
                    <a:pt x="253" y="154"/>
                  </a:lnTo>
                  <a:cubicBezTo>
                    <a:pt x="268" y="154"/>
                    <a:pt x="270" y="154"/>
                    <a:pt x="270" y="139"/>
                  </a:cubicBezTo>
                  <a:cubicBezTo>
                    <a:pt x="270" y="69"/>
                    <a:pt x="232" y="0"/>
                    <a:pt x="145" y="0"/>
                  </a:cubicBezTo>
                  <a:cubicBezTo>
                    <a:pt x="65" y="0"/>
                    <a:pt x="0" y="72"/>
                    <a:pt x="0" y="162"/>
                  </a:cubicBezTo>
                  <a:cubicBezTo>
                    <a:pt x="0" y="256"/>
                    <a:pt x="73" y="325"/>
                    <a:pt x="153" y="325"/>
                  </a:cubicBezTo>
                  <a:cubicBezTo>
                    <a:pt x="238" y="325"/>
                    <a:pt x="270" y="246"/>
                    <a:pt x="270" y="232"/>
                  </a:cubicBezTo>
                  <a:cubicBezTo>
                    <a:pt x="270" y="226"/>
                    <a:pt x="264" y="224"/>
                    <a:pt x="261" y="224"/>
                  </a:cubicBezTo>
                  <a:cubicBezTo>
                    <a:pt x="254" y="224"/>
                    <a:pt x="253" y="229"/>
                    <a:pt x="253" y="234"/>
                  </a:cubicBezTo>
                  <a:cubicBezTo>
                    <a:pt x="227" y="307"/>
                    <a:pt x="164" y="307"/>
                    <a:pt x="158" y="307"/>
                  </a:cubicBezTo>
                  <a:cubicBezTo>
                    <a:pt x="123" y="307"/>
                    <a:pt x="95" y="285"/>
                    <a:pt x="79" y="259"/>
                  </a:cubicBezTo>
                  <a:cubicBezTo>
                    <a:pt x="58" y="226"/>
                    <a:pt x="58" y="179"/>
                    <a:pt x="58" y="154"/>
                  </a:cubicBezTo>
                </a:path>
              </a:pathLst>
            </a:custGeom>
            <a:solidFill>
              <a:srgbClr val="000000"/>
            </a:solidFill>
            <a:ln w="15840">
              <a:noFill/>
            </a:ln>
          </p:spPr>
        </p:sp>
        <p:sp>
          <p:nvSpPr>
            <p:cNvPr id="3262" name="Freeform 277"/>
            <p:cNvSpPr/>
            <p:nvPr/>
          </p:nvSpPr>
          <p:spPr>
            <a:xfrm>
              <a:off x="7122960" y="6616440"/>
              <a:ext cx="82800" cy="117360"/>
            </a:xfrm>
            <a:custGeom>
              <a:avLst/>
              <a:gdLst/>
              <a:ahLst/>
              <a:rect l="0" t="0" r="r" b="b"/>
              <a:pathLst>
                <a:path w="230" h="326">
                  <a:moveTo>
                    <a:pt x="122" y="179"/>
                  </a:moveTo>
                  <a:cubicBezTo>
                    <a:pt x="137" y="182"/>
                    <a:pt x="194" y="194"/>
                    <a:pt x="194" y="245"/>
                  </a:cubicBezTo>
                  <a:cubicBezTo>
                    <a:pt x="194" y="280"/>
                    <a:pt x="171" y="309"/>
                    <a:pt x="115" y="309"/>
                  </a:cubicBezTo>
                  <a:cubicBezTo>
                    <a:pt x="57" y="309"/>
                    <a:pt x="32" y="269"/>
                    <a:pt x="19" y="208"/>
                  </a:cubicBezTo>
                  <a:cubicBezTo>
                    <a:pt x="17" y="200"/>
                    <a:pt x="16" y="197"/>
                    <a:pt x="9" y="197"/>
                  </a:cubicBezTo>
                  <a:cubicBezTo>
                    <a:pt x="0" y="197"/>
                    <a:pt x="0" y="202"/>
                    <a:pt x="0" y="214"/>
                  </a:cubicBezTo>
                  <a:lnTo>
                    <a:pt x="0" y="307"/>
                  </a:lnTo>
                  <a:cubicBezTo>
                    <a:pt x="0" y="320"/>
                    <a:pt x="0" y="325"/>
                    <a:pt x="8" y="325"/>
                  </a:cubicBezTo>
                  <a:cubicBezTo>
                    <a:pt x="11" y="325"/>
                    <a:pt x="13" y="323"/>
                    <a:pt x="25" y="310"/>
                  </a:cubicBezTo>
                  <a:cubicBezTo>
                    <a:pt x="27" y="309"/>
                    <a:pt x="27" y="307"/>
                    <a:pt x="39" y="294"/>
                  </a:cubicBezTo>
                  <a:cubicBezTo>
                    <a:pt x="69" y="323"/>
                    <a:pt x="101" y="325"/>
                    <a:pt x="115" y="325"/>
                  </a:cubicBezTo>
                  <a:cubicBezTo>
                    <a:pt x="196" y="325"/>
                    <a:pt x="229" y="277"/>
                    <a:pt x="229" y="226"/>
                  </a:cubicBezTo>
                  <a:cubicBezTo>
                    <a:pt x="229" y="189"/>
                    <a:pt x="207" y="168"/>
                    <a:pt x="199" y="158"/>
                  </a:cubicBezTo>
                  <a:cubicBezTo>
                    <a:pt x="175" y="136"/>
                    <a:pt x="148" y="131"/>
                    <a:pt x="120" y="125"/>
                  </a:cubicBezTo>
                  <a:cubicBezTo>
                    <a:pt x="81" y="117"/>
                    <a:pt x="33" y="109"/>
                    <a:pt x="33" y="67"/>
                  </a:cubicBezTo>
                  <a:cubicBezTo>
                    <a:pt x="33" y="42"/>
                    <a:pt x="52" y="13"/>
                    <a:pt x="112" y="13"/>
                  </a:cubicBezTo>
                  <a:cubicBezTo>
                    <a:pt x="188" y="13"/>
                    <a:pt x="193" y="77"/>
                    <a:pt x="194" y="99"/>
                  </a:cubicBezTo>
                  <a:cubicBezTo>
                    <a:pt x="194" y="106"/>
                    <a:pt x="201" y="106"/>
                    <a:pt x="202" y="106"/>
                  </a:cubicBezTo>
                  <a:cubicBezTo>
                    <a:pt x="212" y="106"/>
                    <a:pt x="212" y="102"/>
                    <a:pt x="212" y="88"/>
                  </a:cubicBezTo>
                  <a:lnTo>
                    <a:pt x="212" y="18"/>
                  </a:lnTo>
                  <a:cubicBezTo>
                    <a:pt x="212" y="5"/>
                    <a:pt x="212" y="0"/>
                    <a:pt x="204" y="0"/>
                  </a:cubicBezTo>
                  <a:cubicBezTo>
                    <a:pt x="201" y="0"/>
                    <a:pt x="199" y="0"/>
                    <a:pt x="190" y="8"/>
                  </a:cubicBezTo>
                  <a:cubicBezTo>
                    <a:pt x="188" y="11"/>
                    <a:pt x="180" y="18"/>
                    <a:pt x="177" y="19"/>
                  </a:cubicBezTo>
                  <a:cubicBezTo>
                    <a:pt x="152" y="0"/>
                    <a:pt x="122" y="0"/>
                    <a:pt x="112" y="0"/>
                  </a:cubicBezTo>
                  <a:cubicBezTo>
                    <a:pt x="27" y="0"/>
                    <a:pt x="0" y="48"/>
                    <a:pt x="0" y="86"/>
                  </a:cubicBezTo>
                  <a:cubicBezTo>
                    <a:pt x="0" y="112"/>
                    <a:pt x="11" y="131"/>
                    <a:pt x="30" y="147"/>
                  </a:cubicBezTo>
                  <a:cubicBezTo>
                    <a:pt x="52" y="165"/>
                    <a:pt x="73" y="170"/>
                    <a:pt x="122" y="179"/>
                  </a:cubicBezTo>
                </a:path>
              </a:pathLst>
            </a:custGeom>
            <a:solidFill>
              <a:srgbClr val="000000"/>
            </a:solidFill>
            <a:ln w="15840">
              <a:noFill/>
            </a:ln>
          </p:spPr>
        </p:sp>
      </p:grpSp>
      <p:pic>
        <p:nvPicPr>
          <p:cNvPr id="3263" name="" descr=""/>
          <p:cNvPicPr/>
          <p:nvPr/>
        </p:nvPicPr>
        <p:blipFill>
          <a:blip r:embed="rId3"/>
          <a:stretch/>
        </p:blipFill>
        <p:spPr>
          <a:xfrm>
            <a:off x="6106320" y="5399640"/>
            <a:ext cx="914400" cy="91440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Algorithm – add long-term dependency </a:t>
            </a:r>
            <a:endParaRPr b="1" lang="en-US" sz="3600" spc="-1" strike="noStrike">
              <a:solidFill>
                <a:srgbClr val="0066ff"/>
              </a:solidFill>
              <a:latin typeface="Arial"/>
            </a:endParaRPr>
          </a:p>
        </p:txBody>
      </p:sp>
      <p:sp>
        <p:nvSpPr>
          <p:cNvPr id="3265" name="TextShape 2"/>
          <p:cNvSpPr txBox="1"/>
          <p:nvPr/>
        </p:nvSpPr>
        <p:spPr>
          <a:xfrm>
            <a:off x="438120" y="1005840"/>
            <a:ext cx="56883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latin typeface="Arial"/>
              </a:rPr>
              <a:t>Long-term dependency Situations</a:t>
            </a:r>
            <a:endParaRPr b="1"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r>
              <a:rPr b="0" lang="en-US" sz="2000" spc="-1" strike="noStrike">
                <a:latin typeface="Arial"/>
              </a:rPr>
              <a:t>Consider only </a:t>
            </a: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a:p>
            <a:pPr lvl="1" marL="864000" indent="-324000">
              <a:spcBef>
                <a:spcPts val="1134"/>
              </a:spcBef>
              <a:buClr>
                <a:srgbClr val="000000"/>
              </a:buClr>
              <a:buSzPct val="75000"/>
              <a:buFont typeface="Symbol" charset="2"/>
              <a:buChar char=""/>
            </a:pPr>
            <a:endParaRPr b="0" lang="en-US" sz="2000" spc="-1" strike="noStrike">
              <a:latin typeface="Arial"/>
            </a:endParaRPr>
          </a:p>
        </p:txBody>
      </p:sp>
      <p:grpSp>
        <p:nvGrpSpPr>
          <p:cNvPr id="3266" name="Group 3"/>
          <p:cNvGrpSpPr/>
          <p:nvPr/>
        </p:nvGrpSpPr>
        <p:grpSpPr>
          <a:xfrm>
            <a:off x="646560" y="1434240"/>
            <a:ext cx="5331960" cy="3810960"/>
            <a:chOff x="646560" y="1434240"/>
            <a:chExt cx="5331960" cy="3810960"/>
          </a:xfrm>
        </p:grpSpPr>
        <p:sp>
          <p:nvSpPr>
            <p:cNvPr id="3267" name="Freeform 4"/>
            <p:cNvSpPr/>
            <p:nvPr/>
          </p:nvSpPr>
          <p:spPr>
            <a:xfrm>
              <a:off x="646560" y="1434240"/>
              <a:ext cx="5332320" cy="3807360"/>
            </a:xfrm>
            <a:custGeom>
              <a:avLst/>
              <a:gdLst/>
              <a:ahLst/>
              <a:rect l="0" t="0" r="r" b="b"/>
              <a:pathLst>
                <a:path w="14812" h="10576">
                  <a:moveTo>
                    <a:pt x="7406" y="10575"/>
                  </a:moveTo>
                  <a:lnTo>
                    <a:pt x="0" y="10575"/>
                  </a:lnTo>
                  <a:lnTo>
                    <a:pt x="0" y="0"/>
                  </a:lnTo>
                  <a:lnTo>
                    <a:pt x="14811" y="0"/>
                  </a:lnTo>
                  <a:lnTo>
                    <a:pt x="14811" y="10575"/>
                  </a:lnTo>
                  <a:lnTo>
                    <a:pt x="7406" y="10575"/>
                  </a:lnTo>
                </a:path>
              </a:pathLst>
            </a:custGeom>
            <a:solidFill>
              <a:srgbClr val="ffffff"/>
            </a:solidFill>
            <a:ln w="15840">
              <a:noFill/>
            </a:ln>
          </p:spPr>
        </p:sp>
        <p:sp>
          <p:nvSpPr>
            <p:cNvPr id="3268" name="Freeform 5"/>
            <p:cNvSpPr/>
            <p:nvPr/>
          </p:nvSpPr>
          <p:spPr>
            <a:xfrm>
              <a:off x="661320" y="1450440"/>
              <a:ext cx="56160" cy="127800"/>
            </a:xfrm>
            <a:custGeom>
              <a:avLst/>
              <a:gdLst/>
              <a:ahLst/>
              <a:rect l="0" t="0" r="r" b="b"/>
              <a:pathLst>
                <a:path w="156" h="355">
                  <a:moveTo>
                    <a:pt x="96" y="13"/>
                  </a:moveTo>
                  <a:cubicBezTo>
                    <a:pt x="96" y="1"/>
                    <a:pt x="96" y="0"/>
                    <a:pt x="86" y="0"/>
                  </a:cubicBezTo>
                  <a:cubicBezTo>
                    <a:pt x="56" y="34"/>
                    <a:pt x="15" y="34"/>
                    <a:pt x="0" y="34"/>
                  </a:cubicBezTo>
                  <a:lnTo>
                    <a:pt x="0" y="51"/>
                  </a:lnTo>
                  <a:cubicBezTo>
                    <a:pt x="10" y="51"/>
                    <a:pt x="37" y="51"/>
                    <a:pt x="61" y="36"/>
                  </a:cubicBezTo>
                  <a:lnTo>
                    <a:pt x="61" y="312"/>
                  </a:lnTo>
                  <a:cubicBezTo>
                    <a:pt x="61" y="331"/>
                    <a:pt x="60" y="337"/>
                    <a:pt x="18" y="337"/>
                  </a:cubicBezTo>
                  <a:lnTo>
                    <a:pt x="3" y="337"/>
                  </a:lnTo>
                  <a:lnTo>
                    <a:pt x="3" y="354"/>
                  </a:lnTo>
                  <a:cubicBezTo>
                    <a:pt x="19" y="351"/>
                    <a:pt x="60" y="351"/>
                    <a:pt x="78" y="351"/>
                  </a:cubicBezTo>
                  <a:cubicBezTo>
                    <a:pt x="97" y="351"/>
                    <a:pt x="138" y="351"/>
                    <a:pt x="155" y="354"/>
                  </a:cubicBezTo>
                  <a:lnTo>
                    <a:pt x="155" y="337"/>
                  </a:lnTo>
                  <a:lnTo>
                    <a:pt x="140" y="337"/>
                  </a:lnTo>
                  <a:cubicBezTo>
                    <a:pt x="97" y="337"/>
                    <a:pt x="96" y="331"/>
                    <a:pt x="96" y="312"/>
                  </a:cubicBezTo>
                  <a:lnTo>
                    <a:pt x="96" y="13"/>
                  </a:lnTo>
                </a:path>
              </a:pathLst>
            </a:custGeom>
            <a:solidFill>
              <a:srgbClr val="000000"/>
            </a:solidFill>
            <a:ln w="15840">
              <a:noFill/>
            </a:ln>
          </p:spPr>
        </p:sp>
        <p:sp>
          <p:nvSpPr>
            <p:cNvPr id="3269" name="Freeform 6"/>
            <p:cNvSpPr/>
            <p:nvPr/>
          </p:nvSpPr>
          <p:spPr>
            <a:xfrm>
              <a:off x="744480" y="15566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270" name="Freeform 7"/>
            <p:cNvSpPr/>
            <p:nvPr/>
          </p:nvSpPr>
          <p:spPr>
            <a:xfrm>
              <a:off x="866880" y="1446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271" name="Freeform 8"/>
            <p:cNvSpPr/>
            <p:nvPr/>
          </p:nvSpPr>
          <p:spPr>
            <a:xfrm>
              <a:off x="978840" y="14479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272" name="Freeform 9"/>
            <p:cNvSpPr/>
            <p:nvPr/>
          </p:nvSpPr>
          <p:spPr>
            <a:xfrm>
              <a:off x="1152000" y="1506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273" name="Freeform 10"/>
            <p:cNvSpPr/>
            <p:nvPr/>
          </p:nvSpPr>
          <p:spPr>
            <a:xfrm>
              <a:off x="1331280" y="143424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274" name="Freeform 11"/>
            <p:cNvSpPr/>
            <p:nvPr/>
          </p:nvSpPr>
          <p:spPr>
            <a:xfrm>
              <a:off x="1409040" y="14407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275" name="Freeform 12"/>
            <p:cNvSpPr/>
            <p:nvPr/>
          </p:nvSpPr>
          <p:spPr>
            <a:xfrm>
              <a:off x="158436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276" name="Freeform 13"/>
            <p:cNvSpPr/>
            <p:nvPr/>
          </p:nvSpPr>
          <p:spPr>
            <a:xfrm>
              <a:off x="1796040" y="1446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277" name="Freeform 14"/>
            <p:cNvSpPr/>
            <p:nvPr/>
          </p:nvSpPr>
          <p:spPr>
            <a:xfrm>
              <a:off x="194688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278" name="Freeform 15"/>
            <p:cNvSpPr/>
            <p:nvPr/>
          </p:nvSpPr>
          <p:spPr>
            <a:xfrm>
              <a:off x="2012760" y="14407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279" name="Freeform 16"/>
            <p:cNvSpPr/>
            <p:nvPr/>
          </p:nvSpPr>
          <p:spPr>
            <a:xfrm>
              <a:off x="218844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280" name="Freeform 17"/>
            <p:cNvSpPr/>
            <p:nvPr/>
          </p:nvSpPr>
          <p:spPr>
            <a:xfrm>
              <a:off x="2399760" y="14475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281" name="Freeform 18"/>
            <p:cNvSpPr/>
            <p:nvPr/>
          </p:nvSpPr>
          <p:spPr>
            <a:xfrm>
              <a:off x="254124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282" name="Freeform 19"/>
            <p:cNvSpPr/>
            <p:nvPr/>
          </p:nvSpPr>
          <p:spPr>
            <a:xfrm>
              <a:off x="2608200" y="1446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3283" name="Freeform 20"/>
            <p:cNvSpPr/>
            <p:nvPr/>
          </p:nvSpPr>
          <p:spPr>
            <a:xfrm>
              <a:off x="279252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284" name="Freeform 21"/>
            <p:cNvSpPr/>
            <p:nvPr/>
          </p:nvSpPr>
          <p:spPr>
            <a:xfrm>
              <a:off x="3004200" y="1446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6"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285" name="Freeform 22"/>
            <p:cNvSpPr/>
            <p:nvPr/>
          </p:nvSpPr>
          <p:spPr>
            <a:xfrm>
              <a:off x="3155040" y="15566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286" name="Freeform 23"/>
            <p:cNvSpPr/>
            <p:nvPr/>
          </p:nvSpPr>
          <p:spPr>
            <a:xfrm>
              <a:off x="3222000" y="1446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39"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0"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3287" name="Freeform 24"/>
            <p:cNvSpPr/>
            <p:nvPr/>
          </p:nvSpPr>
          <p:spPr>
            <a:xfrm>
              <a:off x="3406320" y="149760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288" name="Freeform 25"/>
            <p:cNvSpPr/>
            <p:nvPr/>
          </p:nvSpPr>
          <p:spPr>
            <a:xfrm>
              <a:off x="3617640" y="14475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289" name="Freeform 26"/>
            <p:cNvSpPr/>
            <p:nvPr/>
          </p:nvSpPr>
          <p:spPr>
            <a:xfrm>
              <a:off x="3756600" y="14342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290" name="Freeform 27"/>
            <p:cNvSpPr/>
            <p:nvPr/>
          </p:nvSpPr>
          <p:spPr>
            <a:xfrm>
              <a:off x="3842640" y="15566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291" name="Freeform 28"/>
            <p:cNvSpPr/>
            <p:nvPr/>
          </p:nvSpPr>
          <p:spPr>
            <a:xfrm>
              <a:off x="86688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292" name="Freeform 29"/>
            <p:cNvSpPr/>
            <p:nvPr/>
          </p:nvSpPr>
          <p:spPr>
            <a:xfrm>
              <a:off x="978840" y="16765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293" name="Freeform 30"/>
            <p:cNvSpPr/>
            <p:nvPr/>
          </p:nvSpPr>
          <p:spPr>
            <a:xfrm>
              <a:off x="1081440" y="173988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294" name="Freeform 31"/>
            <p:cNvSpPr/>
            <p:nvPr/>
          </p:nvSpPr>
          <p:spPr>
            <a:xfrm>
              <a:off x="122544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295" name="Freeform 32"/>
            <p:cNvSpPr/>
            <p:nvPr/>
          </p:nvSpPr>
          <p:spPr>
            <a:xfrm>
              <a:off x="1405080" y="166248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3296" name="Freeform 33"/>
            <p:cNvSpPr/>
            <p:nvPr/>
          </p:nvSpPr>
          <p:spPr>
            <a:xfrm>
              <a:off x="1482480" y="166896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297" name="Freeform 34"/>
            <p:cNvSpPr/>
            <p:nvPr/>
          </p:nvSpPr>
          <p:spPr>
            <a:xfrm>
              <a:off x="161676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298" name="Freeform 35"/>
            <p:cNvSpPr/>
            <p:nvPr/>
          </p:nvSpPr>
          <p:spPr>
            <a:xfrm>
              <a:off x="1683720" y="16754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3299" name="Freeform 36"/>
            <p:cNvSpPr/>
            <p:nvPr/>
          </p:nvSpPr>
          <p:spPr>
            <a:xfrm>
              <a:off x="1824480" y="166248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300" name="Freeform 37"/>
            <p:cNvSpPr/>
            <p:nvPr/>
          </p:nvSpPr>
          <p:spPr>
            <a:xfrm>
              <a:off x="191016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01" name="Freeform 38"/>
            <p:cNvSpPr/>
            <p:nvPr/>
          </p:nvSpPr>
          <p:spPr>
            <a:xfrm>
              <a:off x="197712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302" name="Freeform 39"/>
            <p:cNvSpPr/>
            <p:nvPr/>
          </p:nvSpPr>
          <p:spPr>
            <a:xfrm>
              <a:off x="2088360" y="167652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03" name="Freeform 40"/>
            <p:cNvSpPr/>
            <p:nvPr/>
          </p:nvSpPr>
          <p:spPr>
            <a:xfrm>
              <a:off x="2187720" y="174384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304" name="Freeform 41"/>
            <p:cNvSpPr/>
            <p:nvPr/>
          </p:nvSpPr>
          <p:spPr>
            <a:xfrm>
              <a:off x="234396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05" name="Freeform 42"/>
            <p:cNvSpPr/>
            <p:nvPr/>
          </p:nvSpPr>
          <p:spPr>
            <a:xfrm>
              <a:off x="2523600" y="166248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306" name="Freeform 43"/>
            <p:cNvSpPr/>
            <p:nvPr/>
          </p:nvSpPr>
          <p:spPr>
            <a:xfrm>
              <a:off x="2601720" y="16754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307" name="Freeform 44"/>
            <p:cNvSpPr/>
            <p:nvPr/>
          </p:nvSpPr>
          <p:spPr>
            <a:xfrm>
              <a:off x="275328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08" name="Freeform 45"/>
            <p:cNvSpPr/>
            <p:nvPr/>
          </p:nvSpPr>
          <p:spPr>
            <a:xfrm>
              <a:off x="2819520" y="167580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309" name="Freeform 46"/>
            <p:cNvSpPr/>
            <p:nvPr/>
          </p:nvSpPr>
          <p:spPr>
            <a:xfrm>
              <a:off x="2958120" y="166248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310" name="Freeform 47"/>
            <p:cNvSpPr/>
            <p:nvPr/>
          </p:nvSpPr>
          <p:spPr>
            <a:xfrm>
              <a:off x="3044520" y="17852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11" name="Freeform 48"/>
            <p:cNvSpPr/>
            <p:nvPr/>
          </p:nvSpPr>
          <p:spPr>
            <a:xfrm>
              <a:off x="312444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12" name="Freeform 49"/>
            <p:cNvSpPr/>
            <p:nvPr/>
          </p:nvSpPr>
          <p:spPr>
            <a:xfrm>
              <a:off x="3157560" y="16754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313" name="Freeform 50"/>
            <p:cNvSpPr/>
            <p:nvPr/>
          </p:nvSpPr>
          <p:spPr>
            <a:xfrm>
              <a:off x="3269160" y="16765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14" name="Freeform 51"/>
            <p:cNvSpPr/>
            <p:nvPr/>
          </p:nvSpPr>
          <p:spPr>
            <a:xfrm>
              <a:off x="340632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15" name="Freeform 52"/>
            <p:cNvSpPr/>
            <p:nvPr/>
          </p:nvSpPr>
          <p:spPr>
            <a:xfrm>
              <a:off x="3488760" y="1735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16" name="Freeform 53"/>
            <p:cNvSpPr/>
            <p:nvPr/>
          </p:nvSpPr>
          <p:spPr>
            <a:xfrm>
              <a:off x="367596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17" name="Freeform 54"/>
            <p:cNvSpPr/>
            <p:nvPr/>
          </p:nvSpPr>
          <p:spPr>
            <a:xfrm>
              <a:off x="3711600" y="167112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318" name="Freeform 55"/>
            <p:cNvSpPr/>
            <p:nvPr/>
          </p:nvSpPr>
          <p:spPr>
            <a:xfrm>
              <a:off x="383508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19" name="Freeform 56"/>
            <p:cNvSpPr/>
            <p:nvPr/>
          </p:nvSpPr>
          <p:spPr>
            <a:xfrm>
              <a:off x="3913200" y="17478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20" name="Freeform 57"/>
            <p:cNvSpPr/>
            <p:nvPr/>
          </p:nvSpPr>
          <p:spPr>
            <a:xfrm>
              <a:off x="400248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21" name="Freeform 58"/>
            <p:cNvSpPr/>
            <p:nvPr/>
          </p:nvSpPr>
          <p:spPr>
            <a:xfrm>
              <a:off x="4033440" y="167652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22" name="Freeform 59"/>
            <p:cNvSpPr/>
            <p:nvPr/>
          </p:nvSpPr>
          <p:spPr>
            <a:xfrm>
              <a:off x="4170240" y="166248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23" name="Freeform 60"/>
            <p:cNvSpPr/>
            <p:nvPr/>
          </p:nvSpPr>
          <p:spPr>
            <a:xfrm>
              <a:off x="4211280" y="17852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24" name="Freeform 61"/>
            <p:cNvSpPr/>
            <p:nvPr/>
          </p:nvSpPr>
          <p:spPr>
            <a:xfrm>
              <a:off x="654840" y="2059200"/>
              <a:ext cx="67320" cy="127800"/>
            </a:xfrm>
            <a:custGeom>
              <a:avLst/>
              <a:gdLst/>
              <a:ahLst/>
              <a:rect l="0" t="0" r="r" b="b"/>
              <a:pathLst>
                <a:path w="187" h="355">
                  <a:moveTo>
                    <a:pt x="36" y="313"/>
                  </a:moveTo>
                  <a:lnTo>
                    <a:pt x="86" y="257"/>
                  </a:lnTo>
                  <a:cubicBezTo>
                    <a:pt x="159" y="184"/>
                    <a:pt x="186" y="156"/>
                    <a:pt x="186" y="103"/>
                  </a:cubicBezTo>
                  <a:cubicBezTo>
                    <a:pt x="186" y="42"/>
                    <a:pt x="145" y="0"/>
                    <a:pt x="88" y="0"/>
                  </a:cubicBezTo>
                  <a:cubicBezTo>
                    <a:pt x="35" y="0"/>
                    <a:pt x="0" y="49"/>
                    <a:pt x="0" y="96"/>
                  </a:cubicBezTo>
                  <a:cubicBezTo>
                    <a:pt x="0" y="125"/>
                    <a:pt x="23" y="125"/>
                    <a:pt x="24" y="125"/>
                  </a:cubicBezTo>
                  <a:cubicBezTo>
                    <a:pt x="33" y="125"/>
                    <a:pt x="49" y="119"/>
                    <a:pt x="49" y="97"/>
                  </a:cubicBezTo>
                  <a:cubicBezTo>
                    <a:pt x="49" y="84"/>
                    <a:pt x="40" y="70"/>
                    <a:pt x="24" y="70"/>
                  </a:cubicBezTo>
                  <a:cubicBezTo>
                    <a:pt x="20" y="70"/>
                    <a:pt x="20" y="70"/>
                    <a:pt x="18" y="71"/>
                  </a:cubicBezTo>
                  <a:cubicBezTo>
                    <a:pt x="29" y="36"/>
                    <a:pt x="54" y="17"/>
                    <a:pt x="82" y="17"/>
                  </a:cubicBezTo>
                  <a:cubicBezTo>
                    <a:pt x="124" y="17"/>
                    <a:pt x="144" y="59"/>
                    <a:pt x="144" y="103"/>
                  </a:cubicBezTo>
                  <a:cubicBezTo>
                    <a:pt x="144" y="146"/>
                    <a:pt x="121" y="188"/>
                    <a:pt x="95" y="220"/>
                  </a:cubicBezTo>
                  <a:lnTo>
                    <a:pt x="5" y="333"/>
                  </a:lnTo>
                  <a:cubicBezTo>
                    <a:pt x="0" y="339"/>
                    <a:pt x="0" y="340"/>
                    <a:pt x="0" y="354"/>
                  </a:cubicBezTo>
                  <a:lnTo>
                    <a:pt x="174" y="354"/>
                  </a:lnTo>
                  <a:lnTo>
                    <a:pt x="186" y="261"/>
                  </a:lnTo>
                  <a:lnTo>
                    <a:pt x="175" y="261"/>
                  </a:lnTo>
                  <a:cubicBezTo>
                    <a:pt x="173" y="277"/>
                    <a:pt x="169" y="301"/>
                    <a:pt x="165" y="308"/>
                  </a:cubicBezTo>
                  <a:cubicBezTo>
                    <a:pt x="161" y="313"/>
                    <a:pt x="130" y="313"/>
                    <a:pt x="121" y="313"/>
                  </a:cubicBezTo>
                  <a:lnTo>
                    <a:pt x="36" y="313"/>
                  </a:lnTo>
                </a:path>
              </a:pathLst>
            </a:custGeom>
            <a:solidFill>
              <a:srgbClr val="000000"/>
            </a:solidFill>
            <a:ln w="15840">
              <a:noFill/>
            </a:ln>
          </p:spPr>
        </p:sp>
        <p:sp>
          <p:nvSpPr>
            <p:cNvPr id="3325" name="Freeform 62"/>
            <p:cNvSpPr/>
            <p:nvPr/>
          </p:nvSpPr>
          <p:spPr>
            <a:xfrm>
              <a:off x="744480" y="21657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26" name="Freeform 63"/>
            <p:cNvSpPr/>
            <p:nvPr/>
          </p:nvSpPr>
          <p:spPr>
            <a:xfrm>
              <a:off x="866880" y="205560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327" name="Freeform 64"/>
            <p:cNvSpPr/>
            <p:nvPr/>
          </p:nvSpPr>
          <p:spPr>
            <a:xfrm>
              <a:off x="978840" y="205704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28" name="Freeform 65"/>
            <p:cNvSpPr/>
            <p:nvPr/>
          </p:nvSpPr>
          <p:spPr>
            <a:xfrm>
              <a:off x="1152000" y="2116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29" name="Freeform 66"/>
            <p:cNvSpPr/>
            <p:nvPr/>
          </p:nvSpPr>
          <p:spPr>
            <a:xfrm>
              <a:off x="1331280" y="2043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330" name="Freeform 67"/>
            <p:cNvSpPr/>
            <p:nvPr/>
          </p:nvSpPr>
          <p:spPr>
            <a:xfrm>
              <a:off x="1409040" y="2049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331" name="Freeform 68"/>
            <p:cNvSpPr/>
            <p:nvPr/>
          </p:nvSpPr>
          <p:spPr>
            <a:xfrm>
              <a:off x="158436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332" name="Freeform 69"/>
            <p:cNvSpPr/>
            <p:nvPr/>
          </p:nvSpPr>
          <p:spPr>
            <a:xfrm>
              <a:off x="1796040" y="205560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333" name="Freeform 70"/>
            <p:cNvSpPr/>
            <p:nvPr/>
          </p:nvSpPr>
          <p:spPr>
            <a:xfrm>
              <a:off x="1946880" y="216576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34" name="Freeform 71"/>
            <p:cNvSpPr/>
            <p:nvPr/>
          </p:nvSpPr>
          <p:spPr>
            <a:xfrm>
              <a:off x="2012760" y="2049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335" name="Freeform 72"/>
            <p:cNvSpPr/>
            <p:nvPr/>
          </p:nvSpPr>
          <p:spPr>
            <a:xfrm>
              <a:off x="218844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336" name="Freeform 73"/>
            <p:cNvSpPr/>
            <p:nvPr/>
          </p:nvSpPr>
          <p:spPr>
            <a:xfrm>
              <a:off x="2399760" y="2056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337" name="Freeform 74"/>
            <p:cNvSpPr/>
            <p:nvPr/>
          </p:nvSpPr>
          <p:spPr>
            <a:xfrm>
              <a:off x="2541240" y="216576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38" name="Freeform 75"/>
            <p:cNvSpPr/>
            <p:nvPr/>
          </p:nvSpPr>
          <p:spPr>
            <a:xfrm>
              <a:off x="2608200" y="205560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5" y="179"/>
                    <a:pt x="265" y="219"/>
                    <a:pt x="265" y="242"/>
                  </a:cubicBezTo>
                  <a:cubicBezTo>
                    <a:pt x="265" y="295"/>
                    <a:pt x="224" y="345"/>
                    <a:pt x="168" y="345"/>
                  </a:cubicBezTo>
                  <a:lnTo>
                    <a:pt x="105" y="345"/>
                  </a:lnTo>
                </a:path>
              </a:pathLst>
            </a:custGeom>
            <a:solidFill>
              <a:srgbClr val="000000"/>
            </a:solidFill>
            <a:ln w="15840">
              <a:noFill/>
            </a:ln>
          </p:spPr>
        </p:sp>
        <p:sp>
          <p:nvSpPr>
            <p:cNvPr id="3339" name="Freeform 76"/>
            <p:cNvSpPr/>
            <p:nvPr/>
          </p:nvSpPr>
          <p:spPr>
            <a:xfrm>
              <a:off x="2792520" y="2106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340" name="Freeform 77"/>
            <p:cNvSpPr/>
            <p:nvPr/>
          </p:nvSpPr>
          <p:spPr>
            <a:xfrm>
              <a:off x="3003480" y="2056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341" name="Freeform 78"/>
            <p:cNvSpPr/>
            <p:nvPr/>
          </p:nvSpPr>
          <p:spPr>
            <a:xfrm>
              <a:off x="3142440" y="2043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342" name="Freeform 79"/>
            <p:cNvSpPr/>
            <p:nvPr/>
          </p:nvSpPr>
          <p:spPr>
            <a:xfrm>
              <a:off x="3228480" y="21657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43" name="Freeform 80"/>
            <p:cNvSpPr/>
            <p:nvPr/>
          </p:nvSpPr>
          <p:spPr>
            <a:xfrm>
              <a:off x="86688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344" name="Freeform 81"/>
            <p:cNvSpPr/>
            <p:nvPr/>
          </p:nvSpPr>
          <p:spPr>
            <a:xfrm>
              <a:off x="97884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45" name="Freeform 82"/>
            <p:cNvSpPr/>
            <p:nvPr/>
          </p:nvSpPr>
          <p:spPr>
            <a:xfrm>
              <a:off x="1081440" y="2349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346" name="Freeform 83"/>
            <p:cNvSpPr/>
            <p:nvPr/>
          </p:nvSpPr>
          <p:spPr>
            <a:xfrm>
              <a:off x="122544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47" name="Freeform 84"/>
            <p:cNvSpPr/>
            <p:nvPr/>
          </p:nvSpPr>
          <p:spPr>
            <a:xfrm>
              <a:off x="1405080" y="227160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3348" name="Freeform 85"/>
            <p:cNvSpPr/>
            <p:nvPr/>
          </p:nvSpPr>
          <p:spPr>
            <a:xfrm>
              <a:off x="1482480" y="227808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349" name="Freeform 86"/>
            <p:cNvSpPr/>
            <p:nvPr/>
          </p:nvSpPr>
          <p:spPr>
            <a:xfrm>
              <a:off x="161676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50" name="Freeform 87"/>
            <p:cNvSpPr/>
            <p:nvPr/>
          </p:nvSpPr>
          <p:spPr>
            <a:xfrm>
              <a:off x="1683720" y="2283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4"/>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3351" name="Freeform 88"/>
            <p:cNvSpPr/>
            <p:nvPr/>
          </p:nvSpPr>
          <p:spPr>
            <a:xfrm>
              <a:off x="1824480" y="227160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352" name="Freeform 89"/>
            <p:cNvSpPr/>
            <p:nvPr/>
          </p:nvSpPr>
          <p:spPr>
            <a:xfrm>
              <a:off x="191016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53" name="Freeform 90"/>
            <p:cNvSpPr/>
            <p:nvPr/>
          </p:nvSpPr>
          <p:spPr>
            <a:xfrm>
              <a:off x="197712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354" name="Freeform 91"/>
            <p:cNvSpPr/>
            <p:nvPr/>
          </p:nvSpPr>
          <p:spPr>
            <a:xfrm>
              <a:off x="2088360" y="22852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55" name="Freeform 92"/>
            <p:cNvSpPr/>
            <p:nvPr/>
          </p:nvSpPr>
          <p:spPr>
            <a:xfrm>
              <a:off x="2187720" y="23529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356" name="Freeform 93"/>
            <p:cNvSpPr/>
            <p:nvPr/>
          </p:nvSpPr>
          <p:spPr>
            <a:xfrm>
              <a:off x="234396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57" name="Freeform 94"/>
            <p:cNvSpPr/>
            <p:nvPr/>
          </p:nvSpPr>
          <p:spPr>
            <a:xfrm>
              <a:off x="2523600" y="227160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358" name="Freeform 95"/>
            <p:cNvSpPr/>
            <p:nvPr/>
          </p:nvSpPr>
          <p:spPr>
            <a:xfrm>
              <a:off x="2601720" y="228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4"/>
                    <a:pt x="90" y="344"/>
                    <a:pt x="90" y="340"/>
                  </a:cubicBezTo>
                  <a:cubicBezTo>
                    <a:pt x="90" y="338"/>
                    <a:pt x="90" y="337"/>
                    <a:pt x="92" y="327"/>
                  </a:cubicBezTo>
                  <a:lnTo>
                    <a:pt x="157" y="36"/>
                  </a:lnTo>
                </a:path>
              </a:pathLst>
            </a:custGeom>
            <a:solidFill>
              <a:srgbClr val="000000"/>
            </a:solidFill>
            <a:ln w="15840">
              <a:noFill/>
            </a:ln>
          </p:spPr>
        </p:sp>
        <p:sp>
          <p:nvSpPr>
            <p:cNvPr id="3359" name="Freeform 96"/>
            <p:cNvSpPr/>
            <p:nvPr/>
          </p:nvSpPr>
          <p:spPr>
            <a:xfrm>
              <a:off x="275328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60" name="Freeform 97"/>
            <p:cNvSpPr/>
            <p:nvPr/>
          </p:nvSpPr>
          <p:spPr>
            <a:xfrm>
              <a:off x="2819520" y="228492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2"/>
                  </a:cubicBezTo>
                  <a:lnTo>
                    <a:pt x="247" y="108"/>
                  </a:lnTo>
                  <a:cubicBezTo>
                    <a:pt x="247" y="106"/>
                    <a:pt x="245" y="102"/>
                    <a:pt x="240" y="102"/>
                  </a:cubicBezTo>
                  <a:cubicBezTo>
                    <a:pt x="236" y="102"/>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361" name="Freeform 98"/>
            <p:cNvSpPr/>
            <p:nvPr/>
          </p:nvSpPr>
          <p:spPr>
            <a:xfrm>
              <a:off x="2958120" y="227160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362" name="Freeform 99"/>
            <p:cNvSpPr/>
            <p:nvPr/>
          </p:nvSpPr>
          <p:spPr>
            <a:xfrm>
              <a:off x="309240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363" name="Freeform 100"/>
            <p:cNvSpPr/>
            <p:nvPr/>
          </p:nvSpPr>
          <p:spPr>
            <a:xfrm>
              <a:off x="320400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64" name="Freeform 101"/>
            <p:cNvSpPr/>
            <p:nvPr/>
          </p:nvSpPr>
          <p:spPr>
            <a:xfrm>
              <a:off x="3306960" y="2349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7"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365" name="Freeform 102"/>
            <p:cNvSpPr/>
            <p:nvPr/>
          </p:nvSpPr>
          <p:spPr>
            <a:xfrm>
              <a:off x="345096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66" name="Freeform 103"/>
            <p:cNvSpPr/>
            <p:nvPr/>
          </p:nvSpPr>
          <p:spPr>
            <a:xfrm>
              <a:off x="3627000" y="22802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59"/>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367" name="Freeform 104"/>
            <p:cNvSpPr/>
            <p:nvPr/>
          </p:nvSpPr>
          <p:spPr>
            <a:xfrm>
              <a:off x="3793320" y="2329200"/>
              <a:ext cx="76320" cy="88200"/>
            </a:xfrm>
            <a:custGeom>
              <a:avLst/>
              <a:gdLst/>
              <a:ahLst/>
              <a:rect l="0" t="0" r="r" b="b"/>
              <a:pathLst>
                <a:path w="212" h="245">
                  <a:moveTo>
                    <a:pt x="136" y="197"/>
                  </a:moveTo>
                  <a:cubicBezTo>
                    <a:pt x="138" y="219"/>
                    <a:pt x="150" y="241"/>
                    <a:pt x="173" y="241"/>
                  </a:cubicBezTo>
                  <a:cubicBezTo>
                    <a:pt x="182" y="241"/>
                    <a:pt x="211" y="233"/>
                    <a:pt x="211" y="191"/>
                  </a:cubicBezTo>
                  <a:lnTo>
                    <a:pt x="211" y="161"/>
                  </a:lnTo>
                  <a:lnTo>
                    <a:pt x="199" y="161"/>
                  </a:lnTo>
                  <a:lnTo>
                    <a:pt x="199" y="191"/>
                  </a:lnTo>
                  <a:cubicBezTo>
                    <a:pt x="199" y="221"/>
                    <a:pt x="187" y="225"/>
                    <a:pt x="182" y="225"/>
                  </a:cubicBezTo>
                  <a:cubicBezTo>
                    <a:pt x="167" y="225"/>
                    <a:pt x="165" y="201"/>
                    <a:pt x="165" y="199"/>
                  </a:cubicBezTo>
                  <a:lnTo>
                    <a:pt x="165" y="91"/>
                  </a:lnTo>
                  <a:cubicBezTo>
                    <a:pt x="165" y="70"/>
                    <a:pt x="165" y="49"/>
                    <a:pt x="148" y="29"/>
                  </a:cubicBezTo>
                  <a:cubicBezTo>
                    <a:pt x="130" y="8"/>
                    <a:pt x="107" y="0"/>
                    <a:pt x="84" y="0"/>
                  </a:cubicBezTo>
                  <a:cubicBezTo>
                    <a:pt x="46" y="0"/>
                    <a:pt x="14" y="25"/>
                    <a:pt x="14" y="60"/>
                  </a:cubicBezTo>
                  <a:cubicBezTo>
                    <a:pt x="14" y="76"/>
                    <a:pt x="23" y="85"/>
                    <a:pt x="35" y="85"/>
                  </a:cubicBezTo>
                  <a:cubicBezTo>
                    <a:pt x="48" y="85"/>
                    <a:pt x="56" y="75"/>
                    <a:pt x="56" y="60"/>
                  </a:cubicBezTo>
                  <a:cubicBezTo>
                    <a:pt x="56" y="54"/>
                    <a:pt x="54" y="36"/>
                    <a:pt x="33" y="36"/>
                  </a:cubicBezTo>
                  <a:cubicBezTo>
                    <a:pt x="46" y="18"/>
                    <a:pt x="68" y="12"/>
                    <a:pt x="84" y="12"/>
                  </a:cubicBezTo>
                  <a:cubicBezTo>
                    <a:pt x="106" y="12"/>
                    <a:pt x="132" y="32"/>
                    <a:pt x="132" y="79"/>
                  </a:cubicBezTo>
                  <a:lnTo>
                    <a:pt x="132" y="100"/>
                  </a:lnTo>
                  <a:cubicBezTo>
                    <a:pt x="109" y="101"/>
                    <a:pt x="76" y="102"/>
                    <a:pt x="47" y="118"/>
                  </a:cubicBezTo>
                  <a:cubicBezTo>
                    <a:pt x="12" y="136"/>
                    <a:pt x="0" y="164"/>
                    <a:pt x="0" y="188"/>
                  </a:cubicBezTo>
                  <a:cubicBezTo>
                    <a:pt x="0" y="231"/>
                    <a:pt x="46" y="244"/>
                    <a:pt x="75" y="244"/>
                  </a:cubicBezTo>
                  <a:cubicBezTo>
                    <a:pt x="106" y="244"/>
                    <a:pt x="127" y="223"/>
                    <a:pt x="136" y="197"/>
                  </a:cubicBezTo>
                  <a:moveTo>
                    <a:pt x="132" y="111"/>
                  </a:moveTo>
                  <a:lnTo>
                    <a:pt x="132" y="164"/>
                  </a:lnTo>
                  <a:cubicBezTo>
                    <a:pt x="132" y="214"/>
                    <a:pt x="100" y="232"/>
                    <a:pt x="78" y="232"/>
                  </a:cubicBezTo>
                  <a:cubicBezTo>
                    <a:pt x="55" y="232"/>
                    <a:pt x="36" y="213"/>
                    <a:pt x="36" y="186"/>
                  </a:cubicBezTo>
                  <a:cubicBezTo>
                    <a:pt x="36" y="158"/>
                    <a:pt x="56" y="113"/>
                    <a:pt x="132" y="111"/>
                  </a:cubicBezTo>
                </a:path>
              </a:pathLst>
            </a:custGeom>
            <a:solidFill>
              <a:srgbClr val="000000"/>
            </a:solidFill>
            <a:ln w="15840">
              <a:noFill/>
            </a:ln>
          </p:spPr>
        </p:sp>
        <p:sp>
          <p:nvSpPr>
            <p:cNvPr id="3368" name="Freeform 105"/>
            <p:cNvSpPr/>
            <p:nvPr/>
          </p:nvSpPr>
          <p:spPr>
            <a:xfrm>
              <a:off x="3875760" y="2329920"/>
              <a:ext cx="84960" cy="84960"/>
            </a:xfrm>
            <a:custGeom>
              <a:avLst/>
              <a:gdLst/>
              <a:ahLst/>
              <a:rect l="0" t="0" r="r" b="b"/>
              <a:pathLst>
                <a:path w="236" h="236">
                  <a:moveTo>
                    <a:pt x="36" y="52"/>
                  </a:moveTo>
                  <a:lnTo>
                    <a:pt x="36" y="195"/>
                  </a:lnTo>
                  <a:cubicBezTo>
                    <a:pt x="36" y="218"/>
                    <a:pt x="32" y="218"/>
                    <a:pt x="0" y="218"/>
                  </a:cubicBezTo>
                  <a:lnTo>
                    <a:pt x="0" y="235"/>
                  </a:lnTo>
                  <a:cubicBezTo>
                    <a:pt x="16" y="235"/>
                    <a:pt x="40" y="233"/>
                    <a:pt x="53" y="233"/>
                  </a:cubicBezTo>
                  <a:cubicBezTo>
                    <a:pt x="65" y="233"/>
                    <a:pt x="89" y="235"/>
                    <a:pt x="105" y="235"/>
                  </a:cubicBezTo>
                  <a:lnTo>
                    <a:pt x="105" y="218"/>
                  </a:lnTo>
                  <a:cubicBezTo>
                    <a:pt x="74" y="218"/>
                    <a:pt x="69" y="218"/>
                    <a:pt x="69" y="195"/>
                  </a:cubicBezTo>
                  <a:lnTo>
                    <a:pt x="69" y="96"/>
                  </a:lnTo>
                  <a:cubicBezTo>
                    <a:pt x="69" y="41"/>
                    <a:pt x="102" y="12"/>
                    <a:pt x="131" y="12"/>
                  </a:cubicBezTo>
                  <a:cubicBezTo>
                    <a:pt x="161" y="12"/>
                    <a:pt x="166" y="41"/>
                    <a:pt x="166" y="71"/>
                  </a:cubicBezTo>
                  <a:lnTo>
                    <a:pt x="166" y="195"/>
                  </a:lnTo>
                  <a:cubicBezTo>
                    <a:pt x="166" y="218"/>
                    <a:pt x="161" y="218"/>
                    <a:pt x="130" y="218"/>
                  </a:cubicBezTo>
                  <a:lnTo>
                    <a:pt x="130" y="235"/>
                  </a:lnTo>
                  <a:cubicBezTo>
                    <a:pt x="146" y="235"/>
                    <a:pt x="171" y="233"/>
                    <a:pt x="183" y="233"/>
                  </a:cubicBezTo>
                  <a:cubicBezTo>
                    <a:pt x="195" y="233"/>
                    <a:pt x="219" y="235"/>
                    <a:pt x="235" y="235"/>
                  </a:cubicBezTo>
                  <a:lnTo>
                    <a:pt x="235" y="218"/>
                  </a:lnTo>
                  <a:cubicBezTo>
                    <a:pt x="211" y="218"/>
                    <a:pt x="199" y="218"/>
                    <a:pt x="199" y="202"/>
                  </a:cubicBezTo>
                  <a:lnTo>
                    <a:pt x="199" y="101"/>
                  </a:lnTo>
                  <a:cubicBezTo>
                    <a:pt x="199" y="55"/>
                    <a:pt x="199" y="38"/>
                    <a:pt x="184" y="19"/>
                  </a:cubicBezTo>
                  <a:cubicBezTo>
                    <a:pt x="178" y="11"/>
                    <a:pt x="162" y="0"/>
                    <a:pt x="136" y="0"/>
                  </a:cubicBezTo>
                  <a:cubicBezTo>
                    <a:pt x="101" y="0"/>
                    <a:pt x="79" y="23"/>
                    <a:pt x="66" y="55"/>
                  </a:cubicBezTo>
                  <a:lnTo>
                    <a:pt x="66" y="0"/>
                  </a:lnTo>
                  <a:lnTo>
                    <a:pt x="0" y="6"/>
                  </a:lnTo>
                  <a:lnTo>
                    <a:pt x="0" y="23"/>
                  </a:lnTo>
                  <a:cubicBezTo>
                    <a:pt x="33" y="23"/>
                    <a:pt x="36" y="26"/>
                    <a:pt x="36" y="52"/>
                  </a:cubicBezTo>
                </a:path>
              </a:pathLst>
            </a:custGeom>
            <a:solidFill>
              <a:srgbClr val="000000"/>
            </a:solidFill>
            <a:ln w="15840">
              <a:noFill/>
            </a:ln>
          </p:spPr>
        </p:sp>
        <p:sp>
          <p:nvSpPr>
            <p:cNvPr id="3369" name="Freeform 106"/>
            <p:cNvSpPr/>
            <p:nvPr/>
          </p:nvSpPr>
          <p:spPr>
            <a:xfrm>
              <a:off x="3969360" y="2282400"/>
              <a:ext cx="83520" cy="135000"/>
            </a:xfrm>
            <a:custGeom>
              <a:avLst/>
              <a:gdLst/>
              <a:ahLst/>
              <a:rect l="0" t="0" r="r" b="b"/>
              <a:pathLst>
                <a:path w="232" h="375">
                  <a:moveTo>
                    <a:pt x="162" y="339"/>
                  </a:moveTo>
                  <a:lnTo>
                    <a:pt x="162" y="374"/>
                  </a:lnTo>
                  <a:lnTo>
                    <a:pt x="231" y="368"/>
                  </a:lnTo>
                  <a:lnTo>
                    <a:pt x="231" y="351"/>
                  </a:lnTo>
                  <a:cubicBezTo>
                    <a:pt x="198" y="351"/>
                    <a:pt x="194" y="348"/>
                    <a:pt x="194" y="322"/>
                  </a:cubicBezTo>
                  <a:lnTo>
                    <a:pt x="194" y="0"/>
                  </a:lnTo>
                  <a:lnTo>
                    <a:pt x="127" y="6"/>
                  </a:lnTo>
                  <a:lnTo>
                    <a:pt x="127" y="23"/>
                  </a:lnTo>
                  <a:cubicBezTo>
                    <a:pt x="160" y="23"/>
                    <a:pt x="163" y="26"/>
                    <a:pt x="163" y="52"/>
                  </a:cubicBezTo>
                  <a:lnTo>
                    <a:pt x="163" y="166"/>
                  </a:lnTo>
                  <a:cubicBezTo>
                    <a:pt x="149" y="148"/>
                    <a:pt x="129" y="134"/>
                    <a:pt x="104" y="134"/>
                  </a:cubicBezTo>
                  <a:cubicBezTo>
                    <a:pt x="49" y="134"/>
                    <a:pt x="0" y="185"/>
                    <a:pt x="0" y="254"/>
                  </a:cubicBezTo>
                  <a:cubicBezTo>
                    <a:pt x="0" y="321"/>
                    <a:pt x="46" y="374"/>
                    <a:pt x="100" y="374"/>
                  </a:cubicBezTo>
                  <a:cubicBezTo>
                    <a:pt x="129" y="374"/>
                    <a:pt x="150" y="356"/>
                    <a:pt x="162" y="339"/>
                  </a:cubicBezTo>
                  <a:moveTo>
                    <a:pt x="162" y="197"/>
                  </a:moveTo>
                  <a:lnTo>
                    <a:pt x="162" y="306"/>
                  </a:lnTo>
                  <a:cubicBezTo>
                    <a:pt x="162" y="315"/>
                    <a:pt x="162" y="316"/>
                    <a:pt x="157" y="325"/>
                  </a:cubicBezTo>
                  <a:cubicBezTo>
                    <a:pt x="143" y="350"/>
                    <a:pt x="122" y="362"/>
                    <a:pt x="102" y="362"/>
                  </a:cubicBezTo>
                  <a:cubicBezTo>
                    <a:pt x="81" y="362"/>
                    <a:pt x="64" y="349"/>
                    <a:pt x="52" y="328"/>
                  </a:cubicBezTo>
                  <a:cubicBezTo>
                    <a:pt x="40" y="307"/>
                    <a:pt x="39" y="277"/>
                    <a:pt x="39" y="255"/>
                  </a:cubicBezTo>
                  <a:cubicBezTo>
                    <a:pt x="39" y="235"/>
                    <a:pt x="40" y="203"/>
                    <a:pt x="53" y="179"/>
                  </a:cubicBezTo>
                  <a:cubicBezTo>
                    <a:pt x="64" y="162"/>
                    <a:pt x="81" y="146"/>
                    <a:pt x="106" y="146"/>
                  </a:cubicBezTo>
                  <a:cubicBezTo>
                    <a:pt x="123" y="146"/>
                    <a:pt x="142" y="153"/>
                    <a:pt x="157" y="177"/>
                  </a:cubicBezTo>
                  <a:cubicBezTo>
                    <a:pt x="162" y="186"/>
                    <a:pt x="162" y="188"/>
                    <a:pt x="162" y="197"/>
                  </a:cubicBezTo>
                </a:path>
              </a:pathLst>
            </a:custGeom>
            <a:solidFill>
              <a:srgbClr val="000000"/>
            </a:solidFill>
            <a:ln w="15840">
              <a:noFill/>
            </a:ln>
          </p:spPr>
        </p:sp>
        <p:sp>
          <p:nvSpPr>
            <p:cNvPr id="3370" name="Freeform 107"/>
            <p:cNvSpPr/>
            <p:nvPr/>
          </p:nvSpPr>
          <p:spPr>
            <a:xfrm>
              <a:off x="411876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371" name="Freeform 108"/>
            <p:cNvSpPr/>
            <p:nvPr/>
          </p:nvSpPr>
          <p:spPr>
            <a:xfrm>
              <a:off x="423036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72" name="Freeform 109"/>
            <p:cNvSpPr/>
            <p:nvPr/>
          </p:nvSpPr>
          <p:spPr>
            <a:xfrm>
              <a:off x="4329360" y="23529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373" name="Freeform 110"/>
            <p:cNvSpPr/>
            <p:nvPr/>
          </p:nvSpPr>
          <p:spPr>
            <a:xfrm>
              <a:off x="4485600" y="23443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74" name="Freeform 111"/>
            <p:cNvSpPr/>
            <p:nvPr/>
          </p:nvSpPr>
          <p:spPr>
            <a:xfrm>
              <a:off x="4657320" y="22852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75" name="Freeform 112"/>
            <p:cNvSpPr/>
            <p:nvPr/>
          </p:nvSpPr>
          <p:spPr>
            <a:xfrm>
              <a:off x="4779720" y="23940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376" name="Freeform 113"/>
            <p:cNvSpPr/>
            <p:nvPr/>
          </p:nvSpPr>
          <p:spPr>
            <a:xfrm>
              <a:off x="485928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77" name="Freeform 114"/>
            <p:cNvSpPr/>
            <p:nvPr/>
          </p:nvSpPr>
          <p:spPr>
            <a:xfrm>
              <a:off x="4892400" y="228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378" name="Freeform 115"/>
            <p:cNvSpPr/>
            <p:nvPr/>
          </p:nvSpPr>
          <p:spPr>
            <a:xfrm>
              <a:off x="500436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79" name="Freeform 116"/>
            <p:cNvSpPr/>
            <p:nvPr/>
          </p:nvSpPr>
          <p:spPr>
            <a:xfrm>
              <a:off x="514116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80" name="Freeform 117"/>
            <p:cNvSpPr/>
            <p:nvPr/>
          </p:nvSpPr>
          <p:spPr>
            <a:xfrm>
              <a:off x="5227920" y="2311200"/>
              <a:ext cx="102960" cy="111240"/>
            </a:xfrm>
            <a:custGeom>
              <a:avLst/>
              <a:gdLst/>
              <a:ahLst/>
              <a:rect l="0" t="0" r="r" b="b"/>
              <a:pathLst>
                <a:path w="286" h="309">
                  <a:moveTo>
                    <a:pt x="276" y="23"/>
                  </a:moveTo>
                  <a:cubicBezTo>
                    <a:pt x="282" y="19"/>
                    <a:pt x="285" y="17"/>
                    <a:pt x="285" y="11"/>
                  </a:cubicBezTo>
                  <a:cubicBezTo>
                    <a:pt x="285" y="5"/>
                    <a:pt x="281" y="0"/>
                    <a:pt x="276" y="0"/>
                  </a:cubicBezTo>
                  <a:cubicBezTo>
                    <a:pt x="274" y="0"/>
                    <a:pt x="273" y="0"/>
                    <a:pt x="268" y="4"/>
                  </a:cubicBezTo>
                  <a:lnTo>
                    <a:pt x="8" y="142"/>
                  </a:lnTo>
                  <a:cubicBezTo>
                    <a:pt x="3" y="144"/>
                    <a:pt x="0" y="148"/>
                    <a:pt x="0" y="154"/>
                  </a:cubicBezTo>
                  <a:cubicBezTo>
                    <a:pt x="0" y="160"/>
                    <a:pt x="3" y="162"/>
                    <a:pt x="8" y="166"/>
                  </a:cubicBezTo>
                  <a:lnTo>
                    <a:pt x="268" y="304"/>
                  </a:lnTo>
                  <a:cubicBezTo>
                    <a:pt x="273" y="308"/>
                    <a:pt x="274" y="308"/>
                    <a:pt x="276" y="308"/>
                  </a:cubicBezTo>
                  <a:cubicBezTo>
                    <a:pt x="281" y="308"/>
                    <a:pt x="285" y="303"/>
                    <a:pt x="285" y="297"/>
                  </a:cubicBezTo>
                  <a:cubicBezTo>
                    <a:pt x="285" y="291"/>
                    <a:pt x="282" y="289"/>
                    <a:pt x="276" y="285"/>
                  </a:cubicBezTo>
                  <a:lnTo>
                    <a:pt x="32" y="154"/>
                  </a:lnTo>
                  <a:lnTo>
                    <a:pt x="276" y="23"/>
                  </a:lnTo>
                </a:path>
              </a:pathLst>
            </a:custGeom>
            <a:solidFill>
              <a:srgbClr val="000000"/>
            </a:solidFill>
            <a:ln w="15840">
              <a:noFill/>
            </a:ln>
          </p:spPr>
        </p:sp>
        <p:sp>
          <p:nvSpPr>
            <p:cNvPr id="3381" name="Freeform 118"/>
            <p:cNvSpPr/>
            <p:nvPr/>
          </p:nvSpPr>
          <p:spPr>
            <a:xfrm>
              <a:off x="541116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82" name="Freeform 119"/>
            <p:cNvSpPr/>
            <p:nvPr/>
          </p:nvSpPr>
          <p:spPr>
            <a:xfrm>
              <a:off x="5446080" y="22802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59"/>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2"/>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383" name="Freeform 120"/>
            <p:cNvSpPr/>
            <p:nvPr/>
          </p:nvSpPr>
          <p:spPr>
            <a:xfrm>
              <a:off x="556992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84" name="Freeform 121"/>
            <p:cNvSpPr/>
            <p:nvPr/>
          </p:nvSpPr>
          <p:spPr>
            <a:xfrm>
              <a:off x="5648400" y="23562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85" name="Freeform 122"/>
            <p:cNvSpPr/>
            <p:nvPr/>
          </p:nvSpPr>
          <p:spPr>
            <a:xfrm>
              <a:off x="573768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86" name="Freeform 123"/>
            <p:cNvSpPr/>
            <p:nvPr/>
          </p:nvSpPr>
          <p:spPr>
            <a:xfrm>
              <a:off x="5767920" y="22852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87" name="Freeform 124"/>
            <p:cNvSpPr/>
            <p:nvPr/>
          </p:nvSpPr>
          <p:spPr>
            <a:xfrm>
              <a:off x="5905440" y="227160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388" name="Freeform 125"/>
            <p:cNvSpPr/>
            <p:nvPr/>
          </p:nvSpPr>
          <p:spPr>
            <a:xfrm>
              <a:off x="5946120" y="23940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89" name="Freeform 126"/>
            <p:cNvSpPr/>
            <p:nvPr/>
          </p:nvSpPr>
          <p:spPr>
            <a:xfrm>
              <a:off x="653400" y="2668320"/>
              <a:ext cx="70200" cy="131760"/>
            </a:xfrm>
            <a:custGeom>
              <a:avLst/>
              <a:gdLst/>
              <a:ahLst/>
              <a:rect l="0" t="0" r="r" b="b"/>
              <a:pathLst>
                <a:path w="195" h="366">
                  <a:moveTo>
                    <a:pt x="117" y="166"/>
                  </a:moveTo>
                  <a:cubicBezTo>
                    <a:pt x="155" y="153"/>
                    <a:pt x="181" y="115"/>
                    <a:pt x="181" y="73"/>
                  </a:cubicBezTo>
                  <a:cubicBezTo>
                    <a:pt x="181" y="30"/>
                    <a:pt x="141" y="0"/>
                    <a:pt x="95" y="0"/>
                  </a:cubicBezTo>
                  <a:cubicBezTo>
                    <a:pt x="48" y="0"/>
                    <a:pt x="13" y="31"/>
                    <a:pt x="13" y="72"/>
                  </a:cubicBezTo>
                  <a:cubicBezTo>
                    <a:pt x="13" y="90"/>
                    <a:pt x="23" y="100"/>
                    <a:pt x="36" y="100"/>
                  </a:cubicBezTo>
                  <a:cubicBezTo>
                    <a:pt x="51" y="100"/>
                    <a:pt x="60" y="88"/>
                    <a:pt x="60" y="72"/>
                  </a:cubicBezTo>
                  <a:cubicBezTo>
                    <a:pt x="60" y="46"/>
                    <a:pt x="38" y="46"/>
                    <a:pt x="32" y="46"/>
                  </a:cubicBezTo>
                  <a:cubicBezTo>
                    <a:pt x="46" y="20"/>
                    <a:pt x="76" y="13"/>
                    <a:pt x="93" y="13"/>
                  </a:cubicBezTo>
                  <a:cubicBezTo>
                    <a:pt x="112" y="13"/>
                    <a:pt x="139" y="25"/>
                    <a:pt x="139" y="72"/>
                  </a:cubicBezTo>
                  <a:cubicBezTo>
                    <a:pt x="139" y="79"/>
                    <a:pt x="138" y="109"/>
                    <a:pt x="125" y="134"/>
                  </a:cubicBezTo>
                  <a:cubicBezTo>
                    <a:pt x="111" y="159"/>
                    <a:pt x="95" y="160"/>
                    <a:pt x="84" y="161"/>
                  </a:cubicBezTo>
                  <a:cubicBezTo>
                    <a:pt x="81" y="161"/>
                    <a:pt x="69" y="162"/>
                    <a:pt x="66" y="162"/>
                  </a:cubicBezTo>
                  <a:cubicBezTo>
                    <a:pt x="61" y="162"/>
                    <a:pt x="58" y="164"/>
                    <a:pt x="58" y="168"/>
                  </a:cubicBezTo>
                  <a:cubicBezTo>
                    <a:pt x="58" y="174"/>
                    <a:pt x="61" y="174"/>
                    <a:pt x="70" y="174"/>
                  </a:cubicBezTo>
                  <a:lnTo>
                    <a:pt x="90" y="174"/>
                  </a:lnTo>
                  <a:cubicBezTo>
                    <a:pt x="128" y="174"/>
                    <a:pt x="146" y="211"/>
                    <a:pt x="146" y="262"/>
                  </a:cubicBezTo>
                  <a:cubicBezTo>
                    <a:pt x="146" y="334"/>
                    <a:pt x="113" y="350"/>
                    <a:pt x="93" y="350"/>
                  </a:cubicBezTo>
                  <a:cubicBezTo>
                    <a:pt x="73" y="350"/>
                    <a:pt x="38" y="340"/>
                    <a:pt x="21" y="309"/>
                  </a:cubicBezTo>
                  <a:cubicBezTo>
                    <a:pt x="38" y="313"/>
                    <a:pt x="52" y="301"/>
                    <a:pt x="52" y="280"/>
                  </a:cubicBezTo>
                  <a:cubicBezTo>
                    <a:pt x="52" y="261"/>
                    <a:pt x="40" y="251"/>
                    <a:pt x="26" y="251"/>
                  </a:cubicBezTo>
                  <a:cubicBezTo>
                    <a:pt x="15" y="251"/>
                    <a:pt x="0" y="259"/>
                    <a:pt x="0" y="282"/>
                  </a:cubicBezTo>
                  <a:cubicBezTo>
                    <a:pt x="0" y="330"/>
                    <a:pt x="43" y="365"/>
                    <a:pt x="94" y="365"/>
                  </a:cubicBezTo>
                  <a:cubicBezTo>
                    <a:pt x="151" y="365"/>
                    <a:pt x="194" y="316"/>
                    <a:pt x="194" y="262"/>
                  </a:cubicBezTo>
                  <a:cubicBezTo>
                    <a:pt x="194" y="219"/>
                    <a:pt x="164" y="178"/>
                    <a:pt x="117" y="166"/>
                  </a:cubicBezTo>
                </a:path>
              </a:pathLst>
            </a:custGeom>
            <a:solidFill>
              <a:srgbClr val="000000"/>
            </a:solidFill>
            <a:ln w="15840">
              <a:noFill/>
            </a:ln>
          </p:spPr>
        </p:sp>
        <p:sp>
          <p:nvSpPr>
            <p:cNvPr id="3390" name="Freeform 127"/>
            <p:cNvSpPr/>
            <p:nvPr/>
          </p:nvSpPr>
          <p:spPr>
            <a:xfrm>
              <a:off x="744480" y="2774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391" name="Freeform 128"/>
            <p:cNvSpPr/>
            <p:nvPr/>
          </p:nvSpPr>
          <p:spPr>
            <a:xfrm>
              <a:off x="866880" y="266472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392" name="Freeform 129"/>
            <p:cNvSpPr/>
            <p:nvPr/>
          </p:nvSpPr>
          <p:spPr>
            <a:xfrm>
              <a:off x="978840" y="266616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393" name="Freeform 130"/>
            <p:cNvSpPr/>
            <p:nvPr/>
          </p:nvSpPr>
          <p:spPr>
            <a:xfrm>
              <a:off x="1152000" y="272484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394" name="Freeform 131"/>
            <p:cNvSpPr/>
            <p:nvPr/>
          </p:nvSpPr>
          <p:spPr>
            <a:xfrm>
              <a:off x="1331280" y="265212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395" name="Freeform 132"/>
            <p:cNvSpPr/>
            <p:nvPr/>
          </p:nvSpPr>
          <p:spPr>
            <a:xfrm>
              <a:off x="1409040" y="265860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3396" name="Freeform 133"/>
            <p:cNvSpPr/>
            <p:nvPr/>
          </p:nvSpPr>
          <p:spPr>
            <a:xfrm>
              <a:off x="1584360" y="271548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397" name="Freeform 134"/>
            <p:cNvSpPr/>
            <p:nvPr/>
          </p:nvSpPr>
          <p:spPr>
            <a:xfrm>
              <a:off x="1796040" y="266472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398" name="Freeform 135"/>
            <p:cNvSpPr/>
            <p:nvPr/>
          </p:nvSpPr>
          <p:spPr>
            <a:xfrm>
              <a:off x="1946880" y="2774880"/>
              <a:ext cx="20160" cy="57600"/>
            </a:xfrm>
            <a:custGeom>
              <a:avLst/>
              <a:gdLst/>
              <a:ahLst/>
              <a:rect l="0" t="0" r="r" b="b"/>
              <a:pathLst>
                <a:path w="56" h="160">
                  <a:moveTo>
                    <a:pt x="55" y="57"/>
                  </a:moveTo>
                  <a:cubicBezTo>
                    <a:pt x="55" y="20"/>
                    <a:pt x="43" y="0"/>
                    <a:pt x="25" y="0"/>
                  </a:cubicBezTo>
                  <a:cubicBezTo>
                    <a:pt x="10" y="0"/>
                    <a:pt x="0" y="13"/>
                    <a:pt x="0" y="29"/>
                  </a:cubicBezTo>
                  <a:cubicBezTo>
                    <a:pt x="0" y="42"/>
                    <a:pt x="10" y="57"/>
                    <a:pt x="25" y="57"/>
                  </a:cubicBezTo>
                  <a:cubicBezTo>
                    <a:pt x="31" y="57"/>
                    <a:pt x="37" y="54"/>
                    <a:pt x="41" y="49"/>
                  </a:cubicBezTo>
                  <a:cubicBezTo>
                    <a:pt x="43" y="48"/>
                    <a:pt x="43" y="48"/>
                    <a:pt x="44" y="48"/>
                  </a:cubicBezTo>
                  <a:cubicBezTo>
                    <a:pt x="44" y="48"/>
                    <a:pt x="46" y="48"/>
                    <a:pt x="46" y="57"/>
                  </a:cubicBezTo>
                  <a:cubicBezTo>
                    <a:pt x="46" y="95"/>
                    <a:pt x="29" y="128"/>
                    <a:pt x="13" y="144"/>
                  </a:cubicBezTo>
                  <a:cubicBezTo>
                    <a:pt x="7" y="150"/>
                    <a:pt x="7" y="152"/>
                    <a:pt x="7" y="154"/>
                  </a:cubicBezTo>
                  <a:cubicBezTo>
                    <a:pt x="7" y="158"/>
                    <a:pt x="10" y="159"/>
                    <a:pt x="13" y="159"/>
                  </a:cubicBezTo>
                  <a:cubicBezTo>
                    <a:pt x="18" y="159"/>
                    <a:pt x="55" y="118"/>
                    <a:pt x="55" y="57"/>
                  </a:cubicBezTo>
                </a:path>
              </a:pathLst>
            </a:custGeom>
            <a:solidFill>
              <a:srgbClr val="000000"/>
            </a:solidFill>
            <a:ln w="15840">
              <a:noFill/>
            </a:ln>
          </p:spPr>
        </p:sp>
        <p:sp>
          <p:nvSpPr>
            <p:cNvPr id="3399" name="Freeform 136"/>
            <p:cNvSpPr/>
            <p:nvPr/>
          </p:nvSpPr>
          <p:spPr>
            <a:xfrm>
              <a:off x="2014200" y="266472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3400" name="Freeform 137"/>
            <p:cNvSpPr/>
            <p:nvPr/>
          </p:nvSpPr>
          <p:spPr>
            <a:xfrm>
              <a:off x="2198160" y="271548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401" name="Freeform 138"/>
            <p:cNvSpPr/>
            <p:nvPr/>
          </p:nvSpPr>
          <p:spPr>
            <a:xfrm>
              <a:off x="2409480" y="26650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402" name="Freeform 139"/>
            <p:cNvSpPr/>
            <p:nvPr/>
          </p:nvSpPr>
          <p:spPr>
            <a:xfrm>
              <a:off x="2548800" y="265212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403" name="Freeform 140"/>
            <p:cNvSpPr/>
            <p:nvPr/>
          </p:nvSpPr>
          <p:spPr>
            <a:xfrm>
              <a:off x="2634480" y="2774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04" name="Freeform 141"/>
            <p:cNvSpPr/>
            <p:nvPr/>
          </p:nvSpPr>
          <p:spPr>
            <a:xfrm>
              <a:off x="86688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05" name="Freeform 142"/>
            <p:cNvSpPr/>
            <p:nvPr/>
          </p:nvSpPr>
          <p:spPr>
            <a:xfrm>
              <a:off x="97884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06" name="Freeform 143"/>
            <p:cNvSpPr/>
            <p:nvPr/>
          </p:nvSpPr>
          <p:spPr>
            <a:xfrm>
              <a:off x="1081440" y="2957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407" name="Freeform 144"/>
            <p:cNvSpPr/>
            <p:nvPr/>
          </p:nvSpPr>
          <p:spPr>
            <a:xfrm>
              <a:off x="122544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08" name="Freeform 145"/>
            <p:cNvSpPr/>
            <p:nvPr/>
          </p:nvSpPr>
          <p:spPr>
            <a:xfrm>
              <a:off x="1405080" y="2880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3"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7" y="269"/>
                    <a:pt x="43" y="265"/>
                  </a:cubicBezTo>
                  <a:cubicBezTo>
                    <a:pt x="82" y="253"/>
                    <a:pt x="99" y="229"/>
                    <a:pt x="99" y="197"/>
                  </a:cubicBezTo>
                  <a:lnTo>
                    <a:pt x="99" y="71"/>
                  </a:lnTo>
                </a:path>
              </a:pathLst>
            </a:custGeom>
            <a:solidFill>
              <a:srgbClr val="000000"/>
            </a:solidFill>
            <a:ln w="15840">
              <a:noFill/>
            </a:ln>
          </p:spPr>
        </p:sp>
        <p:sp>
          <p:nvSpPr>
            <p:cNvPr id="3409" name="Freeform 146"/>
            <p:cNvSpPr/>
            <p:nvPr/>
          </p:nvSpPr>
          <p:spPr>
            <a:xfrm>
              <a:off x="1482480" y="28868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2"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2"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3410" name="Freeform 147"/>
            <p:cNvSpPr/>
            <p:nvPr/>
          </p:nvSpPr>
          <p:spPr>
            <a:xfrm>
              <a:off x="161676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11" name="Freeform 148"/>
            <p:cNvSpPr/>
            <p:nvPr/>
          </p:nvSpPr>
          <p:spPr>
            <a:xfrm>
              <a:off x="1683720" y="289296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3412" name="Freeform 149"/>
            <p:cNvSpPr/>
            <p:nvPr/>
          </p:nvSpPr>
          <p:spPr>
            <a:xfrm>
              <a:off x="1824480" y="2880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413" name="Freeform 150"/>
            <p:cNvSpPr/>
            <p:nvPr/>
          </p:nvSpPr>
          <p:spPr>
            <a:xfrm>
              <a:off x="191016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14" name="Freeform 151"/>
            <p:cNvSpPr/>
            <p:nvPr/>
          </p:nvSpPr>
          <p:spPr>
            <a:xfrm>
              <a:off x="197712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15" name="Freeform 152"/>
            <p:cNvSpPr/>
            <p:nvPr/>
          </p:nvSpPr>
          <p:spPr>
            <a:xfrm>
              <a:off x="2088360" y="289440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16" name="Freeform 153"/>
            <p:cNvSpPr/>
            <p:nvPr/>
          </p:nvSpPr>
          <p:spPr>
            <a:xfrm>
              <a:off x="2187720" y="2961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29" y="85"/>
                  </a:cubicBezTo>
                  <a:cubicBezTo>
                    <a:pt x="234" y="85"/>
                    <a:pt x="235" y="82"/>
                    <a:pt x="235" y="76"/>
                  </a:cubicBezTo>
                  <a:lnTo>
                    <a:pt x="245" y="5"/>
                  </a:lnTo>
                  <a:cubicBezTo>
                    <a:pt x="245" y="0"/>
                    <a:pt x="240" y="0"/>
                    <a:pt x="234" y="0"/>
                  </a:cubicBezTo>
                  <a:lnTo>
                    <a:pt x="33"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4" y="251"/>
                    <a:pt x="144" y="243"/>
                  </a:cubicBezTo>
                  <a:cubicBezTo>
                    <a:pt x="144"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417" name="Freeform 154"/>
            <p:cNvSpPr/>
            <p:nvPr/>
          </p:nvSpPr>
          <p:spPr>
            <a:xfrm>
              <a:off x="234396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18" name="Freeform 155"/>
            <p:cNvSpPr/>
            <p:nvPr/>
          </p:nvSpPr>
          <p:spPr>
            <a:xfrm>
              <a:off x="2523600" y="28803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419" name="Freeform 156"/>
            <p:cNvSpPr/>
            <p:nvPr/>
          </p:nvSpPr>
          <p:spPr>
            <a:xfrm>
              <a:off x="2601720" y="289296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420" name="Freeform 157"/>
            <p:cNvSpPr/>
            <p:nvPr/>
          </p:nvSpPr>
          <p:spPr>
            <a:xfrm>
              <a:off x="275328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21" name="Freeform 158"/>
            <p:cNvSpPr/>
            <p:nvPr/>
          </p:nvSpPr>
          <p:spPr>
            <a:xfrm>
              <a:off x="2819520" y="28936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3" y="165"/>
                  </a:cubicBezTo>
                  <a:lnTo>
                    <a:pt x="129" y="165"/>
                  </a:lnTo>
                  <a:lnTo>
                    <a:pt x="158"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422" name="Freeform 159"/>
            <p:cNvSpPr/>
            <p:nvPr/>
          </p:nvSpPr>
          <p:spPr>
            <a:xfrm>
              <a:off x="2958120" y="28803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423" name="Freeform 160"/>
            <p:cNvSpPr/>
            <p:nvPr/>
          </p:nvSpPr>
          <p:spPr>
            <a:xfrm>
              <a:off x="309240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24" name="Freeform 161"/>
            <p:cNvSpPr/>
            <p:nvPr/>
          </p:nvSpPr>
          <p:spPr>
            <a:xfrm>
              <a:off x="320400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25" name="Freeform 162"/>
            <p:cNvSpPr/>
            <p:nvPr/>
          </p:nvSpPr>
          <p:spPr>
            <a:xfrm>
              <a:off x="3306960" y="2957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7"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426" name="Freeform 163"/>
            <p:cNvSpPr/>
            <p:nvPr/>
          </p:nvSpPr>
          <p:spPr>
            <a:xfrm>
              <a:off x="345096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27" name="Freeform 164"/>
            <p:cNvSpPr/>
            <p:nvPr/>
          </p:nvSpPr>
          <p:spPr>
            <a:xfrm>
              <a:off x="3627000" y="288900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428" name="Freeform 165"/>
            <p:cNvSpPr/>
            <p:nvPr/>
          </p:nvSpPr>
          <p:spPr>
            <a:xfrm>
              <a:off x="3793320" y="2937960"/>
              <a:ext cx="76320" cy="88200"/>
            </a:xfrm>
            <a:custGeom>
              <a:avLst/>
              <a:gdLst/>
              <a:ahLst/>
              <a:rect l="0" t="0" r="r" b="b"/>
              <a:pathLst>
                <a:path w="212" h="245">
                  <a:moveTo>
                    <a:pt x="136" y="197"/>
                  </a:moveTo>
                  <a:cubicBezTo>
                    <a:pt x="138" y="219"/>
                    <a:pt x="150" y="241"/>
                    <a:pt x="173" y="241"/>
                  </a:cubicBezTo>
                  <a:cubicBezTo>
                    <a:pt x="182" y="241"/>
                    <a:pt x="211" y="233"/>
                    <a:pt x="211" y="191"/>
                  </a:cubicBezTo>
                  <a:lnTo>
                    <a:pt x="211" y="161"/>
                  </a:lnTo>
                  <a:lnTo>
                    <a:pt x="199" y="161"/>
                  </a:lnTo>
                  <a:lnTo>
                    <a:pt x="199" y="191"/>
                  </a:lnTo>
                  <a:cubicBezTo>
                    <a:pt x="199" y="221"/>
                    <a:pt x="187" y="225"/>
                    <a:pt x="182" y="225"/>
                  </a:cubicBezTo>
                  <a:cubicBezTo>
                    <a:pt x="167" y="225"/>
                    <a:pt x="165" y="201"/>
                    <a:pt x="165" y="199"/>
                  </a:cubicBezTo>
                  <a:lnTo>
                    <a:pt x="165" y="91"/>
                  </a:lnTo>
                  <a:cubicBezTo>
                    <a:pt x="165" y="70"/>
                    <a:pt x="165" y="49"/>
                    <a:pt x="148" y="29"/>
                  </a:cubicBezTo>
                  <a:cubicBezTo>
                    <a:pt x="130" y="8"/>
                    <a:pt x="107" y="0"/>
                    <a:pt x="84" y="0"/>
                  </a:cubicBezTo>
                  <a:cubicBezTo>
                    <a:pt x="46" y="0"/>
                    <a:pt x="14" y="25"/>
                    <a:pt x="14" y="60"/>
                  </a:cubicBezTo>
                  <a:cubicBezTo>
                    <a:pt x="14" y="76"/>
                    <a:pt x="23" y="85"/>
                    <a:pt x="35" y="85"/>
                  </a:cubicBezTo>
                  <a:cubicBezTo>
                    <a:pt x="48" y="85"/>
                    <a:pt x="56" y="75"/>
                    <a:pt x="56" y="60"/>
                  </a:cubicBezTo>
                  <a:cubicBezTo>
                    <a:pt x="56" y="54"/>
                    <a:pt x="54" y="36"/>
                    <a:pt x="33" y="36"/>
                  </a:cubicBezTo>
                  <a:cubicBezTo>
                    <a:pt x="46" y="18"/>
                    <a:pt x="68" y="12"/>
                    <a:pt x="84" y="12"/>
                  </a:cubicBezTo>
                  <a:cubicBezTo>
                    <a:pt x="106" y="12"/>
                    <a:pt x="132" y="32"/>
                    <a:pt x="132" y="79"/>
                  </a:cubicBezTo>
                  <a:lnTo>
                    <a:pt x="132" y="100"/>
                  </a:lnTo>
                  <a:cubicBezTo>
                    <a:pt x="109" y="101"/>
                    <a:pt x="76" y="102"/>
                    <a:pt x="47" y="118"/>
                  </a:cubicBezTo>
                  <a:cubicBezTo>
                    <a:pt x="12" y="136"/>
                    <a:pt x="0" y="164"/>
                    <a:pt x="0" y="188"/>
                  </a:cubicBezTo>
                  <a:cubicBezTo>
                    <a:pt x="0" y="231"/>
                    <a:pt x="46" y="244"/>
                    <a:pt x="75" y="244"/>
                  </a:cubicBezTo>
                  <a:cubicBezTo>
                    <a:pt x="106" y="244"/>
                    <a:pt x="127" y="223"/>
                    <a:pt x="136" y="197"/>
                  </a:cubicBezTo>
                  <a:moveTo>
                    <a:pt x="132" y="111"/>
                  </a:moveTo>
                  <a:lnTo>
                    <a:pt x="132" y="164"/>
                  </a:lnTo>
                  <a:cubicBezTo>
                    <a:pt x="132" y="214"/>
                    <a:pt x="100" y="232"/>
                    <a:pt x="78" y="232"/>
                  </a:cubicBezTo>
                  <a:cubicBezTo>
                    <a:pt x="55" y="232"/>
                    <a:pt x="36" y="213"/>
                    <a:pt x="36" y="186"/>
                  </a:cubicBezTo>
                  <a:cubicBezTo>
                    <a:pt x="36" y="158"/>
                    <a:pt x="56" y="113"/>
                    <a:pt x="132" y="111"/>
                  </a:cubicBezTo>
                </a:path>
              </a:pathLst>
            </a:custGeom>
            <a:solidFill>
              <a:srgbClr val="000000"/>
            </a:solidFill>
            <a:ln w="15840">
              <a:noFill/>
            </a:ln>
          </p:spPr>
        </p:sp>
        <p:sp>
          <p:nvSpPr>
            <p:cNvPr id="3429" name="Freeform 166"/>
            <p:cNvSpPr/>
            <p:nvPr/>
          </p:nvSpPr>
          <p:spPr>
            <a:xfrm>
              <a:off x="3875760" y="2939040"/>
              <a:ext cx="84960" cy="84960"/>
            </a:xfrm>
            <a:custGeom>
              <a:avLst/>
              <a:gdLst/>
              <a:ahLst/>
              <a:rect l="0" t="0" r="r" b="b"/>
              <a:pathLst>
                <a:path w="236" h="236">
                  <a:moveTo>
                    <a:pt x="36" y="52"/>
                  </a:moveTo>
                  <a:lnTo>
                    <a:pt x="36" y="195"/>
                  </a:lnTo>
                  <a:cubicBezTo>
                    <a:pt x="36" y="219"/>
                    <a:pt x="32" y="219"/>
                    <a:pt x="0" y="219"/>
                  </a:cubicBezTo>
                  <a:lnTo>
                    <a:pt x="0" y="235"/>
                  </a:lnTo>
                  <a:cubicBezTo>
                    <a:pt x="16" y="235"/>
                    <a:pt x="40" y="233"/>
                    <a:pt x="53" y="233"/>
                  </a:cubicBezTo>
                  <a:cubicBezTo>
                    <a:pt x="65" y="233"/>
                    <a:pt x="89" y="235"/>
                    <a:pt x="105" y="235"/>
                  </a:cubicBezTo>
                  <a:lnTo>
                    <a:pt x="105" y="219"/>
                  </a:lnTo>
                  <a:cubicBezTo>
                    <a:pt x="74" y="219"/>
                    <a:pt x="69" y="219"/>
                    <a:pt x="69" y="195"/>
                  </a:cubicBezTo>
                  <a:lnTo>
                    <a:pt x="69" y="96"/>
                  </a:lnTo>
                  <a:cubicBezTo>
                    <a:pt x="69" y="41"/>
                    <a:pt x="102" y="12"/>
                    <a:pt x="131" y="12"/>
                  </a:cubicBezTo>
                  <a:cubicBezTo>
                    <a:pt x="161" y="12"/>
                    <a:pt x="166" y="41"/>
                    <a:pt x="166" y="71"/>
                  </a:cubicBezTo>
                  <a:lnTo>
                    <a:pt x="166" y="195"/>
                  </a:lnTo>
                  <a:cubicBezTo>
                    <a:pt x="166" y="219"/>
                    <a:pt x="161" y="219"/>
                    <a:pt x="130" y="219"/>
                  </a:cubicBezTo>
                  <a:lnTo>
                    <a:pt x="130" y="235"/>
                  </a:lnTo>
                  <a:cubicBezTo>
                    <a:pt x="146" y="235"/>
                    <a:pt x="171" y="233"/>
                    <a:pt x="183" y="233"/>
                  </a:cubicBezTo>
                  <a:cubicBezTo>
                    <a:pt x="195" y="233"/>
                    <a:pt x="219" y="235"/>
                    <a:pt x="235" y="235"/>
                  </a:cubicBezTo>
                  <a:lnTo>
                    <a:pt x="235" y="219"/>
                  </a:lnTo>
                  <a:cubicBezTo>
                    <a:pt x="211" y="219"/>
                    <a:pt x="199" y="219"/>
                    <a:pt x="199" y="202"/>
                  </a:cubicBezTo>
                  <a:lnTo>
                    <a:pt x="199" y="101"/>
                  </a:lnTo>
                  <a:cubicBezTo>
                    <a:pt x="199" y="55"/>
                    <a:pt x="199" y="38"/>
                    <a:pt x="184" y="19"/>
                  </a:cubicBezTo>
                  <a:cubicBezTo>
                    <a:pt x="178" y="11"/>
                    <a:pt x="162" y="0"/>
                    <a:pt x="136" y="0"/>
                  </a:cubicBezTo>
                  <a:cubicBezTo>
                    <a:pt x="101" y="0"/>
                    <a:pt x="79" y="23"/>
                    <a:pt x="66" y="55"/>
                  </a:cubicBezTo>
                  <a:lnTo>
                    <a:pt x="66" y="0"/>
                  </a:lnTo>
                  <a:lnTo>
                    <a:pt x="0" y="6"/>
                  </a:lnTo>
                  <a:lnTo>
                    <a:pt x="0" y="23"/>
                  </a:lnTo>
                  <a:cubicBezTo>
                    <a:pt x="33" y="23"/>
                    <a:pt x="36" y="26"/>
                    <a:pt x="36" y="52"/>
                  </a:cubicBezTo>
                </a:path>
              </a:pathLst>
            </a:custGeom>
            <a:solidFill>
              <a:srgbClr val="000000"/>
            </a:solidFill>
            <a:ln w="15840">
              <a:noFill/>
            </a:ln>
          </p:spPr>
        </p:sp>
        <p:sp>
          <p:nvSpPr>
            <p:cNvPr id="3430" name="Freeform 167"/>
            <p:cNvSpPr/>
            <p:nvPr/>
          </p:nvSpPr>
          <p:spPr>
            <a:xfrm>
              <a:off x="3969360" y="2890800"/>
              <a:ext cx="83520" cy="135000"/>
            </a:xfrm>
            <a:custGeom>
              <a:avLst/>
              <a:gdLst/>
              <a:ahLst/>
              <a:rect l="0" t="0" r="r" b="b"/>
              <a:pathLst>
                <a:path w="232" h="375">
                  <a:moveTo>
                    <a:pt x="162" y="339"/>
                  </a:moveTo>
                  <a:lnTo>
                    <a:pt x="162" y="374"/>
                  </a:lnTo>
                  <a:lnTo>
                    <a:pt x="231" y="368"/>
                  </a:lnTo>
                  <a:lnTo>
                    <a:pt x="231" y="351"/>
                  </a:lnTo>
                  <a:cubicBezTo>
                    <a:pt x="198" y="351"/>
                    <a:pt x="194" y="348"/>
                    <a:pt x="194" y="322"/>
                  </a:cubicBezTo>
                  <a:lnTo>
                    <a:pt x="194" y="0"/>
                  </a:lnTo>
                  <a:lnTo>
                    <a:pt x="127" y="6"/>
                  </a:lnTo>
                  <a:lnTo>
                    <a:pt x="127" y="22"/>
                  </a:lnTo>
                  <a:cubicBezTo>
                    <a:pt x="160" y="22"/>
                    <a:pt x="163" y="26"/>
                    <a:pt x="163" y="52"/>
                  </a:cubicBezTo>
                  <a:lnTo>
                    <a:pt x="163" y="166"/>
                  </a:lnTo>
                  <a:cubicBezTo>
                    <a:pt x="149" y="147"/>
                    <a:pt x="129" y="134"/>
                    <a:pt x="104" y="134"/>
                  </a:cubicBezTo>
                  <a:cubicBezTo>
                    <a:pt x="49" y="134"/>
                    <a:pt x="0" y="185"/>
                    <a:pt x="0" y="254"/>
                  </a:cubicBezTo>
                  <a:cubicBezTo>
                    <a:pt x="0" y="321"/>
                    <a:pt x="46" y="374"/>
                    <a:pt x="100" y="374"/>
                  </a:cubicBezTo>
                  <a:cubicBezTo>
                    <a:pt x="129" y="374"/>
                    <a:pt x="150" y="356"/>
                    <a:pt x="162" y="339"/>
                  </a:cubicBezTo>
                  <a:moveTo>
                    <a:pt x="162" y="197"/>
                  </a:moveTo>
                  <a:lnTo>
                    <a:pt x="162" y="306"/>
                  </a:lnTo>
                  <a:cubicBezTo>
                    <a:pt x="162" y="315"/>
                    <a:pt x="162" y="316"/>
                    <a:pt x="157" y="325"/>
                  </a:cubicBezTo>
                  <a:cubicBezTo>
                    <a:pt x="143" y="350"/>
                    <a:pt x="122" y="362"/>
                    <a:pt x="102" y="362"/>
                  </a:cubicBezTo>
                  <a:cubicBezTo>
                    <a:pt x="81" y="362"/>
                    <a:pt x="64" y="349"/>
                    <a:pt x="52" y="328"/>
                  </a:cubicBezTo>
                  <a:cubicBezTo>
                    <a:pt x="40" y="307"/>
                    <a:pt x="39" y="277"/>
                    <a:pt x="39" y="255"/>
                  </a:cubicBezTo>
                  <a:cubicBezTo>
                    <a:pt x="39" y="235"/>
                    <a:pt x="40" y="203"/>
                    <a:pt x="53" y="179"/>
                  </a:cubicBezTo>
                  <a:cubicBezTo>
                    <a:pt x="64" y="162"/>
                    <a:pt x="81" y="146"/>
                    <a:pt x="106" y="146"/>
                  </a:cubicBezTo>
                  <a:cubicBezTo>
                    <a:pt x="123" y="146"/>
                    <a:pt x="142" y="153"/>
                    <a:pt x="157" y="177"/>
                  </a:cubicBezTo>
                  <a:cubicBezTo>
                    <a:pt x="162" y="186"/>
                    <a:pt x="162" y="188"/>
                    <a:pt x="162" y="197"/>
                  </a:cubicBezTo>
                </a:path>
              </a:pathLst>
            </a:custGeom>
            <a:solidFill>
              <a:srgbClr val="000000"/>
            </a:solidFill>
            <a:ln w="15840">
              <a:noFill/>
            </a:ln>
          </p:spPr>
        </p:sp>
        <p:sp>
          <p:nvSpPr>
            <p:cNvPr id="3431" name="Freeform 168"/>
            <p:cNvSpPr/>
            <p:nvPr/>
          </p:nvSpPr>
          <p:spPr>
            <a:xfrm>
              <a:off x="411876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32" name="Freeform 169"/>
            <p:cNvSpPr/>
            <p:nvPr/>
          </p:nvSpPr>
          <p:spPr>
            <a:xfrm>
              <a:off x="423036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33" name="Freeform 170"/>
            <p:cNvSpPr/>
            <p:nvPr/>
          </p:nvSpPr>
          <p:spPr>
            <a:xfrm>
              <a:off x="4329360" y="2961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09"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434" name="Freeform 171"/>
            <p:cNvSpPr/>
            <p:nvPr/>
          </p:nvSpPr>
          <p:spPr>
            <a:xfrm>
              <a:off x="4485600" y="29530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35" name="Freeform 172"/>
            <p:cNvSpPr/>
            <p:nvPr/>
          </p:nvSpPr>
          <p:spPr>
            <a:xfrm>
              <a:off x="4657320" y="289440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36" name="Freeform 173"/>
            <p:cNvSpPr/>
            <p:nvPr/>
          </p:nvSpPr>
          <p:spPr>
            <a:xfrm>
              <a:off x="4779720" y="300312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37" name="Freeform 174"/>
            <p:cNvSpPr/>
            <p:nvPr/>
          </p:nvSpPr>
          <p:spPr>
            <a:xfrm>
              <a:off x="485928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438" name="Freeform 175"/>
            <p:cNvSpPr/>
            <p:nvPr/>
          </p:nvSpPr>
          <p:spPr>
            <a:xfrm>
              <a:off x="4892400" y="289296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39" name="Freeform 176"/>
            <p:cNvSpPr/>
            <p:nvPr/>
          </p:nvSpPr>
          <p:spPr>
            <a:xfrm>
              <a:off x="500436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40" name="Freeform 177"/>
            <p:cNvSpPr/>
            <p:nvPr/>
          </p:nvSpPr>
          <p:spPr>
            <a:xfrm>
              <a:off x="514116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441" name="Freeform 178"/>
            <p:cNvSpPr/>
            <p:nvPr/>
          </p:nvSpPr>
          <p:spPr>
            <a:xfrm>
              <a:off x="5227920" y="2920320"/>
              <a:ext cx="102960" cy="111240"/>
            </a:xfrm>
            <a:custGeom>
              <a:avLst/>
              <a:gdLst/>
              <a:ahLst/>
              <a:rect l="0" t="0" r="r" b="b"/>
              <a:pathLst>
                <a:path w="286" h="309">
                  <a:moveTo>
                    <a:pt x="276" y="23"/>
                  </a:moveTo>
                  <a:cubicBezTo>
                    <a:pt x="282" y="19"/>
                    <a:pt x="285" y="17"/>
                    <a:pt x="285" y="11"/>
                  </a:cubicBezTo>
                  <a:cubicBezTo>
                    <a:pt x="285" y="5"/>
                    <a:pt x="281" y="0"/>
                    <a:pt x="276" y="0"/>
                  </a:cubicBezTo>
                  <a:cubicBezTo>
                    <a:pt x="274" y="0"/>
                    <a:pt x="273" y="0"/>
                    <a:pt x="268" y="4"/>
                  </a:cubicBezTo>
                  <a:lnTo>
                    <a:pt x="8" y="142"/>
                  </a:lnTo>
                  <a:cubicBezTo>
                    <a:pt x="3" y="144"/>
                    <a:pt x="0" y="148"/>
                    <a:pt x="0" y="154"/>
                  </a:cubicBezTo>
                  <a:cubicBezTo>
                    <a:pt x="0" y="160"/>
                    <a:pt x="3" y="162"/>
                    <a:pt x="8" y="166"/>
                  </a:cubicBezTo>
                  <a:lnTo>
                    <a:pt x="268" y="304"/>
                  </a:lnTo>
                  <a:cubicBezTo>
                    <a:pt x="273" y="308"/>
                    <a:pt x="274" y="308"/>
                    <a:pt x="276" y="308"/>
                  </a:cubicBezTo>
                  <a:cubicBezTo>
                    <a:pt x="281" y="308"/>
                    <a:pt x="285" y="303"/>
                    <a:pt x="285" y="297"/>
                  </a:cubicBezTo>
                  <a:cubicBezTo>
                    <a:pt x="285" y="291"/>
                    <a:pt x="282" y="289"/>
                    <a:pt x="276" y="285"/>
                  </a:cubicBezTo>
                  <a:lnTo>
                    <a:pt x="32" y="154"/>
                  </a:lnTo>
                  <a:lnTo>
                    <a:pt x="276" y="23"/>
                  </a:lnTo>
                </a:path>
              </a:pathLst>
            </a:custGeom>
            <a:solidFill>
              <a:srgbClr val="000000"/>
            </a:solidFill>
            <a:ln w="15840">
              <a:noFill/>
            </a:ln>
          </p:spPr>
        </p:sp>
        <p:sp>
          <p:nvSpPr>
            <p:cNvPr id="3442" name="Freeform 179"/>
            <p:cNvSpPr/>
            <p:nvPr/>
          </p:nvSpPr>
          <p:spPr>
            <a:xfrm>
              <a:off x="541116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443" name="Freeform 180"/>
            <p:cNvSpPr/>
            <p:nvPr/>
          </p:nvSpPr>
          <p:spPr>
            <a:xfrm>
              <a:off x="5446080" y="288900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8"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444" name="Freeform 181"/>
            <p:cNvSpPr/>
            <p:nvPr/>
          </p:nvSpPr>
          <p:spPr>
            <a:xfrm>
              <a:off x="556992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445" name="Freeform 182"/>
            <p:cNvSpPr/>
            <p:nvPr/>
          </p:nvSpPr>
          <p:spPr>
            <a:xfrm>
              <a:off x="5648400" y="296532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46" name="Freeform 183"/>
            <p:cNvSpPr/>
            <p:nvPr/>
          </p:nvSpPr>
          <p:spPr>
            <a:xfrm>
              <a:off x="573768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447" name="Freeform 184"/>
            <p:cNvSpPr/>
            <p:nvPr/>
          </p:nvSpPr>
          <p:spPr>
            <a:xfrm>
              <a:off x="5767920" y="289440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48" name="Freeform 185"/>
            <p:cNvSpPr/>
            <p:nvPr/>
          </p:nvSpPr>
          <p:spPr>
            <a:xfrm>
              <a:off x="5905440" y="2880360"/>
              <a:ext cx="7560" cy="190800"/>
            </a:xfrm>
            <a:custGeom>
              <a:avLst/>
              <a:gdLst/>
              <a:ahLst/>
              <a:rect l="0" t="0" r="r" b="b"/>
              <a:pathLst>
                <a:path w="21" h="530">
                  <a:moveTo>
                    <a:pt x="20" y="19"/>
                  </a:moveTo>
                  <a:cubicBezTo>
                    <a:pt x="20" y="10"/>
                    <a:pt x="20" y="0"/>
                    <a:pt x="10" y="0"/>
                  </a:cubicBezTo>
                  <a:cubicBezTo>
                    <a:pt x="0" y="0"/>
                    <a:pt x="0" y="10"/>
                    <a:pt x="0" y="19"/>
                  </a:cubicBezTo>
                  <a:lnTo>
                    <a:pt x="0" y="510"/>
                  </a:lnTo>
                  <a:cubicBezTo>
                    <a:pt x="0" y="520"/>
                    <a:pt x="0" y="529"/>
                    <a:pt x="10" y="529"/>
                  </a:cubicBezTo>
                  <a:cubicBezTo>
                    <a:pt x="20" y="529"/>
                    <a:pt x="20" y="520"/>
                    <a:pt x="20" y="510"/>
                  </a:cubicBezTo>
                  <a:lnTo>
                    <a:pt x="20" y="19"/>
                  </a:lnTo>
                </a:path>
              </a:pathLst>
            </a:custGeom>
            <a:solidFill>
              <a:srgbClr val="000000"/>
            </a:solidFill>
            <a:ln w="15840">
              <a:noFill/>
            </a:ln>
          </p:spPr>
        </p:sp>
        <p:sp>
          <p:nvSpPr>
            <p:cNvPr id="3449" name="Freeform 186"/>
            <p:cNvSpPr/>
            <p:nvPr/>
          </p:nvSpPr>
          <p:spPr>
            <a:xfrm>
              <a:off x="5946120" y="300312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50" name="Freeform 187"/>
            <p:cNvSpPr/>
            <p:nvPr/>
          </p:nvSpPr>
          <p:spPr>
            <a:xfrm>
              <a:off x="651240" y="3274920"/>
              <a:ext cx="75240" cy="129600"/>
            </a:xfrm>
            <a:custGeom>
              <a:avLst/>
              <a:gdLst/>
              <a:ahLst/>
              <a:rect l="0" t="0" r="r" b="b"/>
              <a:pathLst>
                <a:path w="209" h="360">
                  <a:moveTo>
                    <a:pt x="124" y="272"/>
                  </a:moveTo>
                  <a:lnTo>
                    <a:pt x="124" y="318"/>
                  </a:lnTo>
                  <a:cubicBezTo>
                    <a:pt x="124" y="337"/>
                    <a:pt x="124" y="343"/>
                    <a:pt x="89" y="343"/>
                  </a:cubicBezTo>
                  <a:lnTo>
                    <a:pt x="79" y="343"/>
                  </a:lnTo>
                  <a:lnTo>
                    <a:pt x="79" y="359"/>
                  </a:lnTo>
                  <a:cubicBezTo>
                    <a:pt x="99" y="357"/>
                    <a:pt x="123" y="357"/>
                    <a:pt x="142" y="357"/>
                  </a:cubicBezTo>
                  <a:cubicBezTo>
                    <a:pt x="162" y="357"/>
                    <a:pt x="186" y="357"/>
                    <a:pt x="206" y="359"/>
                  </a:cubicBezTo>
                  <a:lnTo>
                    <a:pt x="206" y="343"/>
                  </a:lnTo>
                  <a:lnTo>
                    <a:pt x="196" y="343"/>
                  </a:lnTo>
                  <a:cubicBezTo>
                    <a:pt x="161" y="343"/>
                    <a:pt x="160" y="337"/>
                    <a:pt x="160" y="318"/>
                  </a:cubicBezTo>
                  <a:lnTo>
                    <a:pt x="160" y="272"/>
                  </a:lnTo>
                  <a:lnTo>
                    <a:pt x="208" y="272"/>
                  </a:lnTo>
                  <a:lnTo>
                    <a:pt x="208" y="255"/>
                  </a:lnTo>
                  <a:lnTo>
                    <a:pt x="160" y="255"/>
                  </a:lnTo>
                  <a:lnTo>
                    <a:pt x="160" y="13"/>
                  </a:lnTo>
                  <a:cubicBezTo>
                    <a:pt x="160" y="4"/>
                    <a:pt x="160" y="0"/>
                    <a:pt x="153" y="0"/>
                  </a:cubicBezTo>
                  <a:cubicBezTo>
                    <a:pt x="148" y="0"/>
                    <a:pt x="147" y="0"/>
                    <a:pt x="144" y="6"/>
                  </a:cubicBezTo>
                  <a:lnTo>
                    <a:pt x="0" y="255"/>
                  </a:lnTo>
                  <a:lnTo>
                    <a:pt x="0" y="272"/>
                  </a:lnTo>
                  <a:lnTo>
                    <a:pt x="124" y="272"/>
                  </a:lnTo>
                  <a:moveTo>
                    <a:pt x="127" y="255"/>
                  </a:moveTo>
                  <a:lnTo>
                    <a:pt x="13" y="255"/>
                  </a:lnTo>
                  <a:lnTo>
                    <a:pt x="127" y="58"/>
                  </a:lnTo>
                  <a:lnTo>
                    <a:pt x="127" y="255"/>
                  </a:lnTo>
                </a:path>
              </a:pathLst>
            </a:custGeom>
            <a:solidFill>
              <a:srgbClr val="000000"/>
            </a:solidFill>
            <a:ln w="15840">
              <a:noFill/>
            </a:ln>
          </p:spPr>
        </p:sp>
        <p:sp>
          <p:nvSpPr>
            <p:cNvPr id="3451" name="Freeform 188"/>
            <p:cNvSpPr/>
            <p:nvPr/>
          </p:nvSpPr>
          <p:spPr>
            <a:xfrm>
              <a:off x="744480" y="3383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52" name="Freeform 189"/>
            <p:cNvSpPr/>
            <p:nvPr/>
          </p:nvSpPr>
          <p:spPr>
            <a:xfrm>
              <a:off x="866880" y="3273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53" name="Freeform 190"/>
            <p:cNvSpPr/>
            <p:nvPr/>
          </p:nvSpPr>
          <p:spPr>
            <a:xfrm>
              <a:off x="978840" y="327492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54" name="Freeform 191"/>
            <p:cNvSpPr/>
            <p:nvPr/>
          </p:nvSpPr>
          <p:spPr>
            <a:xfrm>
              <a:off x="1152000" y="3333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55" name="Freeform 192"/>
            <p:cNvSpPr/>
            <p:nvPr/>
          </p:nvSpPr>
          <p:spPr>
            <a:xfrm>
              <a:off x="1331280" y="326124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456" name="Freeform 193"/>
            <p:cNvSpPr/>
            <p:nvPr/>
          </p:nvSpPr>
          <p:spPr>
            <a:xfrm>
              <a:off x="1409040" y="326700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457" name="Freeform 194"/>
            <p:cNvSpPr/>
            <p:nvPr/>
          </p:nvSpPr>
          <p:spPr>
            <a:xfrm>
              <a:off x="1584360" y="332424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458" name="Freeform 195"/>
            <p:cNvSpPr/>
            <p:nvPr/>
          </p:nvSpPr>
          <p:spPr>
            <a:xfrm>
              <a:off x="1796040" y="327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459" name="Freeform 196"/>
            <p:cNvSpPr/>
            <p:nvPr/>
          </p:nvSpPr>
          <p:spPr>
            <a:xfrm>
              <a:off x="1946880" y="33832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60" name="Freeform 197"/>
            <p:cNvSpPr/>
            <p:nvPr/>
          </p:nvSpPr>
          <p:spPr>
            <a:xfrm>
              <a:off x="2014200" y="3273840"/>
              <a:ext cx="120600" cy="130680"/>
            </a:xfrm>
            <a:custGeom>
              <a:avLst/>
              <a:gdLst/>
              <a:ahLst/>
              <a:rect l="0" t="0" r="r" b="b"/>
              <a:pathLst>
                <a:path w="335" h="363">
                  <a:moveTo>
                    <a:pt x="55" y="321"/>
                  </a:moveTo>
                  <a:cubicBezTo>
                    <a:pt x="51" y="342"/>
                    <a:pt x="50" y="345"/>
                    <a:pt x="13" y="345"/>
                  </a:cubicBezTo>
                  <a:cubicBezTo>
                    <a:pt x="4" y="345"/>
                    <a:pt x="0" y="345"/>
                    <a:pt x="0" y="356"/>
                  </a:cubicBezTo>
                  <a:cubicBezTo>
                    <a:pt x="0" y="362"/>
                    <a:pt x="4" y="362"/>
                    <a:pt x="13" y="362"/>
                  </a:cubicBezTo>
                  <a:lnTo>
                    <a:pt x="179" y="362"/>
                  </a:lnTo>
                  <a:cubicBezTo>
                    <a:pt x="253" y="362"/>
                    <a:pt x="308" y="300"/>
                    <a:pt x="308" y="248"/>
                  </a:cubicBezTo>
                  <a:cubicBezTo>
                    <a:pt x="308" y="209"/>
                    <a:pt x="281" y="179"/>
                    <a:pt x="236" y="173"/>
                  </a:cubicBezTo>
                  <a:cubicBezTo>
                    <a:pt x="284" y="162"/>
                    <a:pt x="334" y="124"/>
                    <a:pt x="334" y="73"/>
                  </a:cubicBezTo>
                  <a:cubicBezTo>
                    <a:pt x="334" y="34"/>
                    <a:pt x="303" y="0"/>
                    <a:pt x="247" y="0"/>
                  </a:cubicBezTo>
                  <a:lnTo>
                    <a:pt x="90" y="0"/>
                  </a:lnTo>
                  <a:cubicBezTo>
                    <a:pt x="81"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moveTo>
                    <a:pt x="126" y="168"/>
                  </a:moveTo>
                  <a:lnTo>
                    <a:pt x="155" y="36"/>
                  </a:lnTo>
                  <a:cubicBezTo>
                    <a:pt x="159" y="18"/>
                    <a:pt x="160" y="17"/>
                    <a:pt x="180" y="17"/>
                  </a:cubicBezTo>
                  <a:lnTo>
                    <a:pt x="240" y="17"/>
                  </a:lnTo>
                  <a:cubicBezTo>
                    <a:pt x="281" y="17"/>
                    <a:pt x="291" y="48"/>
                    <a:pt x="291" y="71"/>
                  </a:cubicBezTo>
                  <a:cubicBezTo>
                    <a:pt x="291" y="118"/>
                    <a:pt x="251" y="168"/>
                    <a:pt x="194" y="168"/>
                  </a:cubicBezTo>
                  <a:lnTo>
                    <a:pt x="126" y="168"/>
                  </a:lnTo>
                  <a:moveTo>
                    <a:pt x="105" y="345"/>
                  </a:moveTo>
                  <a:cubicBezTo>
                    <a:pt x="99" y="345"/>
                    <a:pt x="97" y="345"/>
                    <a:pt x="94" y="345"/>
                  </a:cubicBezTo>
                  <a:cubicBezTo>
                    <a:pt x="90" y="345"/>
                    <a:pt x="88" y="344"/>
                    <a:pt x="88" y="340"/>
                  </a:cubicBezTo>
                  <a:cubicBezTo>
                    <a:pt x="88" y="338"/>
                    <a:pt x="88" y="337"/>
                    <a:pt x="91" y="327"/>
                  </a:cubicBezTo>
                  <a:lnTo>
                    <a:pt x="123" y="179"/>
                  </a:lnTo>
                  <a:lnTo>
                    <a:pt x="211" y="179"/>
                  </a:lnTo>
                  <a:cubicBezTo>
                    <a:pt x="256" y="179"/>
                    <a:pt x="265" y="219"/>
                    <a:pt x="265" y="242"/>
                  </a:cubicBezTo>
                  <a:cubicBezTo>
                    <a:pt x="265" y="295"/>
                    <a:pt x="224" y="345"/>
                    <a:pt x="168" y="345"/>
                  </a:cubicBezTo>
                  <a:lnTo>
                    <a:pt x="105" y="345"/>
                  </a:lnTo>
                </a:path>
              </a:pathLst>
            </a:custGeom>
            <a:solidFill>
              <a:srgbClr val="000000"/>
            </a:solidFill>
            <a:ln w="15840">
              <a:noFill/>
            </a:ln>
          </p:spPr>
        </p:sp>
        <p:sp>
          <p:nvSpPr>
            <p:cNvPr id="3461" name="Freeform 198"/>
            <p:cNvSpPr/>
            <p:nvPr/>
          </p:nvSpPr>
          <p:spPr>
            <a:xfrm>
              <a:off x="2198160" y="332424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462" name="Freeform 199"/>
            <p:cNvSpPr/>
            <p:nvPr/>
          </p:nvSpPr>
          <p:spPr>
            <a:xfrm>
              <a:off x="2409840" y="327384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5"/>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463" name="Freeform 200"/>
            <p:cNvSpPr/>
            <p:nvPr/>
          </p:nvSpPr>
          <p:spPr>
            <a:xfrm>
              <a:off x="2558520" y="32612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464" name="Freeform 201"/>
            <p:cNvSpPr/>
            <p:nvPr/>
          </p:nvSpPr>
          <p:spPr>
            <a:xfrm>
              <a:off x="2644920" y="3383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65" name="Freeform 202"/>
            <p:cNvSpPr/>
            <p:nvPr/>
          </p:nvSpPr>
          <p:spPr>
            <a:xfrm>
              <a:off x="866880" y="350208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466" name="Freeform 203"/>
            <p:cNvSpPr/>
            <p:nvPr/>
          </p:nvSpPr>
          <p:spPr>
            <a:xfrm>
              <a:off x="978840" y="350316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67" name="Freeform 204"/>
            <p:cNvSpPr/>
            <p:nvPr/>
          </p:nvSpPr>
          <p:spPr>
            <a:xfrm>
              <a:off x="1081440" y="356688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4"/>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468" name="Freeform 205"/>
            <p:cNvSpPr/>
            <p:nvPr/>
          </p:nvSpPr>
          <p:spPr>
            <a:xfrm>
              <a:off x="1225440" y="356220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69" name="Freeform 206"/>
            <p:cNvSpPr/>
            <p:nvPr/>
          </p:nvSpPr>
          <p:spPr>
            <a:xfrm>
              <a:off x="1401480" y="349776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3"/>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470" name="Freeform 207"/>
            <p:cNvSpPr/>
            <p:nvPr/>
          </p:nvSpPr>
          <p:spPr>
            <a:xfrm>
              <a:off x="1510200" y="36118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71" name="Freeform 208"/>
            <p:cNvSpPr/>
            <p:nvPr/>
          </p:nvSpPr>
          <p:spPr>
            <a:xfrm>
              <a:off x="1577160" y="350208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472" name="Freeform 209"/>
            <p:cNvSpPr/>
            <p:nvPr/>
          </p:nvSpPr>
          <p:spPr>
            <a:xfrm>
              <a:off x="1688400" y="350316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73" name="Freeform 210"/>
            <p:cNvSpPr/>
            <p:nvPr/>
          </p:nvSpPr>
          <p:spPr>
            <a:xfrm>
              <a:off x="1787400" y="357048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474" name="Freeform 211"/>
            <p:cNvSpPr/>
            <p:nvPr/>
          </p:nvSpPr>
          <p:spPr>
            <a:xfrm>
              <a:off x="1948320" y="351108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09"/>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3475" name="Freeform 212"/>
            <p:cNvSpPr/>
            <p:nvPr/>
          </p:nvSpPr>
          <p:spPr>
            <a:xfrm>
              <a:off x="2115360" y="350316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76" name="Freeform 213"/>
            <p:cNvSpPr/>
            <p:nvPr/>
          </p:nvSpPr>
          <p:spPr>
            <a:xfrm>
              <a:off x="2247120" y="36118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77" name="Freeform 214"/>
            <p:cNvSpPr/>
            <p:nvPr/>
          </p:nvSpPr>
          <p:spPr>
            <a:xfrm>
              <a:off x="654840" y="3885480"/>
              <a:ext cx="67320" cy="131760"/>
            </a:xfrm>
            <a:custGeom>
              <a:avLst/>
              <a:gdLst/>
              <a:ahLst/>
              <a:rect l="0" t="0" r="r" b="b"/>
              <a:pathLst>
                <a:path w="187" h="366">
                  <a:moveTo>
                    <a:pt x="186" y="247"/>
                  </a:moveTo>
                  <a:cubicBezTo>
                    <a:pt x="186" y="184"/>
                    <a:pt x="148" y="130"/>
                    <a:pt x="97" y="130"/>
                  </a:cubicBezTo>
                  <a:cubicBezTo>
                    <a:pt x="75" y="130"/>
                    <a:pt x="55" y="140"/>
                    <a:pt x="38" y="158"/>
                  </a:cubicBezTo>
                  <a:lnTo>
                    <a:pt x="38" y="54"/>
                  </a:lnTo>
                  <a:cubicBezTo>
                    <a:pt x="48" y="58"/>
                    <a:pt x="64" y="61"/>
                    <a:pt x="78" y="61"/>
                  </a:cubicBezTo>
                  <a:cubicBezTo>
                    <a:pt x="136" y="61"/>
                    <a:pt x="168" y="13"/>
                    <a:pt x="168" y="6"/>
                  </a:cubicBezTo>
                  <a:cubicBezTo>
                    <a:pt x="168" y="2"/>
                    <a:pt x="167" y="0"/>
                    <a:pt x="164" y="0"/>
                  </a:cubicBezTo>
                  <a:cubicBezTo>
                    <a:pt x="163" y="0"/>
                    <a:pt x="162" y="0"/>
                    <a:pt x="160" y="1"/>
                  </a:cubicBezTo>
                  <a:cubicBezTo>
                    <a:pt x="150" y="6"/>
                    <a:pt x="128" y="17"/>
                    <a:pt x="96" y="17"/>
                  </a:cubicBezTo>
                  <a:cubicBezTo>
                    <a:pt x="77" y="17"/>
                    <a:pt x="56" y="13"/>
                    <a:pt x="34" y="2"/>
                  </a:cubicBezTo>
                  <a:cubicBezTo>
                    <a:pt x="31" y="0"/>
                    <a:pt x="30" y="0"/>
                    <a:pt x="29" y="0"/>
                  </a:cubicBezTo>
                  <a:cubicBezTo>
                    <a:pt x="24" y="0"/>
                    <a:pt x="24" y="5"/>
                    <a:pt x="24" y="13"/>
                  </a:cubicBezTo>
                  <a:lnTo>
                    <a:pt x="24" y="170"/>
                  </a:lnTo>
                  <a:cubicBezTo>
                    <a:pt x="24" y="179"/>
                    <a:pt x="24" y="184"/>
                    <a:pt x="31" y="184"/>
                  </a:cubicBezTo>
                  <a:cubicBezTo>
                    <a:pt x="34" y="184"/>
                    <a:pt x="35" y="183"/>
                    <a:pt x="36" y="179"/>
                  </a:cubicBezTo>
                  <a:cubicBezTo>
                    <a:pt x="41" y="171"/>
                    <a:pt x="59" y="142"/>
                    <a:pt x="96" y="142"/>
                  </a:cubicBezTo>
                  <a:cubicBezTo>
                    <a:pt x="121" y="142"/>
                    <a:pt x="132" y="166"/>
                    <a:pt x="137" y="176"/>
                  </a:cubicBezTo>
                  <a:cubicBezTo>
                    <a:pt x="144" y="196"/>
                    <a:pt x="145" y="217"/>
                    <a:pt x="145" y="243"/>
                  </a:cubicBezTo>
                  <a:cubicBezTo>
                    <a:pt x="145" y="261"/>
                    <a:pt x="145" y="294"/>
                    <a:pt x="133" y="315"/>
                  </a:cubicBezTo>
                  <a:cubicBezTo>
                    <a:pt x="123" y="336"/>
                    <a:pt x="105" y="350"/>
                    <a:pt x="84" y="350"/>
                  </a:cubicBezTo>
                  <a:cubicBezTo>
                    <a:pt x="50" y="350"/>
                    <a:pt x="23" y="322"/>
                    <a:pt x="15" y="291"/>
                  </a:cubicBezTo>
                  <a:cubicBezTo>
                    <a:pt x="16" y="291"/>
                    <a:pt x="18" y="291"/>
                    <a:pt x="23" y="291"/>
                  </a:cubicBezTo>
                  <a:cubicBezTo>
                    <a:pt x="38" y="291"/>
                    <a:pt x="47" y="278"/>
                    <a:pt x="47" y="266"/>
                  </a:cubicBezTo>
                  <a:cubicBezTo>
                    <a:pt x="47" y="253"/>
                    <a:pt x="38" y="239"/>
                    <a:pt x="23" y="239"/>
                  </a:cubicBezTo>
                  <a:cubicBezTo>
                    <a:pt x="16" y="239"/>
                    <a:pt x="0" y="243"/>
                    <a:pt x="0" y="268"/>
                  </a:cubicBezTo>
                  <a:cubicBezTo>
                    <a:pt x="0" y="314"/>
                    <a:pt x="32" y="365"/>
                    <a:pt x="85" y="365"/>
                  </a:cubicBezTo>
                  <a:cubicBezTo>
                    <a:pt x="139" y="365"/>
                    <a:pt x="186" y="314"/>
                    <a:pt x="186" y="247"/>
                  </a:cubicBezTo>
                </a:path>
              </a:pathLst>
            </a:custGeom>
            <a:solidFill>
              <a:srgbClr val="000000"/>
            </a:solidFill>
            <a:ln w="15840">
              <a:noFill/>
            </a:ln>
          </p:spPr>
        </p:sp>
        <p:sp>
          <p:nvSpPr>
            <p:cNvPr id="3478" name="Freeform 215"/>
            <p:cNvSpPr/>
            <p:nvPr/>
          </p:nvSpPr>
          <p:spPr>
            <a:xfrm>
              <a:off x="744480" y="39920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79" name="Freeform 216"/>
            <p:cNvSpPr/>
            <p:nvPr/>
          </p:nvSpPr>
          <p:spPr>
            <a:xfrm>
              <a:off x="866880" y="388260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80" name="Freeform 217"/>
            <p:cNvSpPr/>
            <p:nvPr/>
          </p:nvSpPr>
          <p:spPr>
            <a:xfrm>
              <a:off x="978840" y="388332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81" name="Freeform 218"/>
            <p:cNvSpPr/>
            <p:nvPr/>
          </p:nvSpPr>
          <p:spPr>
            <a:xfrm>
              <a:off x="1152000" y="394272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482" name="Freeform 219"/>
            <p:cNvSpPr/>
            <p:nvPr/>
          </p:nvSpPr>
          <p:spPr>
            <a:xfrm>
              <a:off x="1331280" y="3869640"/>
              <a:ext cx="60120" cy="190800"/>
            </a:xfrm>
            <a:custGeom>
              <a:avLst/>
              <a:gdLst/>
              <a:ahLst/>
              <a:rect l="0" t="0" r="r" b="b"/>
              <a:pathLst>
                <a:path w="167" h="530">
                  <a:moveTo>
                    <a:pt x="99" y="71"/>
                  </a:moveTo>
                  <a:cubicBezTo>
                    <a:pt x="99" y="49"/>
                    <a:pt x="111" y="16"/>
                    <a:pt x="162" y="12"/>
                  </a:cubicBezTo>
                  <a:cubicBezTo>
                    <a:pt x="164" y="11"/>
                    <a:pt x="166" y="10"/>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2"/>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7"/>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483" name="Freeform 220"/>
            <p:cNvSpPr/>
            <p:nvPr/>
          </p:nvSpPr>
          <p:spPr>
            <a:xfrm>
              <a:off x="1409040" y="38761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3484" name="Freeform 221"/>
            <p:cNvSpPr/>
            <p:nvPr/>
          </p:nvSpPr>
          <p:spPr>
            <a:xfrm>
              <a:off x="1584360" y="3933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485" name="Freeform 222"/>
            <p:cNvSpPr/>
            <p:nvPr/>
          </p:nvSpPr>
          <p:spPr>
            <a:xfrm>
              <a:off x="1796040" y="3882600"/>
              <a:ext cx="128880" cy="130680"/>
            </a:xfrm>
            <a:custGeom>
              <a:avLst/>
              <a:gdLst/>
              <a:ahLst/>
              <a:rect l="0" t="0" r="r" b="b"/>
              <a:pathLst>
                <a:path w="358" h="363">
                  <a:moveTo>
                    <a:pt x="55" y="321"/>
                  </a:moveTo>
                  <a:cubicBezTo>
                    <a:pt x="51" y="342"/>
                    <a:pt x="50" y="345"/>
                    <a:pt x="13" y="345"/>
                  </a:cubicBezTo>
                  <a:cubicBezTo>
                    <a:pt x="5" y="345"/>
                    <a:pt x="0" y="345"/>
                    <a:pt x="0" y="356"/>
                  </a:cubicBezTo>
                  <a:cubicBezTo>
                    <a:pt x="0" y="362"/>
                    <a:pt x="4" y="362"/>
                    <a:pt x="13" y="362"/>
                  </a:cubicBezTo>
                  <a:lnTo>
                    <a:pt x="167" y="362"/>
                  </a:lnTo>
                  <a:cubicBezTo>
                    <a:pt x="265" y="362"/>
                    <a:pt x="357" y="250"/>
                    <a:pt x="357" y="134"/>
                  </a:cubicBezTo>
                  <a:cubicBezTo>
                    <a:pt x="357" y="59"/>
                    <a:pt x="317" y="0"/>
                    <a:pt x="247" y="0"/>
                  </a:cubicBezTo>
                  <a:lnTo>
                    <a:pt x="90" y="0"/>
                  </a:lnTo>
                  <a:cubicBezTo>
                    <a:pt x="82" y="0"/>
                    <a:pt x="76" y="0"/>
                    <a:pt x="76" y="10"/>
                  </a:cubicBezTo>
                  <a:cubicBezTo>
                    <a:pt x="76" y="17"/>
                    <a:pt x="81" y="17"/>
                    <a:pt x="90" y="17"/>
                  </a:cubicBezTo>
                  <a:cubicBezTo>
                    <a:pt x="95" y="17"/>
                    <a:pt x="104" y="17"/>
                    <a:pt x="110" y="18"/>
                  </a:cubicBezTo>
                  <a:cubicBezTo>
                    <a:pt x="118" y="18"/>
                    <a:pt x="120" y="20"/>
                    <a:pt x="120" y="26"/>
                  </a:cubicBezTo>
                  <a:cubicBezTo>
                    <a:pt x="120" y="28"/>
                    <a:pt x="120" y="30"/>
                    <a:pt x="118" y="36"/>
                  </a:cubicBezTo>
                  <a:lnTo>
                    <a:pt x="55" y="321"/>
                  </a:lnTo>
                  <a:moveTo>
                    <a:pt x="157" y="36"/>
                  </a:moveTo>
                  <a:cubicBezTo>
                    <a:pt x="161" y="18"/>
                    <a:pt x="161" y="17"/>
                    <a:pt x="181" y="17"/>
                  </a:cubicBezTo>
                  <a:lnTo>
                    <a:pt x="232" y="17"/>
                  </a:lnTo>
                  <a:cubicBezTo>
                    <a:pt x="278" y="17"/>
                    <a:pt x="316" y="45"/>
                    <a:pt x="316" y="114"/>
                  </a:cubicBezTo>
                  <a:cubicBezTo>
                    <a:pt x="316" y="141"/>
                    <a:pt x="307" y="227"/>
                    <a:pt x="267" y="286"/>
                  </a:cubicBezTo>
                  <a:cubicBezTo>
                    <a:pt x="253" y="306"/>
                    <a:pt x="216" y="345"/>
                    <a:pt x="159" y="345"/>
                  </a:cubicBezTo>
                  <a:lnTo>
                    <a:pt x="106" y="345"/>
                  </a:lnTo>
                  <a:cubicBezTo>
                    <a:pt x="100" y="345"/>
                    <a:pt x="99" y="345"/>
                    <a:pt x="96" y="345"/>
                  </a:cubicBezTo>
                  <a:cubicBezTo>
                    <a:pt x="91" y="345"/>
                    <a:pt x="90" y="344"/>
                    <a:pt x="90" y="340"/>
                  </a:cubicBezTo>
                  <a:cubicBezTo>
                    <a:pt x="90" y="338"/>
                    <a:pt x="90" y="337"/>
                    <a:pt x="92" y="327"/>
                  </a:cubicBezTo>
                  <a:lnTo>
                    <a:pt x="157" y="36"/>
                  </a:lnTo>
                </a:path>
              </a:pathLst>
            </a:custGeom>
            <a:solidFill>
              <a:srgbClr val="000000"/>
            </a:solidFill>
            <a:ln w="15840">
              <a:noFill/>
            </a:ln>
          </p:spPr>
        </p:sp>
        <p:sp>
          <p:nvSpPr>
            <p:cNvPr id="3486" name="Freeform 223"/>
            <p:cNvSpPr/>
            <p:nvPr/>
          </p:nvSpPr>
          <p:spPr>
            <a:xfrm>
              <a:off x="1946880" y="399204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4"/>
                  </a:cubicBezTo>
                  <a:cubicBezTo>
                    <a:pt x="7" y="158"/>
                    <a:pt x="10" y="159"/>
                    <a:pt x="13" y="159"/>
                  </a:cubicBezTo>
                  <a:cubicBezTo>
                    <a:pt x="18" y="159"/>
                    <a:pt x="55" y="118"/>
                    <a:pt x="55" y="55"/>
                  </a:cubicBezTo>
                </a:path>
              </a:pathLst>
            </a:custGeom>
            <a:solidFill>
              <a:srgbClr val="000000"/>
            </a:solidFill>
            <a:ln w="15840">
              <a:noFill/>
            </a:ln>
          </p:spPr>
        </p:sp>
        <p:sp>
          <p:nvSpPr>
            <p:cNvPr id="3487" name="Freeform 224"/>
            <p:cNvSpPr/>
            <p:nvPr/>
          </p:nvSpPr>
          <p:spPr>
            <a:xfrm>
              <a:off x="2012760" y="387612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10"/>
                  </a:cubicBezTo>
                  <a:lnTo>
                    <a:pt x="67" y="319"/>
                  </a:lnTo>
                  <a:moveTo>
                    <a:pt x="123" y="241"/>
                  </a:moveTo>
                  <a:lnTo>
                    <a:pt x="215" y="66"/>
                  </a:lnTo>
                  <a:lnTo>
                    <a:pt x="230" y="241"/>
                  </a:lnTo>
                  <a:lnTo>
                    <a:pt x="123" y="241"/>
                  </a:lnTo>
                </a:path>
              </a:pathLst>
            </a:custGeom>
            <a:solidFill>
              <a:srgbClr val="000000"/>
            </a:solidFill>
            <a:ln w="15840">
              <a:noFill/>
            </a:ln>
          </p:spPr>
        </p:sp>
        <p:sp>
          <p:nvSpPr>
            <p:cNvPr id="3488" name="Freeform 225"/>
            <p:cNvSpPr/>
            <p:nvPr/>
          </p:nvSpPr>
          <p:spPr>
            <a:xfrm>
              <a:off x="2188440" y="39333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489" name="Freeform 226"/>
            <p:cNvSpPr/>
            <p:nvPr/>
          </p:nvSpPr>
          <p:spPr>
            <a:xfrm>
              <a:off x="2399760" y="388296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5"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7"/>
                  </a:cubicBezTo>
                  <a:cubicBezTo>
                    <a:pt x="207" y="241"/>
                    <a:pt x="209" y="243"/>
                    <a:pt x="213" y="243"/>
                  </a:cubicBezTo>
                  <a:cubicBezTo>
                    <a:pt x="216" y="243"/>
                    <a:pt x="218" y="241"/>
                    <a:pt x="220" y="232"/>
                  </a:cubicBezTo>
                  <a:lnTo>
                    <a:pt x="247" y="108"/>
                  </a:lnTo>
                  <a:cubicBezTo>
                    <a:pt x="247" y="106"/>
                    <a:pt x="244" y="103"/>
                    <a:pt x="240" y="103"/>
                  </a:cubicBezTo>
                  <a:cubicBezTo>
                    <a:pt x="236" y="103"/>
                    <a:pt x="236" y="106"/>
                    <a:pt x="234" y="112"/>
                  </a:cubicBezTo>
                  <a:cubicBezTo>
                    <a:pt x="225" y="153"/>
                    <a:pt x="216" y="165"/>
                    <a:pt x="173" y="165"/>
                  </a:cubicBezTo>
                  <a:lnTo>
                    <a:pt x="129" y="165"/>
                  </a:lnTo>
                  <a:lnTo>
                    <a:pt x="157" y="37"/>
                  </a:lnTo>
                  <a:cubicBezTo>
                    <a:pt x="161"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8" y="14"/>
                  </a:lnTo>
                  <a:cubicBezTo>
                    <a:pt x="340" y="0"/>
                    <a:pt x="338" y="0"/>
                    <a:pt x="326" y="0"/>
                  </a:cubicBezTo>
                  <a:lnTo>
                    <a:pt x="90" y="0"/>
                  </a:lnTo>
                  <a:cubicBezTo>
                    <a:pt x="81" y="0"/>
                    <a:pt x="76" y="0"/>
                    <a:pt x="76" y="11"/>
                  </a:cubicBezTo>
                  <a:cubicBezTo>
                    <a:pt x="76" y="17"/>
                    <a:pt x="81" y="17"/>
                    <a:pt x="89" y="17"/>
                  </a:cubicBezTo>
                  <a:cubicBezTo>
                    <a:pt x="106"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490" name="Freeform 227"/>
            <p:cNvSpPr/>
            <p:nvPr/>
          </p:nvSpPr>
          <p:spPr>
            <a:xfrm>
              <a:off x="2538720" y="386964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491" name="Freeform 228"/>
            <p:cNvSpPr/>
            <p:nvPr/>
          </p:nvSpPr>
          <p:spPr>
            <a:xfrm>
              <a:off x="2625120" y="399204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492" name="Freeform 229"/>
            <p:cNvSpPr/>
            <p:nvPr/>
          </p:nvSpPr>
          <p:spPr>
            <a:xfrm>
              <a:off x="866880" y="4110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93" name="Freeform 230"/>
            <p:cNvSpPr/>
            <p:nvPr/>
          </p:nvSpPr>
          <p:spPr>
            <a:xfrm>
              <a:off x="978840" y="411228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494" name="Freeform 231"/>
            <p:cNvSpPr/>
            <p:nvPr/>
          </p:nvSpPr>
          <p:spPr>
            <a:xfrm>
              <a:off x="1081440" y="417600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5"/>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7"/>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9"/>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495" name="Freeform 232"/>
            <p:cNvSpPr/>
            <p:nvPr/>
          </p:nvSpPr>
          <p:spPr>
            <a:xfrm>
              <a:off x="1230120" y="411984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3"/>
                    <a:pt x="202" y="348"/>
                  </a:cubicBezTo>
                  <a:cubicBezTo>
                    <a:pt x="202" y="345"/>
                    <a:pt x="200" y="337"/>
                    <a:pt x="193" y="337"/>
                  </a:cubicBezTo>
                  <a:cubicBezTo>
                    <a:pt x="190" y="337"/>
                    <a:pt x="189" y="337"/>
                    <a:pt x="179" y="348"/>
                  </a:cubicBezTo>
                  <a:lnTo>
                    <a:pt x="139" y="389"/>
                  </a:lnTo>
                  <a:lnTo>
                    <a:pt x="25" y="389"/>
                  </a:lnTo>
                  <a:cubicBezTo>
                    <a:pt x="18" y="389"/>
                    <a:pt x="10" y="389"/>
                    <a:pt x="10" y="399"/>
                  </a:cubicBezTo>
                  <a:cubicBezTo>
                    <a:pt x="10" y="409"/>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3496" name="Freeform 233"/>
            <p:cNvSpPr/>
            <p:nvPr/>
          </p:nvSpPr>
          <p:spPr>
            <a:xfrm>
              <a:off x="1401480" y="410652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2"/>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497" name="Freeform 234"/>
            <p:cNvSpPr/>
            <p:nvPr/>
          </p:nvSpPr>
          <p:spPr>
            <a:xfrm>
              <a:off x="1510200" y="422028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498" name="Freeform 235"/>
            <p:cNvSpPr/>
            <p:nvPr/>
          </p:nvSpPr>
          <p:spPr>
            <a:xfrm>
              <a:off x="1577160" y="411084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499" name="Freeform 236"/>
            <p:cNvSpPr/>
            <p:nvPr/>
          </p:nvSpPr>
          <p:spPr>
            <a:xfrm>
              <a:off x="1688400" y="411228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00" name="Freeform 237"/>
            <p:cNvSpPr/>
            <p:nvPr/>
          </p:nvSpPr>
          <p:spPr>
            <a:xfrm>
              <a:off x="1787400" y="417924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7"/>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7"/>
                    <a:pt x="115" y="19"/>
                    <a:pt x="114" y="25"/>
                  </a:cubicBezTo>
                  <a:lnTo>
                    <a:pt x="71" y="220"/>
                  </a:lnTo>
                  <a:cubicBezTo>
                    <a:pt x="69" y="235"/>
                    <a:pt x="68" y="238"/>
                    <a:pt x="33" y="238"/>
                  </a:cubicBezTo>
                  <a:cubicBezTo>
                    <a:pt x="21" y="238"/>
                    <a:pt x="18" y="238"/>
                    <a:pt x="18" y="247"/>
                  </a:cubicBezTo>
                  <a:cubicBezTo>
                    <a:pt x="18" y="247"/>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501" name="Freeform 238"/>
            <p:cNvSpPr/>
            <p:nvPr/>
          </p:nvSpPr>
          <p:spPr>
            <a:xfrm>
              <a:off x="1944000" y="417096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502" name="Freeform 239"/>
            <p:cNvSpPr/>
            <p:nvPr/>
          </p:nvSpPr>
          <p:spPr>
            <a:xfrm>
              <a:off x="2115360" y="4112280"/>
              <a:ext cx="114840" cy="129600"/>
            </a:xfrm>
            <a:custGeom>
              <a:avLst/>
              <a:gdLst/>
              <a:ahLst/>
              <a:rect l="0" t="0" r="r" b="b"/>
              <a:pathLst>
                <a:path w="319" h="360">
                  <a:moveTo>
                    <a:pt x="189" y="37"/>
                  </a:moveTo>
                  <a:cubicBezTo>
                    <a:pt x="192" y="22"/>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03" name="Freeform 240"/>
            <p:cNvSpPr/>
            <p:nvPr/>
          </p:nvSpPr>
          <p:spPr>
            <a:xfrm>
              <a:off x="2247120" y="4220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504" name="Freeform 241"/>
            <p:cNvSpPr/>
            <p:nvPr/>
          </p:nvSpPr>
          <p:spPr>
            <a:xfrm>
              <a:off x="653400" y="4494600"/>
              <a:ext cx="70200" cy="131760"/>
            </a:xfrm>
            <a:custGeom>
              <a:avLst/>
              <a:gdLst/>
              <a:ahLst/>
              <a:rect l="0" t="0" r="r" b="b"/>
              <a:pathLst>
                <a:path w="195" h="366">
                  <a:moveTo>
                    <a:pt x="42" y="179"/>
                  </a:moveTo>
                  <a:lnTo>
                    <a:pt x="42" y="166"/>
                  </a:lnTo>
                  <a:cubicBezTo>
                    <a:pt x="42" y="32"/>
                    <a:pt x="101" y="13"/>
                    <a:pt x="124" y="13"/>
                  </a:cubicBezTo>
                  <a:cubicBezTo>
                    <a:pt x="136" y="13"/>
                    <a:pt x="155" y="17"/>
                    <a:pt x="165" y="35"/>
                  </a:cubicBezTo>
                  <a:cubicBezTo>
                    <a:pt x="158" y="35"/>
                    <a:pt x="140" y="35"/>
                    <a:pt x="140" y="58"/>
                  </a:cubicBezTo>
                  <a:cubicBezTo>
                    <a:pt x="140" y="75"/>
                    <a:pt x="150" y="83"/>
                    <a:pt x="161" y="83"/>
                  </a:cubicBezTo>
                  <a:cubicBezTo>
                    <a:pt x="168" y="83"/>
                    <a:pt x="182" y="78"/>
                    <a:pt x="182" y="58"/>
                  </a:cubicBezTo>
                  <a:cubicBezTo>
                    <a:pt x="182" y="25"/>
                    <a:pt x="162" y="0"/>
                    <a:pt x="123" y="0"/>
                  </a:cubicBezTo>
                  <a:cubicBezTo>
                    <a:pt x="64" y="0"/>
                    <a:pt x="0" y="69"/>
                    <a:pt x="0" y="185"/>
                  </a:cubicBezTo>
                  <a:cubicBezTo>
                    <a:pt x="0" y="327"/>
                    <a:pt x="54" y="365"/>
                    <a:pt x="97" y="365"/>
                  </a:cubicBezTo>
                  <a:cubicBezTo>
                    <a:pt x="149" y="365"/>
                    <a:pt x="194" y="315"/>
                    <a:pt x="194" y="245"/>
                  </a:cubicBezTo>
                  <a:cubicBezTo>
                    <a:pt x="194" y="178"/>
                    <a:pt x="153" y="126"/>
                    <a:pt x="101" y="126"/>
                  </a:cubicBezTo>
                  <a:cubicBezTo>
                    <a:pt x="69" y="126"/>
                    <a:pt x="52" y="154"/>
                    <a:pt x="42" y="179"/>
                  </a:cubicBezTo>
                  <a:moveTo>
                    <a:pt x="97" y="350"/>
                  </a:moveTo>
                  <a:cubicBezTo>
                    <a:pt x="68" y="350"/>
                    <a:pt x="54" y="318"/>
                    <a:pt x="52" y="310"/>
                  </a:cubicBezTo>
                  <a:cubicBezTo>
                    <a:pt x="43" y="285"/>
                    <a:pt x="43" y="243"/>
                    <a:pt x="43" y="233"/>
                  </a:cubicBezTo>
                  <a:cubicBezTo>
                    <a:pt x="43" y="192"/>
                    <a:pt x="58" y="138"/>
                    <a:pt x="101" y="138"/>
                  </a:cubicBezTo>
                  <a:cubicBezTo>
                    <a:pt x="108" y="138"/>
                    <a:pt x="129" y="138"/>
                    <a:pt x="144" y="172"/>
                  </a:cubicBezTo>
                  <a:cubicBezTo>
                    <a:pt x="153" y="191"/>
                    <a:pt x="153" y="219"/>
                    <a:pt x="153" y="244"/>
                  </a:cubicBezTo>
                  <a:cubicBezTo>
                    <a:pt x="153" y="269"/>
                    <a:pt x="153" y="296"/>
                    <a:pt x="144" y="315"/>
                  </a:cubicBezTo>
                  <a:cubicBezTo>
                    <a:pt x="130" y="348"/>
                    <a:pt x="108" y="350"/>
                    <a:pt x="97" y="350"/>
                  </a:cubicBezTo>
                </a:path>
              </a:pathLst>
            </a:custGeom>
            <a:solidFill>
              <a:srgbClr val="000000"/>
            </a:solidFill>
            <a:ln w="15840">
              <a:noFill/>
            </a:ln>
          </p:spPr>
        </p:sp>
        <p:sp>
          <p:nvSpPr>
            <p:cNvPr id="3505" name="Freeform 242"/>
            <p:cNvSpPr/>
            <p:nvPr/>
          </p:nvSpPr>
          <p:spPr>
            <a:xfrm>
              <a:off x="744480" y="46011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506" name="Freeform 243"/>
            <p:cNvSpPr/>
            <p:nvPr/>
          </p:nvSpPr>
          <p:spPr>
            <a:xfrm>
              <a:off x="866880" y="4491720"/>
              <a:ext cx="101880" cy="130680"/>
            </a:xfrm>
            <a:custGeom>
              <a:avLst/>
              <a:gdLst/>
              <a:ahLst/>
              <a:rect l="0" t="0" r="r" b="b"/>
              <a:pathLst>
                <a:path w="283" h="363">
                  <a:moveTo>
                    <a:pt x="157" y="41"/>
                  </a:moveTo>
                  <a:cubicBezTo>
                    <a:pt x="161" y="23"/>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3"/>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507" name="Freeform 244"/>
            <p:cNvSpPr/>
            <p:nvPr/>
          </p:nvSpPr>
          <p:spPr>
            <a:xfrm>
              <a:off x="978840" y="449244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08" name="Freeform 245"/>
            <p:cNvSpPr/>
            <p:nvPr/>
          </p:nvSpPr>
          <p:spPr>
            <a:xfrm>
              <a:off x="1152000" y="455148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509" name="Freeform 246"/>
            <p:cNvSpPr/>
            <p:nvPr/>
          </p:nvSpPr>
          <p:spPr>
            <a:xfrm>
              <a:off x="1331280" y="4478760"/>
              <a:ext cx="60120" cy="190800"/>
            </a:xfrm>
            <a:custGeom>
              <a:avLst/>
              <a:gdLst/>
              <a:ahLst/>
              <a:rect l="0" t="0" r="r" b="b"/>
              <a:pathLst>
                <a:path w="167" h="530">
                  <a:moveTo>
                    <a:pt x="99" y="71"/>
                  </a:moveTo>
                  <a:cubicBezTo>
                    <a:pt x="99" y="49"/>
                    <a:pt x="111" y="16"/>
                    <a:pt x="162" y="12"/>
                  </a:cubicBezTo>
                  <a:cubicBezTo>
                    <a:pt x="164" y="11"/>
                    <a:pt x="166" y="8"/>
                    <a:pt x="166" y="6"/>
                  </a:cubicBezTo>
                  <a:cubicBezTo>
                    <a:pt x="166" y="0"/>
                    <a:pt x="162" y="0"/>
                    <a:pt x="158" y="0"/>
                  </a:cubicBezTo>
                  <a:cubicBezTo>
                    <a:pt x="110" y="0"/>
                    <a:pt x="68" y="26"/>
                    <a:pt x="68" y="66"/>
                  </a:cubicBezTo>
                  <a:lnTo>
                    <a:pt x="68" y="186"/>
                  </a:lnTo>
                  <a:cubicBezTo>
                    <a:pt x="68" y="208"/>
                    <a:pt x="68" y="225"/>
                    <a:pt x="49" y="242"/>
                  </a:cubicBezTo>
                  <a:cubicBezTo>
                    <a:pt x="32" y="257"/>
                    <a:pt x="15" y="259"/>
                    <a:pt x="4" y="259"/>
                  </a:cubicBezTo>
                  <a:cubicBezTo>
                    <a:pt x="2" y="260"/>
                    <a:pt x="0" y="261"/>
                    <a:pt x="0" y="265"/>
                  </a:cubicBezTo>
                  <a:cubicBezTo>
                    <a:pt x="0" y="271"/>
                    <a:pt x="3" y="271"/>
                    <a:pt x="7" y="271"/>
                  </a:cubicBezTo>
                  <a:cubicBezTo>
                    <a:pt x="38" y="273"/>
                    <a:pt x="60" y="292"/>
                    <a:pt x="66" y="318"/>
                  </a:cubicBezTo>
                  <a:cubicBezTo>
                    <a:pt x="68" y="324"/>
                    <a:pt x="68" y="325"/>
                    <a:pt x="68" y="344"/>
                  </a:cubicBezTo>
                  <a:lnTo>
                    <a:pt x="68" y="449"/>
                  </a:lnTo>
                  <a:cubicBezTo>
                    <a:pt x="68" y="470"/>
                    <a:pt x="68" y="488"/>
                    <a:pt x="90" y="508"/>
                  </a:cubicBezTo>
                  <a:cubicBezTo>
                    <a:pt x="108" y="523"/>
                    <a:pt x="139" y="529"/>
                    <a:pt x="158" y="529"/>
                  </a:cubicBezTo>
                  <a:cubicBezTo>
                    <a:pt x="162" y="529"/>
                    <a:pt x="166" y="529"/>
                    <a:pt x="166" y="523"/>
                  </a:cubicBezTo>
                  <a:cubicBezTo>
                    <a:pt x="166" y="519"/>
                    <a:pt x="163" y="519"/>
                    <a:pt x="159" y="519"/>
                  </a:cubicBezTo>
                  <a:cubicBezTo>
                    <a:pt x="129" y="516"/>
                    <a:pt x="106" y="499"/>
                    <a:pt x="101" y="472"/>
                  </a:cubicBezTo>
                  <a:cubicBezTo>
                    <a:pt x="99" y="467"/>
                    <a:pt x="99" y="466"/>
                    <a:pt x="99" y="448"/>
                  </a:cubicBezTo>
                  <a:lnTo>
                    <a:pt x="99" y="336"/>
                  </a:lnTo>
                  <a:cubicBezTo>
                    <a:pt x="99" y="312"/>
                    <a:pt x="95" y="302"/>
                    <a:pt x="81" y="285"/>
                  </a:cubicBezTo>
                  <a:cubicBezTo>
                    <a:pt x="70" y="274"/>
                    <a:pt x="56" y="269"/>
                    <a:pt x="43" y="265"/>
                  </a:cubicBezTo>
                  <a:cubicBezTo>
                    <a:pt x="82" y="253"/>
                    <a:pt x="99" y="229"/>
                    <a:pt x="99" y="197"/>
                  </a:cubicBezTo>
                  <a:lnTo>
                    <a:pt x="99" y="71"/>
                  </a:lnTo>
                </a:path>
              </a:pathLst>
            </a:custGeom>
            <a:solidFill>
              <a:srgbClr val="000000"/>
            </a:solidFill>
            <a:ln w="15840">
              <a:noFill/>
            </a:ln>
          </p:spPr>
        </p:sp>
        <p:sp>
          <p:nvSpPr>
            <p:cNvPr id="3510" name="Freeform 247"/>
            <p:cNvSpPr/>
            <p:nvPr/>
          </p:nvSpPr>
          <p:spPr>
            <a:xfrm>
              <a:off x="1409040" y="4485240"/>
              <a:ext cx="115560" cy="137160"/>
            </a:xfrm>
            <a:custGeom>
              <a:avLst/>
              <a:gdLst/>
              <a:ahLst/>
              <a:rect l="0" t="0" r="r" b="b"/>
              <a:pathLst>
                <a:path w="321" h="381">
                  <a:moveTo>
                    <a:pt x="67" y="319"/>
                  </a:moveTo>
                  <a:cubicBezTo>
                    <a:pt x="49" y="354"/>
                    <a:pt x="31" y="362"/>
                    <a:pt x="10" y="363"/>
                  </a:cubicBezTo>
                  <a:cubicBezTo>
                    <a:pt x="4" y="363"/>
                    <a:pt x="0" y="363"/>
                    <a:pt x="0" y="374"/>
                  </a:cubicBezTo>
                  <a:cubicBezTo>
                    <a:pt x="0" y="377"/>
                    <a:pt x="2" y="380"/>
                    <a:pt x="6" y="380"/>
                  </a:cubicBezTo>
                  <a:cubicBezTo>
                    <a:pt x="19" y="380"/>
                    <a:pt x="33" y="378"/>
                    <a:pt x="47" y="378"/>
                  </a:cubicBezTo>
                  <a:cubicBezTo>
                    <a:pt x="61" y="378"/>
                    <a:pt x="78" y="380"/>
                    <a:pt x="93" y="380"/>
                  </a:cubicBezTo>
                  <a:cubicBezTo>
                    <a:pt x="95" y="380"/>
                    <a:pt x="102" y="380"/>
                    <a:pt x="102" y="369"/>
                  </a:cubicBezTo>
                  <a:cubicBezTo>
                    <a:pt x="102" y="363"/>
                    <a:pt x="97" y="363"/>
                    <a:pt x="94" y="363"/>
                  </a:cubicBezTo>
                  <a:cubicBezTo>
                    <a:pt x="84" y="362"/>
                    <a:pt x="72" y="357"/>
                    <a:pt x="72" y="344"/>
                  </a:cubicBezTo>
                  <a:cubicBezTo>
                    <a:pt x="72" y="338"/>
                    <a:pt x="75" y="332"/>
                    <a:pt x="79" y="325"/>
                  </a:cubicBezTo>
                  <a:lnTo>
                    <a:pt x="114" y="257"/>
                  </a:lnTo>
                  <a:lnTo>
                    <a:pt x="232" y="257"/>
                  </a:lnTo>
                  <a:cubicBezTo>
                    <a:pt x="233" y="268"/>
                    <a:pt x="239" y="340"/>
                    <a:pt x="239" y="345"/>
                  </a:cubicBezTo>
                  <a:cubicBezTo>
                    <a:pt x="239" y="362"/>
                    <a:pt x="215" y="363"/>
                    <a:pt x="206" y="363"/>
                  </a:cubicBezTo>
                  <a:cubicBezTo>
                    <a:pt x="199" y="363"/>
                    <a:pt x="194" y="363"/>
                    <a:pt x="194" y="374"/>
                  </a:cubicBezTo>
                  <a:cubicBezTo>
                    <a:pt x="194" y="380"/>
                    <a:pt x="200" y="380"/>
                    <a:pt x="201" y="380"/>
                  </a:cubicBezTo>
                  <a:cubicBezTo>
                    <a:pt x="220" y="380"/>
                    <a:pt x="240" y="378"/>
                    <a:pt x="260" y="378"/>
                  </a:cubicBezTo>
                  <a:cubicBezTo>
                    <a:pt x="271" y="378"/>
                    <a:pt x="300" y="380"/>
                    <a:pt x="311" y="380"/>
                  </a:cubicBezTo>
                  <a:cubicBezTo>
                    <a:pt x="315" y="380"/>
                    <a:pt x="320" y="380"/>
                    <a:pt x="320" y="369"/>
                  </a:cubicBezTo>
                  <a:cubicBezTo>
                    <a:pt x="320" y="363"/>
                    <a:pt x="316" y="363"/>
                    <a:pt x="309" y="363"/>
                  </a:cubicBezTo>
                  <a:cubicBezTo>
                    <a:pt x="281" y="363"/>
                    <a:pt x="281" y="360"/>
                    <a:pt x="280" y="344"/>
                  </a:cubicBezTo>
                  <a:lnTo>
                    <a:pt x="251" y="13"/>
                  </a:lnTo>
                  <a:cubicBezTo>
                    <a:pt x="250" y="2"/>
                    <a:pt x="250" y="0"/>
                    <a:pt x="242" y="0"/>
                  </a:cubicBezTo>
                  <a:cubicBezTo>
                    <a:pt x="234" y="0"/>
                    <a:pt x="233" y="4"/>
                    <a:pt x="230" y="8"/>
                  </a:cubicBezTo>
                  <a:lnTo>
                    <a:pt x="67" y="319"/>
                  </a:lnTo>
                  <a:moveTo>
                    <a:pt x="123" y="241"/>
                  </a:moveTo>
                  <a:lnTo>
                    <a:pt x="215" y="66"/>
                  </a:lnTo>
                  <a:lnTo>
                    <a:pt x="230" y="241"/>
                  </a:lnTo>
                  <a:lnTo>
                    <a:pt x="123" y="241"/>
                  </a:lnTo>
                </a:path>
              </a:pathLst>
            </a:custGeom>
            <a:solidFill>
              <a:srgbClr val="000000"/>
            </a:solidFill>
            <a:ln w="15840">
              <a:noFill/>
            </a:ln>
          </p:spPr>
        </p:sp>
        <p:sp>
          <p:nvSpPr>
            <p:cNvPr id="3511" name="Freeform 248"/>
            <p:cNvSpPr/>
            <p:nvPr/>
          </p:nvSpPr>
          <p:spPr>
            <a:xfrm>
              <a:off x="1584360" y="4541760"/>
              <a:ext cx="149400" cy="64440"/>
            </a:xfrm>
            <a:custGeom>
              <a:avLst/>
              <a:gdLst/>
              <a:ahLst/>
              <a:rect l="0" t="0" r="r" b="b"/>
              <a:pathLst>
                <a:path w="415" h="179">
                  <a:moveTo>
                    <a:pt x="62" y="40"/>
                  </a:moveTo>
                  <a:cubicBezTo>
                    <a:pt x="57" y="34"/>
                    <a:pt x="54" y="34"/>
                    <a:pt x="53" y="34"/>
                  </a:cubicBezTo>
                  <a:cubicBezTo>
                    <a:pt x="50" y="34"/>
                    <a:pt x="49" y="34"/>
                    <a:pt x="39" y="45"/>
                  </a:cubicBezTo>
                  <a:lnTo>
                    <a:pt x="7" y="76"/>
                  </a:lnTo>
                  <a:cubicBezTo>
                    <a:pt x="2" y="82"/>
                    <a:pt x="0" y="84"/>
                    <a:pt x="0" y="89"/>
                  </a:cubicBezTo>
                  <a:cubicBezTo>
                    <a:pt x="0" y="95"/>
                    <a:pt x="4" y="100"/>
                    <a:pt x="10" y="100"/>
                  </a:cubicBezTo>
                  <a:cubicBezTo>
                    <a:pt x="12" y="100"/>
                    <a:pt x="13" y="100"/>
                    <a:pt x="21" y="91"/>
                  </a:cubicBezTo>
                  <a:cubicBezTo>
                    <a:pt x="31" y="82"/>
                    <a:pt x="40" y="71"/>
                    <a:pt x="53" y="59"/>
                  </a:cubicBezTo>
                  <a:lnTo>
                    <a:pt x="117" y="125"/>
                  </a:lnTo>
                  <a:cubicBezTo>
                    <a:pt x="118" y="125"/>
                    <a:pt x="126" y="134"/>
                    <a:pt x="128" y="136"/>
                  </a:cubicBezTo>
                  <a:cubicBezTo>
                    <a:pt x="135" y="143"/>
                    <a:pt x="136" y="143"/>
                    <a:pt x="139" y="143"/>
                  </a:cubicBezTo>
                  <a:cubicBezTo>
                    <a:pt x="142" y="143"/>
                    <a:pt x="143" y="143"/>
                    <a:pt x="154" y="134"/>
                  </a:cubicBezTo>
                  <a:lnTo>
                    <a:pt x="191" y="95"/>
                  </a:lnTo>
                  <a:lnTo>
                    <a:pt x="226" y="59"/>
                  </a:lnTo>
                  <a:lnTo>
                    <a:pt x="260" y="94"/>
                  </a:lnTo>
                  <a:cubicBezTo>
                    <a:pt x="265" y="100"/>
                    <a:pt x="266" y="100"/>
                    <a:pt x="275" y="100"/>
                  </a:cubicBezTo>
                  <a:lnTo>
                    <a:pt x="376" y="100"/>
                  </a:lnTo>
                  <a:cubicBezTo>
                    <a:pt x="372" y="103"/>
                    <a:pt x="345" y="130"/>
                    <a:pt x="329" y="178"/>
                  </a:cubicBezTo>
                  <a:lnTo>
                    <a:pt x="344" y="178"/>
                  </a:lnTo>
                  <a:cubicBezTo>
                    <a:pt x="352" y="153"/>
                    <a:pt x="370" y="115"/>
                    <a:pt x="414" y="89"/>
                  </a:cubicBezTo>
                  <a:cubicBezTo>
                    <a:pt x="370" y="61"/>
                    <a:pt x="352" y="24"/>
                    <a:pt x="344" y="0"/>
                  </a:cubicBezTo>
                  <a:lnTo>
                    <a:pt x="329" y="0"/>
                  </a:lnTo>
                  <a:cubicBezTo>
                    <a:pt x="345" y="48"/>
                    <a:pt x="372" y="73"/>
                    <a:pt x="376" y="78"/>
                  </a:cubicBezTo>
                  <a:lnTo>
                    <a:pt x="272" y="78"/>
                  </a:lnTo>
                  <a:cubicBezTo>
                    <a:pt x="254" y="59"/>
                    <a:pt x="249" y="53"/>
                    <a:pt x="238" y="42"/>
                  </a:cubicBezTo>
                  <a:cubicBezTo>
                    <a:pt x="230" y="34"/>
                    <a:pt x="229" y="34"/>
                    <a:pt x="226" y="34"/>
                  </a:cubicBezTo>
                  <a:cubicBezTo>
                    <a:pt x="222" y="34"/>
                    <a:pt x="221" y="35"/>
                    <a:pt x="216" y="40"/>
                  </a:cubicBezTo>
                  <a:cubicBezTo>
                    <a:pt x="215" y="41"/>
                    <a:pt x="149" y="108"/>
                    <a:pt x="139" y="119"/>
                  </a:cubicBezTo>
                  <a:lnTo>
                    <a:pt x="62" y="40"/>
                  </a:lnTo>
                </a:path>
              </a:pathLst>
            </a:custGeom>
            <a:solidFill>
              <a:srgbClr val="000000"/>
            </a:solidFill>
            <a:ln w="15840">
              <a:noFill/>
            </a:ln>
          </p:spPr>
        </p:sp>
        <p:sp>
          <p:nvSpPr>
            <p:cNvPr id="3512" name="Freeform 249"/>
            <p:cNvSpPr/>
            <p:nvPr/>
          </p:nvSpPr>
          <p:spPr>
            <a:xfrm>
              <a:off x="1795680" y="4492080"/>
              <a:ext cx="122760" cy="130320"/>
            </a:xfrm>
            <a:custGeom>
              <a:avLst/>
              <a:gdLst/>
              <a:ahLst/>
              <a:rect l="0" t="0" r="r" b="b"/>
              <a:pathLst>
                <a:path w="341" h="362">
                  <a:moveTo>
                    <a:pt x="312" y="237"/>
                  </a:moveTo>
                  <a:cubicBezTo>
                    <a:pt x="314" y="235"/>
                    <a:pt x="315" y="231"/>
                    <a:pt x="315" y="230"/>
                  </a:cubicBezTo>
                  <a:cubicBezTo>
                    <a:pt x="315" y="229"/>
                    <a:pt x="315" y="224"/>
                    <a:pt x="309" y="224"/>
                  </a:cubicBezTo>
                  <a:cubicBezTo>
                    <a:pt x="305" y="224"/>
                    <a:pt x="304" y="227"/>
                    <a:pt x="303" y="230"/>
                  </a:cubicBezTo>
                  <a:cubicBezTo>
                    <a:pt x="273" y="309"/>
                    <a:pt x="256" y="344"/>
                    <a:pt x="176" y="344"/>
                  </a:cubicBezTo>
                  <a:lnTo>
                    <a:pt x="108" y="344"/>
                  </a:lnTo>
                  <a:cubicBezTo>
                    <a:pt x="102" y="344"/>
                    <a:pt x="101" y="344"/>
                    <a:pt x="97" y="344"/>
                  </a:cubicBezTo>
                  <a:cubicBezTo>
                    <a:pt x="93" y="343"/>
                    <a:pt x="91" y="343"/>
                    <a:pt x="91" y="338"/>
                  </a:cubicBezTo>
                  <a:cubicBezTo>
                    <a:pt x="91" y="337"/>
                    <a:pt x="91" y="336"/>
                    <a:pt x="94" y="326"/>
                  </a:cubicBezTo>
                  <a:lnTo>
                    <a:pt x="126" y="182"/>
                  </a:lnTo>
                  <a:lnTo>
                    <a:pt x="172" y="182"/>
                  </a:lnTo>
                  <a:cubicBezTo>
                    <a:pt x="212" y="182"/>
                    <a:pt x="212" y="192"/>
                    <a:pt x="212" y="206"/>
                  </a:cubicBezTo>
                  <a:cubicBezTo>
                    <a:pt x="212" y="209"/>
                    <a:pt x="212" y="215"/>
                    <a:pt x="209" y="232"/>
                  </a:cubicBezTo>
                  <a:cubicBezTo>
                    <a:pt x="208" y="235"/>
                    <a:pt x="207" y="236"/>
                    <a:pt x="207" y="238"/>
                  </a:cubicBezTo>
                  <a:cubicBezTo>
                    <a:pt x="207" y="241"/>
                    <a:pt x="209" y="243"/>
                    <a:pt x="213" y="243"/>
                  </a:cubicBezTo>
                  <a:cubicBezTo>
                    <a:pt x="217" y="243"/>
                    <a:pt x="218" y="241"/>
                    <a:pt x="220" y="233"/>
                  </a:cubicBezTo>
                  <a:lnTo>
                    <a:pt x="247" y="108"/>
                  </a:lnTo>
                  <a:cubicBezTo>
                    <a:pt x="247" y="106"/>
                    <a:pt x="245" y="103"/>
                    <a:pt x="240" y="103"/>
                  </a:cubicBezTo>
                  <a:cubicBezTo>
                    <a:pt x="236" y="103"/>
                    <a:pt x="236" y="106"/>
                    <a:pt x="234" y="112"/>
                  </a:cubicBezTo>
                  <a:cubicBezTo>
                    <a:pt x="225" y="153"/>
                    <a:pt x="216" y="165"/>
                    <a:pt x="174" y="165"/>
                  </a:cubicBezTo>
                  <a:lnTo>
                    <a:pt x="129" y="165"/>
                  </a:lnTo>
                  <a:lnTo>
                    <a:pt x="158" y="37"/>
                  </a:lnTo>
                  <a:cubicBezTo>
                    <a:pt x="162" y="18"/>
                    <a:pt x="162" y="17"/>
                    <a:pt x="182" y="17"/>
                  </a:cubicBezTo>
                  <a:lnTo>
                    <a:pt x="248" y="17"/>
                  </a:lnTo>
                  <a:cubicBezTo>
                    <a:pt x="305" y="17"/>
                    <a:pt x="319" y="31"/>
                    <a:pt x="319" y="76"/>
                  </a:cubicBezTo>
                  <a:cubicBezTo>
                    <a:pt x="319" y="88"/>
                    <a:pt x="319" y="89"/>
                    <a:pt x="318" y="103"/>
                  </a:cubicBezTo>
                  <a:cubicBezTo>
                    <a:pt x="318" y="107"/>
                    <a:pt x="317" y="111"/>
                    <a:pt x="317" y="113"/>
                  </a:cubicBezTo>
                  <a:cubicBezTo>
                    <a:pt x="317" y="115"/>
                    <a:pt x="319" y="119"/>
                    <a:pt x="323" y="119"/>
                  </a:cubicBezTo>
                  <a:cubicBezTo>
                    <a:pt x="327" y="119"/>
                    <a:pt x="328" y="117"/>
                    <a:pt x="329" y="106"/>
                  </a:cubicBezTo>
                  <a:lnTo>
                    <a:pt x="339" y="14"/>
                  </a:lnTo>
                  <a:cubicBezTo>
                    <a:pt x="340" y="0"/>
                    <a:pt x="338" y="0"/>
                    <a:pt x="326" y="0"/>
                  </a:cubicBezTo>
                  <a:lnTo>
                    <a:pt x="90" y="0"/>
                  </a:lnTo>
                  <a:cubicBezTo>
                    <a:pt x="81" y="0"/>
                    <a:pt x="76" y="0"/>
                    <a:pt x="76" y="11"/>
                  </a:cubicBezTo>
                  <a:cubicBezTo>
                    <a:pt x="76" y="17"/>
                    <a:pt x="81" y="17"/>
                    <a:pt x="89" y="17"/>
                  </a:cubicBezTo>
                  <a:cubicBezTo>
                    <a:pt x="107" y="17"/>
                    <a:pt x="120" y="17"/>
                    <a:pt x="120" y="26"/>
                  </a:cubicBezTo>
                  <a:cubicBezTo>
                    <a:pt x="120" y="28"/>
                    <a:pt x="120" y="29"/>
                    <a:pt x="118" y="38"/>
                  </a:cubicBezTo>
                  <a:lnTo>
                    <a:pt x="55" y="319"/>
                  </a:lnTo>
                  <a:cubicBezTo>
                    <a:pt x="51" y="340"/>
                    <a:pt x="50" y="344"/>
                    <a:pt x="13" y="344"/>
                  </a:cubicBezTo>
                  <a:cubicBezTo>
                    <a:pt x="5" y="344"/>
                    <a:pt x="0" y="344"/>
                    <a:pt x="0" y="354"/>
                  </a:cubicBezTo>
                  <a:cubicBezTo>
                    <a:pt x="0" y="361"/>
                    <a:pt x="4" y="361"/>
                    <a:pt x="13" y="361"/>
                  </a:cubicBezTo>
                  <a:lnTo>
                    <a:pt x="255" y="361"/>
                  </a:lnTo>
                  <a:cubicBezTo>
                    <a:pt x="266" y="361"/>
                    <a:pt x="267" y="360"/>
                    <a:pt x="270" y="351"/>
                  </a:cubicBezTo>
                  <a:lnTo>
                    <a:pt x="312" y="237"/>
                  </a:lnTo>
                </a:path>
              </a:pathLst>
            </a:custGeom>
            <a:solidFill>
              <a:srgbClr val="000000"/>
            </a:solidFill>
            <a:ln w="15840">
              <a:noFill/>
            </a:ln>
          </p:spPr>
        </p:sp>
        <p:sp>
          <p:nvSpPr>
            <p:cNvPr id="3513" name="Freeform 250"/>
            <p:cNvSpPr/>
            <p:nvPr/>
          </p:nvSpPr>
          <p:spPr>
            <a:xfrm>
              <a:off x="1934640" y="4478760"/>
              <a:ext cx="60120" cy="190800"/>
            </a:xfrm>
            <a:custGeom>
              <a:avLst/>
              <a:gdLst/>
              <a:ahLst/>
              <a:rect l="0" t="0" r="r" b="b"/>
              <a:pathLst>
                <a:path w="167" h="530">
                  <a:moveTo>
                    <a:pt x="68" y="460"/>
                  </a:moveTo>
                  <a:cubicBezTo>
                    <a:pt x="68" y="480"/>
                    <a:pt x="55" y="515"/>
                    <a:pt x="4" y="519"/>
                  </a:cubicBezTo>
                  <a:cubicBezTo>
                    <a:pt x="2" y="519"/>
                    <a:pt x="0" y="521"/>
                    <a:pt x="0" y="523"/>
                  </a:cubicBezTo>
                  <a:cubicBezTo>
                    <a:pt x="0" y="529"/>
                    <a:pt x="5" y="529"/>
                    <a:pt x="10" y="529"/>
                  </a:cubicBezTo>
                  <a:cubicBezTo>
                    <a:pt x="55" y="529"/>
                    <a:pt x="99" y="504"/>
                    <a:pt x="99" y="463"/>
                  </a:cubicBezTo>
                  <a:lnTo>
                    <a:pt x="99" y="343"/>
                  </a:lnTo>
                  <a:cubicBezTo>
                    <a:pt x="99" y="322"/>
                    <a:pt x="99" y="306"/>
                    <a:pt x="118" y="288"/>
                  </a:cubicBezTo>
                  <a:cubicBezTo>
                    <a:pt x="133" y="272"/>
                    <a:pt x="151" y="271"/>
                    <a:pt x="162" y="271"/>
                  </a:cubicBezTo>
                  <a:cubicBezTo>
                    <a:pt x="164" y="271"/>
                    <a:pt x="166" y="268"/>
                    <a:pt x="166" y="265"/>
                  </a:cubicBezTo>
                  <a:cubicBezTo>
                    <a:pt x="166" y="260"/>
                    <a:pt x="163" y="260"/>
                    <a:pt x="159" y="259"/>
                  </a:cubicBezTo>
                  <a:cubicBezTo>
                    <a:pt x="128" y="257"/>
                    <a:pt x="105" y="238"/>
                    <a:pt x="101" y="212"/>
                  </a:cubicBezTo>
                  <a:cubicBezTo>
                    <a:pt x="99" y="206"/>
                    <a:pt x="99" y="205"/>
                    <a:pt x="99" y="186"/>
                  </a:cubicBezTo>
                  <a:lnTo>
                    <a:pt x="99" y="81"/>
                  </a:lnTo>
                  <a:cubicBezTo>
                    <a:pt x="99" y="59"/>
                    <a:pt x="99" y="42"/>
                    <a:pt x="76" y="22"/>
                  </a:cubicBezTo>
                  <a:cubicBezTo>
                    <a:pt x="57" y="5"/>
                    <a:pt x="25" y="0"/>
                    <a:pt x="10" y="0"/>
                  </a:cubicBezTo>
                  <a:cubicBezTo>
                    <a:pt x="5" y="0"/>
                    <a:pt x="0" y="0"/>
                    <a:pt x="0" y="6"/>
                  </a:cubicBezTo>
                  <a:cubicBezTo>
                    <a:pt x="0" y="11"/>
                    <a:pt x="3" y="11"/>
                    <a:pt x="7" y="12"/>
                  </a:cubicBezTo>
                  <a:cubicBezTo>
                    <a:pt x="37" y="13"/>
                    <a:pt x="60" y="31"/>
                    <a:pt x="66" y="58"/>
                  </a:cubicBezTo>
                  <a:cubicBezTo>
                    <a:pt x="68" y="63"/>
                    <a:pt x="68" y="64"/>
                    <a:pt x="68" y="83"/>
                  </a:cubicBezTo>
                  <a:lnTo>
                    <a:pt x="68" y="194"/>
                  </a:lnTo>
                  <a:cubicBezTo>
                    <a:pt x="68" y="218"/>
                    <a:pt x="71" y="227"/>
                    <a:pt x="86" y="244"/>
                  </a:cubicBezTo>
                  <a:cubicBezTo>
                    <a:pt x="96" y="255"/>
                    <a:pt x="109" y="261"/>
                    <a:pt x="123" y="265"/>
                  </a:cubicBezTo>
                  <a:cubicBezTo>
                    <a:pt x="85" y="277"/>
                    <a:pt x="68" y="302"/>
                    <a:pt x="68" y="332"/>
                  </a:cubicBezTo>
                  <a:lnTo>
                    <a:pt x="68" y="460"/>
                  </a:lnTo>
                </a:path>
              </a:pathLst>
            </a:custGeom>
            <a:solidFill>
              <a:srgbClr val="000000"/>
            </a:solidFill>
            <a:ln w="15840">
              <a:noFill/>
            </a:ln>
          </p:spPr>
        </p:sp>
        <p:sp>
          <p:nvSpPr>
            <p:cNvPr id="3514" name="Freeform 251"/>
            <p:cNvSpPr/>
            <p:nvPr/>
          </p:nvSpPr>
          <p:spPr>
            <a:xfrm>
              <a:off x="2020680" y="460116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515" name="Freeform 252"/>
            <p:cNvSpPr/>
            <p:nvPr/>
          </p:nvSpPr>
          <p:spPr>
            <a:xfrm>
              <a:off x="866880" y="471996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7"/>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516" name="Freeform 253"/>
            <p:cNvSpPr/>
            <p:nvPr/>
          </p:nvSpPr>
          <p:spPr>
            <a:xfrm>
              <a:off x="978840" y="47206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17" name="Freeform 254"/>
            <p:cNvSpPr/>
            <p:nvPr/>
          </p:nvSpPr>
          <p:spPr>
            <a:xfrm>
              <a:off x="1081440" y="4784760"/>
              <a:ext cx="75240" cy="96840"/>
            </a:xfrm>
            <a:custGeom>
              <a:avLst/>
              <a:gdLst/>
              <a:ahLst/>
              <a:rect l="0" t="0" r="r" b="b"/>
              <a:pathLst>
                <a:path w="209" h="269">
                  <a:moveTo>
                    <a:pt x="208" y="5"/>
                  </a:moveTo>
                  <a:cubicBezTo>
                    <a:pt x="208" y="2"/>
                    <a:pt x="207" y="0"/>
                    <a:pt x="203" y="0"/>
                  </a:cubicBezTo>
                  <a:cubicBezTo>
                    <a:pt x="201" y="0"/>
                    <a:pt x="201" y="0"/>
                    <a:pt x="197" y="5"/>
                  </a:cubicBezTo>
                  <a:lnTo>
                    <a:pt x="181" y="26"/>
                  </a:lnTo>
                  <a:cubicBezTo>
                    <a:pt x="168" y="7"/>
                    <a:pt x="148" y="0"/>
                    <a:pt x="128" y="0"/>
                  </a:cubicBezTo>
                  <a:cubicBezTo>
                    <a:pt x="82" y="0"/>
                    <a:pt x="41" y="42"/>
                    <a:pt x="41" y="85"/>
                  </a:cubicBezTo>
                  <a:cubicBezTo>
                    <a:pt x="41" y="90"/>
                    <a:pt x="42" y="106"/>
                    <a:pt x="52" y="119"/>
                  </a:cubicBezTo>
                  <a:cubicBezTo>
                    <a:pt x="62" y="134"/>
                    <a:pt x="75" y="137"/>
                    <a:pt x="97" y="143"/>
                  </a:cubicBezTo>
                  <a:cubicBezTo>
                    <a:pt x="104" y="146"/>
                    <a:pt x="120" y="149"/>
                    <a:pt x="125" y="150"/>
                  </a:cubicBezTo>
                  <a:cubicBezTo>
                    <a:pt x="136" y="154"/>
                    <a:pt x="156" y="162"/>
                    <a:pt x="156" y="190"/>
                  </a:cubicBezTo>
                  <a:cubicBezTo>
                    <a:pt x="156" y="220"/>
                    <a:pt x="128" y="255"/>
                    <a:pt x="90" y="255"/>
                  </a:cubicBezTo>
                  <a:cubicBezTo>
                    <a:pt x="61" y="255"/>
                    <a:pt x="26" y="244"/>
                    <a:pt x="26" y="202"/>
                  </a:cubicBezTo>
                  <a:cubicBezTo>
                    <a:pt x="26" y="199"/>
                    <a:pt x="28" y="190"/>
                    <a:pt x="29" y="184"/>
                  </a:cubicBezTo>
                  <a:cubicBezTo>
                    <a:pt x="30" y="183"/>
                    <a:pt x="30" y="182"/>
                    <a:pt x="30" y="182"/>
                  </a:cubicBezTo>
                  <a:cubicBezTo>
                    <a:pt x="30" y="177"/>
                    <a:pt x="25" y="177"/>
                    <a:pt x="24" y="177"/>
                  </a:cubicBezTo>
                  <a:cubicBezTo>
                    <a:pt x="19" y="177"/>
                    <a:pt x="19" y="178"/>
                    <a:pt x="18" y="184"/>
                  </a:cubicBezTo>
                  <a:lnTo>
                    <a:pt x="1" y="259"/>
                  </a:lnTo>
                  <a:cubicBezTo>
                    <a:pt x="1" y="260"/>
                    <a:pt x="0" y="262"/>
                    <a:pt x="0" y="265"/>
                  </a:cubicBezTo>
                  <a:cubicBezTo>
                    <a:pt x="0" y="266"/>
                    <a:pt x="1" y="268"/>
                    <a:pt x="4" y="268"/>
                  </a:cubicBezTo>
                  <a:cubicBezTo>
                    <a:pt x="6" y="268"/>
                    <a:pt x="6" y="268"/>
                    <a:pt x="12" y="263"/>
                  </a:cubicBezTo>
                  <a:cubicBezTo>
                    <a:pt x="15" y="259"/>
                    <a:pt x="23" y="247"/>
                    <a:pt x="26" y="243"/>
                  </a:cubicBezTo>
                  <a:cubicBezTo>
                    <a:pt x="44" y="265"/>
                    <a:pt x="70" y="268"/>
                    <a:pt x="89" y="268"/>
                  </a:cubicBezTo>
                  <a:cubicBezTo>
                    <a:pt x="139" y="268"/>
                    <a:pt x="179" y="220"/>
                    <a:pt x="179" y="177"/>
                  </a:cubicBezTo>
                  <a:cubicBezTo>
                    <a:pt x="179" y="160"/>
                    <a:pt x="173" y="146"/>
                    <a:pt x="165" y="137"/>
                  </a:cubicBezTo>
                  <a:cubicBezTo>
                    <a:pt x="155" y="124"/>
                    <a:pt x="149" y="122"/>
                    <a:pt x="107" y="111"/>
                  </a:cubicBezTo>
                  <a:cubicBezTo>
                    <a:pt x="101" y="108"/>
                    <a:pt x="89" y="106"/>
                    <a:pt x="87" y="105"/>
                  </a:cubicBezTo>
                  <a:cubicBezTo>
                    <a:pt x="78" y="101"/>
                    <a:pt x="65" y="93"/>
                    <a:pt x="65" y="71"/>
                  </a:cubicBezTo>
                  <a:cubicBezTo>
                    <a:pt x="65" y="42"/>
                    <a:pt x="93" y="12"/>
                    <a:pt x="128" y="12"/>
                  </a:cubicBezTo>
                  <a:cubicBezTo>
                    <a:pt x="163" y="12"/>
                    <a:pt x="180" y="35"/>
                    <a:pt x="180" y="70"/>
                  </a:cubicBezTo>
                  <a:cubicBezTo>
                    <a:pt x="180" y="75"/>
                    <a:pt x="179" y="83"/>
                    <a:pt x="179" y="87"/>
                  </a:cubicBezTo>
                  <a:cubicBezTo>
                    <a:pt x="179" y="91"/>
                    <a:pt x="183" y="91"/>
                    <a:pt x="184" y="91"/>
                  </a:cubicBezTo>
                  <a:cubicBezTo>
                    <a:pt x="190" y="91"/>
                    <a:pt x="190" y="90"/>
                    <a:pt x="191" y="84"/>
                  </a:cubicBezTo>
                  <a:lnTo>
                    <a:pt x="208" y="5"/>
                  </a:lnTo>
                </a:path>
              </a:pathLst>
            </a:custGeom>
            <a:solidFill>
              <a:srgbClr val="000000"/>
            </a:solidFill>
            <a:ln w="15840">
              <a:noFill/>
            </a:ln>
          </p:spPr>
        </p:sp>
        <p:sp>
          <p:nvSpPr>
            <p:cNvPr id="3518" name="Freeform 255"/>
            <p:cNvSpPr/>
            <p:nvPr/>
          </p:nvSpPr>
          <p:spPr>
            <a:xfrm>
              <a:off x="1230120" y="472860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10"/>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3519" name="Freeform 256"/>
            <p:cNvSpPr/>
            <p:nvPr/>
          </p:nvSpPr>
          <p:spPr>
            <a:xfrm>
              <a:off x="1401480" y="4715640"/>
              <a:ext cx="100440" cy="138960"/>
            </a:xfrm>
            <a:custGeom>
              <a:avLst/>
              <a:gdLst/>
              <a:ahLst/>
              <a:rect l="0" t="0" r="r" b="b"/>
              <a:pathLst>
                <a:path w="279" h="386">
                  <a:moveTo>
                    <a:pt x="278" y="5"/>
                  </a:moveTo>
                  <a:cubicBezTo>
                    <a:pt x="278" y="4"/>
                    <a:pt x="276" y="0"/>
                    <a:pt x="272" y="0"/>
                  </a:cubicBezTo>
                  <a:cubicBezTo>
                    <a:pt x="269" y="0"/>
                    <a:pt x="269" y="0"/>
                    <a:pt x="264" y="8"/>
                  </a:cubicBezTo>
                  <a:lnTo>
                    <a:pt x="242" y="38"/>
                  </a:lnTo>
                  <a:cubicBezTo>
                    <a:pt x="229" y="13"/>
                    <a:pt x="204" y="0"/>
                    <a:pt x="174" y="0"/>
                  </a:cubicBezTo>
                  <a:cubicBezTo>
                    <a:pt x="114" y="0"/>
                    <a:pt x="59" y="61"/>
                    <a:pt x="59" y="125"/>
                  </a:cubicBezTo>
                  <a:cubicBezTo>
                    <a:pt x="59" y="168"/>
                    <a:pt x="84" y="192"/>
                    <a:pt x="107" y="201"/>
                  </a:cubicBezTo>
                  <a:lnTo>
                    <a:pt x="158" y="215"/>
                  </a:lnTo>
                  <a:cubicBezTo>
                    <a:pt x="175" y="220"/>
                    <a:pt x="200" y="229"/>
                    <a:pt x="200" y="272"/>
                  </a:cubicBezTo>
                  <a:cubicBezTo>
                    <a:pt x="200" y="319"/>
                    <a:pt x="162" y="369"/>
                    <a:pt x="117" y="369"/>
                  </a:cubicBezTo>
                  <a:cubicBezTo>
                    <a:pt x="87" y="369"/>
                    <a:pt x="35" y="357"/>
                    <a:pt x="35" y="291"/>
                  </a:cubicBezTo>
                  <a:cubicBezTo>
                    <a:pt x="35" y="279"/>
                    <a:pt x="37" y="266"/>
                    <a:pt x="37" y="263"/>
                  </a:cubicBezTo>
                  <a:cubicBezTo>
                    <a:pt x="38" y="261"/>
                    <a:pt x="38" y="260"/>
                    <a:pt x="38" y="260"/>
                  </a:cubicBezTo>
                  <a:cubicBezTo>
                    <a:pt x="38" y="254"/>
                    <a:pt x="35" y="254"/>
                    <a:pt x="33" y="254"/>
                  </a:cubicBezTo>
                  <a:cubicBezTo>
                    <a:pt x="31" y="254"/>
                    <a:pt x="30" y="254"/>
                    <a:pt x="28" y="255"/>
                  </a:cubicBezTo>
                  <a:cubicBezTo>
                    <a:pt x="26" y="257"/>
                    <a:pt x="0" y="379"/>
                    <a:pt x="0" y="380"/>
                  </a:cubicBezTo>
                  <a:cubicBezTo>
                    <a:pt x="0" y="384"/>
                    <a:pt x="2" y="385"/>
                    <a:pt x="5" y="385"/>
                  </a:cubicBezTo>
                  <a:cubicBezTo>
                    <a:pt x="7" y="385"/>
                    <a:pt x="7" y="385"/>
                    <a:pt x="14" y="378"/>
                  </a:cubicBezTo>
                  <a:lnTo>
                    <a:pt x="36" y="348"/>
                  </a:lnTo>
                  <a:cubicBezTo>
                    <a:pt x="56" y="378"/>
                    <a:pt x="88" y="385"/>
                    <a:pt x="115" y="385"/>
                  </a:cubicBezTo>
                  <a:cubicBezTo>
                    <a:pt x="179" y="385"/>
                    <a:pt x="234" y="315"/>
                    <a:pt x="234" y="249"/>
                  </a:cubicBezTo>
                  <a:cubicBezTo>
                    <a:pt x="234" y="213"/>
                    <a:pt x="218" y="195"/>
                    <a:pt x="211" y="188"/>
                  </a:cubicBezTo>
                  <a:cubicBezTo>
                    <a:pt x="200" y="174"/>
                    <a:pt x="194" y="173"/>
                    <a:pt x="151" y="161"/>
                  </a:cubicBezTo>
                  <a:cubicBezTo>
                    <a:pt x="142" y="158"/>
                    <a:pt x="125" y="153"/>
                    <a:pt x="121" y="152"/>
                  </a:cubicBezTo>
                  <a:cubicBezTo>
                    <a:pt x="108" y="147"/>
                    <a:pt x="92" y="131"/>
                    <a:pt x="92" y="103"/>
                  </a:cubicBezTo>
                  <a:cubicBezTo>
                    <a:pt x="92" y="60"/>
                    <a:pt x="129" y="14"/>
                    <a:pt x="174" y="14"/>
                  </a:cubicBezTo>
                  <a:cubicBezTo>
                    <a:pt x="213" y="14"/>
                    <a:pt x="242" y="37"/>
                    <a:pt x="242" y="97"/>
                  </a:cubicBezTo>
                  <a:cubicBezTo>
                    <a:pt x="242" y="114"/>
                    <a:pt x="239" y="124"/>
                    <a:pt x="239" y="126"/>
                  </a:cubicBezTo>
                  <a:cubicBezTo>
                    <a:pt x="239" y="128"/>
                    <a:pt x="239" y="132"/>
                    <a:pt x="245" y="132"/>
                  </a:cubicBezTo>
                  <a:cubicBezTo>
                    <a:pt x="249" y="132"/>
                    <a:pt x="250" y="130"/>
                    <a:pt x="252" y="122"/>
                  </a:cubicBezTo>
                  <a:lnTo>
                    <a:pt x="278" y="5"/>
                  </a:lnTo>
                </a:path>
              </a:pathLst>
            </a:custGeom>
            <a:solidFill>
              <a:srgbClr val="000000"/>
            </a:solidFill>
            <a:ln w="15840">
              <a:noFill/>
            </a:ln>
          </p:spPr>
        </p:sp>
        <p:sp>
          <p:nvSpPr>
            <p:cNvPr id="3520" name="Freeform 257"/>
            <p:cNvSpPr/>
            <p:nvPr/>
          </p:nvSpPr>
          <p:spPr>
            <a:xfrm>
              <a:off x="1510200" y="4829400"/>
              <a:ext cx="20160" cy="57600"/>
            </a:xfrm>
            <a:custGeom>
              <a:avLst/>
              <a:gdLst/>
              <a:ahLst/>
              <a:rect l="0" t="0" r="r" b="b"/>
              <a:pathLst>
                <a:path w="56" h="160">
                  <a:moveTo>
                    <a:pt x="55" y="55"/>
                  </a:moveTo>
                  <a:cubicBezTo>
                    <a:pt x="55" y="20"/>
                    <a:pt x="43" y="0"/>
                    <a:pt x="25" y="0"/>
                  </a:cubicBezTo>
                  <a:cubicBezTo>
                    <a:pt x="10" y="0"/>
                    <a:pt x="0" y="13"/>
                    <a:pt x="0" y="28"/>
                  </a:cubicBezTo>
                  <a:cubicBezTo>
                    <a:pt x="0" y="42"/>
                    <a:pt x="10" y="57"/>
                    <a:pt x="25" y="57"/>
                  </a:cubicBezTo>
                  <a:cubicBezTo>
                    <a:pt x="31" y="57"/>
                    <a:pt x="37" y="54"/>
                    <a:pt x="41" y="49"/>
                  </a:cubicBezTo>
                  <a:cubicBezTo>
                    <a:pt x="43" y="48"/>
                    <a:pt x="43" y="48"/>
                    <a:pt x="44" y="48"/>
                  </a:cubicBezTo>
                  <a:cubicBezTo>
                    <a:pt x="44" y="48"/>
                    <a:pt x="46" y="48"/>
                    <a:pt x="46" y="55"/>
                  </a:cubicBezTo>
                  <a:cubicBezTo>
                    <a:pt x="46" y="95"/>
                    <a:pt x="29" y="128"/>
                    <a:pt x="13" y="144"/>
                  </a:cubicBezTo>
                  <a:cubicBezTo>
                    <a:pt x="7" y="150"/>
                    <a:pt x="7" y="152"/>
                    <a:pt x="7" y="153"/>
                  </a:cubicBezTo>
                  <a:cubicBezTo>
                    <a:pt x="7" y="158"/>
                    <a:pt x="10" y="159"/>
                    <a:pt x="13" y="159"/>
                  </a:cubicBezTo>
                  <a:cubicBezTo>
                    <a:pt x="18" y="159"/>
                    <a:pt x="55" y="118"/>
                    <a:pt x="55" y="55"/>
                  </a:cubicBezTo>
                </a:path>
              </a:pathLst>
            </a:custGeom>
            <a:solidFill>
              <a:srgbClr val="000000"/>
            </a:solidFill>
            <a:ln w="15840">
              <a:noFill/>
            </a:ln>
          </p:spPr>
        </p:sp>
        <p:sp>
          <p:nvSpPr>
            <p:cNvPr id="3521" name="Freeform 258"/>
            <p:cNvSpPr/>
            <p:nvPr/>
          </p:nvSpPr>
          <p:spPr>
            <a:xfrm>
              <a:off x="1577160" y="471996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7"/>
                    <a:pt x="269" y="237"/>
                  </a:cubicBezTo>
                  <a:cubicBezTo>
                    <a:pt x="253" y="285"/>
                    <a:pt x="232" y="345"/>
                    <a:pt x="151" y="345"/>
                  </a:cubicBezTo>
                  <a:lnTo>
                    <a:pt x="107" y="345"/>
                  </a:lnTo>
                  <a:cubicBezTo>
                    <a:pt x="101" y="345"/>
                    <a:pt x="100" y="345"/>
                    <a:pt x="97" y="345"/>
                  </a:cubicBezTo>
                  <a:cubicBezTo>
                    <a:pt x="92" y="344"/>
                    <a:pt x="91" y="344"/>
                    <a:pt x="91" y="340"/>
                  </a:cubicBezTo>
                  <a:cubicBezTo>
                    <a:pt x="91" y="338"/>
                    <a:pt x="91" y="337"/>
                    <a:pt x="93" y="327"/>
                  </a:cubicBezTo>
                  <a:lnTo>
                    <a:pt x="157" y="41"/>
                  </a:lnTo>
                </a:path>
              </a:pathLst>
            </a:custGeom>
            <a:solidFill>
              <a:srgbClr val="000000"/>
            </a:solidFill>
            <a:ln w="15840">
              <a:noFill/>
            </a:ln>
          </p:spPr>
        </p:sp>
        <p:sp>
          <p:nvSpPr>
            <p:cNvPr id="3522" name="Freeform 259"/>
            <p:cNvSpPr/>
            <p:nvPr/>
          </p:nvSpPr>
          <p:spPr>
            <a:xfrm>
              <a:off x="1688400" y="4720680"/>
              <a:ext cx="114840" cy="129600"/>
            </a:xfrm>
            <a:custGeom>
              <a:avLst/>
              <a:gdLst/>
              <a:ahLst/>
              <a:rect l="0" t="0" r="r" b="b"/>
              <a:pathLst>
                <a:path w="319" h="360">
                  <a:moveTo>
                    <a:pt x="189" y="37"/>
                  </a:moveTo>
                  <a:cubicBezTo>
                    <a:pt x="192" y="23"/>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19"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23" name="Freeform 260"/>
            <p:cNvSpPr/>
            <p:nvPr/>
          </p:nvSpPr>
          <p:spPr>
            <a:xfrm>
              <a:off x="1787400" y="4788360"/>
              <a:ext cx="88560" cy="90720"/>
            </a:xfrm>
            <a:custGeom>
              <a:avLst/>
              <a:gdLst/>
              <a:ahLst/>
              <a:rect l="0" t="0" r="r" b="b"/>
              <a:pathLst>
                <a:path w="246" h="252">
                  <a:moveTo>
                    <a:pt x="145" y="26"/>
                  </a:moveTo>
                  <a:cubicBezTo>
                    <a:pt x="147" y="16"/>
                    <a:pt x="148" y="14"/>
                    <a:pt x="155" y="13"/>
                  </a:cubicBezTo>
                  <a:cubicBezTo>
                    <a:pt x="157" y="13"/>
                    <a:pt x="168" y="13"/>
                    <a:pt x="175" y="13"/>
                  </a:cubicBezTo>
                  <a:cubicBezTo>
                    <a:pt x="195" y="13"/>
                    <a:pt x="203" y="13"/>
                    <a:pt x="212" y="17"/>
                  </a:cubicBezTo>
                  <a:cubicBezTo>
                    <a:pt x="226" y="22"/>
                    <a:pt x="227" y="32"/>
                    <a:pt x="227" y="46"/>
                  </a:cubicBezTo>
                  <a:cubicBezTo>
                    <a:pt x="227" y="52"/>
                    <a:pt x="227" y="57"/>
                    <a:pt x="225" y="76"/>
                  </a:cubicBezTo>
                  <a:lnTo>
                    <a:pt x="224" y="79"/>
                  </a:lnTo>
                  <a:cubicBezTo>
                    <a:pt x="224" y="84"/>
                    <a:pt x="226" y="85"/>
                    <a:pt x="230" y="85"/>
                  </a:cubicBezTo>
                  <a:cubicBezTo>
                    <a:pt x="234" y="85"/>
                    <a:pt x="235" y="82"/>
                    <a:pt x="235" y="76"/>
                  </a:cubicBezTo>
                  <a:lnTo>
                    <a:pt x="245" y="5"/>
                  </a:lnTo>
                  <a:cubicBezTo>
                    <a:pt x="245" y="0"/>
                    <a:pt x="240" y="0"/>
                    <a:pt x="234" y="0"/>
                  </a:cubicBezTo>
                  <a:lnTo>
                    <a:pt x="34" y="0"/>
                  </a:lnTo>
                  <a:cubicBezTo>
                    <a:pt x="25" y="0"/>
                    <a:pt x="24" y="0"/>
                    <a:pt x="22" y="8"/>
                  </a:cubicBezTo>
                  <a:lnTo>
                    <a:pt x="2" y="73"/>
                  </a:lnTo>
                  <a:cubicBezTo>
                    <a:pt x="1" y="75"/>
                    <a:pt x="0" y="78"/>
                    <a:pt x="0" y="81"/>
                  </a:cubicBezTo>
                  <a:cubicBezTo>
                    <a:pt x="0" y="82"/>
                    <a:pt x="1" y="85"/>
                    <a:pt x="5" y="85"/>
                  </a:cubicBezTo>
                  <a:cubicBezTo>
                    <a:pt x="10" y="85"/>
                    <a:pt x="11" y="84"/>
                    <a:pt x="13" y="77"/>
                  </a:cubicBezTo>
                  <a:cubicBezTo>
                    <a:pt x="32" y="17"/>
                    <a:pt x="42" y="13"/>
                    <a:pt x="92" y="13"/>
                  </a:cubicBezTo>
                  <a:lnTo>
                    <a:pt x="106" y="13"/>
                  </a:lnTo>
                  <a:cubicBezTo>
                    <a:pt x="115" y="13"/>
                    <a:pt x="115" y="13"/>
                    <a:pt x="115" y="17"/>
                  </a:cubicBezTo>
                  <a:cubicBezTo>
                    <a:pt x="115" y="18"/>
                    <a:pt x="115" y="19"/>
                    <a:pt x="114" y="25"/>
                  </a:cubicBezTo>
                  <a:lnTo>
                    <a:pt x="71" y="220"/>
                  </a:lnTo>
                  <a:cubicBezTo>
                    <a:pt x="69" y="235"/>
                    <a:pt x="68" y="238"/>
                    <a:pt x="33" y="238"/>
                  </a:cubicBezTo>
                  <a:cubicBezTo>
                    <a:pt x="21" y="238"/>
                    <a:pt x="18" y="238"/>
                    <a:pt x="18" y="247"/>
                  </a:cubicBezTo>
                  <a:cubicBezTo>
                    <a:pt x="18" y="248"/>
                    <a:pt x="19" y="251"/>
                    <a:pt x="24" y="251"/>
                  </a:cubicBezTo>
                  <a:cubicBezTo>
                    <a:pt x="33" y="251"/>
                    <a:pt x="42" y="250"/>
                    <a:pt x="52" y="250"/>
                  </a:cubicBezTo>
                  <a:cubicBezTo>
                    <a:pt x="61" y="250"/>
                    <a:pt x="71" y="250"/>
                    <a:pt x="81" y="250"/>
                  </a:cubicBezTo>
                  <a:cubicBezTo>
                    <a:pt x="89" y="250"/>
                    <a:pt x="101" y="250"/>
                    <a:pt x="110" y="250"/>
                  </a:cubicBezTo>
                  <a:cubicBezTo>
                    <a:pt x="119" y="250"/>
                    <a:pt x="128" y="251"/>
                    <a:pt x="137" y="251"/>
                  </a:cubicBezTo>
                  <a:cubicBezTo>
                    <a:pt x="140" y="251"/>
                    <a:pt x="145" y="251"/>
                    <a:pt x="145" y="243"/>
                  </a:cubicBezTo>
                  <a:cubicBezTo>
                    <a:pt x="145" y="238"/>
                    <a:pt x="141" y="238"/>
                    <a:pt x="131" y="238"/>
                  </a:cubicBezTo>
                  <a:cubicBezTo>
                    <a:pt x="125" y="238"/>
                    <a:pt x="119" y="237"/>
                    <a:pt x="112" y="237"/>
                  </a:cubicBezTo>
                  <a:cubicBezTo>
                    <a:pt x="101" y="236"/>
                    <a:pt x="101" y="235"/>
                    <a:pt x="101" y="230"/>
                  </a:cubicBezTo>
                  <a:cubicBezTo>
                    <a:pt x="101" y="227"/>
                    <a:pt x="101" y="226"/>
                    <a:pt x="102" y="221"/>
                  </a:cubicBezTo>
                  <a:lnTo>
                    <a:pt x="145" y="26"/>
                  </a:lnTo>
                </a:path>
              </a:pathLst>
            </a:custGeom>
            <a:solidFill>
              <a:srgbClr val="000000"/>
            </a:solidFill>
            <a:ln w="15840">
              <a:noFill/>
            </a:ln>
          </p:spPr>
        </p:sp>
        <p:sp>
          <p:nvSpPr>
            <p:cNvPr id="3524" name="Freeform 261"/>
            <p:cNvSpPr/>
            <p:nvPr/>
          </p:nvSpPr>
          <p:spPr>
            <a:xfrm>
              <a:off x="1948320" y="4728600"/>
              <a:ext cx="102960" cy="166320"/>
            </a:xfrm>
            <a:custGeom>
              <a:avLst/>
              <a:gdLst/>
              <a:ahLst/>
              <a:rect l="0" t="0" r="r" b="b"/>
              <a:pathLst>
                <a:path w="286" h="462">
                  <a:moveTo>
                    <a:pt x="269" y="22"/>
                  </a:moveTo>
                  <a:cubicBezTo>
                    <a:pt x="276" y="22"/>
                    <a:pt x="285" y="22"/>
                    <a:pt x="285" y="11"/>
                  </a:cubicBezTo>
                  <a:cubicBezTo>
                    <a:pt x="285" y="0"/>
                    <a:pt x="276" y="0"/>
                    <a:pt x="269" y="0"/>
                  </a:cubicBezTo>
                  <a:lnTo>
                    <a:pt x="143" y="0"/>
                  </a:lnTo>
                  <a:cubicBezTo>
                    <a:pt x="65" y="0"/>
                    <a:pt x="0" y="67"/>
                    <a:pt x="0" y="153"/>
                  </a:cubicBezTo>
                  <a:cubicBezTo>
                    <a:pt x="0" y="239"/>
                    <a:pt x="65" y="307"/>
                    <a:pt x="143" y="307"/>
                  </a:cubicBezTo>
                  <a:lnTo>
                    <a:pt x="269" y="307"/>
                  </a:lnTo>
                  <a:cubicBezTo>
                    <a:pt x="276" y="307"/>
                    <a:pt x="285" y="307"/>
                    <a:pt x="285" y="296"/>
                  </a:cubicBezTo>
                  <a:cubicBezTo>
                    <a:pt x="285" y="285"/>
                    <a:pt x="276" y="285"/>
                    <a:pt x="269" y="285"/>
                  </a:cubicBezTo>
                  <a:lnTo>
                    <a:pt x="145" y="285"/>
                  </a:lnTo>
                  <a:cubicBezTo>
                    <a:pt x="70" y="285"/>
                    <a:pt x="19" y="223"/>
                    <a:pt x="19" y="154"/>
                  </a:cubicBezTo>
                  <a:cubicBezTo>
                    <a:pt x="19" y="82"/>
                    <a:pt x="72" y="22"/>
                    <a:pt x="144" y="22"/>
                  </a:cubicBezTo>
                  <a:lnTo>
                    <a:pt x="269" y="22"/>
                  </a:lnTo>
                  <a:moveTo>
                    <a:pt x="269" y="409"/>
                  </a:moveTo>
                  <a:cubicBezTo>
                    <a:pt x="276" y="409"/>
                    <a:pt x="285" y="409"/>
                    <a:pt x="285" y="399"/>
                  </a:cubicBezTo>
                  <a:cubicBezTo>
                    <a:pt x="285" y="389"/>
                    <a:pt x="276" y="389"/>
                    <a:pt x="269" y="389"/>
                  </a:cubicBezTo>
                  <a:lnTo>
                    <a:pt x="167" y="389"/>
                  </a:lnTo>
                  <a:cubicBezTo>
                    <a:pt x="177" y="379"/>
                    <a:pt x="194" y="361"/>
                    <a:pt x="195" y="360"/>
                  </a:cubicBezTo>
                  <a:cubicBezTo>
                    <a:pt x="201" y="354"/>
                    <a:pt x="202" y="351"/>
                    <a:pt x="202" y="348"/>
                  </a:cubicBezTo>
                  <a:cubicBezTo>
                    <a:pt x="202" y="345"/>
                    <a:pt x="200" y="337"/>
                    <a:pt x="193" y="337"/>
                  </a:cubicBezTo>
                  <a:cubicBezTo>
                    <a:pt x="190" y="337"/>
                    <a:pt x="189" y="337"/>
                    <a:pt x="179" y="346"/>
                  </a:cubicBezTo>
                  <a:lnTo>
                    <a:pt x="139" y="389"/>
                  </a:lnTo>
                  <a:lnTo>
                    <a:pt x="25" y="389"/>
                  </a:lnTo>
                  <a:cubicBezTo>
                    <a:pt x="18" y="389"/>
                    <a:pt x="10" y="389"/>
                    <a:pt x="10" y="399"/>
                  </a:cubicBezTo>
                  <a:cubicBezTo>
                    <a:pt x="10" y="410"/>
                    <a:pt x="18" y="409"/>
                    <a:pt x="25" y="409"/>
                  </a:cubicBezTo>
                  <a:lnTo>
                    <a:pt x="119" y="409"/>
                  </a:lnTo>
                  <a:cubicBezTo>
                    <a:pt x="109" y="419"/>
                    <a:pt x="92" y="437"/>
                    <a:pt x="90" y="438"/>
                  </a:cubicBezTo>
                  <a:cubicBezTo>
                    <a:pt x="86" y="444"/>
                    <a:pt x="84" y="446"/>
                    <a:pt x="84" y="450"/>
                  </a:cubicBezTo>
                  <a:cubicBezTo>
                    <a:pt x="84" y="455"/>
                    <a:pt x="87" y="461"/>
                    <a:pt x="93" y="461"/>
                  </a:cubicBezTo>
                  <a:cubicBezTo>
                    <a:pt x="95" y="461"/>
                    <a:pt x="96" y="461"/>
                    <a:pt x="107" y="451"/>
                  </a:cubicBezTo>
                  <a:lnTo>
                    <a:pt x="146" y="409"/>
                  </a:lnTo>
                  <a:lnTo>
                    <a:pt x="269" y="409"/>
                  </a:lnTo>
                </a:path>
              </a:pathLst>
            </a:custGeom>
            <a:solidFill>
              <a:srgbClr val="000000"/>
            </a:solidFill>
            <a:ln w="15840">
              <a:noFill/>
            </a:ln>
          </p:spPr>
        </p:sp>
        <p:sp>
          <p:nvSpPr>
            <p:cNvPr id="3525" name="Freeform 262"/>
            <p:cNvSpPr/>
            <p:nvPr/>
          </p:nvSpPr>
          <p:spPr>
            <a:xfrm>
              <a:off x="2115360" y="4720680"/>
              <a:ext cx="114840" cy="129600"/>
            </a:xfrm>
            <a:custGeom>
              <a:avLst/>
              <a:gdLst/>
              <a:ahLst/>
              <a:rect l="0" t="0" r="r" b="b"/>
              <a:pathLst>
                <a:path w="319" h="360">
                  <a:moveTo>
                    <a:pt x="189" y="37"/>
                  </a:moveTo>
                  <a:cubicBezTo>
                    <a:pt x="192" y="23"/>
                    <a:pt x="194"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26" name="Freeform 263"/>
            <p:cNvSpPr/>
            <p:nvPr/>
          </p:nvSpPr>
          <p:spPr>
            <a:xfrm>
              <a:off x="2247120" y="482940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527" name="Freeform 264"/>
            <p:cNvSpPr/>
            <p:nvPr/>
          </p:nvSpPr>
          <p:spPr>
            <a:xfrm>
              <a:off x="655920" y="5101920"/>
              <a:ext cx="72360" cy="133920"/>
            </a:xfrm>
            <a:custGeom>
              <a:avLst/>
              <a:gdLst/>
              <a:ahLst/>
              <a:rect l="0" t="0" r="r" b="b"/>
              <a:pathLst>
                <a:path w="201" h="372">
                  <a:moveTo>
                    <a:pt x="197" y="36"/>
                  </a:moveTo>
                  <a:cubicBezTo>
                    <a:pt x="200" y="29"/>
                    <a:pt x="200" y="28"/>
                    <a:pt x="200" y="17"/>
                  </a:cubicBezTo>
                  <a:lnTo>
                    <a:pt x="87" y="17"/>
                  </a:lnTo>
                  <a:cubicBezTo>
                    <a:pt x="30" y="17"/>
                    <a:pt x="29" y="10"/>
                    <a:pt x="28" y="0"/>
                  </a:cubicBezTo>
                  <a:lnTo>
                    <a:pt x="16" y="0"/>
                  </a:lnTo>
                  <a:lnTo>
                    <a:pt x="0" y="109"/>
                  </a:lnTo>
                  <a:lnTo>
                    <a:pt x="12" y="109"/>
                  </a:lnTo>
                  <a:cubicBezTo>
                    <a:pt x="13" y="101"/>
                    <a:pt x="17" y="67"/>
                    <a:pt x="23" y="61"/>
                  </a:cubicBezTo>
                  <a:cubicBezTo>
                    <a:pt x="26" y="58"/>
                    <a:pt x="64" y="58"/>
                    <a:pt x="69" y="58"/>
                  </a:cubicBezTo>
                  <a:lnTo>
                    <a:pt x="166" y="58"/>
                  </a:lnTo>
                  <a:cubicBezTo>
                    <a:pt x="161" y="66"/>
                    <a:pt x="124" y="124"/>
                    <a:pt x="113" y="142"/>
                  </a:cubicBezTo>
                  <a:cubicBezTo>
                    <a:pt x="72" y="213"/>
                    <a:pt x="56" y="286"/>
                    <a:pt x="56" y="340"/>
                  </a:cubicBezTo>
                  <a:cubicBezTo>
                    <a:pt x="56" y="346"/>
                    <a:pt x="56" y="371"/>
                    <a:pt x="77" y="371"/>
                  </a:cubicBezTo>
                  <a:cubicBezTo>
                    <a:pt x="100" y="371"/>
                    <a:pt x="100" y="346"/>
                    <a:pt x="100" y="340"/>
                  </a:cubicBezTo>
                  <a:lnTo>
                    <a:pt x="100" y="314"/>
                  </a:lnTo>
                  <a:cubicBezTo>
                    <a:pt x="100" y="285"/>
                    <a:pt x="101" y="255"/>
                    <a:pt x="104" y="227"/>
                  </a:cubicBezTo>
                  <a:cubicBezTo>
                    <a:pt x="106" y="214"/>
                    <a:pt x="112" y="170"/>
                    <a:pt x="133" y="136"/>
                  </a:cubicBezTo>
                  <a:lnTo>
                    <a:pt x="197" y="36"/>
                  </a:lnTo>
                </a:path>
              </a:pathLst>
            </a:custGeom>
            <a:solidFill>
              <a:srgbClr val="000000"/>
            </a:solidFill>
            <a:ln w="15840">
              <a:noFill/>
            </a:ln>
          </p:spPr>
        </p:sp>
        <p:sp>
          <p:nvSpPr>
            <p:cNvPr id="3528" name="Freeform 265"/>
            <p:cNvSpPr/>
            <p:nvPr/>
          </p:nvSpPr>
          <p:spPr>
            <a:xfrm>
              <a:off x="744480" y="5210280"/>
              <a:ext cx="18720" cy="21240"/>
            </a:xfrm>
            <a:custGeom>
              <a:avLst/>
              <a:gdLst/>
              <a:ahLst/>
              <a:rect l="0" t="0" r="r" b="b"/>
              <a:pathLst>
                <a:path w="52" h="59">
                  <a:moveTo>
                    <a:pt x="51" y="29"/>
                  </a:moveTo>
                  <a:cubicBezTo>
                    <a:pt x="51" y="13"/>
                    <a:pt x="39" y="0"/>
                    <a:pt x="25" y="0"/>
                  </a:cubicBezTo>
                  <a:cubicBezTo>
                    <a:pt x="12" y="0"/>
                    <a:pt x="0" y="13"/>
                    <a:pt x="0" y="29"/>
                  </a:cubicBezTo>
                  <a:cubicBezTo>
                    <a:pt x="0" y="45"/>
                    <a:pt x="12" y="58"/>
                    <a:pt x="25" y="58"/>
                  </a:cubicBezTo>
                  <a:cubicBezTo>
                    <a:pt x="39" y="58"/>
                    <a:pt x="51" y="45"/>
                    <a:pt x="51" y="29"/>
                  </a:cubicBezTo>
                </a:path>
              </a:pathLst>
            </a:custGeom>
            <a:solidFill>
              <a:srgbClr val="000000"/>
            </a:solidFill>
            <a:ln w="15840">
              <a:noFill/>
            </a:ln>
          </p:spPr>
        </p:sp>
        <p:sp>
          <p:nvSpPr>
            <p:cNvPr id="3529" name="Freeform 266"/>
            <p:cNvSpPr/>
            <p:nvPr/>
          </p:nvSpPr>
          <p:spPr>
            <a:xfrm>
              <a:off x="866880" y="5100120"/>
              <a:ext cx="101880" cy="130680"/>
            </a:xfrm>
            <a:custGeom>
              <a:avLst/>
              <a:gdLst/>
              <a:ahLst/>
              <a:rect l="0" t="0" r="r" b="b"/>
              <a:pathLst>
                <a:path w="283" h="363">
                  <a:moveTo>
                    <a:pt x="157" y="41"/>
                  </a:moveTo>
                  <a:cubicBezTo>
                    <a:pt x="161" y="22"/>
                    <a:pt x="162" y="17"/>
                    <a:pt x="206" y="17"/>
                  </a:cubicBezTo>
                  <a:cubicBezTo>
                    <a:pt x="220" y="17"/>
                    <a:pt x="224" y="17"/>
                    <a:pt x="224" y="6"/>
                  </a:cubicBezTo>
                  <a:cubicBezTo>
                    <a:pt x="224" y="0"/>
                    <a:pt x="218" y="0"/>
                    <a:pt x="216" y="0"/>
                  </a:cubicBezTo>
                  <a:cubicBezTo>
                    <a:pt x="201" y="0"/>
                    <a:pt x="162" y="1"/>
                    <a:pt x="147" y="1"/>
                  </a:cubicBezTo>
                  <a:cubicBezTo>
                    <a:pt x="133" y="1"/>
                    <a:pt x="99" y="0"/>
                    <a:pt x="85" y="0"/>
                  </a:cubicBezTo>
                  <a:cubicBezTo>
                    <a:pt x="82" y="0"/>
                    <a:pt x="76" y="0"/>
                    <a:pt x="76" y="11"/>
                  </a:cubicBezTo>
                  <a:cubicBezTo>
                    <a:pt x="76" y="17"/>
                    <a:pt x="81" y="17"/>
                    <a:pt x="89" y="17"/>
                  </a:cubicBezTo>
                  <a:cubicBezTo>
                    <a:pt x="90" y="17"/>
                    <a:pt x="99" y="17"/>
                    <a:pt x="107" y="18"/>
                  </a:cubicBezTo>
                  <a:cubicBezTo>
                    <a:pt x="115" y="18"/>
                    <a:pt x="120" y="19"/>
                    <a:pt x="120" y="26"/>
                  </a:cubicBezTo>
                  <a:cubicBezTo>
                    <a:pt x="120" y="28"/>
                    <a:pt x="119" y="30"/>
                    <a:pt x="118" y="36"/>
                  </a:cubicBezTo>
                  <a:lnTo>
                    <a:pt x="55" y="321"/>
                  </a:lnTo>
                  <a:cubicBezTo>
                    <a:pt x="51" y="342"/>
                    <a:pt x="50" y="345"/>
                    <a:pt x="13" y="345"/>
                  </a:cubicBezTo>
                  <a:cubicBezTo>
                    <a:pt x="4" y="345"/>
                    <a:pt x="0" y="345"/>
                    <a:pt x="0" y="356"/>
                  </a:cubicBezTo>
                  <a:cubicBezTo>
                    <a:pt x="0" y="362"/>
                    <a:pt x="4" y="362"/>
                    <a:pt x="13" y="362"/>
                  </a:cubicBezTo>
                  <a:lnTo>
                    <a:pt x="229" y="362"/>
                  </a:lnTo>
                  <a:cubicBezTo>
                    <a:pt x="240" y="362"/>
                    <a:pt x="240" y="362"/>
                    <a:pt x="244" y="354"/>
                  </a:cubicBezTo>
                  <a:lnTo>
                    <a:pt x="281" y="238"/>
                  </a:lnTo>
                  <a:cubicBezTo>
                    <a:pt x="282" y="232"/>
                    <a:pt x="282" y="232"/>
                    <a:pt x="282" y="231"/>
                  </a:cubicBezTo>
                  <a:cubicBezTo>
                    <a:pt x="282" y="229"/>
                    <a:pt x="281" y="225"/>
                    <a:pt x="276" y="225"/>
                  </a:cubicBezTo>
                  <a:cubicBezTo>
                    <a:pt x="272" y="225"/>
                    <a:pt x="272" y="229"/>
                    <a:pt x="269" y="237"/>
                  </a:cubicBezTo>
                  <a:cubicBezTo>
                    <a:pt x="253" y="285"/>
                    <a:pt x="232" y="345"/>
                    <a:pt x="151" y="345"/>
                  </a:cubicBezTo>
                  <a:lnTo>
                    <a:pt x="107" y="345"/>
                  </a:lnTo>
                  <a:cubicBezTo>
                    <a:pt x="101" y="345"/>
                    <a:pt x="100" y="345"/>
                    <a:pt x="97" y="345"/>
                  </a:cubicBezTo>
                  <a:cubicBezTo>
                    <a:pt x="92" y="345"/>
                    <a:pt x="91" y="344"/>
                    <a:pt x="91" y="340"/>
                  </a:cubicBezTo>
                  <a:cubicBezTo>
                    <a:pt x="91" y="338"/>
                    <a:pt x="91" y="337"/>
                    <a:pt x="93" y="327"/>
                  </a:cubicBezTo>
                  <a:lnTo>
                    <a:pt x="157" y="41"/>
                  </a:lnTo>
                </a:path>
              </a:pathLst>
            </a:custGeom>
            <a:solidFill>
              <a:srgbClr val="000000"/>
            </a:solidFill>
            <a:ln w="15840">
              <a:noFill/>
            </a:ln>
          </p:spPr>
        </p:sp>
        <p:sp>
          <p:nvSpPr>
            <p:cNvPr id="3530" name="Freeform 267"/>
            <p:cNvSpPr/>
            <p:nvPr/>
          </p:nvSpPr>
          <p:spPr>
            <a:xfrm>
              <a:off x="978840" y="5101560"/>
              <a:ext cx="114840" cy="129600"/>
            </a:xfrm>
            <a:custGeom>
              <a:avLst/>
              <a:gdLst/>
              <a:ahLst/>
              <a:rect l="0" t="0" r="r" b="b"/>
              <a:pathLst>
                <a:path w="319" h="360">
                  <a:moveTo>
                    <a:pt x="189" y="37"/>
                  </a:moveTo>
                  <a:cubicBezTo>
                    <a:pt x="192" y="22"/>
                    <a:pt x="193" y="19"/>
                    <a:pt x="199" y="18"/>
                  </a:cubicBezTo>
                  <a:cubicBezTo>
                    <a:pt x="203" y="17"/>
                    <a:pt x="218" y="17"/>
                    <a:pt x="229" y="17"/>
                  </a:cubicBezTo>
                  <a:cubicBezTo>
                    <a:pt x="275" y="17"/>
                    <a:pt x="297" y="18"/>
                    <a:pt x="297" y="60"/>
                  </a:cubicBezTo>
                  <a:cubicBezTo>
                    <a:pt x="297" y="67"/>
                    <a:pt x="294" y="89"/>
                    <a:pt x="292" y="102"/>
                  </a:cubicBezTo>
                  <a:cubicBezTo>
                    <a:pt x="292" y="105"/>
                    <a:pt x="291" y="111"/>
                    <a:pt x="291" y="112"/>
                  </a:cubicBezTo>
                  <a:cubicBezTo>
                    <a:pt x="291" y="115"/>
                    <a:pt x="292" y="119"/>
                    <a:pt x="297" y="119"/>
                  </a:cubicBezTo>
                  <a:cubicBezTo>
                    <a:pt x="302" y="119"/>
                    <a:pt x="303" y="115"/>
                    <a:pt x="304" y="107"/>
                  </a:cubicBezTo>
                  <a:lnTo>
                    <a:pt x="317" y="14"/>
                  </a:lnTo>
                  <a:cubicBezTo>
                    <a:pt x="317" y="13"/>
                    <a:pt x="318" y="7"/>
                    <a:pt x="318" y="6"/>
                  </a:cubicBezTo>
                  <a:cubicBezTo>
                    <a:pt x="318" y="0"/>
                    <a:pt x="312" y="0"/>
                    <a:pt x="305" y="0"/>
                  </a:cubicBezTo>
                  <a:lnTo>
                    <a:pt x="46" y="0"/>
                  </a:lnTo>
                  <a:cubicBezTo>
                    <a:pt x="35" y="0"/>
                    <a:pt x="34" y="0"/>
                    <a:pt x="31" y="11"/>
                  </a:cubicBezTo>
                  <a:lnTo>
                    <a:pt x="3" y="103"/>
                  </a:lnTo>
                  <a:cubicBezTo>
                    <a:pt x="2" y="105"/>
                    <a:pt x="0" y="112"/>
                    <a:pt x="0" y="113"/>
                  </a:cubicBezTo>
                  <a:cubicBezTo>
                    <a:pt x="0" y="117"/>
                    <a:pt x="2" y="119"/>
                    <a:pt x="5" y="119"/>
                  </a:cubicBezTo>
                  <a:cubicBezTo>
                    <a:pt x="11" y="119"/>
                    <a:pt x="11" y="117"/>
                    <a:pt x="14" y="108"/>
                  </a:cubicBezTo>
                  <a:cubicBezTo>
                    <a:pt x="39" y="26"/>
                    <a:pt x="51" y="17"/>
                    <a:pt x="120" y="17"/>
                  </a:cubicBezTo>
                  <a:lnTo>
                    <a:pt x="138" y="17"/>
                  </a:lnTo>
                  <a:cubicBezTo>
                    <a:pt x="151" y="17"/>
                    <a:pt x="151" y="18"/>
                    <a:pt x="151" y="23"/>
                  </a:cubicBezTo>
                  <a:cubicBezTo>
                    <a:pt x="151" y="26"/>
                    <a:pt x="149" y="32"/>
                    <a:pt x="149" y="34"/>
                  </a:cubicBezTo>
                  <a:lnTo>
                    <a:pt x="87" y="318"/>
                  </a:lnTo>
                  <a:cubicBezTo>
                    <a:pt x="83" y="337"/>
                    <a:pt x="82" y="343"/>
                    <a:pt x="32" y="343"/>
                  </a:cubicBezTo>
                  <a:cubicBezTo>
                    <a:pt x="15" y="343"/>
                    <a:pt x="12" y="343"/>
                    <a:pt x="12" y="353"/>
                  </a:cubicBezTo>
                  <a:cubicBezTo>
                    <a:pt x="12" y="359"/>
                    <a:pt x="17" y="359"/>
                    <a:pt x="20" y="359"/>
                  </a:cubicBezTo>
                  <a:cubicBezTo>
                    <a:pt x="32" y="359"/>
                    <a:pt x="46" y="359"/>
                    <a:pt x="58" y="359"/>
                  </a:cubicBezTo>
                  <a:cubicBezTo>
                    <a:pt x="71" y="359"/>
                    <a:pt x="85" y="357"/>
                    <a:pt x="97" y="357"/>
                  </a:cubicBezTo>
                  <a:cubicBezTo>
                    <a:pt x="110" y="357"/>
                    <a:pt x="124" y="359"/>
                    <a:pt x="137" y="359"/>
                  </a:cubicBezTo>
                  <a:cubicBezTo>
                    <a:pt x="149" y="359"/>
                    <a:pt x="164" y="359"/>
                    <a:pt x="177" y="359"/>
                  </a:cubicBezTo>
                  <a:cubicBezTo>
                    <a:pt x="181" y="359"/>
                    <a:pt x="187" y="359"/>
                    <a:pt x="187" y="349"/>
                  </a:cubicBezTo>
                  <a:cubicBezTo>
                    <a:pt x="187" y="343"/>
                    <a:pt x="183" y="343"/>
                    <a:pt x="172" y="343"/>
                  </a:cubicBezTo>
                  <a:cubicBezTo>
                    <a:pt x="160" y="343"/>
                    <a:pt x="154" y="343"/>
                    <a:pt x="142" y="342"/>
                  </a:cubicBezTo>
                  <a:cubicBezTo>
                    <a:pt x="128" y="340"/>
                    <a:pt x="124" y="338"/>
                    <a:pt x="124" y="330"/>
                  </a:cubicBezTo>
                  <a:cubicBezTo>
                    <a:pt x="124" y="330"/>
                    <a:pt x="124" y="327"/>
                    <a:pt x="126" y="319"/>
                  </a:cubicBezTo>
                  <a:lnTo>
                    <a:pt x="189" y="37"/>
                  </a:lnTo>
                </a:path>
              </a:pathLst>
            </a:custGeom>
            <a:solidFill>
              <a:srgbClr val="000000"/>
            </a:solidFill>
            <a:ln w="15840">
              <a:noFill/>
            </a:ln>
          </p:spPr>
        </p:sp>
        <p:sp>
          <p:nvSpPr>
            <p:cNvPr id="3531" name="Freeform 268"/>
            <p:cNvSpPr/>
            <p:nvPr/>
          </p:nvSpPr>
          <p:spPr>
            <a:xfrm>
              <a:off x="1152000" y="5160240"/>
              <a:ext cx="111960" cy="45360"/>
            </a:xfrm>
            <a:custGeom>
              <a:avLst/>
              <a:gdLst/>
              <a:ahLst/>
              <a:rect l="0" t="0" r="r" b="b"/>
              <a:pathLst>
                <a:path w="311" h="126">
                  <a:moveTo>
                    <a:pt x="294" y="22"/>
                  </a:moveTo>
                  <a:cubicBezTo>
                    <a:pt x="302" y="22"/>
                    <a:pt x="310" y="22"/>
                    <a:pt x="310" y="11"/>
                  </a:cubicBezTo>
                  <a:cubicBezTo>
                    <a:pt x="310" y="0"/>
                    <a:pt x="302" y="0"/>
                    <a:pt x="296" y="0"/>
                  </a:cubicBezTo>
                  <a:lnTo>
                    <a:pt x="16" y="0"/>
                  </a:lnTo>
                  <a:cubicBezTo>
                    <a:pt x="8" y="0"/>
                    <a:pt x="0" y="0"/>
                    <a:pt x="0" y="11"/>
                  </a:cubicBezTo>
                  <a:cubicBezTo>
                    <a:pt x="0" y="22"/>
                    <a:pt x="8" y="22"/>
                    <a:pt x="16" y="22"/>
                  </a:cubicBezTo>
                  <a:lnTo>
                    <a:pt x="294" y="22"/>
                  </a:lnTo>
                  <a:moveTo>
                    <a:pt x="296" y="125"/>
                  </a:moveTo>
                  <a:cubicBezTo>
                    <a:pt x="302" y="125"/>
                    <a:pt x="310" y="125"/>
                    <a:pt x="310" y="114"/>
                  </a:cubicBezTo>
                  <a:cubicBezTo>
                    <a:pt x="310" y="103"/>
                    <a:pt x="302" y="103"/>
                    <a:pt x="294" y="103"/>
                  </a:cubicBezTo>
                  <a:lnTo>
                    <a:pt x="16" y="103"/>
                  </a:lnTo>
                  <a:cubicBezTo>
                    <a:pt x="8" y="103"/>
                    <a:pt x="0" y="103"/>
                    <a:pt x="0" y="114"/>
                  </a:cubicBezTo>
                  <a:cubicBezTo>
                    <a:pt x="0" y="125"/>
                    <a:pt x="8" y="125"/>
                    <a:pt x="16" y="125"/>
                  </a:cubicBezTo>
                  <a:lnTo>
                    <a:pt x="296" y="125"/>
                  </a:lnTo>
                </a:path>
              </a:pathLst>
            </a:custGeom>
            <a:solidFill>
              <a:srgbClr val="000000"/>
            </a:solidFill>
            <a:ln w="15840">
              <a:noFill/>
            </a:ln>
          </p:spPr>
        </p:sp>
        <p:sp>
          <p:nvSpPr>
            <p:cNvPr id="3532" name="Freeform 269"/>
            <p:cNvSpPr/>
            <p:nvPr/>
          </p:nvSpPr>
          <p:spPr>
            <a:xfrm>
              <a:off x="1326960" y="5083200"/>
              <a:ext cx="68760" cy="162360"/>
            </a:xfrm>
            <a:custGeom>
              <a:avLst/>
              <a:gdLst/>
              <a:ahLst/>
              <a:rect l="0" t="0" r="r" b="b"/>
              <a:pathLst>
                <a:path w="191" h="451">
                  <a:moveTo>
                    <a:pt x="160" y="11"/>
                  </a:moveTo>
                  <a:cubicBezTo>
                    <a:pt x="160" y="5"/>
                    <a:pt x="156" y="0"/>
                    <a:pt x="150" y="0"/>
                  </a:cubicBezTo>
                  <a:cubicBezTo>
                    <a:pt x="143" y="0"/>
                    <a:pt x="142" y="6"/>
                    <a:pt x="139" y="17"/>
                  </a:cubicBezTo>
                  <a:cubicBezTo>
                    <a:pt x="133" y="38"/>
                    <a:pt x="138" y="19"/>
                    <a:pt x="132" y="41"/>
                  </a:cubicBezTo>
                  <a:cubicBezTo>
                    <a:pt x="127" y="37"/>
                    <a:pt x="112" y="30"/>
                    <a:pt x="95" y="30"/>
                  </a:cubicBezTo>
                  <a:cubicBezTo>
                    <a:pt x="69" y="30"/>
                    <a:pt x="38" y="46"/>
                    <a:pt x="20" y="87"/>
                  </a:cubicBezTo>
                  <a:cubicBezTo>
                    <a:pt x="2" y="129"/>
                    <a:pt x="0" y="177"/>
                    <a:pt x="0" y="226"/>
                  </a:cubicBezTo>
                  <a:cubicBezTo>
                    <a:pt x="0" y="260"/>
                    <a:pt x="0" y="355"/>
                    <a:pt x="40" y="396"/>
                  </a:cubicBezTo>
                  <a:cubicBezTo>
                    <a:pt x="30" y="437"/>
                    <a:pt x="30" y="438"/>
                    <a:pt x="30" y="440"/>
                  </a:cubicBezTo>
                  <a:cubicBezTo>
                    <a:pt x="30" y="445"/>
                    <a:pt x="34" y="450"/>
                    <a:pt x="39" y="450"/>
                  </a:cubicBezTo>
                  <a:cubicBezTo>
                    <a:pt x="47" y="450"/>
                    <a:pt x="48" y="445"/>
                    <a:pt x="51" y="433"/>
                  </a:cubicBezTo>
                  <a:cubicBezTo>
                    <a:pt x="56" y="413"/>
                    <a:pt x="52" y="431"/>
                    <a:pt x="56" y="410"/>
                  </a:cubicBezTo>
                  <a:cubicBezTo>
                    <a:pt x="68" y="416"/>
                    <a:pt x="82" y="421"/>
                    <a:pt x="94" y="421"/>
                  </a:cubicBezTo>
                  <a:cubicBezTo>
                    <a:pt x="147" y="421"/>
                    <a:pt x="167" y="371"/>
                    <a:pt x="176" y="345"/>
                  </a:cubicBezTo>
                  <a:cubicBezTo>
                    <a:pt x="189" y="308"/>
                    <a:pt x="190" y="265"/>
                    <a:pt x="190" y="226"/>
                  </a:cubicBezTo>
                  <a:cubicBezTo>
                    <a:pt x="190" y="188"/>
                    <a:pt x="190" y="99"/>
                    <a:pt x="149" y="55"/>
                  </a:cubicBezTo>
                  <a:lnTo>
                    <a:pt x="160" y="11"/>
                  </a:lnTo>
                  <a:moveTo>
                    <a:pt x="47" y="372"/>
                  </a:moveTo>
                  <a:cubicBezTo>
                    <a:pt x="32" y="336"/>
                    <a:pt x="32" y="271"/>
                    <a:pt x="32" y="220"/>
                  </a:cubicBezTo>
                  <a:cubicBezTo>
                    <a:pt x="32" y="177"/>
                    <a:pt x="32" y="141"/>
                    <a:pt x="38" y="107"/>
                  </a:cubicBezTo>
                  <a:cubicBezTo>
                    <a:pt x="47" y="58"/>
                    <a:pt x="74" y="41"/>
                    <a:pt x="95" y="41"/>
                  </a:cubicBezTo>
                  <a:cubicBezTo>
                    <a:pt x="105" y="41"/>
                    <a:pt x="117" y="45"/>
                    <a:pt x="129" y="57"/>
                  </a:cubicBezTo>
                  <a:lnTo>
                    <a:pt x="47" y="372"/>
                  </a:lnTo>
                  <a:moveTo>
                    <a:pt x="143" y="77"/>
                  </a:moveTo>
                  <a:cubicBezTo>
                    <a:pt x="158" y="108"/>
                    <a:pt x="158" y="170"/>
                    <a:pt x="158" y="220"/>
                  </a:cubicBezTo>
                  <a:cubicBezTo>
                    <a:pt x="158" y="259"/>
                    <a:pt x="158" y="298"/>
                    <a:pt x="153" y="333"/>
                  </a:cubicBezTo>
                  <a:cubicBezTo>
                    <a:pt x="144" y="389"/>
                    <a:pt x="120" y="409"/>
                    <a:pt x="94" y="409"/>
                  </a:cubicBezTo>
                  <a:cubicBezTo>
                    <a:pt x="84" y="409"/>
                    <a:pt x="73" y="405"/>
                    <a:pt x="61" y="393"/>
                  </a:cubicBezTo>
                  <a:lnTo>
                    <a:pt x="143" y="77"/>
                  </a:lnTo>
                </a:path>
              </a:pathLst>
            </a:custGeom>
            <a:solidFill>
              <a:srgbClr val="000000"/>
            </a:solidFill>
            <a:ln w="15840">
              <a:noFill/>
            </a:ln>
          </p:spPr>
        </p:sp>
      </p:grpSp>
      <p:sp>
        <p:nvSpPr>
          <p:cNvPr id="3533" name="CustomShape 270"/>
          <p:cNvSpPr/>
          <p:nvPr/>
        </p:nvSpPr>
        <p:spPr>
          <a:xfrm>
            <a:off x="457560" y="2011680"/>
            <a:ext cx="5669640" cy="1188720"/>
          </a:xfrm>
          <a:prstGeom prst="rect">
            <a:avLst/>
          </a:prstGeom>
          <a:noFill/>
          <a:ln w="29160">
            <a:solidFill>
              <a:srgbClr val="407927"/>
            </a:solidFill>
            <a:custDash>
              <a:ds d="200000" sp="200000"/>
            </a:custDash>
            <a:round/>
          </a:ln>
        </p:spPr>
        <p:style>
          <a:lnRef idx="0"/>
          <a:fillRef idx="0"/>
          <a:effectRef idx="0"/>
          <a:fontRef idx="minor"/>
        </p:style>
      </p:sp>
      <p:grpSp>
        <p:nvGrpSpPr>
          <p:cNvPr id="3534" name="Group 271"/>
          <p:cNvGrpSpPr/>
          <p:nvPr/>
        </p:nvGrpSpPr>
        <p:grpSpPr>
          <a:xfrm>
            <a:off x="5642640" y="798840"/>
            <a:ext cx="5303520" cy="2696040"/>
            <a:chOff x="5642640" y="798840"/>
            <a:chExt cx="5303520" cy="2696040"/>
          </a:xfrm>
        </p:grpSpPr>
        <p:pic>
          <p:nvPicPr>
            <p:cNvPr id="3535" name="" descr=""/>
            <p:cNvPicPr/>
            <p:nvPr/>
          </p:nvPicPr>
          <p:blipFill>
            <a:blip r:embed="rId1"/>
            <a:stretch/>
          </p:blipFill>
          <p:spPr>
            <a:xfrm>
              <a:off x="5642640" y="798840"/>
              <a:ext cx="5303520" cy="2696040"/>
            </a:xfrm>
            <a:prstGeom prst="rect">
              <a:avLst/>
            </a:prstGeom>
            <a:ln>
              <a:noFill/>
            </a:ln>
          </p:spPr>
        </p:pic>
        <p:sp>
          <p:nvSpPr>
            <p:cNvPr id="3536" name="TextShape 272"/>
            <p:cNvSpPr txBox="1"/>
            <p:nvPr/>
          </p:nvSpPr>
          <p:spPr>
            <a:xfrm>
              <a:off x="6922800" y="1530360"/>
              <a:ext cx="2651760" cy="1882080"/>
            </a:xfrm>
            <a:prstGeom prst="rect">
              <a:avLst/>
            </a:prstGeom>
            <a:noFill/>
            <a:ln>
              <a:noFill/>
            </a:ln>
          </p:spPr>
          <p:txBody>
            <a:bodyPr lIns="90000" rIns="90000" tIns="45000" bIns="45000"/>
            <a:p>
              <a:r>
                <a:rPr b="0" lang="en-US" sz="1800" spc="-1" strike="noStrike">
                  <a:latin typeface="Arial"/>
                </a:rPr>
                <a:t>Sound: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Safeness.</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Proper completion.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Option to complete.</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No dead parts.</a:t>
              </a:r>
              <a:endParaRPr b="0" lang="en-US" sz="1800" spc="-1" strike="noStrike">
                <a:latin typeface="Arial"/>
              </a:endParaRPr>
            </a:p>
            <a:p>
              <a:pPr lvl="1" marL="432000" indent="-216000">
                <a:buClr>
                  <a:srgbClr val="000000"/>
                </a:buClr>
                <a:buSzPct val="45000"/>
                <a:buFont typeface="Wingdings" charset="2"/>
                <a:buChar char=""/>
              </a:pPr>
              <a:endParaRPr b="0" lang="en-US" sz="1800" spc="-1" strike="noStrike">
                <a:latin typeface="Arial"/>
              </a:endParaRPr>
            </a:p>
            <a:p>
              <a:endParaRPr b="0" lang="en-US" sz="1800" spc="-1" strike="noStrike">
                <a:latin typeface="Arial"/>
              </a:endParaRPr>
            </a:p>
          </p:txBody>
        </p:sp>
      </p:grpSp>
      <p:grpSp>
        <p:nvGrpSpPr>
          <p:cNvPr id="3537" name="Group 273"/>
          <p:cNvGrpSpPr/>
          <p:nvPr/>
        </p:nvGrpSpPr>
        <p:grpSpPr>
          <a:xfrm>
            <a:off x="3017520" y="5897520"/>
            <a:ext cx="5251680" cy="354960"/>
            <a:chOff x="3017520" y="5897520"/>
            <a:chExt cx="5251680" cy="354960"/>
          </a:xfrm>
        </p:grpSpPr>
        <p:sp>
          <p:nvSpPr>
            <p:cNvPr id="3538" name="Freeform 274"/>
            <p:cNvSpPr/>
            <p:nvPr/>
          </p:nvSpPr>
          <p:spPr>
            <a:xfrm>
              <a:off x="3017520" y="5897520"/>
              <a:ext cx="5252040" cy="355320"/>
            </a:xfrm>
            <a:custGeom>
              <a:avLst/>
              <a:gdLst/>
              <a:ahLst/>
              <a:rect l="0" t="0" r="r" b="b"/>
              <a:pathLst>
                <a:path w="14589" h="987">
                  <a:moveTo>
                    <a:pt x="7294" y="986"/>
                  </a:moveTo>
                  <a:lnTo>
                    <a:pt x="0" y="986"/>
                  </a:lnTo>
                  <a:lnTo>
                    <a:pt x="0" y="0"/>
                  </a:lnTo>
                  <a:lnTo>
                    <a:pt x="14588" y="0"/>
                  </a:lnTo>
                  <a:lnTo>
                    <a:pt x="14588" y="986"/>
                  </a:lnTo>
                  <a:lnTo>
                    <a:pt x="7294" y="986"/>
                  </a:lnTo>
                </a:path>
              </a:pathLst>
            </a:custGeom>
            <a:solidFill>
              <a:srgbClr val="ffffff"/>
            </a:solidFill>
            <a:ln w="15840">
              <a:noFill/>
            </a:ln>
          </p:spPr>
        </p:sp>
        <p:sp>
          <p:nvSpPr>
            <p:cNvPr id="3539" name="Freeform 275"/>
            <p:cNvSpPr/>
            <p:nvPr/>
          </p:nvSpPr>
          <p:spPr>
            <a:xfrm>
              <a:off x="3031200" y="5920920"/>
              <a:ext cx="214920" cy="243360"/>
            </a:xfrm>
            <a:custGeom>
              <a:avLst/>
              <a:gdLst/>
              <a:ahLst/>
              <a:rect l="0" t="0" r="r" b="b"/>
              <a:pathLst>
                <a:path w="597" h="676">
                  <a:moveTo>
                    <a:pt x="332" y="76"/>
                  </a:moveTo>
                  <a:cubicBezTo>
                    <a:pt x="341" y="43"/>
                    <a:pt x="343" y="31"/>
                    <a:pt x="435" y="31"/>
                  </a:cubicBezTo>
                  <a:cubicBezTo>
                    <a:pt x="466" y="31"/>
                    <a:pt x="473" y="31"/>
                    <a:pt x="473" y="11"/>
                  </a:cubicBezTo>
                  <a:cubicBezTo>
                    <a:pt x="473" y="0"/>
                    <a:pt x="461" y="0"/>
                    <a:pt x="457" y="0"/>
                  </a:cubicBezTo>
                  <a:cubicBezTo>
                    <a:pt x="426" y="0"/>
                    <a:pt x="343" y="2"/>
                    <a:pt x="311" y="2"/>
                  </a:cubicBezTo>
                  <a:cubicBezTo>
                    <a:pt x="282" y="2"/>
                    <a:pt x="208" y="0"/>
                    <a:pt x="179" y="0"/>
                  </a:cubicBezTo>
                  <a:cubicBezTo>
                    <a:pt x="172" y="0"/>
                    <a:pt x="161" y="0"/>
                    <a:pt x="161" y="20"/>
                  </a:cubicBezTo>
                  <a:cubicBezTo>
                    <a:pt x="161" y="31"/>
                    <a:pt x="170" y="31"/>
                    <a:pt x="188" y="31"/>
                  </a:cubicBezTo>
                  <a:cubicBezTo>
                    <a:pt x="190" y="31"/>
                    <a:pt x="208" y="31"/>
                    <a:pt x="226" y="34"/>
                  </a:cubicBezTo>
                  <a:cubicBezTo>
                    <a:pt x="244" y="34"/>
                    <a:pt x="253" y="36"/>
                    <a:pt x="253" y="49"/>
                  </a:cubicBezTo>
                  <a:cubicBezTo>
                    <a:pt x="253" y="52"/>
                    <a:pt x="251" y="56"/>
                    <a:pt x="249" y="67"/>
                  </a:cubicBezTo>
                  <a:lnTo>
                    <a:pt x="116" y="598"/>
                  </a:lnTo>
                  <a:cubicBezTo>
                    <a:pt x="108" y="636"/>
                    <a:pt x="105" y="643"/>
                    <a:pt x="27" y="643"/>
                  </a:cubicBezTo>
                  <a:cubicBezTo>
                    <a:pt x="9" y="643"/>
                    <a:pt x="0" y="643"/>
                    <a:pt x="0" y="663"/>
                  </a:cubicBezTo>
                  <a:cubicBezTo>
                    <a:pt x="0" y="675"/>
                    <a:pt x="9" y="675"/>
                    <a:pt x="27" y="675"/>
                  </a:cubicBezTo>
                  <a:lnTo>
                    <a:pt x="484" y="675"/>
                  </a:lnTo>
                  <a:cubicBezTo>
                    <a:pt x="509" y="675"/>
                    <a:pt x="509" y="675"/>
                    <a:pt x="515" y="659"/>
                  </a:cubicBezTo>
                  <a:lnTo>
                    <a:pt x="594" y="444"/>
                  </a:lnTo>
                  <a:cubicBezTo>
                    <a:pt x="596" y="435"/>
                    <a:pt x="596" y="432"/>
                    <a:pt x="596" y="430"/>
                  </a:cubicBezTo>
                  <a:cubicBezTo>
                    <a:pt x="596" y="426"/>
                    <a:pt x="594" y="419"/>
                    <a:pt x="585" y="419"/>
                  </a:cubicBezTo>
                  <a:cubicBezTo>
                    <a:pt x="576" y="419"/>
                    <a:pt x="576" y="426"/>
                    <a:pt x="569" y="441"/>
                  </a:cubicBezTo>
                  <a:cubicBezTo>
                    <a:pt x="535" y="531"/>
                    <a:pt x="491" y="643"/>
                    <a:pt x="320" y="643"/>
                  </a:cubicBezTo>
                  <a:lnTo>
                    <a:pt x="226" y="643"/>
                  </a:lnTo>
                  <a:cubicBezTo>
                    <a:pt x="213" y="643"/>
                    <a:pt x="211" y="643"/>
                    <a:pt x="206" y="643"/>
                  </a:cubicBezTo>
                  <a:cubicBezTo>
                    <a:pt x="195" y="643"/>
                    <a:pt x="193" y="641"/>
                    <a:pt x="193" y="634"/>
                  </a:cubicBezTo>
                  <a:cubicBezTo>
                    <a:pt x="193" y="630"/>
                    <a:pt x="193" y="627"/>
                    <a:pt x="197" y="610"/>
                  </a:cubicBezTo>
                  <a:lnTo>
                    <a:pt x="332" y="76"/>
                  </a:lnTo>
                </a:path>
              </a:pathLst>
            </a:custGeom>
            <a:solidFill>
              <a:srgbClr val="000000"/>
            </a:solidFill>
            <a:ln w="15840">
              <a:noFill/>
            </a:ln>
          </p:spPr>
        </p:sp>
        <p:sp>
          <p:nvSpPr>
            <p:cNvPr id="3540" name="Freeform 276"/>
            <p:cNvSpPr/>
            <p:nvPr/>
          </p:nvSpPr>
          <p:spPr>
            <a:xfrm>
              <a:off x="3267360" y="5923440"/>
              <a:ext cx="242280" cy="240840"/>
            </a:xfrm>
            <a:custGeom>
              <a:avLst/>
              <a:gdLst/>
              <a:ahLst/>
              <a:rect l="0" t="0" r="r" b="b"/>
              <a:pathLst>
                <a:path w="673" h="669">
                  <a:moveTo>
                    <a:pt x="399" y="69"/>
                  </a:moveTo>
                  <a:cubicBezTo>
                    <a:pt x="405" y="43"/>
                    <a:pt x="408"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7"/>
                    <a:pt x="172" y="639"/>
                    <a:pt x="67" y="639"/>
                  </a:cubicBezTo>
                  <a:cubicBezTo>
                    <a:pt x="31" y="639"/>
                    <a:pt x="25" y="639"/>
                    <a:pt x="25" y="657"/>
                  </a:cubicBezTo>
                  <a:cubicBezTo>
                    <a:pt x="25" y="668"/>
                    <a:pt x="36" y="668"/>
                    <a:pt x="43"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7" y="668"/>
                    <a:pt x="397" y="650"/>
                  </a:cubicBezTo>
                  <a:cubicBezTo>
                    <a:pt x="397" y="639"/>
                    <a:pt x="388" y="639"/>
                    <a:pt x="363" y="639"/>
                  </a:cubicBezTo>
                  <a:cubicBezTo>
                    <a:pt x="338" y="639"/>
                    <a:pt x="325" y="639"/>
                    <a:pt x="300" y="636"/>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3541" name="Freeform 277"/>
            <p:cNvSpPr/>
            <p:nvPr/>
          </p:nvSpPr>
          <p:spPr>
            <a:xfrm>
              <a:off x="3484440" y="6041880"/>
              <a:ext cx="158400" cy="180360"/>
            </a:xfrm>
            <a:custGeom>
              <a:avLst/>
              <a:gdLst/>
              <a:ahLst/>
              <a:rect l="0" t="0" r="r" b="b"/>
              <a:pathLst>
                <a:path w="440" h="501">
                  <a:moveTo>
                    <a:pt x="439" y="9"/>
                  </a:moveTo>
                  <a:cubicBezTo>
                    <a:pt x="439" y="4"/>
                    <a:pt x="437" y="0"/>
                    <a:pt x="430" y="0"/>
                  </a:cubicBezTo>
                  <a:cubicBezTo>
                    <a:pt x="426" y="0"/>
                    <a:pt x="426" y="0"/>
                    <a:pt x="417" y="9"/>
                  </a:cubicBezTo>
                  <a:lnTo>
                    <a:pt x="383" y="49"/>
                  </a:lnTo>
                  <a:cubicBezTo>
                    <a:pt x="356" y="13"/>
                    <a:pt x="314" y="0"/>
                    <a:pt x="271" y="0"/>
                  </a:cubicBezTo>
                  <a:cubicBezTo>
                    <a:pt x="172" y="0"/>
                    <a:pt x="87" y="78"/>
                    <a:pt x="87" y="159"/>
                  </a:cubicBezTo>
                  <a:cubicBezTo>
                    <a:pt x="87" y="168"/>
                    <a:pt x="90" y="197"/>
                    <a:pt x="110" y="222"/>
                  </a:cubicBezTo>
                  <a:cubicBezTo>
                    <a:pt x="132" y="251"/>
                    <a:pt x="159" y="255"/>
                    <a:pt x="206" y="267"/>
                  </a:cubicBezTo>
                  <a:cubicBezTo>
                    <a:pt x="220" y="271"/>
                    <a:pt x="253" y="278"/>
                    <a:pt x="264" y="280"/>
                  </a:cubicBezTo>
                  <a:cubicBezTo>
                    <a:pt x="287" y="287"/>
                    <a:pt x="329" y="303"/>
                    <a:pt x="329" y="354"/>
                  </a:cubicBezTo>
                  <a:cubicBezTo>
                    <a:pt x="329" y="410"/>
                    <a:pt x="271" y="475"/>
                    <a:pt x="190" y="475"/>
                  </a:cubicBezTo>
                  <a:cubicBezTo>
                    <a:pt x="130" y="475"/>
                    <a:pt x="56" y="455"/>
                    <a:pt x="56" y="376"/>
                  </a:cubicBezTo>
                  <a:cubicBezTo>
                    <a:pt x="56" y="370"/>
                    <a:pt x="58" y="354"/>
                    <a:pt x="60" y="343"/>
                  </a:cubicBezTo>
                  <a:cubicBezTo>
                    <a:pt x="63" y="341"/>
                    <a:pt x="63" y="338"/>
                    <a:pt x="63" y="338"/>
                  </a:cubicBezTo>
                  <a:cubicBezTo>
                    <a:pt x="63" y="329"/>
                    <a:pt x="54" y="329"/>
                    <a:pt x="52" y="329"/>
                  </a:cubicBezTo>
                  <a:cubicBezTo>
                    <a:pt x="40" y="329"/>
                    <a:pt x="40" y="332"/>
                    <a:pt x="38" y="343"/>
                  </a:cubicBezTo>
                  <a:lnTo>
                    <a:pt x="2" y="482"/>
                  </a:lnTo>
                  <a:cubicBezTo>
                    <a:pt x="2" y="484"/>
                    <a:pt x="0" y="489"/>
                    <a:pt x="0" y="493"/>
                  </a:cubicBezTo>
                  <a:cubicBezTo>
                    <a:pt x="0" y="495"/>
                    <a:pt x="2" y="500"/>
                    <a:pt x="9" y="500"/>
                  </a:cubicBezTo>
                  <a:cubicBezTo>
                    <a:pt x="13" y="500"/>
                    <a:pt x="13" y="500"/>
                    <a:pt x="25" y="491"/>
                  </a:cubicBezTo>
                  <a:cubicBezTo>
                    <a:pt x="31" y="482"/>
                    <a:pt x="49" y="459"/>
                    <a:pt x="56" y="453"/>
                  </a:cubicBezTo>
                  <a:cubicBezTo>
                    <a:pt x="94" y="493"/>
                    <a:pt x="148" y="500"/>
                    <a:pt x="188" y="500"/>
                  </a:cubicBezTo>
                  <a:cubicBezTo>
                    <a:pt x="293" y="500"/>
                    <a:pt x="379" y="410"/>
                    <a:pt x="379" y="329"/>
                  </a:cubicBezTo>
                  <a:cubicBezTo>
                    <a:pt x="379" y="298"/>
                    <a:pt x="365" y="271"/>
                    <a:pt x="349" y="255"/>
                  </a:cubicBezTo>
                  <a:cubicBezTo>
                    <a:pt x="327" y="231"/>
                    <a:pt x="316" y="226"/>
                    <a:pt x="226" y="206"/>
                  </a:cubicBezTo>
                  <a:cubicBezTo>
                    <a:pt x="213" y="204"/>
                    <a:pt x="188" y="197"/>
                    <a:pt x="184" y="195"/>
                  </a:cubicBezTo>
                  <a:cubicBezTo>
                    <a:pt x="166" y="188"/>
                    <a:pt x="137" y="173"/>
                    <a:pt x="137" y="132"/>
                  </a:cubicBezTo>
                  <a:cubicBezTo>
                    <a:pt x="137" y="78"/>
                    <a:pt x="197" y="22"/>
                    <a:pt x="271" y="22"/>
                  </a:cubicBezTo>
                  <a:cubicBezTo>
                    <a:pt x="345" y="22"/>
                    <a:pt x="381" y="65"/>
                    <a:pt x="381" y="130"/>
                  </a:cubicBezTo>
                  <a:cubicBezTo>
                    <a:pt x="381" y="139"/>
                    <a:pt x="379" y="155"/>
                    <a:pt x="379" y="161"/>
                  </a:cubicBezTo>
                  <a:cubicBezTo>
                    <a:pt x="379" y="170"/>
                    <a:pt x="385" y="170"/>
                    <a:pt x="390" y="170"/>
                  </a:cubicBezTo>
                  <a:cubicBezTo>
                    <a:pt x="401" y="170"/>
                    <a:pt x="401" y="168"/>
                    <a:pt x="403" y="157"/>
                  </a:cubicBezTo>
                  <a:lnTo>
                    <a:pt x="439" y="9"/>
                  </a:lnTo>
                </a:path>
              </a:pathLst>
            </a:custGeom>
            <a:solidFill>
              <a:srgbClr val="000000"/>
            </a:solidFill>
            <a:ln w="15840">
              <a:noFill/>
            </a:ln>
          </p:spPr>
        </p:sp>
        <p:sp>
          <p:nvSpPr>
            <p:cNvPr id="3542" name="Freeform 278"/>
            <p:cNvSpPr/>
            <p:nvPr/>
          </p:nvSpPr>
          <p:spPr>
            <a:xfrm>
              <a:off x="3789360" y="603288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3543" name="Freeform 279"/>
            <p:cNvSpPr/>
            <p:nvPr/>
          </p:nvSpPr>
          <p:spPr>
            <a:xfrm>
              <a:off x="4161960" y="5913720"/>
              <a:ext cx="211680" cy="258480"/>
            </a:xfrm>
            <a:custGeom>
              <a:avLst/>
              <a:gdLst/>
              <a:ahLst/>
              <a:rect l="0" t="0" r="r" b="b"/>
              <a:pathLst>
                <a:path w="588" h="718">
                  <a:moveTo>
                    <a:pt x="587" y="9"/>
                  </a:moveTo>
                  <a:cubicBezTo>
                    <a:pt x="587" y="7"/>
                    <a:pt x="585" y="0"/>
                    <a:pt x="576" y="0"/>
                  </a:cubicBezTo>
                  <a:cubicBezTo>
                    <a:pt x="569" y="0"/>
                    <a:pt x="569" y="0"/>
                    <a:pt x="558" y="16"/>
                  </a:cubicBezTo>
                  <a:lnTo>
                    <a:pt x="511" y="72"/>
                  </a:lnTo>
                  <a:cubicBezTo>
                    <a:pt x="484" y="25"/>
                    <a:pt x="432" y="0"/>
                    <a:pt x="367" y="0"/>
                  </a:cubicBezTo>
                  <a:cubicBezTo>
                    <a:pt x="242" y="0"/>
                    <a:pt x="125" y="114"/>
                    <a:pt x="125" y="233"/>
                  </a:cubicBezTo>
                  <a:cubicBezTo>
                    <a:pt x="125" y="314"/>
                    <a:pt x="177" y="359"/>
                    <a:pt x="226" y="374"/>
                  </a:cubicBezTo>
                  <a:lnTo>
                    <a:pt x="334" y="401"/>
                  </a:lnTo>
                  <a:cubicBezTo>
                    <a:pt x="370" y="410"/>
                    <a:pt x="423" y="426"/>
                    <a:pt x="423" y="506"/>
                  </a:cubicBezTo>
                  <a:cubicBezTo>
                    <a:pt x="423" y="594"/>
                    <a:pt x="343" y="688"/>
                    <a:pt x="246" y="688"/>
                  </a:cubicBezTo>
                  <a:cubicBezTo>
                    <a:pt x="184" y="688"/>
                    <a:pt x="74" y="666"/>
                    <a:pt x="74" y="542"/>
                  </a:cubicBezTo>
                  <a:cubicBezTo>
                    <a:pt x="74" y="520"/>
                    <a:pt x="78" y="495"/>
                    <a:pt x="78" y="491"/>
                  </a:cubicBezTo>
                  <a:cubicBezTo>
                    <a:pt x="81" y="486"/>
                    <a:pt x="81" y="484"/>
                    <a:pt x="81" y="484"/>
                  </a:cubicBezTo>
                  <a:cubicBezTo>
                    <a:pt x="81" y="473"/>
                    <a:pt x="74" y="473"/>
                    <a:pt x="69" y="473"/>
                  </a:cubicBezTo>
                  <a:cubicBezTo>
                    <a:pt x="65" y="473"/>
                    <a:pt x="63" y="473"/>
                    <a:pt x="58" y="475"/>
                  </a:cubicBezTo>
                  <a:cubicBezTo>
                    <a:pt x="56" y="480"/>
                    <a:pt x="0" y="706"/>
                    <a:pt x="0" y="708"/>
                  </a:cubicBezTo>
                  <a:cubicBezTo>
                    <a:pt x="0" y="715"/>
                    <a:pt x="4" y="717"/>
                    <a:pt x="11" y="717"/>
                  </a:cubicBezTo>
                  <a:cubicBezTo>
                    <a:pt x="16" y="717"/>
                    <a:pt x="18" y="717"/>
                    <a:pt x="29" y="704"/>
                  </a:cubicBezTo>
                  <a:lnTo>
                    <a:pt x="76" y="648"/>
                  </a:lnTo>
                  <a:cubicBezTo>
                    <a:pt x="119" y="704"/>
                    <a:pt x="186" y="717"/>
                    <a:pt x="244" y="717"/>
                  </a:cubicBezTo>
                  <a:cubicBezTo>
                    <a:pt x="379" y="717"/>
                    <a:pt x="495" y="587"/>
                    <a:pt x="495" y="464"/>
                  </a:cubicBezTo>
                  <a:cubicBezTo>
                    <a:pt x="495" y="397"/>
                    <a:pt x="461" y="363"/>
                    <a:pt x="446" y="350"/>
                  </a:cubicBezTo>
                  <a:cubicBezTo>
                    <a:pt x="423" y="325"/>
                    <a:pt x="410" y="323"/>
                    <a:pt x="320" y="300"/>
                  </a:cubicBezTo>
                  <a:cubicBezTo>
                    <a:pt x="300" y="294"/>
                    <a:pt x="264" y="282"/>
                    <a:pt x="255" y="282"/>
                  </a:cubicBezTo>
                  <a:cubicBezTo>
                    <a:pt x="228" y="273"/>
                    <a:pt x="195" y="244"/>
                    <a:pt x="195" y="190"/>
                  </a:cubicBezTo>
                  <a:cubicBezTo>
                    <a:pt x="195" y="112"/>
                    <a:pt x="273" y="27"/>
                    <a:pt x="367" y="27"/>
                  </a:cubicBezTo>
                  <a:cubicBezTo>
                    <a:pt x="450" y="27"/>
                    <a:pt x="511" y="69"/>
                    <a:pt x="511" y="182"/>
                  </a:cubicBezTo>
                  <a:cubicBezTo>
                    <a:pt x="511" y="213"/>
                    <a:pt x="506" y="231"/>
                    <a:pt x="506" y="235"/>
                  </a:cubicBezTo>
                  <a:cubicBezTo>
                    <a:pt x="506" y="238"/>
                    <a:pt x="506" y="247"/>
                    <a:pt x="517" y="247"/>
                  </a:cubicBezTo>
                  <a:cubicBezTo>
                    <a:pt x="526" y="247"/>
                    <a:pt x="529" y="242"/>
                    <a:pt x="533" y="226"/>
                  </a:cubicBezTo>
                  <a:lnTo>
                    <a:pt x="587" y="9"/>
                  </a:lnTo>
                </a:path>
              </a:pathLst>
            </a:custGeom>
            <a:solidFill>
              <a:srgbClr val="000000"/>
            </a:solidFill>
            <a:ln w="15840">
              <a:noFill/>
            </a:ln>
          </p:spPr>
        </p:sp>
        <p:sp>
          <p:nvSpPr>
            <p:cNvPr id="3544" name="Freeform 280"/>
            <p:cNvSpPr/>
            <p:nvPr/>
          </p:nvSpPr>
          <p:spPr>
            <a:xfrm>
              <a:off x="4391640" y="6125760"/>
              <a:ext cx="42120" cy="106920"/>
            </a:xfrm>
            <a:custGeom>
              <a:avLst/>
              <a:gdLst/>
              <a:ahLst/>
              <a:rect l="0" t="0" r="r" b="b"/>
              <a:pathLst>
                <a:path w="117" h="297">
                  <a:moveTo>
                    <a:pt x="116" y="103"/>
                  </a:moveTo>
                  <a:cubicBezTo>
                    <a:pt x="116" y="38"/>
                    <a:pt x="92" y="0"/>
                    <a:pt x="54" y="0"/>
                  </a:cubicBezTo>
                  <a:cubicBezTo>
                    <a:pt x="20" y="0"/>
                    <a:pt x="0" y="25"/>
                    <a:pt x="0" y="52"/>
                  </a:cubicBezTo>
                  <a:cubicBezTo>
                    <a:pt x="0" y="78"/>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6" y="280"/>
                    <a:pt x="16" y="282"/>
                    <a:pt x="16" y="285"/>
                  </a:cubicBezTo>
                  <a:cubicBezTo>
                    <a:pt x="16" y="294"/>
                    <a:pt x="20" y="296"/>
                    <a:pt x="27" y="296"/>
                  </a:cubicBezTo>
                  <a:cubicBezTo>
                    <a:pt x="38" y="296"/>
                    <a:pt x="116" y="220"/>
                    <a:pt x="116" y="103"/>
                  </a:cubicBezTo>
                </a:path>
              </a:pathLst>
            </a:custGeom>
            <a:solidFill>
              <a:srgbClr val="000000"/>
            </a:solidFill>
            <a:ln w="15840">
              <a:noFill/>
            </a:ln>
          </p:spPr>
        </p:sp>
        <p:sp>
          <p:nvSpPr>
            <p:cNvPr id="3545" name="Freeform 281"/>
            <p:cNvSpPr/>
            <p:nvPr/>
          </p:nvSpPr>
          <p:spPr>
            <a:xfrm>
              <a:off x="4532760" y="5920920"/>
              <a:ext cx="214920" cy="243360"/>
            </a:xfrm>
            <a:custGeom>
              <a:avLst/>
              <a:gdLst/>
              <a:ahLst/>
              <a:rect l="0" t="0" r="r" b="b"/>
              <a:pathLst>
                <a:path w="597" h="676">
                  <a:moveTo>
                    <a:pt x="332" y="76"/>
                  </a:moveTo>
                  <a:cubicBezTo>
                    <a:pt x="341" y="43"/>
                    <a:pt x="343" y="31"/>
                    <a:pt x="435" y="31"/>
                  </a:cubicBezTo>
                  <a:cubicBezTo>
                    <a:pt x="466" y="31"/>
                    <a:pt x="473" y="31"/>
                    <a:pt x="473" y="11"/>
                  </a:cubicBezTo>
                  <a:cubicBezTo>
                    <a:pt x="473" y="0"/>
                    <a:pt x="461" y="0"/>
                    <a:pt x="457" y="0"/>
                  </a:cubicBezTo>
                  <a:cubicBezTo>
                    <a:pt x="426" y="0"/>
                    <a:pt x="343" y="2"/>
                    <a:pt x="311" y="2"/>
                  </a:cubicBezTo>
                  <a:cubicBezTo>
                    <a:pt x="282" y="2"/>
                    <a:pt x="208" y="0"/>
                    <a:pt x="179" y="0"/>
                  </a:cubicBezTo>
                  <a:cubicBezTo>
                    <a:pt x="172" y="0"/>
                    <a:pt x="161" y="0"/>
                    <a:pt x="161" y="20"/>
                  </a:cubicBezTo>
                  <a:cubicBezTo>
                    <a:pt x="161" y="31"/>
                    <a:pt x="170" y="31"/>
                    <a:pt x="188" y="31"/>
                  </a:cubicBezTo>
                  <a:cubicBezTo>
                    <a:pt x="190" y="31"/>
                    <a:pt x="208" y="31"/>
                    <a:pt x="226" y="34"/>
                  </a:cubicBezTo>
                  <a:cubicBezTo>
                    <a:pt x="244" y="34"/>
                    <a:pt x="253" y="36"/>
                    <a:pt x="253" y="49"/>
                  </a:cubicBezTo>
                  <a:cubicBezTo>
                    <a:pt x="253" y="52"/>
                    <a:pt x="251" y="56"/>
                    <a:pt x="249" y="67"/>
                  </a:cubicBezTo>
                  <a:lnTo>
                    <a:pt x="116" y="598"/>
                  </a:lnTo>
                  <a:cubicBezTo>
                    <a:pt x="108" y="636"/>
                    <a:pt x="105" y="643"/>
                    <a:pt x="27" y="643"/>
                  </a:cubicBezTo>
                  <a:cubicBezTo>
                    <a:pt x="9" y="643"/>
                    <a:pt x="0" y="643"/>
                    <a:pt x="0" y="663"/>
                  </a:cubicBezTo>
                  <a:cubicBezTo>
                    <a:pt x="0" y="675"/>
                    <a:pt x="9" y="675"/>
                    <a:pt x="27" y="675"/>
                  </a:cubicBezTo>
                  <a:lnTo>
                    <a:pt x="484" y="675"/>
                  </a:lnTo>
                  <a:cubicBezTo>
                    <a:pt x="509" y="675"/>
                    <a:pt x="509" y="675"/>
                    <a:pt x="515" y="659"/>
                  </a:cubicBezTo>
                  <a:lnTo>
                    <a:pt x="594" y="444"/>
                  </a:lnTo>
                  <a:cubicBezTo>
                    <a:pt x="596" y="435"/>
                    <a:pt x="596" y="432"/>
                    <a:pt x="596" y="430"/>
                  </a:cubicBezTo>
                  <a:cubicBezTo>
                    <a:pt x="596" y="426"/>
                    <a:pt x="594" y="419"/>
                    <a:pt x="585" y="419"/>
                  </a:cubicBezTo>
                  <a:cubicBezTo>
                    <a:pt x="576" y="419"/>
                    <a:pt x="576" y="426"/>
                    <a:pt x="569" y="441"/>
                  </a:cubicBezTo>
                  <a:cubicBezTo>
                    <a:pt x="535" y="531"/>
                    <a:pt x="491" y="643"/>
                    <a:pt x="320" y="643"/>
                  </a:cubicBezTo>
                  <a:lnTo>
                    <a:pt x="226" y="643"/>
                  </a:lnTo>
                  <a:cubicBezTo>
                    <a:pt x="213" y="643"/>
                    <a:pt x="211" y="643"/>
                    <a:pt x="206" y="643"/>
                  </a:cubicBezTo>
                  <a:cubicBezTo>
                    <a:pt x="195" y="643"/>
                    <a:pt x="193" y="641"/>
                    <a:pt x="193" y="634"/>
                  </a:cubicBezTo>
                  <a:cubicBezTo>
                    <a:pt x="193" y="630"/>
                    <a:pt x="193" y="627"/>
                    <a:pt x="197" y="610"/>
                  </a:cubicBezTo>
                  <a:lnTo>
                    <a:pt x="332" y="76"/>
                  </a:lnTo>
                </a:path>
              </a:pathLst>
            </a:custGeom>
            <a:solidFill>
              <a:srgbClr val="000000"/>
            </a:solidFill>
            <a:ln w="15840">
              <a:noFill/>
            </a:ln>
          </p:spPr>
        </p:sp>
        <p:sp>
          <p:nvSpPr>
            <p:cNvPr id="3546" name="Freeform 282"/>
            <p:cNvSpPr/>
            <p:nvPr/>
          </p:nvSpPr>
          <p:spPr>
            <a:xfrm>
              <a:off x="4768200" y="592344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7"/>
                    <a:pt x="172" y="639"/>
                    <a:pt x="67" y="639"/>
                  </a:cubicBezTo>
                  <a:cubicBezTo>
                    <a:pt x="31" y="639"/>
                    <a:pt x="25" y="639"/>
                    <a:pt x="25" y="657"/>
                  </a:cubicBezTo>
                  <a:cubicBezTo>
                    <a:pt x="25" y="668"/>
                    <a:pt x="36" y="668"/>
                    <a:pt x="43"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7" y="668"/>
                    <a:pt x="397" y="650"/>
                  </a:cubicBezTo>
                  <a:cubicBezTo>
                    <a:pt x="397" y="639"/>
                    <a:pt x="388" y="639"/>
                    <a:pt x="363" y="639"/>
                  </a:cubicBezTo>
                  <a:cubicBezTo>
                    <a:pt x="338" y="639"/>
                    <a:pt x="325" y="639"/>
                    <a:pt x="300" y="636"/>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3547" name="Freeform 283"/>
            <p:cNvSpPr/>
            <p:nvPr/>
          </p:nvSpPr>
          <p:spPr>
            <a:xfrm>
              <a:off x="4977360" y="6049080"/>
              <a:ext cx="186480" cy="168840"/>
            </a:xfrm>
            <a:custGeom>
              <a:avLst/>
              <a:gdLst/>
              <a:ahLst/>
              <a:rect l="0" t="0" r="r" b="b"/>
              <a:pathLst>
                <a:path w="518" h="469">
                  <a:moveTo>
                    <a:pt x="307" y="49"/>
                  </a:moveTo>
                  <a:cubicBezTo>
                    <a:pt x="311" y="29"/>
                    <a:pt x="314" y="27"/>
                    <a:pt x="327" y="25"/>
                  </a:cubicBezTo>
                  <a:cubicBezTo>
                    <a:pt x="332" y="25"/>
                    <a:pt x="356" y="25"/>
                    <a:pt x="370" y="25"/>
                  </a:cubicBezTo>
                  <a:cubicBezTo>
                    <a:pt x="412" y="25"/>
                    <a:pt x="430" y="25"/>
                    <a:pt x="448" y="31"/>
                  </a:cubicBezTo>
                  <a:cubicBezTo>
                    <a:pt x="477" y="40"/>
                    <a:pt x="479" y="61"/>
                    <a:pt x="479" y="85"/>
                  </a:cubicBezTo>
                  <a:cubicBezTo>
                    <a:pt x="479" y="96"/>
                    <a:pt x="479" y="105"/>
                    <a:pt x="475" y="141"/>
                  </a:cubicBezTo>
                  <a:lnTo>
                    <a:pt x="473" y="148"/>
                  </a:lnTo>
                  <a:cubicBezTo>
                    <a:pt x="473" y="157"/>
                    <a:pt x="477" y="159"/>
                    <a:pt x="484" y="159"/>
                  </a:cubicBezTo>
                  <a:cubicBezTo>
                    <a:pt x="495" y="159"/>
                    <a:pt x="497" y="152"/>
                    <a:pt x="497" y="141"/>
                  </a:cubicBezTo>
                  <a:lnTo>
                    <a:pt x="517" y="9"/>
                  </a:lnTo>
                  <a:cubicBezTo>
                    <a:pt x="517" y="0"/>
                    <a:pt x="509" y="0"/>
                    <a:pt x="495" y="0"/>
                  </a:cubicBezTo>
                  <a:lnTo>
                    <a:pt x="69" y="0"/>
                  </a:lnTo>
                  <a:cubicBezTo>
                    <a:pt x="54" y="0"/>
                    <a:pt x="52" y="0"/>
                    <a:pt x="47" y="13"/>
                  </a:cubicBezTo>
                  <a:lnTo>
                    <a:pt x="4" y="137"/>
                  </a:lnTo>
                  <a:cubicBezTo>
                    <a:pt x="2" y="139"/>
                    <a:pt x="0" y="146"/>
                    <a:pt x="0" y="150"/>
                  </a:cubicBezTo>
                  <a:cubicBezTo>
                    <a:pt x="0" y="152"/>
                    <a:pt x="2" y="159"/>
                    <a:pt x="11" y="159"/>
                  </a:cubicBezTo>
                  <a:cubicBezTo>
                    <a:pt x="20" y="159"/>
                    <a:pt x="22" y="157"/>
                    <a:pt x="27" y="143"/>
                  </a:cubicBezTo>
                  <a:cubicBezTo>
                    <a:pt x="67" y="31"/>
                    <a:pt x="90" y="25"/>
                    <a:pt x="195" y="25"/>
                  </a:cubicBezTo>
                  <a:lnTo>
                    <a:pt x="224" y="25"/>
                  </a:lnTo>
                  <a:cubicBezTo>
                    <a:pt x="244" y="25"/>
                    <a:pt x="244" y="25"/>
                    <a:pt x="244" y="31"/>
                  </a:cubicBezTo>
                  <a:cubicBezTo>
                    <a:pt x="244" y="34"/>
                    <a:pt x="244" y="36"/>
                    <a:pt x="242" y="47"/>
                  </a:cubicBezTo>
                  <a:lnTo>
                    <a:pt x="150" y="410"/>
                  </a:lnTo>
                  <a:cubicBezTo>
                    <a:pt x="146" y="437"/>
                    <a:pt x="143" y="444"/>
                    <a:pt x="69" y="444"/>
                  </a:cubicBezTo>
                  <a:cubicBezTo>
                    <a:pt x="45" y="444"/>
                    <a:pt x="38" y="444"/>
                    <a:pt x="38" y="459"/>
                  </a:cubicBezTo>
                  <a:cubicBezTo>
                    <a:pt x="38" y="459"/>
                    <a:pt x="40" y="468"/>
                    <a:pt x="52" y="468"/>
                  </a:cubicBezTo>
                  <a:cubicBezTo>
                    <a:pt x="69" y="468"/>
                    <a:pt x="90" y="466"/>
                    <a:pt x="110" y="466"/>
                  </a:cubicBezTo>
                  <a:cubicBezTo>
                    <a:pt x="130" y="466"/>
                    <a:pt x="150" y="466"/>
                    <a:pt x="170" y="466"/>
                  </a:cubicBezTo>
                  <a:cubicBezTo>
                    <a:pt x="188" y="466"/>
                    <a:pt x="213" y="466"/>
                    <a:pt x="231" y="466"/>
                  </a:cubicBezTo>
                  <a:cubicBezTo>
                    <a:pt x="251" y="466"/>
                    <a:pt x="271" y="468"/>
                    <a:pt x="289" y="468"/>
                  </a:cubicBezTo>
                  <a:cubicBezTo>
                    <a:pt x="296" y="468"/>
                    <a:pt x="305" y="468"/>
                    <a:pt x="305" y="453"/>
                  </a:cubicBezTo>
                  <a:cubicBezTo>
                    <a:pt x="305" y="444"/>
                    <a:pt x="298" y="444"/>
                    <a:pt x="278" y="444"/>
                  </a:cubicBezTo>
                  <a:cubicBezTo>
                    <a:pt x="264" y="444"/>
                    <a:pt x="251" y="441"/>
                    <a:pt x="237" y="441"/>
                  </a:cubicBezTo>
                  <a:cubicBezTo>
                    <a:pt x="213" y="439"/>
                    <a:pt x="213" y="437"/>
                    <a:pt x="213" y="428"/>
                  </a:cubicBezTo>
                  <a:cubicBezTo>
                    <a:pt x="213" y="424"/>
                    <a:pt x="213" y="421"/>
                    <a:pt x="215" y="412"/>
                  </a:cubicBezTo>
                  <a:lnTo>
                    <a:pt x="307" y="49"/>
                  </a:lnTo>
                </a:path>
              </a:pathLst>
            </a:custGeom>
            <a:solidFill>
              <a:srgbClr val="000000"/>
            </a:solidFill>
            <a:ln w="15840">
              <a:noFill/>
            </a:ln>
          </p:spPr>
        </p:sp>
        <p:sp>
          <p:nvSpPr>
            <p:cNvPr id="3548" name="Freeform 284"/>
            <p:cNvSpPr/>
            <p:nvPr/>
          </p:nvSpPr>
          <p:spPr>
            <a:xfrm>
              <a:off x="5308560" y="6032880"/>
              <a:ext cx="236520" cy="84240"/>
            </a:xfrm>
            <a:custGeom>
              <a:avLst/>
              <a:gdLst/>
              <a:ahLst/>
              <a:rect l="0" t="0" r="r" b="b"/>
              <a:pathLst>
                <a:path w="657" h="234">
                  <a:moveTo>
                    <a:pt x="623" y="40"/>
                  </a:moveTo>
                  <a:cubicBezTo>
                    <a:pt x="638" y="40"/>
                    <a:pt x="656" y="40"/>
                    <a:pt x="656" y="20"/>
                  </a:cubicBezTo>
                  <a:cubicBezTo>
                    <a:pt x="656" y="0"/>
                    <a:pt x="638" y="0"/>
                    <a:pt x="625" y="0"/>
                  </a:cubicBezTo>
                  <a:lnTo>
                    <a:pt x="34" y="0"/>
                  </a:lnTo>
                  <a:cubicBezTo>
                    <a:pt x="18" y="0"/>
                    <a:pt x="0" y="0"/>
                    <a:pt x="0" y="20"/>
                  </a:cubicBezTo>
                  <a:cubicBezTo>
                    <a:pt x="0" y="40"/>
                    <a:pt x="18" y="40"/>
                    <a:pt x="34" y="40"/>
                  </a:cubicBezTo>
                  <a:lnTo>
                    <a:pt x="623" y="40"/>
                  </a:lnTo>
                  <a:moveTo>
                    <a:pt x="625" y="233"/>
                  </a:moveTo>
                  <a:cubicBezTo>
                    <a:pt x="638" y="233"/>
                    <a:pt x="656" y="233"/>
                    <a:pt x="656" y="213"/>
                  </a:cubicBezTo>
                  <a:cubicBezTo>
                    <a:pt x="656" y="193"/>
                    <a:pt x="638" y="193"/>
                    <a:pt x="623" y="193"/>
                  </a:cubicBezTo>
                  <a:lnTo>
                    <a:pt x="34" y="193"/>
                  </a:lnTo>
                  <a:cubicBezTo>
                    <a:pt x="18" y="193"/>
                    <a:pt x="0" y="193"/>
                    <a:pt x="0" y="213"/>
                  </a:cubicBezTo>
                  <a:cubicBezTo>
                    <a:pt x="0" y="233"/>
                    <a:pt x="18" y="233"/>
                    <a:pt x="34" y="233"/>
                  </a:cubicBezTo>
                  <a:lnTo>
                    <a:pt x="625" y="233"/>
                  </a:lnTo>
                </a:path>
              </a:pathLst>
            </a:custGeom>
            <a:solidFill>
              <a:srgbClr val="000000"/>
            </a:solidFill>
            <a:ln w="15840">
              <a:noFill/>
            </a:ln>
          </p:spPr>
        </p:sp>
        <p:sp>
          <p:nvSpPr>
            <p:cNvPr id="3549" name="Freeform 285"/>
            <p:cNvSpPr/>
            <p:nvPr/>
          </p:nvSpPr>
          <p:spPr>
            <a:xfrm>
              <a:off x="5670720" y="5923440"/>
              <a:ext cx="242280" cy="240840"/>
            </a:xfrm>
            <a:custGeom>
              <a:avLst/>
              <a:gdLst/>
              <a:ahLst/>
              <a:rect l="0" t="0" r="r" b="b"/>
              <a:pathLst>
                <a:path w="673" h="669">
                  <a:moveTo>
                    <a:pt x="399" y="69"/>
                  </a:moveTo>
                  <a:cubicBezTo>
                    <a:pt x="405" y="43"/>
                    <a:pt x="408"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7"/>
                    <a:pt x="172" y="639"/>
                    <a:pt x="67" y="639"/>
                  </a:cubicBezTo>
                  <a:cubicBezTo>
                    <a:pt x="31" y="639"/>
                    <a:pt x="25" y="639"/>
                    <a:pt x="25" y="657"/>
                  </a:cubicBezTo>
                  <a:cubicBezTo>
                    <a:pt x="25" y="668"/>
                    <a:pt x="36" y="668"/>
                    <a:pt x="40"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7" y="668"/>
                    <a:pt x="397" y="650"/>
                  </a:cubicBezTo>
                  <a:cubicBezTo>
                    <a:pt x="397" y="639"/>
                    <a:pt x="388" y="639"/>
                    <a:pt x="363" y="639"/>
                  </a:cubicBezTo>
                  <a:cubicBezTo>
                    <a:pt x="338" y="639"/>
                    <a:pt x="325" y="639"/>
                    <a:pt x="300" y="636"/>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3550" name="Freeform 286"/>
            <p:cNvSpPr/>
            <p:nvPr/>
          </p:nvSpPr>
          <p:spPr>
            <a:xfrm>
              <a:off x="5929560" y="6125760"/>
              <a:ext cx="42120" cy="106920"/>
            </a:xfrm>
            <a:custGeom>
              <a:avLst/>
              <a:gdLst/>
              <a:ahLst/>
              <a:rect l="0" t="0" r="r" b="b"/>
              <a:pathLst>
                <a:path w="117" h="297">
                  <a:moveTo>
                    <a:pt x="116" y="103"/>
                  </a:moveTo>
                  <a:cubicBezTo>
                    <a:pt x="116" y="38"/>
                    <a:pt x="92" y="0"/>
                    <a:pt x="54" y="0"/>
                  </a:cubicBezTo>
                  <a:cubicBezTo>
                    <a:pt x="20" y="0"/>
                    <a:pt x="0" y="25"/>
                    <a:pt x="0" y="52"/>
                  </a:cubicBezTo>
                  <a:cubicBezTo>
                    <a:pt x="0" y="78"/>
                    <a:pt x="20" y="105"/>
                    <a:pt x="54" y="105"/>
                  </a:cubicBezTo>
                  <a:cubicBezTo>
                    <a:pt x="65" y="105"/>
                    <a:pt x="78" y="101"/>
                    <a:pt x="87" y="92"/>
                  </a:cubicBezTo>
                  <a:cubicBezTo>
                    <a:pt x="92" y="90"/>
                    <a:pt x="92" y="90"/>
                    <a:pt x="94" y="90"/>
                  </a:cubicBezTo>
                  <a:cubicBezTo>
                    <a:pt x="94" y="90"/>
                    <a:pt x="96" y="90"/>
                    <a:pt x="96" y="103"/>
                  </a:cubicBezTo>
                  <a:cubicBezTo>
                    <a:pt x="96" y="177"/>
                    <a:pt x="60" y="238"/>
                    <a:pt x="27" y="269"/>
                  </a:cubicBezTo>
                  <a:cubicBezTo>
                    <a:pt x="16" y="280"/>
                    <a:pt x="16" y="282"/>
                    <a:pt x="16" y="285"/>
                  </a:cubicBezTo>
                  <a:cubicBezTo>
                    <a:pt x="16" y="294"/>
                    <a:pt x="20" y="296"/>
                    <a:pt x="27" y="296"/>
                  </a:cubicBezTo>
                  <a:cubicBezTo>
                    <a:pt x="38" y="296"/>
                    <a:pt x="116" y="220"/>
                    <a:pt x="116" y="103"/>
                  </a:cubicBezTo>
                </a:path>
              </a:pathLst>
            </a:custGeom>
            <a:solidFill>
              <a:srgbClr val="000000"/>
            </a:solidFill>
            <a:ln w="15840">
              <a:noFill/>
            </a:ln>
          </p:spPr>
        </p:sp>
        <p:sp>
          <p:nvSpPr>
            <p:cNvPr id="3551" name="Freeform 287"/>
            <p:cNvSpPr/>
            <p:nvPr/>
          </p:nvSpPr>
          <p:spPr>
            <a:xfrm>
              <a:off x="6099120" y="589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3552" name="Freeform 288"/>
            <p:cNvSpPr/>
            <p:nvPr/>
          </p:nvSpPr>
          <p:spPr>
            <a:xfrm>
              <a:off x="6169320" y="5920920"/>
              <a:ext cx="214920" cy="243360"/>
            </a:xfrm>
            <a:custGeom>
              <a:avLst/>
              <a:gdLst/>
              <a:ahLst/>
              <a:rect l="0" t="0" r="r" b="b"/>
              <a:pathLst>
                <a:path w="597" h="676">
                  <a:moveTo>
                    <a:pt x="332" y="76"/>
                  </a:moveTo>
                  <a:cubicBezTo>
                    <a:pt x="341" y="43"/>
                    <a:pt x="343" y="31"/>
                    <a:pt x="435" y="31"/>
                  </a:cubicBezTo>
                  <a:cubicBezTo>
                    <a:pt x="466" y="31"/>
                    <a:pt x="473" y="31"/>
                    <a:pt x="473" y="11"/>
                  </a:cubicBezTo>
                  <a:cubicBezTo>
                    <a:pt x="473" y="0"/>
                    <a:pt x="461" y="0"/>
                    <a:pt x="457" y="0"/>
                  </a:cubicBezTo>
                  <a:cubicBezTo>
                    <a:pt x="426" y="0"/>
                    <a:pt x="343" y="2"/>
                    <a:pt x="311" y="2"/>
                  </a:cubicBezTo>
                  <a:cubicBezTo>
                    <a:pt x="282" y="2"/>
                    <a:pt x="208" y="0"/>
                    <a:pt x="179" y="0"/>
                  </a:cubicBezTo>
                  <a:cubicBezTo>
                    <a:pt x="172" y="0"/>
                    <a:pt x="161" y="0"/>
                    <a:pt x="161" y="20"/>
                  </a:cubicBezTo>
                  <a:cubicBezTo>
                    <a:pt x="161" y="31"/>
                    <a:pt x="170" y="31"/>
                    <a:pt x="188" y="31"/>
                  </a:cubicBezTo>
                  <a:cubicBezTo>
                    <a:pt x="190" y="31"/>
                    <a:pt x="208" y="31"/>
                    <a:pt x="226" y="34"/>
                  </a:cubicBezTo>
                  <a:cubicBezTo>
                    <a:pt x="244" y="34"/>
                    <a:pt x="253" y="36"/>
                    <a:pt x="253" y="49"/>
                  </a:cubicBezTo>
                  <a:cubicBezTo>
                    <a:pt x="253" y="52"/>
                    <a:pt x="251" y="56"/>
                    <a:pt x="249" y="67"/>
                  </a:cubicBezTo>
                  <a:lnTo>
                    <a:pt x="116" y="598"/>
                  </a:lnTo>
                  <a:cubicBezTo>
                    <a:pt x="108" y="636"/>
                    <a:pt x="105" y="643"/>
                    <a:pt x="27" y="643"/>
                  </a:cubicBezTo>
                  <a:cubicBezTo>
                    <a:pt x="9" y="643"/>
                    <a:pt x="0" y="643"/>
                    <a:pt x="0" y="663"/>
                  </a:cubicBezTo>
                  <a:cubicBezTo>
                    <a:pt x="0" y="675"/>
                    <a:pt x="9" y="675"/>
                    <a:pt x="27" y="675"/>
                  </a:cubicBezTo>
                  <a:lnTo>
                    <a:pt x="484" y="675"/>
                  </a:lnTo>
                  <a:cubicBezTo>
                    <a:pt x="509" y="675"/>
                    <a:pt x="509" y="675"/>
                    <a:pt x="515" y="659"/>
                  </a:cubicBezTo>
                  <a:lnTo>
                    <a:pt x="594" y="444"/>
                  </a:lnTo>
                  <a:cubicBezTo>
                    <a:pt x="596" y="435"/>
                    <a:pt x="596" y="432"/>
                    <a:pt x="596" y="430"/>
                  </a:cubicBezTo>
                  <a:cubicBezTo>
                    <a:pt x="596" y="426"/>
                    <a:pt x="594" y="419"/>
                    <a:pt x="585" y="419"/>
                  </a:cubicBezTo>
                  <a:cubicBezTo>
                    <a:pt x="576" y="419"/>
                    <a:pt x="576" y="426"/>
                    <a:pt x="569" y="441"/>
                  </a:cubicBezTo>
                  <a:cubicBezTo>
                    <a:pt x="535" y="531"/>
                    <a:pt x="491" y="643"/>
                    <a:pt x="320" y="643"/>
                  </a:cubicBezTo>
                  <a:lnTo>
                    <a:pt x="226" y="643"/>
                  </a:lnTo>
                  <a:cubicBezTo>
                    <a:pt x="213" y="643"/>
                    <a:pt x="211" y="643"/>
                    <a:pt x="206" y="643"/>
                  </a:cubicBezTo>
                  <a:cubicBezTo>
                    <a:pt x="195" y="643"/>
                    <a:pt x="193" y="641"/>
                    <a:pt x="193" y="634"/>
                  </a:cubicBezTo>
                  <a:cubicBezTo>
                    <a:pt x="193" y="630"/>
                    <a:pt x="193" y="627"/>
                    <a:pt x="197" y="610"/>
                  </a:cubicBezTo>
                  <a:lnTo>
                    <a:pt x="332" y="76"/>
                  </a:lnTo>
                </a:path>
              </a:pathLst>
            </a:custGeom>
            <a:solidFill>
              <a:srgbClr val="000000"/>
            </a:solidFill>
            <a:ln w="15840">
              <a:noFill/>
            </a:ln>
          </p:spPr>
        </p:sp>
        <p:sp>
          <p:nvSpPr>
            <p:cNvPr id="3553" name="Freeform 289"/>
            <p:cNvSpPr/>
            <p:nvPr/>
          </p:nvSpPr>
          <p:spPr>
            <a:xfrm>
              <a:off x="6404760" y="592344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7"/>
                    <a:pt x="172" y="639"/>
                    <a:pt x="67" y="639"/>
                  </a:cubicBezTo>
                  <a:cubicBezTo>
                    <a:pt x="31" y="639"/>
                    <a:pt x="25" y="639"/>
                    <a:pt x="25" y="657"/>
                  </a:cubicBezTo>
                  <a:cubicBezTo>
                    <a:pt x="25" y="668"/>
                    <a:pt x="36" y="668"/>
                    <a:pt x="43"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7" y="668"/>
                    <a:pt x="397" y="650"/>
                  </a:cubicBezTo>
                  <a:cubicBezTo>
                    <a:pt x="397" y="639"/>
                    <a:pt x="388" y="639"/>
                    <a:pt x="363" y="639"/>
                  </a:cubicBezTo>
                  <a:cubicBezTo>
                    <a:pt x="338" y="639"/>
                    <a:pt x="325" y="639"/>
                    <a:pt x="300" y="636"/>
                  </a:cubicBezTo>
                  <a:cubicBezTo>
                    <a:pt x="271" y="634"/>
                    <a:pt x="262" y="630"/>
                    <a:pt x="262" y="614"/>
                  </a:cubicBezTo>
                  <a:cubicBezTo>
                    <a:pt x="262" y="614"/>
                    <a:pt x="262" y="610"/>
                    <a:pt x="267" y="594"/>
                  </a:cubicBezTo>
                  <a:lnTo>
                    <a:pt x="399" y="69"/>
                  </a:lnTo>
                </a:path>
              </a:pathLst>
            </a:custGeom>
            <a:solidFill>
              <a:srgbClr val="000000"/>
            </a:solidFill>
            <a:ln w="15840">
              <a:noFill/>
            </a:ln>
          </p:spPr>
        </p:sp>
        <p:sp>
          <p:nvSpPr>
            <p:cNvPr id="3554" name="Freeform 290"/>
            <p:cNvSpPr/>
            <p:nvPr/>
          </p:nvSpPr>
          <p:spPr>
            <a:xfrm>
              <a:off x="6694200" y="589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3555" name="Freeform 291"/>
            <p:cNvSpPr/>
            <p:nvPr/>
          </p:nvSpPr>
          <p:spPr>
            <a:xfrm>
              <a:off x="6878880" y="5971680"/>
              <a:ext cx="217440" cy="207000"/>
            </a:xfrm>
            <a:custGeom>
              <a:avLst/>
              <a:gdLst/>
              <a:ahLst/>
              <a:rect l="0" t="0" r="r" b="b"/>
              <a:pathLst>
                <a:path w="604" h="575">
                  <a:moveTo>
                    <a:pt x="585" y="43"/>
                  </a:moveTo>
                  <a:cubicBezTo>
                    <a:pt x="596" y="36"/>
                    <a:pt x="603" y="31"/>
                    <a:pt x="603" y="20"/>
                  </a:cubicBezTo>
                  <a:cubicBezTo>
                    <a:pt x="603" y="9"/>
                    <a:pt x="594" y="0"/>
                    <a:pt x="585" y="0"/>
                  </a:cubicBezTo>
                  <a:cubicBezTo>
                    <a:pt x="580" y="0"/>
                    <a:pt x="578" y="0"/>
                    <a:pt x="567" y="7"/>
                  </a:cubicBezTo>
                  <a:lnTo>
                    <a:pt x="18" y="264"/>
                  </a:lnTo>
                  <a:cubicBezTo>
                    <a:pt x="9" y="269"/>
                    <a:pt x="0" y="276"/>
                    <a:pt x="0" y="287"/>
                  </a:cubicBezTo>
                  <a:cubicBezTo>
                    <a:pt x="0" y="298"/>
                    <a:pt x="9" y="303"/>
                    <a:pt x="18" y="309"/>
                  </a:cubicBezTo>
                  <a:lnTo>
                    <a:pt x="567" y="567"/>
                  </a:lnTo>
                  <a:cubicBezTo>
                    <a:pt x="578" y="574"/>
                    <a:pt x="580" y="574"/>
                    <a:pt x="585" y="574"/>
                  </a:cubicBezTo>
                  <a:cubicBezTo>
                    <a:pt x="594" y="574"/>
                    <a:pt x="603" y="565"/>
                    <a:pt x="603" y="554"/>
                  </a:cubicBezTo>
                  <a:cubicBezTo>
                    <a:pt x="603" y="542"/>
                    <a:pt x="596" y="538"/>
                    <a:pt x="585" y="531"/>
                  </a:cubicBezTo>
                  <a:lnTo>
                    <a:pt x="67" y="287"/>
                  </a:lnTo>
                  <a:lnTo>
                    <a:pt x="585" y="43"/>
                  </a:lnTo>
                </a:path>
              </a:pathLst>
            </a:custGeom>
            <a:solidFill>
              <a:srgbClr val="000000"/>
            </a:solidFill>
            <a:ln w="15840">
              <a:noFill/>
            </a:ln>
          </p:spPr>
        </p:sp>
        <p:sp>
          <p:nvSpPr>
            <p:cNvPr id="3556" name="Freeform 292"/>
            <p:cNvSpPr/>
            <p:nvPr/>
          </p:nvSpPr>
          <p:spPr>
            <a:xfrm>
              <a:off x="7265160" y="589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3557" name="Freeform 293"/>
            <p:cNvSpPr/>
            <p:nvPr/>
          </p:nvSpPr>
          <p:spPr>
            <a:xfrm>
              <a:off x="7340040" y="5913720"/>
              <a:ext cx="211680" cy="258480"/>
            </a:xfrm>
            <a:custGeom>
              <a:avLst/>
              <a:gdLst/>
              <a:ahLst/>
              <a:rect l="0" t="0" r="r" b="b"/>
              <a:pathLst>
                <a:path w="588" h="718">
                  <a:moveTo>
                    <a:pt x="587" y="9"/>
                  </a:moveTo>
                  <a:cubicBezTo>
                    <a:pt x="587" y="7"/>
                    <a:pt x="585" y="0"/>
                    <a:pt x="576" y="0"/>
                  </a:cubicBezTo>
                  <a:cubicBezTo>
                    <a:pt x="569" y="0"/>
                    <a:pt x="569" y="0"/>
                    <a:pt x="558" y="16"/>
                  </a:cubicBezTo>
                  <a:lnTo>
                    <a:pt x="511" y="72"/>
                  </a:lnTo>
                  <a:cubicBezTo>
                    <a:pt x="484" y="25"/>
                    <a:pt x="432" y="0"/>
                    <a:pt x="367" y="0"/>
                  </a:cubicBezTo>
                  <a:cubicBezTo>
                    <a:pt x="242" y="0"/>
                    <a:pt x="125" y="114"/>
                    <a:pt x="125" y="233"/>
                  </a:cubicBezTo>
                  <a:cubicBezTo>
                    <a:pt x="125" y="314"/>
                    <a:pt x="177" y="359"/>
                    <a:pt x="226" y="374"/>
                  </a:cubicBezTo>
                  <a:lnTo>
                    <a:pt x="334" y="401"/>
                  </a:lnTo>
                  <a:cubicBezTo>
                    <a:pt x="370" y="410"/>
                    <a:pt x="423" y="426"/>
                    <a:pt x="423" y="506"/>
                  </a:cubicBezTo>
                  <a:cubicBezTo>
                    <a:pt x="423" y="594"/>
                    <a:pt x="343" y="688"/>
                    <a:pt x="246" y="688"/>
                  </a:cubicBezTo>
                  <a:cubicBezTo>
                    <a:pt x="184" y="688"/>
                    <a:pt x="74" y="666"/>
                    <a:pt x="74" y="542"/>
                  </a:cubicBezTo>
                  <a:cubicBezTo>
                    <a:pt x="74" y="520"/>
                    <a:pt x="78" y="495"/>
                    <a:pt x="78" y="491"/>
                  </a:cubicBezTo>
                  <a:cubicBezTo>
                    <a:pt x="81" y="486"/>
                    <a:pt x="81" y="484"/>
                    <a:pt x="81" y="484"/>
                  </a:cubicBezTo>
                  <a:cubicBezTo>
                    <a:pt x="81" y="473"/>
                    <a:pt x="74" y="473"/>
                    <a:pt x="69" y="473"/>
                  </a:cubicBezTo>
                  <a:cubicBezTo>
                    <a:pt x="65" y="473"/>
                    <a:pt x="63" y="473"/>
                    <a:pt x="58" y="475"/>
                  </a:cubicBezTo>
                  <a:cubicBezTo>
                    <a:pt x="56" y="480"/>
                    <a:pt x="0" y="706"/>
                    <a:pt x="0" y="708"/>
                  </a:cubicBezTo>
                  <a:cubicBezTo>
                    <a:pt x="0" y="715"/>
                    <a:pt x="4" y="717"/>
                    <a:pt x="11" y="717"/>
                  </a:cubicBezTo>
                  <a:cubicBezTo>
                    <a:pt x="16" y="717"/>
                    <a:pt x="16" y="717"/>
                    <a:pt x="29" y="704"/>
                  </a:cubicBezTo>
                  <a:lnTo>
                    <a:pt x="76" y="648"/>
                  </a:lnTo>
                  <a:cubicBezTo>
                    <a:pt x="119" y="704"/>
                    <a:pt x="186" y="717"/>
                    <a:pt x="244" y="717"/>
                  </a:cubicBezTo>
                  <a:cubicBezTo>
                    <a:pt x="379" y="717"/>
                    <a:pt x="495" y="587"/>
                    <a:pt x="495" y="464"/>
                  </a:cubicBezTo>
                  <a:cubicBezTo>
                    <a:pt x="495" y="397"/>
                    <a:pt x="461" y="363"/>
                    <a:pt x="446" y="350"/>
                  </a:cubicBezTo>
                  <a:cubicBezTo>
                    <a:pt x="423" y="325"/>
                    <a:pt x="410" y="323"/>
                    <a:pt x="320" y="300"/>
                  </a:cubicBezTo>
                  <a:cubicBezTo>
                    <a:pt x="300" y="294"/>
                    <a:pt x="264" y="282"/>
                    <a:pt x="255" y="282"/>
                  </a:cubicBezTo>
                  <a:cubicBezTo>
                    <a:pt x="228" y="273"/>
                    <a:pt x="195" y="244"/>
                    <a:pt x="195" y="190"/>
                  </a:cubicBezTo>
                  <a:cubicBezTo>
                    <a:pt x="195" y="112"/>
                    <a:pt x="273" y="27"/>
                    <a:pt x="367" y="27"/>
                  </a:cubicBezTo>
                  <a:cubicBezTo>
                    <a:pt x="450" y="27"/>
                    <a:pt x="511" y="69"/>
                    <a:pt x="511" y="182"/>
                  </a:cubicBezTo>
                  <a:cubicBezTo>
                    <a:pt x="511" y="213"/>
                    <a:pt x="506" y="231"/>
                    <a:pt x="506" y="235"/>
                  </a:cubicBezTo>
                  <a:cubicBezTo>
                    <a:pt x="506" y="238"/>
                    <a:pt x="506" y="247"/>
                    <a:pt x="517" y="247"/>
                  </a:cubicBezTo>
                  <a:cubicBezTo>
                    <a:pt x="526" y="247"/>
                    <a:pt x="529" y="242"/>
                    <a:pt x="533" y="226"/>
                  </a:cubicBezTo>
                  <a:lnTo>
                    <a:pt x="587" y="9"/>
                  </a:lnTo>
                </a:path>
              </a:pathLst>
            </a:custGeom>
            <a:solidFill>
              <a:srgbClr val="000000"/>
            </a:solidFill>
            <a:ln w="15840">
              <a:noFill/>
            </a:ln>
          </p:spPr>
        </p:sp>
        <p:sp>
          <p:nvSpPr>
            <p:cNvPr id="3558" name="Freeform 294"/>
            <p:cNvSpPr/>
            <p:nvPr/>
          </p:nvSpPr>
          <p:spPr>
            <a:xfrm>
              <a:off x="7601400" y="589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3559" name="Freeform 295"/>
            <p:cNvSpPr/>
            <p:nvPr/>
          </p:nvSpPr>
          <p:spPr>
            <a:xfrm>
              <a:off x="7766640" y="6055560"/>
              <a:ext cx="39240" cy="39240"/>
            </a:xfrm>
            <a:custGeom>
              <a:avLst/>
              <a:gdLst/>
              <a:ahLst/>
              <a:rect l="0" t="0" r="r" b="b"/>
              <a:pathLst>
                <a:path w="109" h="109">
                  <a:moveTo>
                    <a:pt x="108" y="54"/>
                  </a:moveTo>
                  <a:cubicBezTo>
                    <a:pt x="108" y="25"/>
                    <a:pt x="83" y="0"/>
                    <a:pt x="54" y="0"/>
                  </a:cubicBezTo>
                  <a:cubicBezTo>
                    <a:pt x="25" y="0"/>
                    <a:pt x="0" y="25"/>
                    <a:pt x="0" y="54"/>
                  </a:cubicBezTo>
                  <a:cubicBezTo>
                    <a:pt x="0" y="83"/>
                    <a:pt x="25" y="108"/>
                    <a:pt x="54" y="108"/>
                  </a:cubicBezTo>
                  <a:cubicBezTo>
                    <a:pt x="83" y="108"/>
                    <a:pt x="108" y="83"/>
                    <a:pt x="108" y="54"/>
                  </a:cubicBezTo>
                </a:path>
              </a:pathLst>
            </a:custGeom>
            <a:solidFill>
              <a:srgbClr val="000000"/>
            </a:solidFill>
            <a:ln w="15840">
              <a:noFill/>
            </a:ln>
          </p:spPr>
        </p:sp>
        <p:sp>
          <p:nvSpPr>
            <p:cNvPr id="3560" name="Freeform 296"/>
            <p:cNvSpPr/>
            <p:nvPr/>
          </p:nvSpPr>
          <p:spPr>
            <a:xfrm>
              <a:off x="7955640" y="5897520"/>
              <a:ext cx="15840" cy="355320"/>
            </a:xfrm>
            <a:custGeom>
              <a:avLst/>
              <a:gdLst/>
              <a:ahLst/>
              <a:rect l="0" t="0" r="r" b="b"/>
              <a:pathLst>
                <a:path w="44" h="987">
                  <a:moveTo>
                    <a:pt x="43" y="36"/>
                  </a:moveTo>
                  <a:cubicBezTo>
                    <a:pt x="43" y="18"/>
                    <a:pt x="43" y="0"/>
                    <a:pt x="20" y="0"/>
                  </a:cubicBezTo>
                  <a:cubicBezTo>
                    <a:pt x="0" y="0"/>
                    <a:pt x="0" y="18"/>
                    <a:pt x="0" y="36"/>
                  </a:cubicBezTo>
                  <a:lnTo>
                    <a:pt x="0" y="950"/>
                  </a:lnTo>
                  <a:cubicBezTo>
                    <a:pt x="0" y="968"/>
                    <a:pt x="0" y="986"/>
                    <a:pt x="20" y="986"/>
                  </a:cubicBezTo>
                  <a:cubicBezTo>
                    <a:pt x="43" y="986"/>
                    <a:pt x="43" y="968"/>
                    <a:pt x="43" y="950"/>
                  </a:cubicBezTo>
                  <a:lnTo>
                    <a:pt x="43" y="36"/>
                  </a:lnTo>
                </a:path>
              </a:pathLst>
            </a:custGeom>
            <a:solidFill>
              <a:srgbClr val="000000"/>
            </a:solidFill>
            <a:ln w="15840">
              <a:noFill/>
            </a:ln>
          </p:spPr>
        </p:sp>
        <p:sp>
          <p:nvSpPr>
            <p:cNvPr id="3561" name="Freeform 297"/>
            <p:cNvSpPr/>
            <p:nvPr/>
          </p:nvSpPr>
          <p:spPr>
            <a:xfrm>
              <a:off x="8020800" y="5923440"/>
              <a:ext cx="242280" cy="240840"/>
            </a:xfrm>
            <a:custGeom>
              <a:avLst/>
              <a:gdLst/>
              <a:ahLst/>
              <a:rect l="0" t="0" r="r" b="b"/>
              <a:pathLst>
                <a:path w="673" h="669">
                  <a:moveTo>
                    <a:pt x="399" y="69"/>
                  </a:moveTo>
                  <a:cubicBezTo>
                    <a:pt x="405" y="43"/>
                    <a:pt x="410" y="36"/>
                    <a:pt x="421" y="34"/>
                  </a:cubicBezTo>
                  <a:cubicBezTo>
                    <a:pt x="430" y="31"/>
                    <a:pt x="461" y="31"/>
                    <a:pt x="484" y="31"/>
                  </a:cubicBezTo>
                  <a:cubicBezTo>
                    <a:pt x="582" y="31"/>
                    <a:pt x="627" y="34"/>
                    <a:pt x="627" y="112"/>
                  </a:cubicBezTo>
                  <a:cubicBezTo>
                    <a:pt x="627" y="125"/>
                    <a:pt x="623" y="166"/>
                    <a:pt x="618" y="190"/>
                  </a:cubicBezTo>
                  <a:cubicBezTo>
                    <a:pt x="618" y="195"/>
                    <a:pt x="616" y="206"/>
                    <a:pt x="616" y="208"/>
                  </a:cubicBezTo>
                  <a:cubicBezTo>
                    <a:pt x="616" y="215"/>
                    <a:pt x="618" y="222"/>
                    <a:pt x="627" y="222"/>
                  </a:cubicBezTo>
                  <a:cubicBezTo>
                    <a:pt x="638" y="222"/>
                    <a:pt x="641" y="215"/>
                    <a:pt x="643" y="199"/>
                  </a:cubicBezTo>
                  <a:lnTo>
                    <a:pt x="670" y="27"/>
                  </a:lnTo>
                  <a:cubicBezTo>
                    <a:pt x="670" y="25"/>
                    <a:pt x="672" y="13"/>
                    <a:pt x="672" y="11"/>
                  </a:cubicBezTo>
                  <a:cubicBezTo>
                    <a:pt x="672" y="0"/>
                    <a:pt x="661" y="0"/>
                    <a:pt x="645" y="0"/>
                  </a:cubicBezTo>
                  <a:lnTo>
                    <a:pt x="96" y="0"/>
                  </a:lnTo>
                  <a:cubicBezTo>
                    <a:pt x="74" y="0"/>
                    <a:pt x="72" y="0"/>
                    <a:pt x="65" y="20"/>
                  </a:cubicBezTo>
                  <a:lnTo>
                    <a:pt x="7" y="193"/>
                  </a:lnTo>
                  <a:cubicBezTo>
                    <a:pt x="4" y="195"/>
                    <a:pt x="0" y="208"/>
                    <a:pt x="0" y="211"/>
                  </a:cubicBezTo>
                  <a:cubicBezTo>
                    <a:pt x="0" y="217"/>
                    <a:pt x="4" y="222"/>
                    <a:pt x="11" y="222"/>
                  </a:cubicBezTo>
                  <a:cubicBezTo>
                    <a:pt x="22" y="222"/>
                    <a:pt x="22" y="217"/>
                    <a:pt x="29" y="202"/>
                  </a:cubicBezTo>
                  <a:cubicBezTo>
                    <a:pt x="83" y="49"/>
                    <a:pt x="108" y="31"/>
                    <a:pt x="253" y="31"/>
                  </a:cubicBezTo>
                  <a:lnTo>
                    <a:pt x="291" y="31"/>
                  </a:lnTo>
                  <a:cubicBezTo>
                    <a:pt x="320" y="31"/>
                    <a:pt x="320" y="34"/>
                    <a:pt x="320" y="43"/>
                  </a:cubicBezTo>
                  <a:cubicBezTo>
                    <a:pt x="320" y="49"/>
                    <a:pt x="316" y="61"/>
                    <a:pt x="316" y="63"/>
                  </a:cubicBezTo>
                  <a:lnTo>
                    <a:pt x="184" y="592"/>
                  </a:lnTo>
                  <a:cubicBezTo>
                    <a:pt x="175" y="627"/>
                    <a:pt x="172" y="639"/>
                    <a:pt x="67" y="639"/>
                  </a:cubicBezTo>
                  <a:cubicBezTo>
                    <a:pt x="31" y="639"/>
                    <a:pt x="25" y="639"/>
                    <a:pt x="25" y="657"/>
                  </a:cubicBezTo>
                  <a:cubicBezTo>
                    <a:pt x="25" y="668"/>
                    <a:pt x="36" y="668"/>
                    <a:pt x="43" y="668"/>
                  </a:cubicBezTo>
                  <a:cubicBezTo>
                    <a:pt x="67" y="668"/>
                    <a:pt x="96" y="668"/>
                    <a:pt x="123" y="668"/>
                  </a:cubicBezTo>
                  <a:cubicBezTo>
                    <a:pt x="150" y="668"/>
                    <a:pt x="179" y="666"/>
                    <a:pt x="206" y="666"/>
                  </a:cubicBezTo>
                  <a:cubicBezTo>
                    <a:pt x="233" y="666"/>
                    <a:pt x="262" y="668"/>
                    <a:pt x="289" y="668"/>
                  </a:cubicBezTo>
                  <a:cubicBezTo>
                    <a:pt x="316" y="668"/>
                    <a:pt x="347" y="668"/>
                    <a:pt x="374" y="668"/>
                  </a:cubicBezTo>
                  <a:cubicBezTo>
                    <a:pt x="383" y="668"/>
                    <a:pt x="397" y="668"/>
                    <a:pt x="397" y="650"/>
                  </a:cubicBezTo>
                  <a:cubicBezTo>
                    <a:pt x="397" y="639"/>
                    <a:pt x="388" y="639"/>
                    <a:pt x="363" y="639"/>
                  </a:cubicBezTo>
                  <a:cubicBezTo>
                    <a:pt x="338" y="639"/>
                    <a:pt x="325" y="639"/>
                    <a:pt x="300" y="636"/>
                  </a:cubicBezTo>
                  <a:cubicBezTo>
                    <a:pt x="271" y="634"/>
                    <a:pt x="262" y="630"/>
                    <a:pt x="262" y="614"/>
                  </a:cubicBezTo>
                  <a:cubicBezTo>
                    <a:pt x="262" y="614"/>
                    <a:pt x="262" y="610"/>
                    <a:pt x="267" y="594"/>
                  </a:cubicBezTo>
                  <a:lnTo>
                    <a:pt x="399" y="69"/>
                  </a:lnTo>
                </a:path>
              </a:pathLst>
            </a:custGeom>
            <a:solidFill>
              <a:srgbClr val="000000"/>
            </a:solidFill>
            <a:ln w="15840">
              <a:noFill/>
            </a:ln>
          </p:spPr>
        </p:sp>
      </p:grpSp>
    </p:spTree>
  </p:cSld>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4" presetSubtype="16">
                                  <p:stCondLst>
                                    <p:cond delay="0"/>
                                  </p:stCondLst>
                                  <p:childTnLst>
                                    <p:set>
                                      <p:cBhvr>
                                        <p:cTn id="80" dur="1" fill="hold">
                                          <p:stCondLst>
                                            <p:cond delay="0"/>
                                          </p:stCondLst>
                                        </p:cTn>
                                        <p:attrNameLst>
                                          <p:attrName>style.visibility</p:attrName>
                                        </p:attrNameLst>
                                      </p:cBhvr>
                                      <p:to>
                                        <p:strVal val="visible"/>
                                      </p:to>
                                    </p:set>
                                    <p:animEffect filter="box(in)" transition="in">
                                      <p:cBhvr additive="repl">
                                        <p:cTn id="81" dur="500"/>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2"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Post process</a:t>
            </a:r>
            <a:endParaRPr b="1" lang="en-US" sz="3600" spc="-1" strike="noStrike">
              <a:solidFill>
                <a:srgbClr val="0066ff"/>
              </a:solidFill>
              <a:latin typeface="Arial"/>
            </a:endParaRPr>
          </a:p>
        </p:txBody>
      </p:sp>
      <p:sp>
        <p:nvSpPr>
          <p:cNvPr id="3563" name="TextShape 2"/>
          <p:cNvSpPr txBox="1"/>
          <p:nvPr/>
        </p:nvSpPr>
        <p:spPr>
          <a:xfrm>
            <a:off x="438120" y="1005840"/>
            <a:ext cx="56883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600" spc="-1" strike="noStrike">
                <a:latin typeface="Arial"/>
              </a:rPr>
              <a:t>Delete redundant silent transitions</a:t>
            </a:r>
            <a:endParaRPr b="1" lang="en-US" sz="2600" spc="-1" strike="noStrike">
              <a:latin typeface="Arial"/>
            </a:endParaRPr>
          </a:p>
        </p:txBody>
      </p:sp>
      <p:pic>
        <p:nvPicPr>
          <p:cNvPr id="3564" name="" descr=""/>
          <p:cNvPicPr/>
          <p:nvPr/>
        </p:nvPicPr>
        <p:blipFill>
          <a:blip r:embed="rId1"/>
          <a:stretch/>
        </p:blipFill>
        <p:spPr>
          <a:xfrm>
            <a:off x="5854320" y="914400"/>
            <a:ext cx="3838320" cy="1676160"/>
          </a:xfrm>
          <a:prstGeom prst="rect">
            <a:avLst/>
          </a:prstGeom>
          <a:ln>
            <a:noFill/>
          </a:ln>
        </p:spPr>
      </p:pic>
      <p:pic>
        <p:nvPicPr>
          <p:cNvPr id="3565" name="" descr=""/>
          <p:cNvPicPr/>
          <p:nvPr/>
        </p:nvPicPr>
        <p:blipFill>
          <a:blip r:embed="rId2"/>
          <a:stretch/>
        </p:blipFill>
        <p:spPr>
          <a:xfrm>
            <a:off x="5760720" y="3383280"/>
            <a:ext cx="3838320" cy="1304640"/>
          </a:xfrm>
          <a:prstGeom prst="rect">
            <a:avLst/>
          </a:prstGeom>
          <a:ln>
            <a:noFill/>
          </a:ln>
        </p:spPr>
      </p:pic>
    </p:spTree>
  </p:cSld>
  <p:timing>
    <p:tnLst>
      <p:par>
        <p:cTn id="82" dur="indefinite" restart="never" nodeType="tmRoot">
          <p:childTnLst>
            <p:seq>
              <p:cTn id="83"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6" name="TextShape 1"/>
          <p:cNvSpPr txBox="1"/>
          <p:nvPr/>
        </p:nvSpPr>
        <p:spPr>
          <a:xfrm>
            <a:off x="365760" y="182880"/>
            <a:ext cx="9071640" cy="613080"/>
          </a:xfrm>
          <a:prstGeom prst="rect">
            <a:avLst/>
          </a:prstGeom>
          <a:noFill/>
          <a:ln>
            <a:noFill/>
          </a:ln>
        </p:spPr>
        <p:txBody>
          <a:bodyPr lIns="0" rIns="0" tIns="0" bIns="0" anchor="ctr"/>
          <a:p>
            <a:r>
              <a:rPr b="1" lang="en-US" sz="2800" spc="-1" strike="noStrike">
                <a:solidFill>
                  <a:srgbClr val="0066ff"/>
                </a:solidFill>
                <a:latin typeface="Arial"/>
              </a:rPr>
              <a:t>Algorithm – architecture</a:t>
            </a:r>
            <a:endParaRPr b="1" lang="en-US" sz="2800" spc="-1" strike="noStrike">
              <a:solidFill>
                <a:srgbClr val="0066ff"/>
              </a:solidFill>
              <a:latin typeface="Arial"/>
            </a:endParaRPr>
          </a:p>
        </p:txBody>
      </p:sp>
      <p:pic>
        <p:nvPicPr>
          <p:cNvPr id="3567" name="" descr=""/>
          <p:cNvPicPr/>
          <p:nvPr/>
        </p:nvPicPr>
        <p:blipFill>
          <a:blip r:embed="rId1"/>
          <a:stretch/>
        </p:blipFill>
        <p:spPr>
          <a:xfrm>
            <a:off x="4480560" y="182880"/>
            <a:ext cx="5394960" cy="7223760"/>
          </a:xfrm>
          <a:prstGeom prst="rect">
            <a:avLst/>
          </a:prstGeom>
          <a:ln>
            <a:noFill/>
          </a:ln>
        </p:spPr>
      </p:pic>
      <p:pic>
        <p:nvPicPr>
          <p:cNvPr id="3568" name="" descr=""/>
          <p:cNvPicPr/>
          <p:nvPr/>
        </p:nvPicPr>
        <p:blipFill>
          <a:blip r:embed="rId2"/>
          <a:srcRect l="4252" t="0" r="25522" b="0"/>
          <a:stretch/>
        </p:blipFill>
        <p:spPr>
          <a:xfrm>
            <a:off x="457200" y="2103120"/>
            <a:ext cx="3017160" cy="4389120"/>
          </a:xfrm>
          <a:prstGeom prst="rect">
            <a:avLst/>
          </a:prstGeom>
          <a:ln>
            <a:noFill/>
          </a:ln>
        </p:spPr>
      </p:pic>
    </p:spTree>
  </p:cSld>
  <p:timing>
    <p:tnLst>
      <p:par>
        <p:cTn id="84" dur="indefinite" restart="never" nodeType="tmRoot">
          <p:childTnLst>
            <p:seq>
              <p:cTn id="85"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9"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Outline</a:t>
            </a:r>
            <a:endParaRPr b="1" lang="en-US" sz="3600" spc="-1" strike="noStrike">
              <a:solidFill>
                <a:srgbClr val="0066ff"/>
              </a:solidFill>
              <a:latin typeface="Arial"/>
            </a:endParaRPr>
          </a:p>
        </p:txBody>
      </p:sp>
      <p:sp>
        <p:nvSpPr>
          <p:cNvPr id="3570" name="TextShape 2"/>
          <p:cNvSpPr txBox="1"/>
          <p:nvPr/>
        </p:nvSpPr>
        <p:spPr>
          <a:xfrm>
            <a:off x="438120" y="1005840"/>
            <a:ext cx="51397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Motivation for Research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Problem Definition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Approach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solidFill>
                  <a:srgbClr val="0066b3"/>
                </a:solidFill>
                <a:latin typeface="Arial"/>
              </a:rPr>
              <a:t>Demo Show</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ProM</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KNIME</a:t>
            </a:r>
            <a:endParaRPr b="0" lang="en-US" sz="28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Evaluation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Conclusion</a:t>
            </a:r>
            <a:endParaRPr b="1" lang="en-US" sz="3000" spc="-1" strike="noStrike">
              <a:latin typeface="Arial"/>
            </a:endParaRPr>
          </a:p>
        </p:txBody>
      </p:sp>
      <p:pic>
        <p:nvPicPr>
          <p:cNvPr id="3571" name="" descr=""/>
          <p:cNvPicPr/>
          <p:nvPr/>
        </p:nvPicPr>
        <p:blipFill>
          <a:blip r:embed="rId1"/>
          <a:stretch/>
        </p:blipFill>
        <p:spPr>
          <a:xfrm>
            <a:off x="6398280" y="978840"/>
            <a:ext cx="3592440" cy="2313000"/>
          </a:xfrm>
          <a:prstGeom prst="rect">
            <a:avLst/>
          </a:prstGeom>
          <a:ln>
            <a:noFill/>
          </a:ln>
        </p:spPr>
      </p:pic>
      <p:pic>
        <p:nvPicPr>
          <p:cNvPr id="3572" name="" descr=""/>
          <p:cNvPicPr/>
          <p:nvPr/>
        </p:nvPicPr>
        <p:blipFill>
          <a:blip r:embed="rId2"/>
          <a:stretch/>
        </p:blipFill>
        <p:spPr>
          <a:xfrm>
            <a:off x="5486400" y="3749040"/>
            <a:ext cx="4023360" cy="2813400"/>
          </a:xfrm>
          <a:prstGeom prst="rect">
            <a:avLst/>
          </a:prstGeom>
          <a:ln>
            <a:noFill/>
          </a:ln>
        </p:spPr>
      </p:pic>
    </p:spTree>
  </p:cSld>
  <p:timing>
    <p:tnLst>
      <p:par>
        <p:cTn id="86" dur="indefinite" restart="never" nodeType="tmRoot">
          <p:childTnLst>
            <p:seq>
              <p:cTn id="87"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3"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Demo </a:t>
            </a:r>
            <a:endParaRPr b="1" lang="en-US" sz="3600" spc="-1" strike="noStrike">
              <a:solidFill>
                <a:srgbClr val="0066ff"/>
              </a:solidFill>
              <a:latin typeface="Arial"/>
            </a:endParaRPr>
          </a:p>
        </p:txBody>
      </p:sp>
      <p:pic>
        <p:nvPicPr>
          <p:cNvPr id="3574" name="" descr=""/>
          <p:cNvPicPr/>
          <p:nvPr/>
        </p:nvPicPr>
        <p:blipFill>
          <a:blip r:embed="rId1"/>
          <a:stretch/>
        </p:blipFill>
        <p:spPr>
          <a:xfrm>
            <a:off x="1188720" y="1554480"/>
            <a:ext cx="7772400" cy="4611600"/>
          </a:xfrm>
          <a:prstGeom prst="rect">
            <a:avLst/>
          </a:prstGeom>
          <a:ln>
            <a:noFill/>
          </a:ln>
        </p:spPr>
      </p:pic>
    </p:spTree>
  </p:cSld>
  <p:timing>
    <p:tnLst>
      <p:par>
        <p:cTn id="88" dur="indefinite" restart="never" nodeType="tmRoot">
          <p:childTnLst>
            <p:seq>
              <p:cTn id="89"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5"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Demo</a:t>
            </a:r>
            <a:endParaRPr b="1" lang="en-US" sz="3600" spc="-1" strike="noStrike">
              <a:solidFill>
                <a:srgbClr val="0066ff"/>
              </a:solidFill>
              <a:latin typeface="Arial"/>
            </a:endParaRPr>
          </a:p>
        </p:txBody>
      </p:sp>
      <p:pic>
        <p:nvPicPr>
          <p:cNvPr id="3576" name="" descr=""/>
          <p:cNvPicPr/>
          <p:nvPr/>
        </p:nvPicPr>
        <p:blipFill>
          <a:blip r:embed="rId1"/>
          <a:stretch/>
        </p:blipFill>
        <p:spPr>
          <a:xfrm>
            <a:off x="3839760" y="968400"/>
            <a:ext cx="5852880" cy="2963520"/>
          </a:xfrm>
          <a:prstGeom prst="rect">
            <a:avLst/>
          </a:prstGeom>
          <a:ln>
            <a:noFill/>
          </a:ln>
        </p:spPr>
      </p:pic>
      <p:sp>
        <p:nvSpPr>
          <p:cNvPr id="3577" name="TextShape 2"/>
          <p:cNvSpPr txBox="1"/>
          <p:nvPr/>
        </p:nvSpPr>
        <p:spPr>
          <a:xfrm>
            <a:off x="365760" y="1371600"/>
            <a:ext cx="2377440" cy="1114200"/>
          </a:xfrm>
          <a:prstGeom prst="rect">
            <a:avLst/>
          </a:prstGeom>
          <a:noFill/>
          <a:ln>
            <a:noFill/>
          </a:ln>
        </p:spPr>
        <p:txBody>
          <a:bodyPr lIns="90000" rIns="90000" tIns="45000" bIns="45000"/>
          <a:p>
            <a:r>
              <a:rPr b="0" lang="en-US" sz="1800" spc="-1" strike="noStrike">
                <a:latin typeface="Arial"/>
              </a:rPr>
              <a:t>One more slide to show the workflow in KNIME?? But not here, right??</a:t>
            </a:r>
            <a:endParaRPr b="0" lang="en-US" sz="1800" spc="-1" strike="noStrike">
              <a:latin typeface="Arial"/>
            </a:endParaRPr>
          </a:p>
        </p:txBody>
      </p:sp>
    </p:spTree>
  </p:cSld>
  <p:timing>
    <p:tnLst>
      <p:par>
        <p:cTn id="90" dur="indefinite" restart="never" nodeType="tmRoot">
          <p:childTnLst>
            <p:seq>
              <p:cTn id="91"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Li</a:t>
            </a:r>
            <a:r>
              <a:rPr b="1" lang="en-US" sz="3600" spc="-1" strike="noStrike">
                <a:solidFill>
                  <a:srgbClr val="0066ff"/>
                </a:solidFill>
                <a:latin typeface="Arial"/>
              </a:rPr>
              <a:t>te</a:t>
            </a:r>
            <a:r>
              <a:rPr b="1" lang="en-US" sz="3600" spc="-1" strike="noStrike">
                <a:solidFill>
                  <a:srgbClr val="0066ff"/>
                </a:solidFill>
                <a:latin typeface="Arial"/>
              </a:rPr>
              <a:t>ra</a:t>
            </a:r>
            <a:r>
              <a:rPr b="1" lang="en-US" sz="3600" spc="-1" strike="noStrike">
                <a:solidFill>
                  <a:srgbClr val="0066ff"/>
                </a:solidFill>
                <a:latin typeface="Arial"/>
              </a:rPr>
              <a:t>tu</a:t>
            </a:r>
            <a:r>
              <a:rPr b="1" lang="en-US" sz="3600" spc="-1" strike="noStrike">
                <a:solidFill>
                  <a:srgbClr val="0066ff"/>
                </a:solidFill>
                <a:latin typeface="Arial"/>
              </a:rPr>
              <a:t>re </a:t>
            </a:r>
            <a:r>
              <a:rPr b="1" lang="en-US" sz="3600" spc="-1" strike="noStrike">
                <a:solidFill>
                  <a:srgbClr val="0066ff"/>
                </a:solidFill>
                <a:latin typeface="Arial"/>
              </a:rPr>
              <a:t>R</a:t>
            </a:r>
            <a:r>
              <a:rPr b="1" lang="en-US" sz="3600" spc="-1" strike="noStrike">
                <a:solidFill>
                  <a:srgbClr val="0066ff"/>
                </a:solidFill>
                <a:latin typeface="Arial"/>
              </a:rPr>
              <a:t>e</a:t>
            </a:r>
            <a:r>
              <a:rPr b="1" lang="en-US" sz="3600" spc="-1" strike="noStrike">
                <a:solidFill>
                  <a:srgbClr val="0066ff"/>
                </a:solidFill>
                <a:latin typeface="Arial"/>
              </a:rPr>
              <a:t>vi</a:t>
            </a:r>
            <a:r>
              <a:rPr b="1" lang="en-US" sz="3600" spc="-1" strike="noStrike">
                <a:solidFill>
                  <a:srgbClr val="0066ff"/>
                </a:solidFill>
                <a:latin typeface="Arial"/>
              </a:rPr>
              <a:t>e</a:t>
            </a:r>
            <a:r>
              <a:rPr b="1" lang="en-US" sz="3600" spc="-1" strike="noStrike">
                <a:solidFill>
                  <a:srgbClr val="0066ff"/>
                </a:solidFill>
                <a:latin typeface="Arial"/>
              </a:rPr>
              <a:t>w</a:t>
            </a:r>
            <a:endParaRPr b="1" lang="en-US" sz="3600" spc="-1" strike="noStrike">
              <a:solidFill>
                <a:srgbClr val="0066ff"/>
              </a:solidFill>
              <a:latin typeface="Arial"/>
            </a:endParaRPr>
          </a:p>
        </p:txBody>
      </p:sp>
      <p:sp>
        <p:nvSpPr>
          <p:cNvPr id="162" name="TextShape 2"/>
          <p:cNvSpPr txBox="1"/>
          <p:nvPr/>
        </p:nvSpPr>
        <p:spPr>
          <a:xfrm>
            <a:off x="438120" y="1005840"/>
            <a:ext cx="641988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600" spc="-1" strike="noStrike">
                <a:latin typeface="Arial"/>
              </a:rPr>
              <a:t>Rediscovery</a:t>
            </a:r>
            <a:endParaRPr b="1" lang="en-US" sz="2600" spc="-1" strike="noStrike">
              <a:latin typeface="Arial"/>
            </a:endParaRPr>
          </a:p>
          <a:p>
            <a:pPr lvl="1" marL="864000" indent="-324000">
              <a:spcBef>
                <a:spcPts val="1134"/>
              </a:spcBef>
              <a:buClr>
                <a:srgbClr val="000000"/>
              </a:buClr>
              <a:buSzPct val="75000"/>
              <a:buFont typeface="Symbol" charset="2"/>
              <a:buChar char=""/>
            </a:pPr>
            <a:r>
              <a:rPr b="0" lang="en-US" sz="2400" spc="-1" strike="noStrike">
                <a:latin typeface="Arial"/>
              </a:rPr>
              <a:t>Inductive Miner</a:t>
            </a:r>
            <a:endParaRPr b="0" lang="en-US" sz="2400" spc="-1" strike="noStrike">
              <a:latin typeface="Arial"/>
            </a:endParaRPr>
          </a:p>
          <a:p>
            <a:pPr marL="432000" indent="-324000">
              <a:spcBef>
                <a:spcPts val="1417"/>
              </a:spcBef>
              <a:buClr>
                <a:srgbClr val="000000"/>
              </a:buClr>
              <a:buSzPct val="45000"/>
              <a:buFont typeface="Wingdings" charset="2"/>
              <a:buChar char=""/>
            </a:pPr>
            <a:r>
              <a:rPr b="1" lang="en-US" sz="2600" spc="-1" strike="noStrike">
                <a:latin typeface="Arial"/>
              </a:rPr>
              <a:t>Model Repair by Fahland</a:t>
            </a:r>
            <a:endParaRPr b="1" lang="en-US" sz="2600" spc="-1" strike="noStrike">
              <a:latin typeface="Arial"/>
            </a:endParaRPr>
          </a:p>
          <a:p>
            <a:pPr lvl="1" marL="864000" indent="-324000">
              <a:spcBef>
                <a:spcPts val="1134"/>
              </a:spcBef>
              <a:buClr>
                <a:srgbClr val="000000"/>
              </a:buClr>
              <a:buSzPct val="75000"/>
              <a:buFont typeface="Symbol" charset="2"/>
              <a:buChar char=""/>
            </a:pPr>
            <a:r>
              <a:rPr b="0" lang="en-US" sz="2400" spc="-1" strike="noStrike">
                <a:latin typeface="Arial"/>
              </a:rPr>
              <a:t>Deviations</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400" spc="-1" strike="noStrike">
                <a:latin typeface="Arial"/>
              </a:rPr>
              <a:t>Subprocesses</a:t>
            </a:r>
            <a:endParaRPr b="0" lang="en-US" sz="2400" spc="-1" strike="noStrike">
              <a:latin typeface="Arial"/>
            </a:endParaRPr>
          </a:p>
          <a:p>
            <a:pPr marL="432000" indent="-324000">
              <a:spcBef>
                <a:spcPts val="1417"/>
              </a:spcBef>
              <a:buClr>
                <a:srgbClr val="000000"/>
              </a:buClr>
              <a:buSzPct val="45000"/>
              <a:buFont typeface="Wingdings" charset="2"/>
              <a:buChar char=""/>
            </a:pPr>
            <a:r>
              <a:rPr b="1" lang="en-US" sz="2600" spc="-1" strike="noStrike">
                <a:latin typeface="Arial"/>
              </a:rPr>
              <a:t>Model Repair by Dees</a:t>
            </a:r>
            <a:endParaRPr b="1" lang="en-US" sz="2600" spc="-1" strike="noStrike">
              <a:latin typeface="Arial"/>
            </a:endParaRPr>
          </a:p>
          <a:p>
            <a:pPr lvl="1" marL="864000" indent="-324000">
              <a:spcBef>
                <a:spcPts val="1134"/>
              </a:spcBef>
              <a:buClr>
                <a:srgbClr val="000000"/>
              </a:buClr>
              <a:buSzPct val="75000"/>
              <a:buFont typeface="Symbol" charset="2"/>
              <a:buChar char=""/>
            </a:pPr>
            <a:r>
              <a:rPr b="0" lang="en-US" sz="2400" spc="-1" strike="noStrike">
                <a:latin typeface="Arial"/>
              </a:rPr>
              <a:t>Event log with performance labels</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400" spc="-1" strike="noStrike">
                <a:latin typeface="Arial"/>
              </a:rPr>
              <a:t>Classify deviations</a:t>
            </a:r>
            <a:endParaRPr b="0" lang="en-US" sz="2400" spc="-1" strike="noStrike">
              <a:latin typeface="Arial"/>
            </a:endParaRPr>
          </a:p>
          <a:p>
            <a:pPr lvl="1" marL="864000" indent="-324000">
              <a:spcBef>
                <a:spcPts val="1134"/>
              </a:spcBef>
              <a:buClr>
                <a:srgbClr val="000000"/>
              </a:buClr>
              <a:buSzPct val="75000"/>
              <a:buFont typeface="Symbol" charset="2"/>
              <a:buChar char=""/>
            </a:pPr>
            <a:r>
              <a:rPr b="0" lang="en-US" sz="2400" spc="-1" strike="noStrike">
                <a:latin typeface="Arial"/>
              </a:rPr>
              <a:t>Fahland’s repair only on positive deviations</a:t>
            </a:r>
            <a:endParaRPr b="0" lang="en-US" sz="2400" spc="-1" strike="noStrike">
              <a:latin typeface="Arial"/>
            </a:endParaRPr>
          </a:p>
          <a:p>
            <a:pPr marL="432000" indent="-324000">
              <a:spcBef>
                <a:spcPts val="1417"/>
              </a:spcBef>
              <a:buClr>
                <a:srgbClr val="000000"/>
              </a:buClr>
              <a:buSzPct val="45000"/>
              <a:buFont typeface="Wingdings" charset="2"/>
              <a:buChar char=""/>
            </a:pPr>
            <a:endParaRPr b="1" lang="en-US" sz="2400" spc="-1" strike="noStrike">
              <a:latin typeface="Arial"/>
            </a:endParaRPr>
          </a:p>
        </p:txBody>
      </p:sp>
      <p:pic>
        <p:nvPicPr>
          <p:cNvPr id="163" name="" descr=""/>
          <p:cNvPicPr/>
          <p:nvPr/>
        </p:nvPicPr>
        <p:blipFill>
          <a:blip r:embed="rId1"/>
          <a:stretch/>
        </p:blipFill>
        <p:spPr>
          <a:xfrm>
            <a:off x="6858000" y="3566160"/>
            <a:ext cx="2651760" cy="250272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8"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Outline</a:t>
            </a:r>
            <a:endParaRPr b="1" lang="en-US" sz="3600" spc="-1" strike="noStrike">
              <a:solidFill>
                <a:srgbClr val="0066ff"/>
              </a:solidFill>
              <a:latin typeface="Arial"/>
            </a:endParaRPr>
          </a:p>
        </p:txBody>
      </p:sp>
      <p:sp>
        <p:nvSpPr>
          <p:cNvPr id="3579" name="TextShape 2"/>
          <p:cNvSpPr txBox="1"/>
          <p:nvPr/>
        </p:nvSpPr>
        <p:spPr>
          <a:xfrm>
            <a:off x="438120" y="1005840"/>
            <a:ext cx="51397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Motivation for Research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Problem Definition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Approach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Demo</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solidFill>
                  <a:srgbClr val="0066b3"/>
                </a:solidFill>
                <a:latin typeface="Arial"/>
              </a:rPr>
              <a:t>Evaluation</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Synthetic data</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solidFill>
                  <a:srgbClr val="0066b3"/>
                </a:solidFill>
                <a:latin typeface="Arial"/>
              </a:rPr>
              <a:t>Real life data</a:t>
            </a:r>
            <a:endParaRPr b="0" lang="en-US" sz="28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Conclusion</a:t>
            </a:r>
            <a:endParaRPr b="1" lang="en-US" sz="3000" spc="-1" strike="noStrike">
              <a:latin typeface="Arial"/>
            </a:endParaRPr>
          </a:p>
        </p:txBody>
      </p:sp>
      <p:pic>
        <p:nvPicPr>
          <p:cNvPr id="3580" name="" descr=""/>
          <p:cNvPicPr/>
          <p:nvPr/>
        </p:nvPicPr>
        <p:blipFill>
          <a:blip r:embed="rId1"/>
          <a:stretch/>
        </p:blipFill>
        <p:spPr>
          <a:xfrm>
            <a:off x="6398280" y="978840"/>
            <a:ext cx="3592440" cy="2313000"/>
          </a:xfrm>
          <a:prstGeom prst="rect">
            <a:avLst/>
          </a:prstGeom>
          <a:ln>
            <a:noFill/>
          </a:ln>
        </p:spPr>
      </p:pic>
      <p:pic>
        <p:nvPicPr>
          <p:cNvPr id="3581" name="" descr=""/>
          <p:cNvPicPr/>
          <p:nvPr/>
        </p:nvPicPr>
        <p:blipFill>
          <a:blip r:embed="rId2"/>
          <a:stretch/>
        </p:blipFill>
        <p:spPr>
          <a:xfrm>
            <a:off x="5486400" y="3749040"/>
            <a:ext cx="4023360" cy="2813400"/>
          </a:xfrm>
          <a:prstGeom prst="rect">
            <a:avLst/>
          </a:prstGeom>
          <a:ln>
            <a:noFill/>
          </a:ln>
        </p:spPr>
      </p:pic>
    </p:spTree>
  </p:cSld>
  <p:timing>
    <p:tnLst>
      <p:par>
        <p:cTn id="92" dur="indefinite" restart="never" nodeType="tmRoot">
          <p:childTnLst>
            <p:seq>
              <p:cTn id="93"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2"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Evaluation</a:t>
            </a:r>
            <a:endParaRPr b="1" lang="en-US" sz="3600" spc="-1" strike="noStrike">
              <a:solidFill>
                <a:srgbClr val="0066ff"/>
              </a:solidFill>
              <a:latin typeface="Arial"/>
            </a:endParaRPr>
          </a:p>
        </p:txBody>
      </p:sp>
      <p:sp>
        <p:nvSpPr>
          <p:cNvPr id="3583" name="TextShape 2"/>
          <p:cNvSpPr txBox="1"/>
          <p:nvPr/>
        </p:nvSpPr>
        <p:spPr>
          <a:xfrm>
            <a:off x="5029200" y="1005840"/>
            <a:ext cx="466344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Confusion matrix</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Recall</a:t>
            </a:r>
            <a:endParaRPr b="0" lang="en-US" sz="2800" spc="-1" strike="noStrike">
              <a:latin typeface="Arial"/>
            </a:endParaRPr>
          </a:p>
          <a:p>
            <a:pPr lvl="1" marL="864000" indent="-324000">
              <a:spcBef>
                <a:spcPts val="1134"/>
              </a:spcBef>
              <a:buClr>
                <a:srgbClr val="000000"/>
              </a:buClr>
              <a:buSzPct val="75000"/>
              <a:buFont typeface="Symbol" charset="2"/>
              <a:buChar char=""/>
            </a:pP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Precision</a:t>
            </a:r>
            <a:endParaRPr b="0" lang="en-US" sz="2800" spc="-1" strike="noStrike">
              <a:latin typeface="Arial"/>
            </a:endParaRPr>
          </a:p>
          <a:p>
            <a:pPr lvl="1" marL="864000" indent="-324000">
              <a:spcBef>
                <a:spcPts val="1134"/>
              </a:spcBef>
              <a:buClr>
                <a:srgbClr val="000000"/>
              </a:buClr>
              <a:buSzPct val="75000"/>
              <a:buFont typeface="Symbol" charset="2"/>
              <a:buChar char=""/>
            </a:pP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Accuracy</a:t>
            </a:r>
            <a:endParaRPr b="0" lang="en-US" sz="2800" spc="-1" strike="noStrike">
              <a:latin typeface="Arial"/>
            </a:endParaRPr>
          </a:p>
          <a:p>
            <a:pPr lvl="1" marL="864000" indent="-324000">
              <a:spcBef>
                <a:spcPts val="1134"/>
              </a:spcBef>
              <a:buClr>
                <a:srgbClr val="000000"/>
              </a:buClr>
              <a:buSzPct val="75000"/>
              <a:buFont typeface="Symbol" charset="2"/>
              <a:buChar char=""/>
            </a:pP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F1 </a:t>
            </a:r>
            <a:endParaRPr b="0" lang="en-US" sz="2800" spc="-1" strike="noStrike">
              <a:latin typeface="Arial"/>
            </a:endParaRPr>
          </a:p>
        </p:txBody>
      </p:sp>
      <p:grpSp>
        <p:nvGrpSpPr>
          <p:cNvPr id="3584" name="Group 3"/>
          <p:cNvGrpSpPr/>
          <p:nvPr/>
        </p:nvGrpSpPr>
        <p:grpSpPr>
          <a:xfrm>
            <a:off x="274320" y="914400"/>
            <a:ext cx="3657600" cy="3017520"/>
            <a:chOff x="274320" y="914400"/>
            <a:chExt cx="3657600" cy="3017520"/>
          </a:xfrm>
        </p:grpSpPr>
        <p:sp>
          <p:nvSpPr>
            <p:cNvPr id="3585" name="TextShape 4"/>
            <p:cNvSpPr txBox="1"/>
            <p:nvPr/>
          </p:nvSpPr>
          <p:spPr>
            <a:xfrm>
              <a:off x="2902680" y="2810880"/>
              <a:ext cx="1029240" cy="523080"/>
            </a:xfrm>
            <a:prstGeom prst="rect">
              <a:avLst/>
            </a:prstGeom>
            <a:noFill/>
            <a:ln>
              <a:noFill/>
            </a:ln>
          </p:spPr>
          <p:txBody>
            <a:bodyPr lIns="90000" rIns="90000" tIns="45000" bIns="45000"/>
            <a:p>
              <a:r>
                <a:rPr b="0" lang="en-US" sz="1600" spc="-1" strike="noStrike">
                  <a:latin typeface="Arial"/>
                </a:rPr>
                <a:t>precision</a:t>
              </a:r>
              <a:endParaRPr b="0" lang="en-US" sz="1600" spc="-1" strike="noStrike">
                <a:latin typeface="Arial"/>
              </a:endParaRPr>
            </a:p>
          </p:txBody>
        </p:sp>
        <p:grpSp>
          <p:nvGrpSpPr>
            <p:cNvPr id="3586" name="Group 5"/>
            <p:cNvGrpSpPr/>
            <p:nvPr/>
          </p:nvGrpSpPr>
          <p:grpSpPr>
            <a:xfrm>
              <a:off x="274320" y="914400"/>
              <a:ext cx="3499920" cy="3017520"/>
              <a:chOff x="274320" y="914400"/>
              <a:chExt cx="3499920" cy="3017520"/>
            </a:xfrm>
          </p:grpSpPr>
          <p:pic>
            <p:nvPicPr>
              <p:cNvPr id="3587" name="" descr=""/>
              <p:cNvPicPr/>
              <p:nvPr/>
            </p:nvPicPr>
            <p:blipFill>
              <a:blip r:embed="rId1"/>
              <a:stretch/>
            </p:blipFill>
            <p:spPr>
              <a:xfrm>
                <a:off x="591120" y="2343600"/>
                <a:ext cx="870840" cy="424440"/>
              </a:xfrm>
              <a:prstGeom prst="rect">
                <a:avLst/>
              </a:prstGeom>
              <a:ln>
                <a:noFill/>
              </a:ln>
            </p:spPr>
          </p:pic>
          <p:pic>
            <p:nvPicPr>
              <p:cNvPr id="3588" name="" descr=""/>
              <p:cNvPicPr/>
              <p:nvPr/>
            </p:nvPicPr>
            <p:blipFill>
              <a:blip r:embed="rId2"/>
              <a:stretch/>
            </p:blipFill>
            <p:spPr>
              <a:xfrm rot="16200000">
                <a:off x="1882440" y="3323520"/>
                <a:ext cx="793800" cy="423000"/>
              </a:xfrm>
              <a:prstGeom prst="rect">
                <a:avLst/>
              </a:prstGeom>
              <a:ln>
                <a:noFill/>
              </a:ln>
            </p:spPr>
          </p:pic>
          <p:sp>
            <p:nvSpPr>
              <p:cNvPr id="3589" name="TextShape 6"/>
              <p:cNvSpPr txBox="1"/>
              <p:nvPr/>
            </p:nvSpPr>
            <p:spPr>
              <a:xfrm rot="5400000">
                <a:off x="1807560" y="1139400"/>
                <a:ext cx="873360" cy="423000"/>
              </a:xfrm>
              <a:prstGeom prst="rect">
                <a:avLst/>
              </a:prstGeom>
              <a:blipFill rotWithShape="0">
                <a:blip r:embed="rId3"/>
                <a:stretch>
                  <a:fillRect/>
                </a:stretch>
              </a:blipFill>
              <a:ln>
                <a:noFill/>
              </a:ln>
            </p:spPr>
            <p:txBody>
              <a:bodyPr lIns="90000" rIns="90000" tIns="45000" bIns="45000" anchor="ctr"/>
              <a:p>
                <a:pPr algn="ctr"/>
                <a:endParaRPr b="0" lang="en-US" sz="1800" spc="-1" strike="noStrike">
                  <a:solidFill>
                    <a:srgbClr val="333333"/>
                  </a:solidFill>
                  <a:latin typeface="Arial"/>
                </a:endParaRPr>
              </a:p>
              <a:p>
                <a:pPr algn="ctr"/>
                <a:endParaRPr b="0" lang="en-US" sz="1800" spc="-1" strike="noStrike">
                  <a:solidFill>
                    <a:srgbClr val="333333"/>
                  </a:solidFill>
                  <a:latin typeface="Arial"/>
                </a:endParaRPr>
              </a:p>
              <a:p>
                <a:pPr algn="ctr"/>
                <a:endParaRPr b="0" lang="en-US" sz="1800" spc="-1" strike="noStrike">
                  <a:solidFill>
                    <a:srgbClr val="333333"/>
                  </a:solidFill>
                  <a:latin typeface="Arial"/>
                </a:endParaRPr>
              </a:p>
              <a:p>
                <a:pPr algn="ctr"/>
                <a:endParaRPr b="0" lang="en-US" sz="1800" spc="-1" strike="noStrike">
                  <a:solidFill>
                    <a:srgbClr val="333333"/>
                  </a:solidFill>
                  <a:latin typeface="Arial"/>
                </a:endParaRPr>
              </a:p>
              <a:p>
                <a:pPr algn="ctr"/>
                <a:endParaRPr b="0" lang="en-US" sz="1800" spc="-1" strike="noStrike">
                  <a:solidFill>
                    <a:srgbClr val="333333"/>
                  </a:solidFill>
                  <a:latin typeface="Arial"/>
                </a:endParaRPr>
              </a:p>
            </p:txBody>
          </p:sp>
          <p:pic>
            <p:nvPicPr>
              <p:cNvPr id="3590" name="" descr=""/>
              <p:cNvPicPr/>
              <p:nvPr/>
            </p:nvPicPr>
            <p:blipFill>
              <a:blip r:embed="rId4"/>
              <a:stretch/>
            </p:blipFill>
            <p:spPr>
              <a:xfrm rot="10800000">
                <a:off x="2962440" y="2311920"/>
                <a:ext cx="811800" cy="424080"/>
              </a:xfrm>
              <a:prstGeom prst="rect">
                <a:avLst/>
              </a:prstGeom>
              <a:ln>
                <a:noFill/>
              </a:ln>
            </p:spPr>
          </p:pic>
          <p:pic>
            <p:nvPicPr>
              <p:cNvPr id="3591" name="" descr=""/>
              <p:cNvPicPr/>
              <p:nvPr/>
            </p:nvPicPr>
            <p:blipFill>
              <a:blip r:embed="rId5"/>
              <a:stretch/>
            </p:blipFill>
            <p:spPr>
              <a:xfrm>
                <a:off x="1540800" y="1867320"/>
                <a:ext cx="1421640" cy="1158840"/>
              </a:xfrm>
              <a:prstGeom prst="rect">
                <a:avLst/>
              </a:prstGeom>
              <a:ln>
                <a:noFill/>
              </a:ln>
            </p:spPr>
          </p:pic>
          <p:sp>
            <p:nvSpPr>
              <p:cNvPr id="3592" name="TextShape 7"/>
              <p:cNvSpPr txBox="1"/>
              <p:nvPr/>
            </p:nvSpPr>
            <p:spPr>
              <a:xfrm>
                <a:off x="1540800" y="1629360"/>
                <a:ext cx="791640" cy="522720"/>
              </a:xfrm>
              <a:prstGeom prst="rect">
                <a:avLst/>
              </a:prstGeom>
              <a:noFill/>
              <a:ln>
                <a:noFill/>
              </a:ln>
            </p:spPr>
            <p:txBody>
              <a:bodyPr lIns="90000" rIns="90000" tIns="45000" bIns="45000"/>
              <a:p>
                <a:r>
                  <a:rPr b="0" lang="en-US" sz="1600" spc="-1" strike="noStrike">
                    <a:latin typeface="Arial"/>
                  </a:rPr>
                  <a:t>fitness</a:t>
                </a:r>
                <a:endParaRPr b="0" lang="en-US" sz="1600" spc="-1" strike="noStrike">
                  <a:latin typeface="Arial"/>
                </a:endParaRPr>
              </a:p>
            </p:txBody>
          </p:sp>
          <p:sp>
            <p:nvSpPr>
              <p:cNvPr id="3593" name="TextShape 8"/>
              <p:cNvSpPr txBox="1"/>
              <p:nvPr/>
            </p:nvSpPr>
            <p:spPr>
              <a:xfrm>
                <a:off x="1224360" y="3296520"/>
                <a:ext cx="1187280" cy="523080"/>
              </a:xfrm>
              <a:prstGeom prst="rect">
                <a:avLst/>
              </a:prstGeom>
              <a:noFill/>
              <a:ln>
                <a:noFill/>
              </a:ln>
            </p:spPr>
            <p:txBody>
              <a:bodyPr lIns="90000" rIns="90000" tIns="45000" bIns="45000"/>
              <a:p>
                <a:r>
                  <a:rPr b="0" lang="en-US" sz="1600" spc="-1" strike="noStrike">
                    <a:latin typeface="Arial"/>
                  </a:rPr>
                  <a:t>simplicity</a:t>
                </a:r>
                <a:endParaRPr b="0" lang="en-US" sz="1600" spc="-1" strike="noStrike">
                  <a:latin typeface="Arial"/>
                </a:endParaRPr>
              </a:p>
            </p:txBody>
          </p:sp>
          <p:sp>
            <p:nvSpPr>
              <p:cNvPr id="3594" name="TextShape 9"/>
              <p:cNvSpPr txBox="1"/>
              <p:nvPr/>
            </p:nvSpPr>
            <p:spPr>
              <a:xfrm>
                <a:off x="274320" y="2768040"/>
                <a:ext cx="1583280" cy="745200"/>
              </a:xfrm>
              <a:prstGeom prst="rect">
                <a:avLst/>
              </a:prstGeom>
              <a:noFill/>
              <a:ln>
                <a:noFill/>
              </a:ln>
            </p:spPr>
            <p:txBody>
              <a:bodyPr lIns="90000" rIns="90000" tIns="45000" bIns="45000"/>
              <a:p>
                <a:r>
                  <a:rPr b="0" lang="en-US" sz="1600" spc="-1" strike="noStrike">
                    <a:latin typeface="Arial"/>
                  </a:rPr>
                  <a:t>generalization</a:t>
                </a:r>
                <a:endParaRPr b="0" lang="en-US" sz="1600" spc="-1" strike="noStrike">
                  <a:latin typeface="Arial"/>
                </a:endParaRPr>
              </a:p>
            </p:txBody>
          </p:sp>
        </p:grpSp>
      </p:grpSp>
      <p:graphicFrame>
        <p:nvGraphicFramePr>
          <p:cNvPr id="3595" name="Table 10"/>
          <p:cNvGraphicFramePr/>
          <p:nvPr/>
        </p:nvGraphicFramePr>
        <p:xfrm>
          <a:off x="455040" y="5149440"/>
          <a:ext cx="4322160" cy="1456560"/>
        </p:xfrm>
        <a:graphic>
          <a:graphicData uri="http://schemas.openxmlformats.org/drawingml/2006/table">
            <a:tbl>
              <a:tblPr/>
              <a:tblGrid>
                <a:gridCol w="1441080"/>
                <a:gridCol w="1441080"/>
                <a:gridCol w="1440360"/>
              </a:tblGrid>
              <a:tr h="4255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Allowed behavior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Not allowed behavior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25520">
                <a:tc>
                  <a:txBody>
                    <a:bodyPr lIns="90000" rIns="90000" tIns="46800" bIns="46800"/>
                    <a:p>
                      <a:r>
                        <a:rPr b="0" lang="en-US" sz="1800" spc="-1" strike="noStrike">
                          <a:latin typeface="Arial"/>
                        </a:rPr>
                        <a:t>positive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FN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425520">
                <a:tc>
                  <a:txBody>
                    <a:bodyPr lIns="90000" rIns="90000" tIns="46800" bIns="46800"/>
                    <a:p>
                      <a:r>
                        <a:rPr b="0" lang="en-US" sz="1800" spc="-1" strike="noStrike">
                          <a:latin typeface="Arial"/>
                        </a:rPr>
                        <a:t>negative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800" spc="-1" strike="noStrike">
                          <a:latin typeface="Arial"/>
                        </a:rPr>
                        <a:t>FP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800" spc="-1" strike="noStrike">
                          <a:latin typeface="Arial"/>
                        </a:rPr>
                        <a:t>TN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3596" name="" descr=""/>
          <p:cNvPicPr/>
          <p:nvPr/>
        </p:nvPicPr>
        <p:blipFill>
          <a:blip r:embed="rId6"/>
          <a:stretch/>
        </p:blipFill>
        <p:spPr>
          <a:xfrm>
            <a:off x="1554480" y="2011680"/>
            <a:ext cx="1491840" cy="1491840"/>
          </a:xfrm>
          <a:prstGeom prst="rect">
            <a:avLst/>
          </a:prstGeom>
          <a:ln>
            <a:noFill/>
          </a:ln>
        </p:spPr>
      </p:pic>
      <p:pic>
        <p:nvPicPr>
          <p:cNvPr id="3597" name="" descr=""/>
          <p:cNvPicPr/>
          <p:nvPr/>
        </p:nvPicPr>
        <p:blipFill>
          <a:blip r:embed="rId7"/>
          <a:stretch/>
        </p:blipFill>
        <p:spPr>
          <a:xfrm>
            <a:off x="731520" y="4833360"/>
            <a:ext cx="1018800" cy="1018800"/>
          </a:xfrm>
          <a:prstGeom prst="rect">
            <a:avLst/>
          </a:prstGeom>
          <a:ln>
            <a:noFill/>
          </a:ln>
        </p:spPr>
      </p:pic>
      <p:grpSp>
        <p:nvGrpSpPr>
          <p:cNvPr id="3598" name="Group 11"/>
          <p:cNvGrpSpPr/>
          <p:nvPr/>
        </p:nvGrpSpPr>
        <p:grpSpPr>
          <a:xfrm>
            <a:off x="6400800" y="1992240"/>
            <a:ext cx="2926080" cy="573120"/>
            <a:chOff x="6400800" y="1992240"/>
            <a:chExt cx="2926080" cy="573120"/>
          </a:xfrm>
        </p:grpSpPr>
        <p:sp>
          <p:nvSpPr>
            <p:cNvPr id="3599" name="Freeform 12"/>
            <p:cNvSpPr/>
            <p:nvPr/>
          </p:nvSpPr>
          <p:spPr>
            <a:xfrm>
              <a:off x="6400800" y="1992240"/>
              <a:ext cx="2926440" cy="572760"/>
            </a:xfrm>
            <a:custGeom>
              <a:avLst/>
              <a:gdLst/>
              <a:ahLst/>
              <a:rect l="0" t="0" r="r" b="b"/>
              <a:pathLst>
                <a:path w="8129" h="1591">
                  <a:moveTo>
                    <a:pt x="4063" y="1590"/>
                  </a:moveTo>
                  <a:lnTo>
                    <a:pt x="0" y="1590"/>
                  </a:lnTo>
                  <a:lnTo>
                    <a:pt x="0" y="0"/>
                  </a:lnTo>
                  <a:lnTo>
                    <a:pt x="8128" y="0"/>
                  </a:lnTo>
                  <a:lnTo>
                    <a:pt x="8128" y="1590"/>
                  </a:lnTo>
                  <a:lnTo>
                    <a:pt x="4063" y="1590"/>
                  </a:lnTo>
                </a:path>
              </a:pathLst>
            </a:custGeom>
            <a:solidFill>
              <a:srgbClr val="ffffff"/>
            </a:solidFill>
            <a:ln w="15840">
              <a:noFill/>
            </a:ln>
          </p:spPr>
        </p:sp>
        <p:sp>
          <p:nvSpPr>
            <p:cNvPr id="3600" name="Freeform 13"/>
            <p:cNvSpPr/>
            <p:nvPr/>
          </p:nvSpPr>
          <p:spPr>
            <a:xfrm>
              <a:off x="6414480" y="2174040"/>
              <a:ext cx="241200" cy="190440"/>
            </a:xfrm>
            <a:custGeom>
              <a:avLst/>
              <a:gdLst/>
              <a:ahLst/>
              <a:rect l="0" t="0" r="r" b="b"/>
              <a:pathLst>
                <a:path w="670" h="529">
                  <a:moveTo>
                    <a:pt x="312" y="51"/>
                  </a:moveTo>
                  <a:cubicBezTo>
                    <a:pt x="319" y="34"/>
                    <a:pt x="321" y="25"/>
                    <a:pt x="340" y="24"/>
                  </a:cubicBezTo>
                  <a:cubicBezTo>
                    <a:pt x="348" y="24"/>
                    <a:pt x="378" y="24"/>
                    <a:pt x="395" y="24"/>
                  </a:cubicBezTo>
                  <a:cubicBezTo>
                    <a:pt x="463" y="24"/>
                    <a:pt x="567" y="24"/>
                    <a:pt x="567" y="97"/>
                  </a:cubicBezTo>
                  <a:cubicBezTo>
                    <a:pt x="567" y="122"/>
                    <a:pt x="552" y="175"/>
                    <a:pt x="514" y="204"/>
                  </a:cubicBezTo>
                  <a:cubicBezTo>
                    <a:pt x="491" y="223"/>
                    <a:pt x="442" y="246"/>
                    <a:pt x="357" y="246"/>
                  </a:cubicBezTo>
                  <a:lnTo>
                    <a:pt x="253" y="246"/>
                  </a:lnTo>
                  <a:lnTo>
                    <a:pt x="312" y="51"/>
                  </a:lnTo>
                  <a:moveTo>
                    <a:pt x="448" y="257"/>
                  </a:moveTo>
                  <a:cubicBezTo>
                    <a:pt x="542" y="240"/>
                    <a:pt x="654" y="189"/>
                    <a:pt x="654" y="112"/>
                  </a:cubicBezTo>
                  <a:cubicBezTo>
                    <a:pt x="654" y="48"/>
                    <a:pt x="569" y="0"/>
                    <a:pt x="446" y="0"/>
                  </a:cubicBezTo>
                  <a:lnTo>
                    <a:pt x="181" y="0"/>
                  </a:lnTo>
                  <a:cubicBezTo>
                    <a:pt x="161" y="0"/>
                    <a:pt x="153" y="0"/>
                    <a:pt x="153" y="15"/>
                  </a:cubicBezTo>
                  <a:cubicBezTo>
                    <a:pt x="153" y="24"/>
                    <a:pt x="161" y="24"/>
                    <a:pt x="178" y="24"/>
                  </a:cubicBezTo>
                  <a:cubicBezTo>
                    <a:pt x="181" y="24"/>
                    <a:pt x="198" y="24"/>
                    <a:pt x="215" y="25"/>
                  </a:cubicBezTo>
                  <a:cubicBezTo>
                    <a:pt x="232" y="25"/>
                    <a:pt x="240" y="27"/>
                    <a:pt x="240" y="37"/>
                  </a:cubicBezTo>
                  <a:cubicBezTo>
                    <a:pt x="240" y="39"/>
                    <a:pt x="238" y="42"/>
                    <a:pt x="236" y="51"/>
                  </a:cubicBezTo>
                  <a:lnTo>
                    <a:pt x="110" y="454"/>
                  </a:lnTo>
                  <a:cubicBezTo>
                    <a:pt x="102" y="483"/>
                    <a:pt x="100" y="488"/>
                    <a:pt x="25" y="488"/>
                  </a:cubicBezTo>
                  <a:cubicBezTo>
                    <a:pt x="8" y="488"/>
                    <a:pt x="0" y="488"/>
                    <a:pt x="0" y="503"/>
                  </a:cubicBezTo>
                  <a:cubicBezTo>
                    <a:pt x="0" y="511"/>
                    <a:pt x="11" y="511"/>
                    <a:pt x="13" y="511"/>
                  </a:cubicBezTo>
                  <a:cubicBezTo>
                    <a:pt x="40" y="511"/>
                    <a:pt x="104" y="510"/>
                    <a:pt x="132" y="510"/>
                  </a:cubicBezTo>
                  <a:cubicBezTo>
                    <a:pt x="157" y="510"/>
                    <a:pt x="223" y="511"/>
                    <a:pt x="251" y="511"/>
                  </a:cubicBezTo>
                  <a:cubicBezTo>
                    <a:pt x="257" y="511"/>
                    <a:pt x="268" y="511"/>
                    <a:pt x="268" y="496"/>
                  </a:cubicBezTo>
                  <a:cubicBezTo>
                    <a:pt x="268" y="488"/>
                    <a:pt x="261" y="488"/>
                    <a:pt x="242" y="488"/>
                  </a:cubicBezTo>
                  <a:cubicBezTo>
                    <a:pt x="208" y="488"/>
                    <a:pt x="181" y="488"/>
                    <a:pt x="181" y="474"/>
                  </a:cubicBezTo>
                  <a:cubicBezTo>
                    <a:pt x="181" y="471"/>
                    <a:pt x="183" y="467"/>
                    <a:pt x="185" y="462"/>
                  </a:cubicBezTo>
                  <a:lnTo>
                    <a:pt x="246" y="263"/>
                  </a:lnTo>
                  <a:lnTo>
                    <a:pt x="357" y="263"/>
                  </a:lnTo>
                  <a:cubicBezTo>
                    <a:pt x="442" y="263"/>
                    <a:pt x="459" y="306"/>
                    <a:pt x="459" y="331"/>
                  </a:cubicBezTo>
                  <a:cubicBezTo>
                    <a:pt x="459" y="343"/>
                    <a:pt x="453" y="367"/>
                    <a:pt x="446" y="384"/>
                  </a:cubicBezTo>
                  <a:cubicBezTo>
                    <a:pt x="440" y="404"/>
                    <a:pt x="431" y="432"/>
                    <a:pt x="431" y="447"/>
                  </a:cubicBezTo>
                  <a:cubicBezTo>
                    <a:pt x="431" y="528"/>
                    <a:pt x="544" y="528"/>
                    <a:pt x="557" y="528"/>
                  </a:cubicBezTo>
                  <a:cubicBezTo>
                    <a:pt x="635" y="528"/>
                    <a:pt x="669" y="452"/>
                    <a:pt x="669" y="442"/>
                  </a:cubicBezTo>
                  <a:cubicBezTo>
                    <a:pt x="669" y="433"/>
                    <a:pt x="659" y="433"/>
                    <a:pt x="657" y="433"/>
                  </a:cubicBezTo>
                  <a:cubicBezTo>
                    <a:pt x="648" y="433"/>
                    <a:pt x="648" y="438"/>
                    <a:pt x="646" y="443"/>
                  </a:cubicBezTo>
                  <a:cubicBezTo>
                    <a:pt x="623" y="500"/>
                    <a:pt x="582" y="511"/>
                    <a:pt x="561" y="511"/>
                  </a:cubicBezTo>
                  <a:cubicBezTo>
                    <a:pt x="529" y="511"/>
                    <a:pt x="523" y="494"/>
                    <a:pt x="523" y="466"/>
                  </a:cubicBezTo>
                  <a:cubicBezTo>
                    <a:pt x="523" y="442"/>
                    <a:pt x="529" y="404"/>
                    <a:pt x="531" y="381"/>
                  </a:cubicBezTo>
                  <a:cubicBezTo>
                    <a:pt x="533" y="370"/>
                    <a:pt x="535" y="355"/>
                    <a:pt x="535" y="345"/>
                  </a:cubicBezTo>
                  <a:cubicBezTo>
                    <a:pt x="535" y="287"/>
                    <a:pt x="474" y="265"/>
                    <a:pt x="448" y="257"/>
                  </a:cubicBezTo>
                </a:path>
              </a:pathLst>
            </a:custGeom>
            <a:solidFill>
              <a:srgbClr val="000000"/>
            </a:solidFill>
            <a:ln w="15840">
              <a:noFill/>
            </a:ln>
          </p:spPr>
        </p:sp>
        <p:sp>
          <p:nvSpPr>
            <p:cNvPr id="3601" name="Freeform 14"/>
            <p:cNvSpPr/>
            <p:nvPr/>
          </p:nvSpPr>
          <p:spPr>
            <a:xfrm>
              <a:off x="6674040" y="2238840"/>
              <a:ext cx="130320" cy="122760"/>
            </a:xfrm>
            <a:custGeom>
              <a:avLst/>
              <a:gdLst/>
              <a:ahLst/>
              <a:rect l="0" t="0" r="r" b="b"/>
              <a:pathLst>
                <a:path w="362" h="341">
                  <a:moveTo>
                    <a:pt x="132" y="158"/>
                  </a:moveTo>
                  <a:cubicBezTo>
                    <a:pt x="159" y="158"/>
                    <a:pt x="229" y="156"/>
                    <a:pt x="276" y="141"/>
                  </a:cubicBezTo>
                  <a:cubicBezTo>
                    <a:pt x="342" y="119"/>
                    <a:pt x="346" y="75"/>
                    <a:pt x="346" y="65"/>
                  </a:cubicBezTo>
                  <a:cubicBezTo>
                    <a:pt x="346" y="31"/>
                    <a:pt x="310" y="0"/>
                    <a:pt x="246" y="0"/>
                  </a:cubicBezTo>
                  <a:cubicBezTo>
                    <a:pt x="142" y="0"/>
                    <a:pt x="0" y="73"/>
                    <a:pt x="0" y="204"/>
                  </a:cubicBezTo>
                  <a:cubicBezTo>
                    <a:pt x="0" y="280"/>
                    <a:pt x="55" y="340"/>
                    <a:pt x="147" y="340"/>
                  </a:cubicBezTo>
                  <a:cubicBezTo>
                    <a:pt x="283" y="340"/>
                    <a:pt x="361" y="260"/>
                    <a:pt x="361" y="251"/>
                  </a:cubicBezTo>
                  <a:cubicBezTo>
                    <a:pt x="361" y="246"/>
                    <a:pt x="355" y="241"/>
                    <a:pt x="348" y="241"/>
                  </a:cubicBezTo>
                  <a:cubicBezTo>
                    <a:pt x="344" y="241"/>
                    <a:pt x="342" y="243"/>
                    <a:pt x="338" y="250"/>
                  </a:cubicBezTo>
                  <a:cubicBezTo>
                    <a:pt x="263" y="323"/>
                    <a:pt x="161" y="323"/>
                    <a:pt x="149" y="323"/>
                  </a:cubicBezTo>
                  <a:cubicBezTo>
                    <a:pt x="76" y="323"/>
                    <a:pt x="68" y="260"/>
                    <a:pt x="68" y="236"/>
                  </a:cubicBezTo>
                  <a:cubicBezTo>
                    <a:pt x="68" y="228"/>
                    <a:pt x="68" y="204"/>
                    <a:pt x="83" y="158"/>
                  </a:cubicBezTo>
                  <a:lnTo>
                    <a:pt x="132" y="158"/>
                  </a:lnTo>
                  <a:moveTo>
                    <a:pt x="89" y="141"/>
                  </a:moveTo>
                  <a:cubicBezTo>
                    <a:pt x="125" y="27"/>
                    <a:pt x="221" y="17"/>
                    <a:pt x="246" y="17"/>
                  </a:cubicBezTo>
                  <a:cubicBezTo>
                    <a:pt x="291" y="17"/>
                    <a:pt x="314" y="39"/>
                    <a:pt x="314" y="65"/>
                  </a:cubicBezTo>
                  <a:cubicBezTo>
                    <a:pt x="314" y="141"/>
                    <a:pt x="166" y="141"/>
                    <a:pt x="127" y="141"/>
                  </a:cubicBezTo>
                  <a:lnTo>
                    <a:pt x="89" y="141"/>
                  </a:lnTo>
                </a:path>
              </a:pathLst>
            </a:custGeom>
            <a:solidFill>
              <a:srgbClr val="000000"/>
            </a:solidFill>
            <a:ln w="15840">
              <a:noFill/>
            </a:ln>
          </p:spPr>
        </p:sp>
        <p:sp>
          <p:nvSpPr>
            <p:cNvPr id="3602" name="Freeform 15"/>
            <p:cNvSpPr/>
            <p:nvPr/>
          </p:nvSpPr>
          <p:spPr>
            <a:xfrm>
              <a:off x="6829200" y="2238840"/>
              <a:ext cx="131760" cy="122760"/>
            </a:xfrm>
            <a:custGeom>
              <a:avLst/>
              <a:gdLst/>
              <a:ahLst/>
              <a:rect l="0" t="0" r="r" b="b"/>
              <a:pathLst>
                <a:path w="366" h="341">
                  <a:moveTo>
                    <a:pt x="334" y="46"/>
                  </a:moveTo>
                  <a:cubicBezTo>
                    <a:pt x="319" y="46"/>
                    <a:pt x="306" y="46"/>
                    <a:pt x="291" y="58"/>
                  </a:cubicBezTo>
                  <a:cubicBezTo>
                    <a:pt x="276" y="68"/>
                    <a:pt x="274" y="82"/>
                    <a:pt x="274" y="87"/>
                  </a:cubicBezTo>
                  <a:cubicBezTo>
                    <a:pt x="274" y="104"/>
                    <a:pt x="291" y="112"/>
                    <a:pt x="310" y="112"/>
                  </a:cubicBezTo>
                  <a:cubicBezTo>
                    <a:pt x="338" y="112"/>
                    <a:pt x="363" y="95"/>
                    <a:pt x="363" y="65"/>
                  </a:cubicBezTo>
                  <a:cubicBezTo>
                    <a:pt x="363" y="27"/>
                    <a:pt x="319" y="0"/>
                    <a:pt x="251" y="0"/>
                  </a:cubicBezTo>
                  <a:cubicBezTo>
                    <a:pt x="125" y="0"/>
                    <a:pt x="0" y="107"/>
                    <a:pt x="0" y="212"/>
                  </a:cubicBezTo>
                  <a:cubicBezTo>
                    <a:pt x="0" y="280"/>
                    <a:pt x="55" y="340"/>
                    <a:pt x="153" y="340"/>
                  </a:cubicBezTo>
                  <a:cubicBezTo>
                    <a:pt x="287" y="340"/>
                    <a:pt x="365" y="260"/>
                    <a:pt x="365" y="251"/>
                  </a:cubicBezTo>
                  <a:cubicBezTo>
                    <a:pt x="365" y="246"/>
                    <a:pt x="359" y="241"/>
                    <a:pt x="355" y="241"/>
                  </a:cubicBezTo>
                  <a:cubicBezTo>
                    <a:pt x="348" y="241"/>
                    <a:pt x="346" y="243"/>
                    <a:pt x="342" y="250"/>
                  </a:cubicBezTo>
                  <a:cubicBezTo>
                    <a:pt x="268" y="323"/>
                    <a:pt x="166" y="323"/>
                    <a:pt x="153" y="323"/>
                  </a:cubicBezTo>
                  <a:cubicBezTo>
                    <a:pt x="96" y="323"/>
                    <a:pt x="70" y="287"/>
                    <a:pt x="70" y="241"/>
                  </a:cubicBezTo>
                  <a:cubicBezTo>
                    <a:pt x="70" y="211"/>
                    <a:pt x="89" y="138"/>
                    <a:pt x="121" y="92"/>
                  </a:cubicBezTo>
                  <a:cubicBezTo>
                    <a:pt x="149" y="49"/>
                    <a:pt x="202" y="17"/>
                    <a:pt x="253" y="17"/>
                  </a:cubicBezTo>
                  <a:cubicBezTo>
                    <a:pt x="285" y="17"/>
                    <a:pt x="321" y="25"/>
                    <a:pt x="334" y="46"/>
                  </a:cubicBezTo>
                </a:path>
              </a:pathLst>
            </a:custGeom>
            <a:solidFill>
              <a:srgbClr val="000000"/>
            </a:solidFill>
            <a:ln w="15840">
              <a:noFill/>
            </a:ln>
          </p:spPr>
        </p:sp>
        <p:sp>
          <p:nvSpPr>
            <p:cNvPr id="3603" name="Freeform 16"/>
            <p:cNvSpPr/>
            <p:nvPr/>
          </p:nvSpPr>
          <p:spPr>
            <a:xfrm>
              <a:off x="6973920" y="2238840"/>
              <a:ext cx="154800" cy="122760"/>
            </a:xfrm>
            <a:custGeom>
              <a:avLst/>
              <a:gdLst/>
              <a:ahLst/>
              <a:rect l="0" t="0" r="r" b="b"/>
              <a:pathLst>
                <a:path w="430" h="341">
                  <a:moveTo>
                    <a:pt x="312" y="48"/>
                  </a:moveTo>
                  <a:cubicBezTo>
                    <a:pt x="295" y="20"/>
                    <a:pt x="268" y="0"/>
                    <a:pt x="225" y="0"/>
                  </a:cubicBezTo>
                  <a:cubicBezTo>
                    <a:pt x="117" y="0"/>
                    <a:pt x="0" y="110"/>
                    <a:pt x="0" y="219"/>
                  </a:cubicBezTo>
                  <a:cubicBezTo>
                    <a:pt x="0" y="291"/>
                    <a:pt x="51" y="340"/>
                    <a:pt x="125" y="340"/>
                  </a:cubicBezTo>
                  <a:cubicBezTo>
                    <a:pt x="144" y="340"/>
                    <a:pt x="191" y="336"/>
                    <a:pt x="246" y="284"/>
                  </a:cubicBezTo>
                  <a:cubicBezTo>
                    <a:pt x="255" y="314"/>
                    <a:pt x="287" y="340"/>
                    <a:pt x="331" y="340"/>
                  </a:cubicBezTo>
                  <a:cubicBezTo>
                    <a:pt x="365" y="340"/>
                    <a:pt x="387" y="323"/>
                    <a:pt x="402" y="299"/>
                  </a:cubicBezTo>
                  <a:cubicBezTo>
                    <a:pt x="416" y="272"/>
                    <a:pt x="429" y="226"/>
                    <a:pt x="429" y="224"/>
                  </a:cubicBezTo>
                  <a:cubicBezTo>
                    <a:pt x="429" y="217"/>
                    <a:pt x="421" y="217"/>
                    <a:pt x="419" y="217"/>
                  </a:cubicBezTo>
                  <a:cubicBezTo>
                    <a:pt x="408" y="217"/>
                    <a:pt x="408" y="219"/>
                    <a:pt x="406" y="231"/>
                  </a:cubicBezTo>
                  <a:cubicBezTo>
                    <a:pt x="389" y="279"/>
                    <a:pt x="372" y="323"/>
                    <a:pt x="334" y="323"/>
                  </a:cubicBezTo>
                  <a:cubicBezTo>
                    <a:pt x="308" y="323"/>
                    <a:pt x="306" y="304"/>
                    <a:pt x="306" y="289"/>
                  </a:cubicBezTo>
                  <a:cubicBezTo>
                    <a:pt x="306" y="272"/>
                    <a:pt x="308" y="267"/>
                    <a:pt x="319" y="233"/>
                  </a:cubicBezTo>
                  <a:cubicBezTo>
                    <a:pt x="329" y="202"/>
                    <a:pt x="329" y="194"/>
                    <a:pt x="338" y="167"/>
                  </a:cubicBezTo>
                  <a:lnTo>
                    <a:pt x="372" y="61"/>
                  </a:lnTo>
                  <a:cubicBezTo>
                    <a:pt x="378" y="39"/>
                    <a:pt x="378" y="39"/>
                    <a:pt x="378" y="36"/>
                  </a:cubicBezTo>
                  <a:cubicBezTo>
                    <a:pt x="378" y="22"/>
                    <a:pt x="368" y="15"/>
                    <a:pt x="353" y="15"/>
                  </a:cubicBezTo>
                  <a:cubicBezTo>
                    <a:pt x="329" y="15"/>
                    <a:pt x="314" y="32"/>
                    <a:pt x="312" y="48"/>
                  </a:cubicBezTo>
                  <a:moveTo>
                    <a:pt x="251" y="243"/>
                  </a:moveTo>
                  <a:cubicBezTo>
                    <a:pt x="246" y="257"/>
                    <a:pt x="246" y="257"/>
                    <a:pt x="232" y="270"/>
                  </a:cubicBezTo>
                  <a:cubicBezTo>
                    <a:pt x="191" y="311"/>
                    <a:pt x="153" y="323"/>
                    <a:pt x="127" y="323"/>
                  </a:cubicBezTo>
                  <a:cubicBezTo>
                    <a:pt x="81" y="323"/>
                    <a:pt x="66" y="282"/>
                    <a:pt x="66" y="253"/>
                  </a:cubicBezTo>
                  <a:cubicBezTo>
                    <a:pt x="66" y="216"/>
                    <a:pt x="96" y="122"/>
                    <a:pt x="119" y="88"/>
                  </a:cubicBezTo>
                  <a:cubicBezTo>
                    <a:pt x="147" y="44"/>
                    <a:pt x="189" y="17"/>
                    <a:pt x="227" y="17"/>
                  </a:cubicBezTo>
                  <a:cubicBezTo>
                    <a:pt x="289" y="17"/>
                    <a:pt x="302" y="78"/>
                    <a:pt x="302" y="83"/>
                  </a:cubicBezTo>
                  <a:cubicBezTo>
                    <a:pt x="302" y="87"/>
                    <a:pt x="300" y="92"/>
                    <a:pt x="297" y="95"/>
                  </a:cubicBezTo>
                  <a:lnTo>
                    <a:pt x="251" y="243"/>
                  </a:lnTo>
                </a:path>
              </a:pathLst>
            </a:custGeom>
            <a:solidFill>
              <a:srgbClr val="000000"/>
            </a:solidFill>
            <a:ln w="15840">
              <a:noFill/>
            </a:ln>
          </p:spPr>
        </p:sp>
        <p:sp>
          <p:nvSpPr>
            <p:cNvPr id="3604" name="Freeform 17"/>
            <p:cNvSpPr/>
            <p:nvPr/>
          </p:nvSpPr>
          <p:spPr>
            <a:xfrm>
              <a:off x="7152840" y="2171520"/>
              <a:ext cx="73080" cy="190440"/>
            </a:xfrm>
            <a:custGeom>
              <a:avLst/>
              <a:gdLst/>
              <a:ahLst/>
              <a:rect l="0" t="0" r="r" b="b"/>
              <a:pathLst>
                <a:path w="203" h="529">
                  <a:moveTo>
                    <a:pt x="202" y="8"/>
                  </a:moveTo>
                  <a:cubicBezTo>
                    <a:pt x="202" y="7"/>
                    <a:pt x="202" y="0"/>
                    <a:pt x="189" y="0"/>
                  </a:cubicBezTo>
                  <a:cubicBezTo>
                    <a:pt x="168" y="0"/>
                    <a:pt x="100" y="7"/>
                    <a:pt x="74" y="7"/>
                  </a:cubicBezTo>
                  <a:cubicBezTo>
                    <a:pt x="68" y="8"/>
                    <a:pt x="57" y="8"/>
                    <a:pt x="57" y="24"/>
                  </a:cubicBezTo>
                  <a:cubicBezTo>
                    <a:pt x="57" y="32"/>
                    <a:pt x="66" y="32"/>
                    <a:pt x="81" y="32"/>
                  </a:cubicBezTo>
                  <a:cubicBezTo>
                    <a:pt x="125" y="32"/>
                    <a:pt x="127" y="37"/>
                    <a:pt x="127" y="44"/>
                  </a:cubicBezTo>
                  <a:lnTo>
                    <a:pt x="123" y="59"/>
                  </a:lnTo>
                  <a:lnTo>
                    <a:pt x="4" y="433"/>
                  </a:lnTo>
                  <a:cubicBezTo>
                    <a:pt x="2" y="442"/>
                    <a:pt x="0" y="447"/>
                    <a:pt x="0" y="459"/>
                  </a:cubicBezTo>
                  <a:cubicBezTo>
                    <a:pt x="0" y="501"/>
                    <a:pt x="42" y="528"/>
                    <a:pt x="85" y="528"/>
                  </a:cubicBezTo>
                  <a:cubicBezTo>
                    <a:pt x="117" y="528"/>
                    <a:pt x="140" y="513"/>
                    <a:pt x="157" y="486"/>
                  </a:cubicBezTo>
                  <a:cubicBezTo>
                    <a:pt x="174" y="457"/>
                    <a:pt x="185" y="415"/>
                    <a:pt x="185" y="413"/>
                  </a:cubicBezTo>
                  <a:cubicBezTo>
                    <a:pt x="185" y="404"/>
                    <a:pt x="176" y="404"/>
                    <a:pt x="174" y="404"/>
                  </a:cubicBezTo>
                  <a:cubicBezTo>
                    <a:pt x="164" y="404"/>
                    <a:pt x="164" y="408"/>
                    <a:pt x="159" y="418"/>
                  </a:cubicBezTo>
                  <a:cubicBezTo>
                    <a:pt x="144" y="467"/>
                    <a:pt x="127" y="511"/>
                    <a:pt x="89" y="511"/>
                  </a:cubicBezTo>
                  <a:cubicBezTo>
                    <a:pt x="59" y="511"/>
                    <a:pt x="59" y="488"/>
                    <a:pt x="59" y="477"/>
                  </a:cubicBezTo>
                  <a:cubicBezTo>
                    <a:pt x="59" y="459"/>
                    <a:pt x="62" y="455"/>
                    <a:pt x="66" y="442"/>
                  </a:cubicBezTo>
                  <a:lnTo>
                    <a:pt x="202" y="8"/>
                  </a:lnTo>
                </a:path>
              </a:pathLst>
            </a:custGeom>
            <a:solidFill>
              <a:srgbClr val="000000"/>
            </a:solidFill>
            <a:ln w="15840">
              <a:noFill/>
            </a:ln>
          </p:spPr>
        </p:sp>
        <p:sp>
          <p:nvSpPr>
            <p:cNvPr id="3605" name="Freeform 18"/>
            <p:cNvSpPr/>
            <p:nvPr/>
          </p:nvSpPr>
          <p:spPr>
            <a:xfrm>
              <a:off x="7259760" y="2171520"/>
              <a:ext cx="73080" cy="190440"/>
            </a:xfrm>
            <a:custGeom>
              <a:avLst/>
              <a:gdLst/>
              <a:ahLst/>
              <a:rect l="0" t="0" r="r" b="b"/>
              <a:pathLst>
                <a:path w="203" h="529">
                  <a:moveTo>
                    <a:pt x="202" y="8"/>
                  </a:moveTo>
                  <a:cubicBezTo>
                    <a:pt x="202" y="7"/>
                    <a:pt x="202" y="0"/>
                    <a:pt x="189" y="0"/>
                  </a:cubicBezTo>
                  <a:cubicBezTo>
                    <a:pt x="168" y="0"/>
                    <a:pt x="100" y="7"/>
                    <a:pt x="74" y="7"/>
                  </a:cubicBezTo>
                  <a:cubicBezTo>
                    <a:pt x="68" y="8"/>
                    <a:pt x="57" y="8"/>
                    <a:pt x="57" y="24"/>
                  </a:cubicBezTo>
                  <a:cubicBezTo>
                    <a:pt x="57" y="32"/>
                    <a:pt x="66" y="32"/>
                    <a:pt x="81" y="32"/>
                  </a:cubicBezTo>
                  <a:cubicBezTo>
                    <a:pt x="125" y="32"/>
                    <a:pt x="125" y="37"/>
                    <a:pt x="125" y="44"/>
                  </a:cubicBezTo>
                  <a:lnTo>
                    <a:pt x="123" y="59"/>
                  </a:lnTo>
                  <a:lnTo>
                    <a:pt x="4" y="433"/>
                  </a:lnTo>
                  <a:cubicBezTo>
                    <a:pt x="2" y="442"/>
                    <a:pt x="0" y="447"/>
                    <a:pt x="0" y="459"/>
                  </a:cubicBezTo>
                  <a:cubicBezTo>
                    <a:pt x="0" y="501"/>
                    <a:pt x="42" y="528"/>
                    <a:pt x="85" y="528"/>
                  </a:cubicBezTo>
                  <a:cubicBezTo>
                    <a:pt x="117" y="528"/>
                    <a:pt x="140" y="513"/>
                    <a:pt x="157" y="486"/>
                  </a:cubicBezTo>
                  <a:cubicBezTo>
                    <a:pt x="174" y="457"/>
                    <a:pt x="185" y="415"/>
                    <a:pt x="185" y="413"/>
                  </a:cubicBezTo>
                  <a:cubicBezTo>
                    <a:pt x="185" y="404"/>
                    <a:pt x="176" y="404"/>
                    <a:pt x="174" y="404"/>
                  </a:cubicBezTo>
                  <a:cubicBezTo>
                    <a:pt x="164" y="404"/>
                    <a:pt x="164" y="408"/>
                    <a:pt x="159" y="418"/>
                  </a:cubicBezTo>
                  <a:cubicBezTo>
                    <a:pt x="144" y="467"/>
                    <a:pt x="125" y="511"/>
                    <a:pt x="89" y="511"/>
                  </a:cubicBezTo>
                  <a:cubicBezTo>
                    <a:pt x="59" y="511"/>
                    <a:pt x="59" y="488"/>
                    <a:pt x="59" y="477"/>
                  </a:cubicBezTo>
                  <a:cubicBezTo>
                    <a:pt x="59" y="459"/>
                    <a:pt x="62" y="455"/>
                    <a:pt x="66" y="442"/>
                  </a:cubicBezTo>
                  <a:lnTo>
                    <a:pt x="202" y="8"/>
                  </a:lnTo>
                </a:path>
              </a:pathLst>
            </a:custGeom>
            <a:solidFill>
              <a:srgbClr val="000000"/>
            </a:solidFill>
            <a:ln w="15840">
              <a:noFill/>
            </a:ln>
          </p:spPr>
        </p:sp>
        <p:sp>
          <p:nvSpPr>
            <p:cNvPr id="3606" name="Freeform 19"/>
            <p:cNvSpPr/>
            <p:nvPr/>
          </p:nvSpPr>
          <p:spPr>
            <a:xfrm>
              <a:off x="7464240" y="2259000"/>
              <a:ext cx="224640" cy="64080"/>
            </a:xfrm>
            <a:custGeom>
              <a:avLst/>
              <a:gdLst/>
              <a:ahLst/>
              <a:rect l="0" t="0" r="r" b="b"/>
              <a:pathLst>
                <a:path w="624" h="178">
                  <a:moveTo>
                    <a:pt x="591" y="31"/>
                  </a:moveTo>
                  <a:cubicBezTo>
                    <a:pt x="606" y="31"/>
                    <a:pt x="623" y="31"/>
                    <a:pt x="623" y="15"/>
                  </a:cubicBezTo>
                  <a:cubicBezTo>
                    <a:pt x="623" y="0"/>
                    <a:pt x="606" y="0"/>
                    <a:pt x="593" y="0"/>
                  </a:cubicBezTo>
                  <a:lnTo>
                    <a:pt x="32" y="0"/>
                  </a:lnTo>
                  <a:cubicBezTo>
                    <a:pt x="17" y="0"/>
                    <a:pt x="0" y="0"/>
                    <a:pt x="0" y="15"/>
                  </a:cubicBezTo>
                  <a:cubicBezTo>
                    <a:pt x="0" y="31"/>
                    <a:pt x="17" y="31"/>
                    <a:pt x="32" y="31"/>
                  </a:cubicBezTo>
                  <a:lnTo>
                    <a:pt x="591" y="31"/>
                  </a:lnTo>
                  <a:moveTo>
                    <a:pt x="593" y="177"/>
                  </a:moveTo>
                  <a:cubicBezTo>
                    <a:pt x="606" y="177"/>
                    <a:pt x="623" y="177"/>
                    <a:pt x="623" y="161"/>
                  </a:cubicBezTo>
                  <a:cubicBezTo>
                    <a:pt x="623" y="146"/>
                    <a:pt x="606" y="146"/>
                    <a:pt x="591" y="146"/>
                  </a:cubicBezTo>
                  <a:lnTo>
                    <a:pt x="32" y="146"/>
                  </a:lnTo>
                  <a:cubicBezTo>
                    <a:pt x="17" y="146"/>
                    <a:pt x="0" y="146"/>
                    <a:pt x="0" y="161"/>
                  </a:cubicBezTo>
                  <a:cubicBezTo>
                    <a:pt x="0" y="177"/>
                    <a:pt x="17" y="177"/>
                    <a:pt x="32" y="177"/>
                  </a:cubicBezTo>
                  <a:lnTo>
                    <a:pt x="593" y="177"/>
                  </a:lnTo>
                </a:path>
              </a:pathLst>
            </a:custGeom>
            <a:solidFill>
              <a:srgbClr val="000000"/>
            </a:solidFill>
            <a:ln w="15840">
              <a:noFill/>
            </a:ln>
          </p:spPr>
        </p:sp>
        <p:sp>
          <p:nvSpPr>
            <p:cNvPr id="3607" name="Freeform 20"/>
            <p:cNvSpPr/>
            <p:nvPr/>
          </p:nvSpPr>
          <p:spPr>
            <a:xfrm>
              <a:off x="8338680" y="1994040"/>
              <a:ext cx="229680" cy="182520"/>
            </a:xfrm>
            <a:custGeom>
              <a:avLst/>
              <a:gdLst/>
              <a:ahLst/>
              <a:rect l="0" t="0" r="r" b="b"/>
              <a:pathLst>
                <a:path w="638" h="507">
                  <a:moveTo>
                    <a:pt x="378" y="53"/>
                  </a:moveTo>
                  <a:cubicBezTo>
                    <a:pt x="385" y="32"/>
                    <a:pt x="389" y="27"/>
                    <a:pt x="399" y="25"/>
                  </a:cubicBezTo>
                  <a:cubicBezTo>
                    <a:pt x="408" y="24"/>
                    <a:pt x="438" y="24"/>
                    <a:pt x="459" y="24"/>
                  </a:cubicBezTo>
                  <a:cubicBezTo>
                    <a:pt x="552" y="24"/>
                    <a:pt x="595" y="25"/>
                    <a:pt x="595" y="85"/>
                  </a:cubicBezTo>
                  <a:cubicBezTo>
                    <a:pt x="595" y="95"/>
                    <a:pt x="591" y="126"/>
                    <a:pt x="586" y="144"/>
                  </a:cubicBezTo>
                  <a:cubicBezTo>
                    <a:pt x="586" y="148"/>
                    <a:pt x="584" y="156"/>
                    <a:pt x="584" y="158"/>
                  </a:cubicBezTo>
                  <a:cubicBezTo>
                    <a:pt x="584" y="163"/>
                    <a:pt x="586" y="168"/>
                    <a:pt x="595" y="168"/>
                  </a:cubicBezTo>
                  <a:cubicBezTo>
                    <a:pt x="606" y="168"/>
                    <a:pt x="608" y="163"/>
                    <a:pt x="610" y="151"/>
                  </a:cubicBezTo>
                  <a:lnTo>
                    <a:pt x="635" y="20"/>
                  </a:lnTo>
                  <a:cubicBezTo>
                    <a:pt x="635" y="19"/>
                    <a:pt x="637" y="10"/>
                    <a:pt x="637" y="8"/>
                  </a:cubicBezTo>
                  <a:cubicBezTo>
                    <a:pt x="637" y="0"/>
                    <a:pt x="627" y="0"/>
                    <a:pt x="612" y="0"/>
                  </a:cubicBezTo>
                  <a:lnTo>
                    <a:pt x="91" y="0"/>
                  </a:lnTo>
                  <a:cubicBezTo>
                    <a:pt x="70" y="0"/>
                    <a:pt x="68" y="0"/>
                    <a:pt x="62" y="15"/>
                  </a:cubicBezTo>
                  <a:lnTo>
                    <a:pt x="6" y="146"/>
                  </a:lnTo>
                  <a:cubicBezTo>
                    <a:pt x="4" y="148"/>
                    <a:pt x="0" y="158"/>
                    <a:pt x="0" y="160"/>
                  </a:cubicBezTo>
                  <a:cubicBezTo>
                    <a:pt x="0" y="165"/>
                    <a:pt x="4" y="168"/>
                    <a:pt x="11" y="168"/>
                  </a:cubicBezTo>
                  <a:cubicBezTo>
                    <a:pt x="21" y="168"/>
                    <a:pt x="21" y="165"/>
                    <a:pt x="28" y="153"/>
                  </a:cubicBezTo>
                  <a:cubicBezTo>
                    <a:pt x="79" y="37"/>
                    <a:pt x="102" y="24"/>
                    <a:pt x="240" y="24"/>
                  </a:cubicBezTo>
                  <a:lnTo>
                    <a:pt x="276" y="24"/>
                  </a:lnTo>
                  <a:cubicBezTo>
                    <a:pt x="304" y="24"/>
                    <a:pt x="304" y="25"/>
                    <a:pt x="304" y="32"/>
                  </a:cubicBezTo>
                  <a:cubicBezTo>
                    <a:pt x="304" y="37"/>
                    <a:pt x="300" y="46"/>
                    <a:pt x="300" y="48"/>
                  </a:cubicBezTo>
                  <a:lnTo>
                    <a:pt x="174" y="449"/>
                  </a:lnTo>
                  <a:cubicBezTo>
                    <a:pt x="166" y="476"/>
                    <a:pt x="164" y="484"/>
                    <a:pt x="64" y="484"/>
                  </a:cubicBezTo>
                  <a:cubicBezTo>
                    <a:pt x="30" y="484"/>
                    <a:pt x="23" y="484"/>
                    <a:pt x="23" y="498"/>
                  </a:cubicBezTo>
                  <a:cubicBezTo>
                    <a:pt x="23" y="506"/>
                    <a:pt x="34" y="506"/>
                    <a:pt x="40" y="506"/>
                  </a:cubicBezTo>
                  <a:cubicBezTo>
                    <a:pt x="64" y="506"/>
                    <a:pt x="91" y="506"/>
                    <a:pt x="117" y="506"/>
                  </a:cubicBezTo>
                  <a:cubicBezTo>
                    <a:pt x="142" y="506"/>
                    <a:pt x="170" y="505"/>
                    <a:pt x="195" y="505"/>
                  </a:cubicBezTo>
                  <a:cubicBezTo>
                    <a:pt x="223" y="505"/>
                    <a:pt x="249" y="506"/>
                    <a:pt x="274" y="506"/>
                  </a:cubicBezTo>
                  <a:cubicBezTo>
                    <a:pt x="300" y="506"/>
                    <a:pt x="329" y="506"/>
                    <a:pt x="355" y="506"/>
                  </a:cubicBezTo>
                  <a:cubicBezTo>
                    <a:pt x="363" y="506"/>
                    <a:pt x="376" y="506"/>
                    <a:pt x="376" y="493"/>
                  </a:cubicBezTo>
                  <a:cubicBezTo>
                    <a:pt x="376" y="484"/>
                    <a:pt x="368" y="484"/>
                    <a:pt x="344" y="484"/>
                  </a:cubicBezTo>
                  <a:cubicBezTo>
                    <a:pt x="321" y="484"/>
                    <a:pt x="308" y="484"/>
                    <a:pt x="285" y="483"/>
                  </a:cubicBezTo>
                  <a:cubicBezTo>
                    <a:pt x="257" y="481"/>
                    <a:pt x="249" y="477"/>
                    <a:pt x="249" y="466"/>
                  </a:cubicBezTo>
                  <a:cubicBezTo>
                    <a:pt x="249" y="466"/>
                    <a:pt x="249" y="462"/>
                    <a:pt x="253" y="450"/>
                  </a:cubicBezTo>
                  <a:lnTo>
                    <a:pt x="378" y="53"/>
                  </a:lnTo>
                </a:path>
              </a:pathLst>
            </a:custGeom>
            <a:solidFill>
              <a:srgbClr val="000000"/>
            </a:solidFill>
            <a:ln w="15840">
              <a:noFill/>
            </a:ln>
          </p:spPr>
        </p:sp>
        <p:sp>
          <p:nvSpPr>
            <p:cNvPr id="3608" name="Freeform 21"/>
            <p:cNvSpPr/>
            <p:nvPr/>
          </p:nvSpPr>
          <p:spPr>
            <a:xfrm>
              <a:off x="8587080" y="1992240"/>
              <a:ext cx="241200" cy="184320"/>
            </a:xfrm>
            <a:custGeom>
              <a:avLst/>
              <a:gdLst/>
              <a:ahLst/>
              <a:rect l="0" t="0" r="r" b="b"/>
              <a:pathLst>
                <a:path w="670" h="512">
                  <a:moveTo>
                    <a:pt x="246" y="275"/>
                  </a:moveTo>
                  <a:lnTo>
                    <a:pt x="406" y="275"/>
                  </a:lnTo>
                  <a:cubicBezTo>
                    <a:pt x="538" y="275"/>
                    <a:pt x="669" y="197"/>
                    <a:pt x="669" y="114"/>
                  </a:cubicBezTo>
                  <a:cubicBezTo>
                    <a:pt x="669" y="56"/>
                    <a:pt x="608" y="0"/>
                    <a:pt x="484" y="0"/>
                  </a:cubicBezTo>
                  <a:lnTo>
                    <a:pt x="181" y="0"/>
                  </a:lnTo>
                  <a:cubicBezTo>
                    <a:pt x="164" y="0"/>
                    <a:pt x="153" y="0"/>
                    <a:pt x="153" y="14"/>
                  </a:cubicBezTo>
                  <a:cubicBezTo>
                    <a:pt x="153" y="24"/>
                    <a:pt x="161" y="24"/>
                    <a:pt x="181" y="24"/>
                  </a:cubicBezTo>
                  <a:cubicBezTo>
                    <a:pt x="191" y="24"/>
                    <a:pt x="208" y="24"/>
                    <a:pt x="221" y="25"/>
                  </a:cubicBezTo>
                  <a:cubicBezTo>
                    <a:pt x="236" y="25"/>
                    <a:pt x="240" y="29"/>
                    <a:pt x="240" y="37"/>
                  </a:cubicBezTo>
                  <a:cubicBezTo>
                    <a:pt x="240" y="39"/>
                    <a:pt x="240" y="42"/>
                    <a:pt x="236" y="51"/>
                  </a:cubicBezTo>
                  <a:lnTo>
                    <a:pt x="110" y="454"/>
                  </a:lnTo>
                  <a:cubicBezTo>
                    <a:pt x="102" y="483"/>
                    <a:pt x="100" y="488"/>
                    <a:pt x="25" y="488"/>
                  </a:cubicBezTo>
                  <a:cubicBezTo>
                    <a:pt x="11" y="488"/>
                    <a:pt x="0" y="488"/>
                    <a:pt x="0" y="503"/>
                  </a:cubicBezTo>
                  <a:cubicBezTo>
                    <a:pt x="0" y="511"/>
                    <a:pt x="11" y="511"/>
                    <a:pt x="15" y="511"/>
                  </a:cubicBezTo>
                  <a:cubicBezTo>
                    <a:pt x="40" y="511"/>
                    <a:pt x="106" y="510"/>
                    <a:pt x="134" y="510"/>
                  </a:cubicBezTo>
                  <a:cubicBezTo>
                    <a:pt x="153" y="510"/>
                    <a:pt x="174" y="510"/>
                    <a:pt x="193" y="510"/>
                  </a:cubicBezTo>
                  <a:cubicBezTo>
                    <a:pt x="212" y="510"/>
                    <a:pt x="234" y="511"/>
                    <a:pt x="253" y="511"/>
                  </a:cubicBezTo>
                  <a:cubicBezTo>
                    <a:pt x="259" y="511"/>
                    <a:pt x="272" y="511"/>
                    <a:pt x="272" y="496"/>
                  </a:cubicBezTo>
                  <a:cubicBezTo>
                    <a:pt x="272" y="488"/>
                    <a:pt x="263" y="488"/>
                    <a:pt x="246" y="488"/>
                  </a:cubicBezTo>
                  <a:cubicBezTo>
                    <a:pt x="212" y="488"/>
                    <a:pt x="185" y="488"/>
                    <a:pt x="185" y="474"/>
                  </a:cubicBezTo>
                  <a:cubicBezTo>
                    <a:pt x="185" y="471"/>
                    <a:pt x="187" y="467"/>
                    <a:pt x="189" y="462"/>
                  </a:cubicBezTo>
                  <a:lnTo>
                    <a:pt x="246" y="275"/>
                  </a:lnTo>
                  <a:moveTo>
                    <a:pt x="314" y="51"/>
                  </a:moveTo>
                  <a:cubicBezTo>
                    <a:pt x="323" y="25"/>
                    <a:pt x="323" y="24"/>
                    <a:pt x="363" y="24"/>
                  </a:cubicBezTo>
                  <a:lnTo>
                    <a:pt x="455" y="24"/>
                  </a:lnTo>
                  <a:cubicBezTo>
                    <a:pt x="531" y="24"/>
                    <a:pt x="582" y="44"/>
                    <a:pt x="582" y="95"/>
                  </a:cubicBezTo>
                  <a:cubicBezTo>
                    <a:pt x="582" y="124"/>
                    <a:pt x="563" y="189"/>
                    <a:pt x="527" y="216"/>
                  </a:cubicBezTo>
                  <a:cubicBezTo>
                    <a:pt x="480" y="250"/>
                    <a:pt x="423" y="255"/>
                    <a:pt x="382" y="255"/>
                  </a:cubicBezTo>
                  <a:lnTo>
                    <a:pt x="251" y="255"/>
                  </a:lnTo>
                  <a:lnTo>
                    <a:pt x="314" y="51"/>
                  </a:lnTo>
                </a:path>
              </a:pathLst>
            </a:custGeom>
            <a:solidFill>
              <a:srgbClr val="000000"/>
            </a:solidFill>
            <a:ln w="15840">
              <a:noFill/>
            </a:ln>
          </p:spPr>
        </p:sp>
        <p:sp>
          <p:nvSpPr>
            <p:cNvPr id="3609" name="Freeform 22"/>
            <p:cNvSpPr/>
            <p:nvPr/>
          </p:nvSpPr>
          <p:spPr>
            <a:xfrm>
              <a:off x="7840440" y="2285280"/>
              <a:ext cx="1486800" cy="11880"/>
            </a:xfrm>
            <a:custGeom>
              <a:avLst/>
              <a:gdLst/>
              <a:ahLst/>
              <a:rect l="0" t="0" r="r" b="b"/>
              <a:pathLst>
                <a:path w="4130" h="33">
                  <a:moveTo>
                    <a:pt x="2065" y="32"/>
                  </a:moveTo>
                  <a:lnTo>
                    <a:pt x="0" y="32"/>
                  </a:lnTo>
                  <a:lnTo>
                    <a:pt x="0" y="0"/>
                  </a:lnTo>
                  <a:lnTo>
                    <a:pt x="4129" y="0"/>
                  </a:lnTo>
                  <a:lnTo>
                    <a:pt x="4129" y="32"/>
                  </a:lnTo>
                  <a:lnTo>
                    <a:pt x="2065" y="32"/>
                  </a:lnTo>
                </a:path>
              </a:pathLst>
            </a:custGeom>
            <a:solidFill>
              <a:srgbClr val="000000"/>
            </a:solidFill>
            <a:ln w="15840">
              <a:noFill/>
            </a:ln>
          </p:spPr>
        </p:sp>
        <p:sp>
          <p:nvSpPr>
            <p:cNvPr id="3610" name="Freeform 23"/>
            <p:cNvSpPr/>
            <p:nvPr/>
          </p:nvSpPr>
          <p:spPr>
            <a:xfrm>
              <a:off x="7848000" y="2359800"/>
              <a:ext cx="229680" cy="182520"/>
            </a:xfrm>
            <a:custGeom>
              <a:avLst/>
              <a:gdLst/>
              <a:ahLst/>
              <a:rect l="0" t="0" r="r" b="b"/>
              <a:pathLst>
                <a:path w="638" h="507">
                  <a:moveTo>
                    <a:pt x="378" y="53"/>
                  </a:moveTo>
                  <a:cubicBezTo>
                    <a:pt x="385" y="32"/>
                    <a:pt x="387" y="27"/>
                    <a:pt x="399" y="25"/>
                  </a:cubicBezTo>
                  <a:cubicBezTo>
                    <a:pt x="408" y="24"/>
                    <a:pt x="438" y="24"/>
                    <a:pt x="459" y="24"/>
                  </a:cubicBezTo>
                  <a:cubicBezTo>
                    <a:pt x="552" y="24"/>
                    <a:pt x="595" y="25"/>
                    <a:pt x="595" y="85"/>
                  </a:cubicBezTo>
                  <a:cubicBezTo>
                    <a:pt x="595" y="95"/>
                    <a:pt x="591" y="126"/>
                    <a:pt x="586" y="144"/>
                  </a:cubicBezTo>
                  <a:cubicBezTo>
                    <a:pt x="586" y="148"/>
                    <a:pt x="584" y="156"/>
                    <a:pt x="584" y="158"/>
                  </a:cubicBezTo>
                  <a:cubicBezTo>
                    <a:pt x="584" y="163"/>
                    <a:pt x="586" y="168"/>
                    <a:pt x="595" y="168"/>
                  </a:cubicBezTo>
                  <a:cubicBezTo>
                    <a:pt x="606" y="168"/>
                    <a:pt x="608" y="163"/>
                    <a:pt x="610" y="151"/>
                  </a:cubicBezTo>
                  <a:lnTo>
                    <a:pt x="635" y="20"/>
                  </a:lnTo>
                  <a:cubicBezTo>
                    <a:pt x="635" y="19"/>
                    <a:pt x="637" y="10"/>
                    <a:pt x="637" y="8"/>
                  </a:cubicBezTo>
                  <a:cubicBezTo>
                    <a:pt x="637" y="0"/>
                    <a:pt x="627" y="0"/>
                    <a:pt x="612" y="0"/>
                  </a:cubicBezTo>
                  <a:lnTo>
                    <a:pt x="91" y="0"/>
                  </a:lnTo>
                  <a:cubicBezTo>
                    <a:pt x="70" y="0"/>
                    <a:pt x="68" y="0"/>
                    <a:pt x="62" y="15"/>
                  </a:cubicBezTo>
                  <a:lnTo>
                    <a:pt x="6" y="146"/>
                  </a:lnTo>
                  <a:cubicBezTo>
                    <a:pt x="4" y="148"/>
                    <a:pt x="0" y="158"/>
                    <a:pt x="0" y="160"/>
                  </a:cubicBezTo>
                  <a:cubicBezTo>
                    <a:pt x="0" y="165"/>
                    <a:pt x="4" y="168"/>
                    <a:pt x="11" y="168"/>
                  </a:cubicBezTo>
                  <a:cubicBezTo>
                    <a:pt x="21" y="168"/>
                    <a:pt x="21" y="165"/>
                    <a:pt x="28" y="153"/>
                  </a:cubicBezTo>
                  <a:cubicBezTo>
                    <a:pt x="79" y="37"/>
                    <a:pt x="102" y="24"/>
                    <a:pt x="240" y="24"/>
                  </a:cubicBezTo>
                  <a:lnTo>
                    <a:pt x="276" y="24"/>
                  </a:lnTo>
                  <a:cubicBezTo>
                    <a:pt x="304" y="24"/>
                    <a:pt x="304" y="25"/>
                    <a:pt x="304" y="32"/>
                  </a:cubicBezTo>
                  <a:cubicBezTo>
                    <a:pt x="304" y="37"/>
                    <a:pt x="300" y="46"/>
                    <a:pt x="300" y="48"/>
                  </a:cubicBezTo>
                  <a:lnTo>
                    <a:pt x="174" y="449"/>
                  </a:lnTo>
                  <a:cubicBezTo>
                    <a:pt x="166" y="476"/>
                    <a:pt x="164" y="484"/>
                    <a:pt x="64" y="484"/>
                  </a:cubicBezTo>
                  <a:cubicBezTo>
                    <a:pt x="30" y="484"/>
                    <a:pt x="23" y="484"/>
                    <a:pt x="23" y="498"/>
                  </a:cubicBezTo>
                  <a:cubicBezTo>
                    <a:pt x="23" y="506"/>
                    <a:pt x="34" y="506"/>
                    <a:pt x="38" y="506"/>
                  </a:cubicBezTo>
                  <a:cubicBezTo>
                    <a:pt x="64" y="506"/>
                    <a:pt x="91" y="506"/>
                    <a:pt x="117" y="506"/>
                  </a:cubicBezTo>
                  <a:cubicBezTo>
                    <a:pt x="142" y="506"/>
                    <a:pt x="170" y="505"/>
                    <a:pt x="195" y="505"/>
                  </a:cubicBezTo>
                  <a:cubicBezTo>
                    <a:pt x="221" y="505"/>
                    <a:pt x="249" y="506"/>
                    <a:pt x="274" y="506"/>
                  </a:cubicBezTo>
                  <a:cubicBezTo>
                    <a:pt x="300" y="506"/>
                    <a:pt x="329" y="506"/>
                    <a:pt x="355" y="506"/>
                  </a:cubicBezTo>
                  <a:cubicBezTo>
                    <a:pt x="363" y="506"/>
                    <a:pt x="376" y="506"/>
                    <a:pt x="376" y="493"/>
                  </a:cubicBezTo>
                  <a:cubicBezTo>
                    <a:pt x="376" y="484"/>
                    <a:pt x="368" y="484"/>
                    <a:pt x="344" y="484"/>
                  </a:cubicBezTo>
                  <a:cubicBezTo>
                    <a:pt x="321" y="484"/>
                    <a:pt x="308" y="484"/>
                    <a:pt x="285" y="483"/>
                  </a:cubicBezTo>
                  <a:cubicBezTo>
                    <a:pt x="257" y="481"/>
                    <a:pt x="249" y="477"/>
                    <a:pt x="249" y="466"/>
                  </a:cubicBezTo>
                  <a:cubicBezTo>
                    <a:pt x="249" y="466"/>
                    <a:pt x="249" y="462"/>
                    <a:pt x="253" y="450"/>
                  </a:cubicBezTo>
                  <a:lnTo>
                    <a:pt x="378" y="53"/>
                  </a:lnTo>
                </a:path>
              </a:pathLst>
            </a:custGeom>
            <a:solidFill>
              <a:srgbClr val="000000"/>
            </a:solidFill>
            <a:ln w="15840">
              <a:noFill/>
            </a:ln>
          </p:spPr>
        </p:sp>
        <p:sp>
          <p:nvSpPr>
            <p:cNvPr id="3611" name="Freeform 24"/>
            <p:cNvSpPr/>
            <p:nvPr/>
          </p:nvSpPr>
          <p:spPr>
            <a:xfrm>
              <a:off x="8096760" y="2358720"/>
              <a:ext cx="241200" cy="184320"/>
            </a:xfrm>
            <a:custGeom>
              <a:avLst/>
              <a:gdLst/>
              <a:ahLst/>
              <a:rect l="0" t="0" r="r" b="b"/>
              <a:pathLst>
                <a:path w="670" h="512">
                  <a:moveTo>
                    <a:pt x="246" y="275"/>
                  </a:moveTo>
                  <a:lnTo>
                    <a:pt x="406" y="275"/>
                  </a:lnTo>
                  <a:cubicBezTo>
                    <a:pt x="538" y="275"/>
                    <a:pt x="669" y="197"/>
                    <a:pt x="669" y="114"/>
                  </a:cubicBezTo>
                  <a:cubicBezTo>
                    <a:pt x="669" y="56"/>
                    <a:pt x="608" y="0"/>
                    <a:pt x="484" y="0"/>
                  </a:cubicBezTo>
                  <a:lnTo>
                    <a:pt x="181" y="0"/>
                  </a:lnTo>
                  <a:cubicBezTo>
                    <a:pt x="164" y="0"/>
                    <a:pt x="153" y="0"/>
                    <a:pt x="153" y="14"/>
                  </a:cubicBezTo>
                  <a:cubicBezTo>
                    <a:pt x="153" y="24"/>
                    <a:pt x="161" y="24"/>
                    <a:pt x="181" y="24"/>
                  </a:cubicBezTo>
                  <a:cubicBezTo>
                    <a:pt x="191" y="24"/>
                    <a:pt x="208" y="24"/>
                    <a:pt x="221" y="25"/>
                  </a:cubicBezTo>
                  <a:cubicBezTo>
                    <a:pt x="236" y="25"/>
                    <a:pt x="240" y="29"/>
                    <a:pt x="240" y="37"/>
                  </a:cubicBezTo>
                  <a:cubicBezTo>
                    <a:pt x="240" y="39"/>
                    <a:pt x="240" y="42"/>
                    <a:pt x="236" y="51"/>
                  </a:cubicBezTo>
                  <a:lnTo>
                    <a:pt x="110" y="454"/>
                  </a:lnTo>
                  <a:cubicBezTo>
                    <a:pt x="102" y="483"/>
                    <a:pt x="100" y="488"/>
                    <a:pt x="25" y="488"/>
                  </a:cubicBezTo>
                  <a:cubicBezTo>
                    <a:pt x="11" y="488"/>
                    <a:pt x="0" y="488"/>
                    <a:pt x="0" y="503"/>
                  </a:cubicBezTo>
                  <a:cubicBezTo>
                    <a:pt x="0" y="511"/>
                    <a:pt x="11" y="511"/>
                    <a:pt x="15" y="511"/>
                  </a:cubicBezTo>
                  <a:cubicBezTo>
                    <a:pt x="40" y="511"/>
                    <a:pt x="106" y="510"/>
                    <a:pt x="134" y="510"/>
                  </a:cubicBezTo>
                  <a:cubicBezTo>
                    <a:pt x="153" y="510"/>
                    <a:pt x="174" y="510"/>
                    <a:pt x="193" y="510"/>
                  </a:cubicBezTo>
                  <a:cubicBezTo>
                    <a:pt x="212" y="510"/>
                    <a:pt x="234" y="511"/>
                    <a:pt x="253" y="511"/>
                  </a:cubicBezTo>
                  <a:cubicBezTo>
                    <a:pt x="259" y="511"/>
                    <a:pt x="272" y="511"/>
                    <a:pt x="272" y="496"/>
                  </a:cubicBezTo>
                  <a:cubicBezTo>
                    <a:pt x="272" y="488"/>
                    <a:pt x="263" y="488"/>
                    <a:pt x="246" y="488"/>
                  </a:cubicBezTo>
                  <a:cubicBezTo>
                    <a:pt x="212" y="488"/>
                    <a:pt x="185" y="488"/>
                    <a:pt x="185" y="474"/>
                  </a:cubicBezTo>
                  <a:cubicBezTo>
                    <a:pt x="185" y="471"/>
                    <a:pt x="187" y="467"/>
                    <a:pt x="189" y="462"/>
                  </a:cubicBezTo>
                  <a:lnTo>
                    <a:pt x="246" y="275"/>
                  </a:lnTo>
                  <a:moveTo>
                    <a:pt x="314" y="51"/>
                  </a:moveTo>
                  <a:cubicBezTo>
                    <a:pt x="323" y="25"/>
                    <a:pt x="323" y="24"/>
                    <a:pt x="363" y="24"/>
                  </a:cubicBezTo>
                  <a:lnTo>
                    <a:pt x="455" y="24"/>
                  </a:lnTo>
                  <a:cubicBezTo>
                    <a:pt x="531" y="24"/>
                    <a:pt x="582" y="44"/>
                    <a:pt x="582" y="95"/>
                  </a:cubicBezTo>
                  <a:cubicBezTo>
                    <a:pt x="582" y="124"/>
                    <a:pt x="563" y="189"/>
                    <a:pt x="527" y="216"/>
                  </a:cubicBezTo>
                  <a:cubicBezTo>
                    <a:pt x="480" y="250"/>
                    <a:pt x="423" y="255"/>
                    <a:pt x="382" y="255"/>
                  </a:cubicBezTo>
                  <a:lnTo>
                    <a:pt x="251" y="255"/>
                  </a:lnTo>
                  <a:lnTo>
                    <a:pt x="314" y="51"/>
                  </a:lnTo>
                </a:path>
              </a:pathLst>
            </a:custGeom>
            <a:solidFill>
              <a:srgbClr val="000000"/>
            </a:solidFill>
            <a:ln w="15840">
              <a:noFill/>
            </a:ln>
          </p:spPr>
        </p:sp>
        <p:sp>
          <p:nvSpPr>
            <p:cNvPr id="3612" name="Freeform 25"/>
            <p:cNvSpPr/>
            <p:nvPr/>
          </p:nvSpPr>
          <p:spPr>
            <a:xfrm>
              <a:off x="8439480" y="2385360"/>
              <a:ext cx="224640" cy="180360"/>
            </a:xfrm>
            <a:custGeom>
              <a:avLst/>
              <a:gdLst/>
              <a:ahLst/>
              <a:rect l="0" t="0" r="r" b="b"/>
              <a:pathLst>
                <a:path w="624" h="501">
                  <a:moveTo>
                    <a:pt x="331" y="265"/>
                  </a:moveTo>
                  <a:lnTo>
                    <a:pt x="593" y="265"/>
                  </a:lnTo>
                  <a:cubicBezTo>
                    <a:pt x="606" y="265"/>
                    <a:pt x="623" y="265"/>
                    <a:pt x="623" y="250"/>
                  </a:cubicBezTo>
                  <a:cubicBezTo>
                    <a:pt x="623" y="234"/>
                    <a:pt x="606" y="234"/>
                    <a:pt x="593" y="234"/>
                  </a:cubicBezTo>
                  <a:lnTo>
                    <a:pt x="331" y="234"/>
                  </a:lnTo>
                  <a:lnTo>
                    <a:pt x="331" y="25"/>
                  </a:lnTo>
                  <a:cubicBezTo>
                    <a:pt x="331" y="14"/>
                    <a:pt x="331" y="0"/>
                    <a:pt x="312" y="0"/>
                  </a:cubicBezTo>
                  <a:cubicBezTo>
                    <a:pt x="293" y="0"/>
                    <a:pt x="293" y="14"/>
                    <a:pt x="293" y="25"/>
                  </a:cubicBezTo>
                  <a:lnTo>
                    <a:pt x="293" y="234"/>
                  </a:lnTo>
                  <a:lnTo>
                    <a:pt x="32" y="234"/>
                  </a:lnTo>
                  <a:cubicBezTo>
                    <a:pt x="17" y="234"/>
                    <a:pt x="0" y="234"/>
                    <a:pt x="0" y="250"/>
                  </a:cubicBezTo>
                  <a:cubicBezTo>
                    <a:pt x="0" y="265"/>
                    <a:pt x="17" y="265"/>
                    <a:pt x="32" y="265"/>
                  </a:cubicBezTo>
                  <a:lnTo>
                    <a:pt x="293" y="265"/>
                  </a:lnTo>
                  <a:lnTo>
                    <a:pt x="293" y="474"/>
                  </a:lnTo>
                  <a:cubicBezTo>
                    <a:pt x="293" y="484"/>
                    <a:pt x="293" y="500"/>
                    <a:pt x="312" y="500"/>
                  </a:cubicBezTo>
                  <a:cubicBezTo>
                    <a:pt x="331" y="500"/>
                    <a:pt x="331" y="484"/>
                    <a:pt x="331" y="474"/>
                  </a:cubicBezTo>
                  <a:lnTo>
                    <a:pt x="331" y="265"/>
                  </a:lnTo>
                </a:path>
              </a:pathLst>
            </a:custGeom>
            <a:solidFill>
              <a:srgbClr val="000000"/>
            </a:solidFill>
            <a:ln w="15840">
              <a:noFill/>
            </a:ln>
          </p:spPr>
        </p:sp>
        <p:sp>
          <p:nvSpPr>
            <p:cNvPr id="3613" name="Freeform 26"/>
            <p:cNvSpPr/>
            <p:nvPr/>
          </p:nvSpPr>
          <p:spPr>
            <a:xfrm>
              <a:off x="8769240" y="2359080"/>
              <a:ext cx="240480" cy="183960"/>
            </a:xfrm>
            <a:custGeom>
              <a:avLst/>
              <a:gdLst/>
              <a:ahLst/>
              <a:rect l="0" t="0" r="r" b="b"/>
              <a:pathLst>
                <a:path w="668" h="511">
                  <a:moveTo>
                    <a:pt x="249" y="265"/>
                  </a:moveTo>
                  <a:lnTo>
                    <a:pt x="340" y="265"/>
                  </a:lnTo>
                  <a:cubicBezTo>
                    <a:pt x="410" y="265"/>
                    <a:pt x="416" y="279"/>
                    <a:pt x="416" y="299"/>
                  </a:cubicBezTo>
                  <a:cubicBezTo>
                    <a:pt x="416" y="304"/>
                    <a:pt x="416" y="314"/>
                    <a:pt x="410" y="336"/>
                  </a:cubicBezTo>
                  <a:cubicBezTo>
                    <a:pt x="408" y="340"/>
                    <a:pt x="408" y="343"/>
                    <a:pt x="408" y="345"/>
                  </a:cubicBezTo>
                  <a:cubicBezTo>
                    <a:pt x="408" y="350"/>
                    <a:pt x="412" y="353"/>
                    <a:pt x="419" y="353"/>
                  </a:cubicBezTo>
                  <a:cubicBezTo>
                    <a:pt x="427" y="353"/>
                    <a:pt x="427" y="352"/>
                    <a:pt x="433" y="338"/>
                  </a:cubicBezTo>
                  <a:lnTo>
                    <a:pt x="484" y="175"/>
                  </a:lnTo>
                  <a:cubicBezTo>
                    <a:pt x="487" y="167"/>
                    <a:pt x="487" y="165"/>
                    <a:pt x="487" y="163"/>
                  </a:cubicBezTo>
                  <a:cubicBezTo>
                    <a:pt x="487" y="161"/>
                    <a:pt x="484" y="155"/>
                    <a:pt x="476" y="155"/>
                  </a:cubicBezTo>
                  <a:cubicBezTo>
                    <a:pt x="465" y="155"/>
                    <a:pt x="465" y="158"/>
                    <a:pt x="461" y="170"/>
                  </a:cubicBezTo>
                  <a:cubicBezTo>
                    <a:pt x="442" y="229"/>
                    <a:pt x="421" y="243"/>
                    <a:pt x="340" y="243"/>
                  </a:cubicBezTo>
                  <a:lnTo>
                    <a:pt x="255" y="243"/>
                  </a:lnTo>
                  <a:lnTo>
                    <a:pt x="317" y="53"/>
                  </a:lnTo>
                  <a:cubicBezTo>
                    <a:pt x="323" y="25"/>
                    <a:pt x="325" y="24"/>
                    <a:pt x="365" y="24"/>
                  </a:cubicBezTo>
                  <a:lnTo>
                    <a:pt x="491" y="24"/>
                  </a:lnTo>
                  <a:cubicBezTo>
                    <a:pt x="606" y="24"/>
                    <a:pt x="627" y="48"/>
                    <a:pt x="627" y="105"/>
                  </a:cubicBezTo>
                  <a:cubicBezTo>
                    <a:pt x="627" y="122"/>
                    <a:pt x="627" y="126"/>
                    <a:pt x="625" y="146"/>
                  </a:cubicBezTo>
                  <a:cubicBezTo>
                    <a:pt x="623" y="156"/>
                    <a:pt x="623" y="158"/>
                    <a:pt x="623" y="160"/>
                  </a:cubicBezTo>
                  <a:cubicBezTo>
                    <a:pt x="623" y="163"/>
                    <a:pt x="625" y="168"/>
                    <a:pt x="633" y="168"/>
                  </a:cubicBezTo>
                  <a:cubicBezTo>
                    <a:pt x="644" y="168"/>
                    <a:pt x="644" y="165"/>
                    <a:pt x="646" y="150"/>
                  </a:cubicBezTo>
                  <a:lnTo>
                    <a:pt x="665" y="20"/>
                  </a:lnTo>
                  <a:cubicBezTo>
                    <a:pt x="667" y="0"/>
                    <a:pt x="663" y="0"/>
                    <a:pt x="640" y="0"/>
                  </a:cubicBezTo>
                  <a:lnTo>
                    <a:pt x="181" y="0"/>
                  </a:lnTo>
                  <a:cubicBezTo>
                    <a:pt x="161" y="0"/>
                    <a:pt x="153" y="0"/>
                    <a:pt x="153" y="15"/>
                  </a:cubicBezTo>
                  <a:cubicBezTo>
                    <a:pt x="153" y="24"/>
                    <a:pt x="161" y="24"/>
                    <a:pt x="178" y="24"/>
                  </a:cubicBezTo>
                  <a:cubicBezTo>
                    <a:pt x="215" y="24"/>
                    <a:pt x="240" y="24"/>
                    <a:pt x="240" y="37"/>
                  </a:cubicBezTo>
                  <a:cubicBezTo>
                    <a:pt x="240" y="39"/>
                    <a:pt x="240" y="41"/>
                    <a:pt x="236" y="54"/>
                  </a:cubicBezTo>
                  <a:lnTo>
                    <a:pt x="110" y="450"/>
                  </a:lnTo>
                  <a:cubicBezTo>
                    <a:pt x="102" y="481"/>
                    <a:pt x="100" y="486"/>
                    <a:pt x="25" y="486"/>
                  </a:cubicBezTo>
                  <a:cubicBezTo>
                    <a:pt x="11" y="486"/>
                    <a:pt x="0" y="486"/>
                    <a:pt x="0" y="500"/>
                  </a:cubicBezTo>
                  <a:cubicBezTo>
                    <a:pt x="0" y="510"/>
                    <a:pt x="11" y="510"/>
                    <a:pt x="15" y="510"/>
                  </a:cubicBezTo>
                  <a:cubicBezTo>
                    <a:pt x="40" y="510"/>
                    <a:pt x="110" y="506"/>
                    <a:pt x="138" y="506"/>
                  </a:cubicBezTo>
                  <a:cubicBezTo>
                    <a:pt x="168" y="506"/>
                    <a:pt x="246" y="510"/>
                    <a:pt x="276" y="510"/>
                  </a:cubicBezTo>
                  <a:cubicBezTo>
                    <a:pt x="285" y="510"/>
                    <a:pt x="297" y="510"/>
                    <a:pt x="297" y="494"/>
                  </a:cubicBezTo>
                  <a:cubicBezTo>
                    <a:pt x="297" y="489"/>
                    <a:pt x="291" y="488"/>
                    <a:pt x="291" y="488"/>
                  </a:cubicBezTo>
                  <a:cubicBezTo>
                    <a:pt x="289" y="486"/>
                    <a:pt x="287" y="486"/>
                    <a:pt x="266" y="486"/>
                  </a:cubicBezTo>
                  <a:cubicBezTo>
                    <a:pt x="244" y="486"/>
                    <a:pt x="240" y="486"/>
                    <a:pt x="217" y="484"/>
                  </a:cubicBezTo>
                  <a:cubicBezTo>
                    <a:pt x="189" y="483"/>
                    <a:pt x="187" y="479"/>
                    <a:pt x="187" y="469"/>
                  </a:cubicBezTo>
                  <a:cubicBezTo>
                    <a:pt x="187" y="467"/>
                    <a:pt x="187" y="464"/>
                    <a:pt x="189" y="452"/>
                  </a:cubicBezTo>
                  <a:lnTo>
                    <a:pt x="249" y="265"/>
                  </a:lnTo>
                </a:path>
              </a:pathLst>
            </a:custGeom>
            <a:solidFill>
              <a:srgbClr val="000000"/>
            </a:solidFill>
            <a:ln w="15840">
              <a:noFill/>
            </a:ln>
          </p:spPr>
        </p:sp>
        <p:sp>
          <p:nvSpPr>
            <p:cNvPr id="3614" name="Freeform 27"/>
            <p:cNvSpPr/>
            <p:nvPr/>
          </p:nvSpPr>
          <p:spPr>
            <a:xfrm>
              <a:off x="9032400" y="2358720"/>
              <a:ext cx="284040" cy="184320"/>
            </a:xfrm>
            <a:custGeom>
              <a:avLst/>
              <a:gdLst/>
              <a:ahLst/>
              <a:rect l="0" t="0" r="r" b="b"/>
              <a:pathLst>
                <a:path w="789" h="512">
                  <a:moveTo>
                    <a:pt x="671" y="78"/>
                  </a:moveTo>
                  <a:cubicBezTo>
                    <a:pt x="680" y="49"/>
                    <a:pt x="697" y="25"/>
                    <a:pt x="771" y="24"/>
                  </a:cubicBezTo>
                  <a:cubicBezTo>
                    <a:pt x="778" y="24"/>
                    <a:pt x="788" y="22"/>
                    <a:pt x="788" y="8"/>
                  </a:cubicBezTo>
                  <a:cubicBezTo>
                    <a:pt x="788" y="7"/>
                    <a:pt x="788" y="0"/>
                    <a:pt x="776" y="0"/>
                  </a:cubicBezTo>
                  <a:cubicBezTo>
                    <a:pt x="746" y="0"/>
                    <a:pt x="712" y="2"/>
                    <a:pt x="682" y="2"/>
                  </a:cubicBezTo>
                  <a:cubicBezTo>
                    <a:pt x="650" y="2"/>
                    <a:pt x="616" y="0"/>
                    <a:pt x="586" y="0"/>
                  </a:cubicBezTo>
                  <a:cubicBezTo>
                    <a:pt x="580" y="0"/>
                    <a:pt x="569" y="0"/>
                    <a:pt x="569" y="15"/>
                  </a:cubicBezTo>
                  <a:cubicBezTo>
                    <a:pt x="569" y="24"/>
                    <a:pt x="578" y="24"/>
                    <a:pt x="586" y="24"/>
                  </a:cubicBezTo>
                  <a:cubicBezTo>
                    <a:pt x="640" y="24"/>
                    <a:pt x="650" y="39"/>
                    <a:pt x="650" y="56"/>
                  </a:cubicBezTo>
                  <a:cubicBezTo>
                    <a:pt x="650" y="58"/>
                    <a:pt x="648" y="70"/>
                    <a:pt x="646" y="71"/>
                  </a:cubicBezTo>
                  <a:lnTo>
                    <a:pt x="542" y="404"/>
                  </a:lnTo>
                  <a:lnTo>
                    <a:pt x="336" y="14"/>
                  </a:lnTo>
                  <a:cubicBezTo>
                    <a:pt x="327" y="0"/>
                    <a:pt x="327" y="0"/>
                    <a:pt x="306" y="0"/>
                  </a:cubicBezTo>
                  <a:lnTo>
                    <a:pt x="181" y="0"/>
                  </a:lnTo>
                  <a:cubicBezTo>
                    <a:pt x="161" y="0"/>
                    <a:pt x="153" y="0"/>
                    <a:pt x="153" y="15"/>
                  </a:cubicBezTo>
                  <a:cubicBezTo>
                    <a:pt x="153" y="24"/>
                    <a:pt x="161" y="24"/>
                    <a:pt x="178" y="24"/>
                  </a:cubicBezTo>
                  <a:cubicBezTo>
                    <a:pt x="183" y="24"/>
                    <a:pt x="242" y="24"/>
                    <a:pt x="242" y="31"/>
                  </a:cubicBezTo>
                  <a:lnTo>
                    <a:pt x="117" y="432"/>
                  </a:lnTo>
                  <a:cubicBezTo>
                    <a:pt x="108" y="462"/>
                    <a:pt x="91" y="486"/>
                    <a:pt x="17" y="488"/>
                  </a:cubicBezTo>
                  <a:cubicBezTo>
                    <a:pt x="11" y="488"/>
                    <a:pt x="0" y="489"/>
                    <a:pt x="0" y="503"/>
                  </a:cubicBezTo>
                  <a:cubicBezTo>
                    <a:pt x="0" y="508"/>
                    <a:pt x="4" y="511"/>
                    <a:pt x="13" y="511"/>
                  </a:cubicBezTo>
                  <a:cubicBezTo>
                    <a:pt x="42" y="511"/>
                    <a:pt x="74" y="510"/>
                    <a:pt x="106" y="510"/>
                  </a:cubicBezTo>
                  <a:cubicBezTo>
                    <a:pt x="138" y="510"/>
                    <a:pt x="172" y="511"/>
                    <a:pt x="202" y="511"/>
                  </a:cubicBezTo>
                  <a:cubicBezTo>
                    <a:pt x="206" y="511"/>
                    <a:pt x="219" y="511"/>
                    <a:pt x="219" y="496"/>
                  </a:cubicBezTo>
                  <a:cubicBezTo>
                    <a:pt x="219" y="489"/>
                    <a:pt x="210" y="488"/>
                    <a:pt x="200" y="488"/>
                  </a:cubicBezTo>
                  <a:cubicBezTo>
                    <a:pt x="147" y="488"/>
                    <a:pt x="138" y="471"/>
                    <a:pt x="138" y="455"/>
                  </a:cubicBezTo>
                  <a:cubicBezTo>
                    <a:pt x="138" y="450"/>
                    <a:pt x="140" y="447"/>
                    <a:pt x="142" y="438"/>
                  </a:cubicBezTo>
                  <a:lnTo>
                    <a:pt x="266" y="42"/>
                  </a:lnTo>
                  <a:cubicBezTo>
                    <a:pt x="270" y="48"/>
                    <a:pt x="270" y="49"/>
                    <a:pt x="274" y="56"/>
                  </a:cubicBezTo>
                  <a:lnTo>
                    <a:pt x="508" y="498"/>
                  </a:lnTo>
                  <a:cubicBezTo>
                    <a:pt x="514" y="510"/>
                    <a:pt x="516" y="511"/>
                    <a:pt x="525" y="511"/>
                  </a:cubicBezTo>
                  <a:cubicBezTo>
                    <a:pt x="535" y="511"/>
                    <a:pt x="535" y="510"/>
                    <a:pt x="540" y="496"/>
                  </a:cubicBezTo>
                  <a:lnTo>
                    <a:pt x="671" y="78"/>
                  </a:lnTo>
                </a:path>
              </a:pathLst>
            </a:custGeom>
            <a:solidFill>
              <a:srgbClr val="000000"/>
            </a:solidFill>
            <a:ln w="15840">
              <a:noFill/>
            </a:ln>
          </p:spPr>
        </p:sp>
      </p:grpSp>
      <p:grpSp>
        <p:nvGrpSpPr>
          <p:cNvPr id="3615" name="Group 28"/>
          <p:cNvGrpSpPr/>
          <p:nvPr/>
        </p:nvGrpSpPr>
        <p:grpSpPr>
          <a:xfrm>
            <a:off x="6400800" y="3017520"/>
            <a:ext cx="3103920" cy="661320"/>
            <a:chOff x="6400800" y="3017520"/>
            <a:chExt cx="3103920" cy="661320"/>
          </a:xfrm>
        </p:grpSpPr>
        <p:sp>
          <p:nvSpPr>
            <p:cNvPr id="3616" name="Freeform 29"/>
            <p:cNvSpPr/>
            <p:nvPr/>
          </p:nvSpPr>
          <p:spPr>
            <a:xfrm>
              <a:off x="6400800" y="3017520"/>
              <a:ext cx="3104280" cy="660960"/>
            </a:xfrm>
            <a:custGeom>
              <a:avLst/>
              <a:gdLst/>
              <a:ahLst/>
              <a:rect l="0" t="0" r="r" b="b"/>
              <a:pathLst>
                <a:path w="8623" h="1836">
                  <a:moveTo>
                    <a:pt x="4312" y="1835"/>
                  </a:moveTo>
                  <a:lnTo>
                    <a:pt x="0" y="1835"/>
                  </a:lnTo>
                  <a:lnTo>
                    <a:pt x="0" y="0"/>
                  </a:lnTo>
                  <a:lnTo>
                    <a:pt x="8622" y="0"/>
                  </a:lnTo>
                  <a:lnTo>
                    <a:pt x="8622" y="1835"/>
                  </a:lnTo>
                  <a:lnTo>
                    <a:pt x="4312" y="1835"/>
                  </a:lnTo>
                </a:path>
              </a:pathLst>
            </a:custGeom>
            <a:solidFill>
              <a:srgbClr val="ffffff"/>
            </a:solidFill>
            <a:ln w="15840">
              <a:noFill/>
            </a:ln>
          </p:spPr>
        </p:sp>
        <p:sp>
          <p:nvSpPr>
            <p:cNvPr id="3617" name="Freeform 30"/>
            <p:cNvSpPr/>
            <p:nvPr/>
          </p:nvSpPr>
          <p:spPr>
            <a:xfrm>
              <a:off x="6413400" y="3227040"/>
              <a:ext cx="219600" cy="212760"/>
            </a:xfrm>
            <a:custGeom>
              <a:avLst/>
              <a:gdLst/>
              <a:ahLst/>
              <a:rect l="0" t="0" r="r" b="b"/>
              <a:pathLst>
                <a:path w="610" h="591">
                  <a:moveTo>
                    <a:pt x="224" y="318"/>
                  </a:moveTo>
                  <a:lnTo>
                    <a:pt x="369" y="318"/>
                  </a:lnTo>
                  <a:cubicBezTo>
                    <a:pt x="489" y="318"/>
                    <a:pt x="609" y="227"/>
                    <a:pt x="609" y="131"/>
                  </a:cubicBezTo>
                  <a:cubicBezTo>
                    <a:pt x="609" y="65"/>
                    <a:pt x="553" y="0"/>
                    <a:pt x="441" y="0"/>
                  </a:cubicBezTo>
                  <a:lnTo>
                    <a:pt x="164" y="0"/>
                  </a:lnTo>
                  <a:cubicBezTo>
                    <a:pt x="149" y="0"/>
                    <a:pt x="139" y="0"/>
                    <a:pt x="139" y="16"/>
                  </a:cubicBezTo>
                  <a:cubicBezTo>
                    <a:pt x="139" y="27"/>
                    <a:pt x="147" y="27"/>
                    <a:pt x="164" y="27"/>
                  </a:cubicBezTo>
                  <a:cubicBezTo>
                    <a:pt x="174" y="27"/>
                    <a:pt x="190" y="27"/>
                    <a:pt x="201" y="29"/>
                  </a:cubicBezTo>
                  <a:cubicBezTo>
                    <a:pt x="215" y="29"/>
                    <a:pt x="219" y="33"/>
                    <a:pt x="219" y="43"/>
                  </a:cubicBezTo>
                  <a:cubicBezTo>
                    <a:pt x="219" y="45"/>
                    <a:pt x="219" y="49"/>
                    <a:pt x="217" y="59"/>
                  </a:cubicBezTo>
                  <a:lnTo>
                    <a:pt x="101" y="523"/>
                  </a:lnTo>
                  <a:cubicBezTo>
                    <a:pt x="93" y="557"/>
                    <a:pt x="91" y="563"/>
                    <a:pt x="23" y="563"/>
                  </a:cubicBezTo>
                  <a:cubicBezTo>
                    <a:pt x="10" y="563"/>
                    <a:pt x="0" y="563"/>
                    <a:pt x="0" y="580"/>
                  </a:cubicBezTo>
                  <a:cubicBezTo>
                    <a:pt x="0" y="590"/>
                    <a:pt x="10" y="590"/>
                    <a:pt x="14" y="590"/>
                  </a:cubicBezTo>
                  <a:cubicBezTo>
                    <a:pt x="37" y="590"/>
                    <a:pt x="97" y="588"/>
                    <a:pt x="122" y="588"/>
                  </a:cubicBezTo>
                  <a:cubicBezTo>
                    <a:pt x="139" y="588"/>
                    <a:pt x="159" y="588"/>
                    <a:pt x="176" y="588"/>
                  </a:cubicBezTo>
                  <a:cubicBezTo>
                    <a:pt x="193" y="588"/>
                    <a:pt x="213" y="590"/>
                    <a:pt x="230" y="590"/>
                  </a:cubicBezTo>
                  <a:cubicBezTo>
                    <a:pt x="238" y="590"/>
                    <a:pt x="248" y="590"/>
                    <a:pt x="248" y="572"/>
                  </a:cubicBezTo>
                  <a:cubicBezTo>
                    <a:pt x="248" y="563"/>
                    <a:pt x="240" y="563"/>
                    <a:pt x="224" y="563"/>
                  </a:cubicBezTo>
                  <a:cubicBezTo>
                    <a:pt x="193" y="563"/>
                    <a:pt x="168" y="563"/>
                    <a:pt x="168" y="547"/>
                  </a:cubicBezTo>
                  <a:cubicBezTo>
                    <a:pt x="168" y="543"/>
                    <a:pt x="170" y="539"/>
                    <a:pt x="172" y="533"/>
                  </a:cubicBezTo>
                  <a:lnTo>
                    <a:pt x="224" y="318"/>
                  </a:lnTo>
                  <a:moveTo>
                    <a:pt x="286" y="59"/>
                  </a:moveTo>
                  <a:cubicBezTo>
                    <a:pt x="294" y="29"/>
                    <a:pt x="294" y="27"/>
                    <a:pt x="331" y="27"/>
                  </a:cubicBezTo>
                  <a:lnTo>
                    <a:pt x="414" y="27"/>
                  </a:lnTo>
                  <a:cubicBezTo>
                    <a:pt x="484" y="27"/>
                    <a:pt x="530" y="51"/>
                    <a:pt x="530" y="110"/>
                  </a:cubicBezTo>
                  <a:cubicBezTo>
                    <a:pt x="530" y="143"/>
                    <a:pt x="513" y="218"/>
                    <a:pt x="480" y="249"/>
                  </a:cubicBezTo>
                  <a:cubicBezTo>
                    <a:pt x="437" y="288"/>
                    <a:pt x="385" y="294"/>
                    <a:pt x="348" y="294"/>
                  </a:cubicBezTo>
                  <a:lnTo>
                    <a:pt x="228" y="294"/>
                  </a:lnTo>
                  <a:lnTo>
                    <a:pt x="286" y="59"/>
                  </a:lnTo>
                </a:path>
              </a:pathLst>
            </a:custGeom>
            <a:solidFill>
              <a:srgbClr val="000000"/>
            </a:solidFill>
            <a:ln w="15840">
              <a:noFill/>
            </a:ln>
          </p:spPr>
        </p:sp>
        <p:sp>
          <p:nvSpPr>
            <p:cNvPr id="3618" name="Freeform 31"/>
            <p:cNvSpPr/>
            <p:nvPr/>
          </p:nvSpPr>
          <p:spPr>
            <a:xfrm>
              <a:off x="6648840" y="3301920"/>
              <a:ext cx="125640" cy="141480"/>
            </a:xfrm>
            <a:custGeom>
              <a:avLst/>
              <a:gdLst/>
              <a:ahLst/>
              <a:rect l="0" t="0" r="r" b="b"/>
              <a:pathLst>
                <a:path w="349" h="393">
                  <a:moveTo>
                    <a:pt x="50" y="331"/>
                  </a:moveTo>
                  <a:cubicBezTo>
                    <a:pt x="48" y="345"/>
                    <a:pt x="43" y="365"/>
                    <a:pt x="43" y="369"/>
                  </a:cubicBezTo>
                  <a:cubicBezTo>
                    <a:pt x="43" y="384"/>
                    <a:pt x="54" y="392"/>
                    <a:pt x="68" y="392"/>
                  </a:cubicBezTo>
                  <a:cubicBezTo>
                    <a:pt x="77" y="392"/>
                    <a:pt x="93" y="384"/>
                    <a:pt x="99" y="369"/>
                  </a:cubicBezTo>
                  <a:cubicBezTo>
                    <a:pt x="101" y="365"/>
                    <a:pt x="130" y="247"/>
                    <a:pt x="133" y="231"/>
                  </a:cubicBezTo>
                  <a:cubicBezTo>
                    <a:pt x="139" y="202"/>
                    <a:pt x="155" y="141"/>
                    <a:pt x="161" y="118"/>
                  </a:cubicBezTo>
                  <a:cubicBezTo>
                    <a:pt x="164" y="108"/>
                    <a:pt x="188" y="67"/>
                    <a:pt x="209" y="47"/>
                  </a:cubicBezTo>
                  <a:cubicBezTo>
                    <a:pt x="215" y="41"/>
                    <a:pt x="240" y="20"/>
                    <a:pt x="277" y="20"/>
                  </a:cubicBezTo>
                  <a:cubicBezTo>
                    <a:pt x="300" y="20"/>
                    <a:pt x="311" y="29"/>
                    <a:pt x="313" y="29"/>
                  </a:cubicBezTo>
                  <a:cubicBezTo>
                    <a:pt x="286" y="33"/>
                    <a:pt x="269" y="55"/>
                    <a:pt x="269" y="76"/>
                  </a:cubicBezTo>
                  <a:cubicBezTo>
                    <a:pt x="269" y="90"/>
                    <a:pt x="279" y="108"/>
                    <a:pt x="302" y="108"/>
                  </a:cubicBezTo>
                  <a:cubicBezTo>
                    <a:pt x="323" y="108"/>
                    <a:pt x="348" y="88"/>
                    <a:pt x="348" y="57"/>
                  </a:cubicBezTo>
                  <a:cubicBezTo>
                    <a:pt x="348" y="25"/>
                    <a:pt x="321" y="0"/>
                    <a:pt x="277" y="0"/>
                  </a:cubicBezTo>
                  <a:cubicBezTo>
                    <a:pt x="221" y="0"/>
                    <a:pt x="184" y="43"/>
                    <a:pt x="168" y="67"/>
                  </a:cubicBezTo>
                  <a:cubicBezTo>
                    <a:pt x="161" y="27"/>
                    <a:pt x="130" y="0"/>
                    <a:pt x="89" y="0"/>
                  </a:cubicBezTo>
                  <a:cubicBezTo>
                    <a:pt x="50" y="0"/>
                    <a:pt x="35" y="33"/>
                    <a:pt x="27" y="49"/>
                  </a:cubicBezTo>
                  <a:cubicBezTo>
                    <a:pt x="12" y="78"/>
                    <a:pt x="0" y="131"/>
                    <a:pt x="0" y="133"/>
                  </a:cubicBezTo>
                  <a:cubicBezTo>
                    <a:pt x="0" y="141"/>
                    <a:pt x="8" y="141"/>
                    <a:pt x="10" y="141"/>
                  </a:cubicBezTo>
                  <a:cubicBezTo>
                    <a:pt x="19" y="141"/>
                    <a:pt x="19" y="141"/>
                    <a:pt x="25" y="122"/>
                  </a:cubicBezTo>
                  <a:cubicBezTo>
                    <a:pt x="39" y="61"/>
                    <a:pt x="56" y="20"/>
                    <a:pt x="87" y="20"/>
                  </a:cubicBezTo>
                  <a:cubicBezTo>
                    <a:pt x="103" y="20"/>
                    <a:pt x="114" y="25"/>
                    <a:pt x="114" y="59"/>
                  </a:cubicBezTo>
                  <a:cubicBezTo>
                    <a:pt x="114" y="76"/>
                    <a:pt x="110" y="86"/>
                    <a:pt x="101" y="131"/>
                  </a:cubicBezTo>
                  <a:lnTo>
                    <a:pt x="50" y="331"/>
                  </a:lnTo>
                </a:path>
              </a:pathLst>
            </a:custGeom>
            <a:solidFill>
              <a:srgbClr val="000000"/>
            </a:solidFill>
            <a:ln w="15840">
              <a:noFill/>
            </a:ln>
          </p:spPr>
        </p:sp>
        <p:sp>
          <p:nvSpPr>
            <p:cNvPr id="3619" name="Freeform 32"/>
            <p:cNvSpPr/>
            <p:nvPr/>
          </p:nvSpPr>
          <p:spPr>
            <a:xfrm>
              <a:off x="6800400" y="3301920"/>
              <a:ext cx="118800" cy="141480"/>
            </a:xfrm>
            <a:custGeom>
              <a:avLst/>
              <a:gdLst/>
              <a:ahLst/>
              <a:rect l="0" t="0" r="r" b="b"/>
              <a:pathLst>
                <a:path w="330" h="393">
                  <a:moveTo>
                    <a:pt x="120" y="182"/>
                  </a:moveTo>
                  <a:cubicBezTo>
                    <a:pt x="145" y="182"/>
                    <a:pt x="209" y="180"/>
                    <a:pt x="251" y="163"/>
                  </a:cubicBezTo>
                  <a:cubicBezTo>
                    <a:pt x="311" y="137"/>
                    <a:pt x="315" y="86"/>
                    <a:pt x="315" y="74"/>
                  </a:cubicBezTo>
                  <a:cubicBezTo>
                    <a:pt x="315" y="35"/>
                    <a:pt x="282" y="0"/>
                    <a:pt x="224" y="0"/>
                  </a:cubicBezTo>
                  <a:cubicBezTo>
                    <a:pt x="130" y="0"/>
                    <a:pt x="0" y="84"/>
                    <a:pt x="0" y="235"/>
                  </a:cubicBezTo>
                  <a:cubicBezTo>
                    <a:pt x="0" y="323"/>
                    <a:pt x="50" y="392"/>
                    <a:pt x="133" y="392"/>
                  </a:cubicBezTo>
                  <a:cubicBezTo>
                    <a:pt x="257" y="392"/>
                    <a:pt x="329" y="300"/>
                    <a:pt x="329" y="290"/>
                  </a:cubicBezTo>
                  <a:cubicBezTo>
                    <a:pt x="329" y="284"/>
                    <a:pt x="323" y="278"/>
                    <a:pt x="317" y="278"/>
                  </a:cubicBezTo>
                  <a:cubicBezTo>
                    <a:pt x="313" y="278"/>
                    <a:pt x="311" y="280"/>
                    <a:pt x="308" y="288"/>
                  </a:cubicBezTo>
                  <a:cubicBezTo>
                    <a:pt x="240" y="372"/>
                    <a:pt x="147" y="372"/>
                    <a:pt x="135" y="372"/>
                  </a:cubicBezTo>
                  <a:cubicBezTo>
                    <a:pt x="70" y="372"/>
                    <a:pt x="62" y="300"/>
                    <a:pt x="62" y="273"/>
                  </a:cubicBezTo>
                  <a:cubicBezTo>
                    <a:pt x="62" y="263"/>
                    <a:pt x="62" y="235"/>
                    <a:pt x="75" y="182"/>
                  </a:cubicBezTo>
                  <a:lnTo>
                    <a:pt x="120" y="182"/>
                  </a:lnTo>
                  <a:moveTo>
                    <a:pt x="81" y="163"/>
                  </a:moveTo>
                  <a:cubicBezTo>
                    <a:pt x="114" y="31"/>
                    <a:pt x="201" y="20"/>
                    <a:pt x="224" y="20"/>
                  </a:cubicBezTo>
                  <a:cubicBezTo>
                    <a:pt x="265" y="20"/>
                    <a:pt x="286" y="45"/>
                    <a:pt x="286" y="74"/>
                  </a:cubicBezTo>
                  <a:cubicBezTo>
                    <a:pt x="286" y="163"/>
                    <a:pt x="151" y="163"/>
                    <a:pt x="116" y="163"/>
                  </a:cubicBezTo>
                  <a:lnTo>
                    <a:pt x="81" y="163"/>
                  </a:lnTo>
                </a:path>
              </a:pathLst>
            </a:custGeom>
            <a:solidFill>
              <a:srgbClr val="000000"/>
            </a:solidFill>
            <a:ln w="15840">
              <a:noFill/>
            </a:ln>
          </p:spPr>
        </p:sp>
        <p:sp>
          <p:nvSpPr>
            <p:cNvPr id="3620" name="Freeform 33"/>
            <p:cNvSpPr/>
            <p:nvPr/>
          </p:nvSpPr>
          <p:spPr>
            <a:xfrm>
              <a:off x="6941160" y="3301920"/>
              <a:ext cx="120240" cy="141480"/>
            </a:xfrm>
            <a:custGeom>
              <a:avLst/>
              <a:gdLst/>
              <a:ahLst/>
              <a:rect l="0" t="0" r="r" b="b"/>
              <a:pathLst>
                <a:path w="334" h="393">
                  <a:moveTo>
                    <a:pt x="304" y="53"/>
                  </a:moveTo>
                  <a:cubicBezTo>
                    <a:pt x="290" y="53"/>
                    <a:pt x="279" y="53"/>
                    <a:pt x="265" y="67"/>
                  </a:cubicBezTo>
                  <a:cubicBezTo>
                    <a:pt x="251" y="78"/>
                    <a:pt x="250" y="94"/>
                    <a:pt x="250" y="100"/>
                  </a:cubicBezTo>
                  <a:cubicBezTo>
                    <a:pt x="250" y="120"/>
                    <a:pt x="265" y="129"/>
                    <a:pt x="282" y="129"/>
                  </a:cubicBezTo>
                  <a:cubicBezTo>
                    <a:pt x="308" y="129"/>
                    <a:pt x="331" y="110"/>
                    <a:pt x="331" y="74"/>
                  </a:cubicBezTo>
                  <a:cubicBezTo>
                    <a:pt x="331" y="31"/>
                    <a:pt x="290" y="0"/>
                    <a:pt x="228" y="0"/>
                  </a:cubicBezTo>
                  <a:cubicBezTo>
                    <a:pt x="114" y="0"/>
                    <a:pt x="0" y="124"/>
                    <a:pt x="0" y="245"/>
                  </a:cubicBezTo>
                  <a:cubicBezTo>
                    <a:pt x="0" y="323"/>
                    <a:pt x="50" y="392"/>
                    <a:pt x="139" y="392"/>
                  </a:cubicBezTo>
                  <a:cubicBezTo>
                    <a:pt x="261" y="392"/>
                    <a:pt x="333" y="300"/>
                    <a:pt x="333" y="290"/>
                  </a:cubicBezTo>
                  <a:cubicBezTo>
                    <a:pt x="333" y="284"/>
                    <a:pt x="327" y="278"/>
                    <a:pt x="323" y="278"/>
                  </a:cubicBezTo>
                  <a:cubicBezTo>
                    <a:pt x="317" y="278"/>
                    <a:pt x="317" y="280"/>
                    <a:pt x="311" y="288"/>
                  </a:cubicBezTo>
                  <a:cubicBezTo>
                    <a:pt x="244" y="372"/>
                    <a:pt x="151" y="372"/>
                    <a:pt x="139" y="372"/>
                  </a:cubicBezTo>
                  <a:cubicBezTo>
                    <a:pt x="87" y="372"/>
                    <a:pt x="64" y="331"/>
                    <a:pt x="64" y="278"/>
                  </a:cubicBezTo>
                  <a:cubicBezTo>
                    <a:pt x="64" y="243"/>
                    <a:pt x="81" y="159"/>
                    <a:pt x="110" y="106"/>
                  </a:cubicBezTo>
                  <a:cubicBezTo>
                    <a:pt x="135" y="57"/>
                    <a:pt x="184" y="20"/>
                    <a:pt x="230" y="20"/>
                  </a:cubicBezTo>
                  <a:cubicBezTo>
                    <a:pt x="259" y="20"/>
                    <a:pt x="292" y="29"/>
                    <a:pt x="304" y="53"/>
                  </a:cubicBezTo>
                </a:path>
              </a:pathLst>
            </a:custGeom>
            <a:solidFill>
              <a:srgbClr val="000000"/>
            </a:solidFill>
            <a:ln w="15840">
              <a:noFill/>
            </a:ln>
          </p:spPr>
        </p:sp>
        <p:sp>
          <p:nvSpPr>
            <p:cNvPr id="3621" name="Freeform 34"/>
            <p:cNvSpPr/>
            <p:nvPr/>
          </p:nvSpPr>
          <p:spPr>
            <a:xfrm>
              <a:off x="7070040" y="3234240"/>
              <a:ext cx="81720" cy="209160"/>
            </a:xfrm>
            <a:custGeom>
              <a:avLst/>
              <a:gdLst/>
              <a:ahLst/>
              <a:rect l="0" t="0" r="r" b="b"/>
              <a:pathLst>
                <a:path w="227" h="581">
                  <a:moveTo>
                    <a:pt x="219" y="31"/>
                  </a:moveTo>
                  <a:cubicBezTo>
                    <a:pt x="219" y="14"/>
                    <a:pt x="207" y="0"/>
                    <a:pt x="188" y="0"/>
                  </a:cubicBezTo>
                  <a:cubicBezTo>
                    <a:pt x="164" y="0"/>
                    <a:pt x="141" y="22"/>
                    <a:pt x="141" y="45"/>
                  </a:cubicBezTo>
                  <a:cubicBezTo>
                    <a:pt x="141" y="63"/>
                    <a:pt x="153" y="76"/>
                    <a:pt x="172" y="76"/>
                  </a:cubicBezTo>
                  <a:cubicBezTo>
                    <a:pt x="193" y="76"/>
                    <a:pt x="219" y="57"/>
                    <a:pt x="219" y="31"/>
                  </a:cubicBezTo>
                  <a:moveTo>
                    <a:pt x="153" y="357"/>
                  </a:moveTo>
                  <a:cubicBezTo>
                    <a:pt x="164" y="331"/>
                    <a:pt x="164" y="329"/>
                    <a:pt x="172" y="306"/>
                  </a:cubicBezTo>
                  <a:cubicBezTo>
                    <a:pt x="180" y="288"/>
                    <a:pt x="184" y="276"/>
                    <a:pt x="184" y="261"/>
                  </a:cubicBezTo>
                  <a:cubicBezTo>
                    <a:pt x="184" y="222"/>
                    <a:pt x="157" y="190"/>
                    <a:pt x="112" y="190"/>
                  </a:cubicBezTo>
                  <a:cubicBezTo>
                    <a:pt x="33" y="190"/>
                    <a:pt x="0" y="314"/>
                    <a:pt x="0" y="322"/>
                  </a:cubicBezTo>
                  <a:cubicBezTo>
                    <a:pt x="0" y="331"/>
                    <a:pt x="8" y="331"/>
                    <a:pt x="10" y="331"/>
                  </a:cubicBezTo>
                  <a:cubicBezTo>
                    <a:pt x="19" y="331"/>
                    <a:pt x="19" y="329"/>
                    <a:pt x="23" y="316"/>
                  </a:cubicBezTo>
                  <a:cubicBezTo>
                    <a:pt x="46" y="233"/>
                    <a:pt x="81" y="208"/>
                    <a:pt x="110" y="208"/>
                  </a:cubicBezTo>
                  <a:cubicBezTo>
                    <a:pt x="118" y="208"/>
                    <a:pt x="132" y="208"/>
                    <a:pt x="132" y="235"/>
                  </a:cubicBezTo>
                  <a:cubicBezTo>
                    <a:pt x="132" y="255"/>
                    <a:pt x="126" y="273"/>
                    <a:pt x="122" y="280"/>
                  </a:cubicBezTo>
                  <a:cubicBezTo>
                    <a:pt x="116" y="304"/>
                    <a:pt x="77" y="404"/>
                    <a:pt x="64" y="441"/>
                  </a:cubicBezTo>
                  <a:cubicBezTo>
                    <a:pt x="54" y="463"/>
                    <a:pt x="44" y="492"/>
                    <a:pt x="44" y="510"/>
                  </a:cubicBezTo>
                  <a:cubicBezTo>
                    <a:pt x="44" y="551"/>
                    <a:pt x="74" y="580"/>
                    <a:pt x="114" y="580"/>
                  </a:cubicBezTo>
                  <a:cubicBezTo>
                    <a:pt x="195" y="580"/>
                    <a:pt x="226" y="455"/>
                    <a:pt x="226" y="447"/>
                  </a:cubicBezTo>
                  <a:cubicBezTo>
                    <a:pt x="226" y="439"/>
                    <a:pt x="219" y="439"/>
                    <a:pt x="217" y="439"/>
                  </a:cubicBezTo>
                  <a:cubicBezTo>
                    <a:pt x="207" y="439"/>
                    <a:pt x="207" y="441"/>
                    <a:pt x="203" y="455"/>
                  </a:cubicBezTo>
                  <a:cubicBezTo>
                    <a:pt x="188" y="510"/>
                    <a:pt x="159" y="563"/>
                    <a:pt x="116" y="563"/>
                  </a:cubicBezTo>
                  <a:cubicBezTo>
                    <a:pt x="101" y="563"/>
                    <a:pt x="95" y="553"/>
                    <a:pt x="95" y="533"/>
                  </a:cubicBezTo>
                  <a:cubicBezTo>
                    <a:pt x="95" y="512"/>
                    <a:pt x="101" y="500"/>
                    <a:pt x="120" y="447"/>
                  </a:cubicBezTo>
                  <a:lnTo>
                    <a:pt x="153" y="357"/>
                  </a:lnTo>
                </a:path>
              </a:pathLst>
            </a:custGeom>
            <a:solidFill>
              <a:srgbClr val="000000"/>
            </a:solidFill>
            <a:ln w="15840">
              <a:noFill/>
            </a:ln>
          </p:spPr>
        </p:sp>
        <p:sp>
          <p:nvSpPr>
            <p:cNvPr id="3622" name="Freeform 35"/>
            <p:cNvSpPr/>
            <p:nvPr/>
          </p:nvSpPr>
          <p:spPr>
            <a:xfrm>
              <a:off x="7182000" y="3301920"/>
              <a:ext cx="113760" cy="141480"/>
            </a:xfrm>
            <a:custGeom>
              <a:avLst/>
              <a:gdLst/>
              <a:ahLst/>
              <a:rect l="0" t="0" r="r" b="b"/>
              <a:pathLst>
                <a:path w="316" h="393">
                  <a:moveTo>
                    <a:pt x="290" y="59"/>
                  </a:moveTo>
                  <a:cubicBezTo>
                    <a:pt x="267" y="59"/>
                    <a:pt x="250" y="78"/>
                    <a:pt x="250" y="98"/>
                  </a:cubicBezTo>
                  <a:cubicBezTo>
                    <a:pt x="250" y="110"/>
                    <a:pt x="257" y="124"/>
                    <a:pt x="275" y="124"/>
                  </a:cubicBezTo>
                  <a:cubicBezTo>
                    <a:pt x="294" y="124"/>
                    <a:pt x="315" y="108"/>
                    <a:pt x="315" y="74"/>
                  </a:cubicBezTo>
                  <a:cubicBezTo>
                    <a:pt x="315" y="35"/>
                    <a:pt x="279" y="0"/>
                    <a:pt x="213" y="0"/>
                  </a:cubicBezTo>
                  <a:cubicBezTo>
                    <a:pt x="101" y="0"/>
                    <a:pt x="68" y="88"/>
                    <a:pt x="68" y="125"/>
                  </a:cubicBezTo>
                  <a:cubicBezTo>
                    <a:pt x="68" y="194"/>
                    <a:pt x="132" y="208"/>
                    <a:pt x="157" y="212"/>
                  </a:cubicBezTo>
                  <a:cubicBezTo>
                    <a:pt x="201" y="222"/>
                    <a:pt x="246" y="229"/>
                    <a:pt x="246" y="278"/>
                  </a:cubicBezTo>
                  <a:cubicBezTo>
                    <a:pt x="246" y="300"/>
                    <a:pt x="226" y="372"/>
                    <a:pt x="124" y="372"/>
                  </a:cubicBezTo>
                  <a:cubicBezTo>
                    <a:pt x="110" y="372"/>
                    <a:pt x="44" y="372"/>
                    <a:pt x="25" y="327"/>
                  </a:cubicBezTo>
                  <a:cubicBezTo>
                    <a:pt x="58" y="331"/>
                    <a:pt x="79" y="306"/>
                    <a:pt x="79" y="280"/>
                  </a:cubicBezTo>
                  <a:cubicBezTo>
                    <a:pt x="79" y="261"/>
                    <a:pt x="66" y="251"/>
                    <a:pt x="48" y="251"/>
                  </a:cubicBezTo>
                  <a:cubicBezTo>
                    <a:pt x="25" y="251"/>
                    <a:pt x="0" y="269"/>
                    <a:pt x="0" y="308"/>
                  </a:cubicBezTo>
                  <a:cubicBezTo>
                    <a:pt x="0" y="357"/>
                    <a:pt x="48" y="392"/>
                    <a:pt x="122" y="392"/>
                  </a:cubicBezTo>
                  <a:cubicBezTo>
                    <a:pt x="261" y="392"/>
                    <a:pt x="294" y="288"/>
                    <a:pt x="294" y="249"/>
                  </a:cubicBezTo>
                  <a:cubicBezTo>
                    <a:pt x="294" y="218"/>
                    <a:pt x="279" y="196"/>
                    <a:pt x="267" y="184"/>
                  </a:cubicBezTo>
                  <a:cubicBezTo>
                    <a:pt x="244" y="161"/>
                    <a:pt x="221" y="157"/>
                    <a:pt x="182" y="149"/>
                  </a:cubicBezTo>
                  <a:cubicBezTo>
                    <a:pt x="151" y="141"/>
                    <a:pt x="118" y="135"/>
                    <a:pt x="118" y="96"/>
                  </a:cubicBezTo>
                  <a:cubicBezTo>
                    <a:pt x="118" y="73"/>
                    <a:pt x="137" y="20"/>
                    <a:pt x="213" y="20"/>
                  </a:cubicBezTo>
                  <a:cubicBezTo>
                    <a:pt x="234" y="20"/>
                    <a:pt x="277" y="25"/>
                    <a:pt x="290" y="59"/>
                  </a:cubicBezTo>
                </a:path>
              </a:pathLst>
            </a:custGeom>
            <a:solidFill>
              <a:srgbClr val="000000"/>
            </a:solidFill>
            <a:ln w="15840">
              <a:noFill/>
            </a:ln>
          </p:spPr>
        </p:sp>
        <p:sp>
          <p:nvSpPr>
            <p:cNvPr id="3623" name="Freeform 36"/>
            <p:cNvSpPr/>
            <p:nvPr/>
          </p:nvSpPr>
          <p:spPr>
            <a:xfrm>
              <a:off x="7318800" y="3234240"/>
              <a:ext cx="81720" cy="209160"/>
            </a:xfrm>
            <a:custGeom>
              <a:avLst/>
              <a:gdLst/>
              <a:ahLst/>
              <a:rect l="0" t="0" r="r" b="b"/>
              <a:pathLst>
                <a:path w="227" h="581">
                  <a:moveTo>
                    <a:pt x="219" y="31"/>
                  </a:moveTo>
                  <a:cubicBezTo>
                    <a:pt x="219" y="14"/>
                    <a:pt x="207" y="0"/>
                    <a:pt x="188" y="0"/>
                  </a:cubicBezTo>
                  <a:cubicBezTo>
                    <a:pt x="164" y="0"/>
                    <a:pt x="141" y="22"/>
                    <a:pt x="141" y="45"/>
                  </a:cubicBezTo>
                  <a:cubicBezTo>
                    <a:pt x="141" y="63"/>
                    <a:pt x="153" y="76"/>
                    <a:pt x="174" y="76"/>
                  </a:cubicBezTo>
                  <a:cubicBezTo>
                    <a:pt x="193" y="76"/>
                    <a:pt x="219" y="57"/>
                    <a:pt x="219" y="31"/>
                  </a:cubicBezTo>
                  <a:moveTo>
                    <a:pt x="153" y="357"/>
                  </a:moveTo>
                  <a:cubicBezTo>
                    <a:pt x="164" y="331"/>
                    <a:pt x="164" y="329"/>
                    <a:pt x="172" y="306"/>
                  </a:cubicBezTo>
                  <a:cubicBezTo>
                    <a:pt x="180" y="288"/>
                    <a:pt x="184" y="276"/>
                    <a:pt x="184" y="261"/>
                  </a:cubicBezTo>
                  <a:cubicBezTo>
                    <a:pt x="184" y="222"/>
                    <a:pt x="157" y="190"/>
                    <a:pt x="112" y="190"/>
                  </a:cubicBezTo>
                  <a:cubicBezTo>
                    <a:pt x="33" y="190"/>
                    <a:pt x="0" y="314"/>
                    <a:pt x="0" y="322"/>
                  </a:cubicBezTo>
                  <a:cubicBezTo>
                    <a:pt x="0" y="331"/>
                    <a:pt x="8" y="331"/>
                    <a:pt x="10" y="331"/>
                  </a:cubicBezTo>
                  <a:cubicBezTo>
                    <a:pt x="19" y="331"/>
                    <a:pt x="19" y="329"/>
                    <a:pt x="23" y="316"/>
                  </a:cubicBezTo>
                  <a:cubicBezTo>
                    <a:pt x="46" y="233"/>
                    <a:pt x="81" y="208"/>
                    <a:pt x="110" y="208"/>
                  </a:cubicBezTo>
                  <a:cubicBezTo>
                    <a:pt x="118" y="208"/>
                    <a:pt x="132" y="208"/>
                    <a:pt x="132" y="235"/>
                  </a:cubicBezTo>
                  <a:cubicBezTo>
                    <a:pt x="132" y="255"/>
                    <a:pt x="126" y="273"/>
                    <a:pt x="122" y="280"/>
                  </a:cubicBezTo>
                  <a:cubicBezTo>
                    <a:pt x="116" y="304"/>
                    <a:pt x="77" y="404"/>
                    <a:pt x="64" y="441"/>
                  </a:cubicBezTo>
                  <a:cubicBezTo>
                    <a:pt x="54" y="463"/>
                    <a:pt x="44" y="492"/>
                    <a:pt x="44" y="510"/>
                  </a:cubicBezTo>
                  <a:cubicBezTo>
                    <a:pt x="44" y="551"/>
                    <a:pt x="74" y="580"/>
                    <a:pt x="114" y="580"/>
                  </a:cubicBezTo>
                  <a:cubicBezTo>
                    <a:pt x="195" y="580"/>
                    <a:pt x="226" y="455"/>
                    <a:pt x="226" y="447"/>
                  </a:cubicBezTo>
                  <a:cubicBezTo>
                    <a:pt x="226" y="439"/>
                    <a:pt x="219" y="439"/>
                    <a:pt x="217" y="439"/>
                  </a:cubicBezTo>
                  <a:cubicBezTo>
                    <a:pt x="207" y="439"/>
                    <a:pt x="207" y="441"/>
                    <a:pt x="203" y="455"/>
                  </a:cubicBezTo>
                  <a:cubicBezTo>
                    <a:pt x="188" y="510"/>
                    <a:pt x="159" y="563"/>
                    <a:pt x="116" y="563"/>
                  </a:cubicBezTo>
                  <a:cubicBezTo>
                    <a:pt x="101" y="563"/>
                    <a:pt x="95" y="553"/>
                    <a:pt x="95" y="533"/>
                  </a:cubicBezTo>
                  <a:cubicBezTo>
                    <a:pt x="95" y="512"/>
                    <a:pt x="101" y="500"/>
                    <a:pt x="120" y="447"/>
                  </a:cubicBezTo>
                  <a:lnTo>
                    <a:pt x="153" y="357"/>
                  </a:lnTo>
                </a:path>
              </a:pathLst>
            </a:custGeom>
            <a:solidFill>
              <a:srgbClr val="000000"/>
            </a:solidFill>
            <a:ln w="15840">
              <a:noFill/>
            </a:ln>
          </p:spPr>
        </p:sp>
        <p:sp>
          <p:nvSpPr>
            <p:cNvPr id="3624" name="Freeform 37"/>
            <p:cNvSpPr/>
            <p:nvPr/>
          </p:nvSpPr>
          <p:spPr>
            <a:xfrm>
              <a:off x="7427880" y="3301920"/>
              <a:ext cx="132120" cy="141480"/>
            </a:xfrm>
            <a:custGeom>
              <a:avLst/>
              <a:gdLst/>
              <a:ahLst/>
              <a:rect l="0" t="0" r="r" b="b"/>
              <a:pathLst>
                <a:path w="367" h="393">
                  <a:moveTo>
                    <a:pt x="366" y="147"/>
                  </a:moveTo>
                  <a:cubicBezTo>
                    <a:pt x="366" y="57"/>
                    <a:pt x="306" y="0"/>
                    <a:pt x="228" y="0"/>
                  </a:cubicBezTo>
                  <a:cubicBezTo>
                    <a:pt x="114" y="0"/>
                    <a:pt x="0" y="124"/>
                    <a:pt x="0" y="245"/>
                  </a:cubicBezTo>
                  <a:cubicBezTo>
                    <a:pt x="0" y="331"/>
                    <a:pt x="58" y="392"/>
                    <a:pt x="137" y="392"/>
                  </a:cubicBezTo>
                  <a:cubicBezTo>
                    <a:pt x="250" y="392"/>
                    <a:pt x="366" y="273"/>
                    <a:pt x="366" y="147"/>
                  </a:cubicBezTo>
                  <a:moveTo>
                    <a:pt x="137" y="372"/>
                  </a:moveTo>
                  <a:cubicBezTo>
                    <a:pt x="101" y="372"/>
                    <a:pt x="64" y="347"/>
                    <a:pt x="64" y="278"/>
                  </a:cubicBezTo>
                  <a:cubicBezTo>
                    <a:pt x="64" y="237"/>
                    <a:pt x="85" y="143"/>
                    <a:pt x="112" y="98"/>
                  </a:cubicBezTo>
                  <a:cubicBezTo>
                    <a:pt x="155" y="31"/>
                    <a:pt x="205" y="20"/>
                    <a:pt x="228" y="20"/>
                  </a:cubicBezTo>
                  <a:cubicBezTo>
                    <a:pt x="279" y="20"/>
                    <a:pt x="304" y="61"/>
                    <a:pt x="304" y="112"/>
                  </a:cubicBezTo>
                  <a:cubicBezTo>
                    <a:pt x="304" y="147"/>
                    <a:pt x="286" y="237"/>
                    <a:pt x="253" y="294"/>
                  </a:cubicBezTo>
                  <a:cubicBezTo>
                    <a:pt x="224" y="343"/>
                    <a:pt x="176" y="372"/>
                    <a:pt x="137" y="372"/>
                  </a:cubicBezTo>
                </a:path>
              </a:pathLst>
            </a:custGeom>
            <a:solidFill>
              <a:srgbClr val="000000"/>
            </a:solidFill>
            <a:ln w="15840">
              <a:noFill/>
            </a:ln>
          </p:spPr>
        </p:sp>
        <p:sp>
          <p:nvSpPr>
            <p:cNvPr id="3625" name="Freeform 38"/>
            <p:cNvSpPr/>
            <p:nvPr/>
          </p:nvSpPr>
          <p:spPr>
            <a:xfrm>
              <a:off x="7572240" y="3301920"/>
              <a:ext cx="166680" cy="141480"/>
            </a:xfrm>
            <a:custGeom>
              <a:avLst/>
              <a:gdLst/>
              <a:ahLst/>
              <a:rect l="0" t="0" r="r" b="b"/>
              <a:pathLst>
                <a:path w="463" h="393">
                  <a:moveTo>
                    <a:pt x="50" y="331"/>
                  </a:moveTo>
                  <a:cubicBezTo>
                    <a:pt x="48" y="345"/>
                    <a:pt x="43" y="365"/>
                    <a:pt x="43" y="369"/>
                  </a:cubicBezTo>
                  <a:cubicBezTo>
                    <a:pt x="43" y="384"/>
                    <a:pt x="54" y="392"/>
                    <a:pt x="68" y="392"/>
                  </a:cubicBezTo>
                  <a:cubicBezTo>
                    <a:pt x="77" y="392"/>
                    <a:pt x="93" y="384"/>
                    <a:pt x="99" y="369"/>
                  </a:cubicBezTo>
                  <a:cubicBezTo>
                    <a:pt x="101" y="367"/>
                    <a:pt x="110" y="325"/>
                    <a:pt x="116" y="304"/>
                  </a:cubicBezTo>
                  <a:lnTo>
                    <a:pt x="133" y="225"/>
                  </a:lnTo>
                  <a:cubicBezTo>
                    <a:pt x="139" y="208"/>
                    <a:pt x="145" y="188"/>
                    <a:pt x="149" y="169"/>
                  </a:cubicBezTo>
                  <a:cubicBezTo>
                    <a:pt x="153" y="153"/>
                    <a:pt x="159" y="127"/>
                    <a:pt x="161" y="125"/>
                  </a:cubicBezTo>
                  <a:cubicBezTo>
                    <a:pt x="172" y="98"/>
                    <a:pt x="219" y="20"/>
                    <a:pt x="298" y="20"/>
                  </a:cubicBezTo>
                  <a:cubicBezTo>
                    <a:pt x="337" y="20"/>
                    <a:pt x="344" y="51"/>
                    <a:pt x="344" y="80"/>
                  </a:cubicBezTo>
                  <a:cubicBezTo>
                    <a:pt x="344" y="133"/>
                    <a:pt x="304" y="245"/>
                    <a:pt x="290" y="280"/>
                  </a:cubicBezTo>
                  <a:cubicBezTo>
                    <a:pt x="282" y="302"/>
                    <a:pt x="281" y="312"/>
                    <a:pt x="281" y="322"/>
                  </a:cubicBezTo>
                  <a:cubicBezTo>
                    <a:pt x="281" y="363"/>
                    <a:pt x="311" y="392"/>
                    <a:pt x="350" y="392"/>
                  </a:cubicBezTo>
                  <a:cubicBezTo>
                    <a:pt x="431" y="392"/>
                    <a:pt x="462" y="267"/>
                    <a:pt x="462" y="259"/>
                  </a:cubicBezTo>
                  <a:cubicBezTo>
                    <a:pt x="462" y="251"/>
                    <a:pt x="455" y="251"/>
                    <a:pt x="453" y="251"/>
                  </a:cubicBezTo>
                  <a:cubicBezTo>
                    <a:pt x="443" y="251"/>
                    <a:pt x="443" y="253"/>
                    <a:pt x="439" y="267"/>
                  </a:cubicBezTo>
                  <a:cubicBezTo>
                    <a:pt x="422" y="325"/>
                    <a:pt x="395" y="372"/>
                    <a:pt x="352" y="372"/>
                  </a:cubicBezTo>
                  <a:cubicBezTo>
                    <a:pt x="339" y="372"/>
                    <a:pt x="333" y="365"/>
                    <a:pt x="333" y="345"/>
                  </a:cubicBezTo>
                  <a:cubicBezTo>
                    <a:pt x="333" y="323"/>
                    <a:pt x="340" y="302"/>
                    <a:pt x="348" y="282"/>
                  </a:cubicBezTo>
                  <a:cubicBezTo>
                    <a:pt x="364" y="237"/>
                    <a:pt x="399" y="141"/>
                    <a:pt x="399" y="92"/>
                  </a:cubicBezTo>
                  <a:cubicBezTo>
                    <a:pt x="399" y="35"/>
                    <a:pt x="364" y="0"/>
                    <a:pt x="302" y="0"/>
                  </a:cubicBezTo>
                  <a:cubicBezTo>
                    <a:pt x="224" y="0"/>
                    <a:pt x="182" y="55"/>
                    <a:pt x="168" y="74"/>
                  </a:cubicBezTo>
                  <a:cubicBezTo>
                    <a:pt x="164" y="27"/>
                    <a:pt x="130" y="0"/>
                    <a:pt x="89" y="0"/>
                  </a:cubicBezTo>
                  <a:cubicBezTo>
                    <a:pt x="50" y="0"/>
                    <a:pt x="35" y="33"/>
                    <a:pt x="25" y="49"/>
                  </a:cubicBezTo>
                  <a:cubicBezTo>
                    <a:pt x="12" y="78"/>
                    <a:pt x="0" y="129"/>
                    <a:pt x="0" y="133"/>
                  </a:cubicBezTo>
                  <a:cubicBezTo>
                    <a:pt x="0" y="141"/>
                    <a:pt x="8" y="141"/>
                    <a:pt x="10" y="141"/>
                  </a:cubicBezTo>
                  <a:cubicBezTo>
                    <a:pt x="19" y="141"/>
                    <a:pt x="19" y="141"/>
                    <a:pt x="25" y="122"/>
                  </a:cubicBezTo>
                  <a:cubicBezTo>
                    <a:pt x="39" y="61"/>
                    <a:pt x="56" y="20"/>
                    <a:pt x="87" y="20"/>
                  </a:cubicBezTo>
                  <a:cubicBezTo>
                    <a:pt x="104" y="20"/>
                    <a:pt x="114" y="29"/>
                    <a:pt x="114" y="59"/>
                  </a:cubicBezTo>
                  <a:cubicBezTo>
                    <a:pt x="114" y="76"/>
                    <a:pt x="110" y="86"/>
                    <a:pt x="101" y="131"/>
                  </a:cubicBezTo>
                  <a:lnTo>
                    <a:pt x="50" y="331"/>
                  </a:lnTo>
                </a:path>
              </a:pathLst>
            </a:custGeom>
            <a:solidFill>
              <a:srgbClr val="000000"/>
            </a:solidFill>
            <a:ln w="15840">
              <a:noFill/>
            </a:ln>
          </p:spPr>
        </p:sp>
        <p:sp>
          <p:nvSpPr>
            <p:cNvPr id="3626" name="Freeform 39"/>
            <p:cNvSpPr/>
            <p:nvPr/>
          </p:nvSpPr>
          <p:spPr>
            <a:xfrm>
              <a:off x="7849440" y="3325320"/>
              <a:ext cx="204480" cy="73800"/>
            </a:xfrm>
            <a:custGeom>
              <a:avLst/>
              <a:gdLst/>
              <a:ahLst/>
              <a:rect l="0" t="0" r="r" b="b"/>
              <a:pathLst>
                <a:path w="568" h="205">
                  <a:moveTo>
                    <a:pt x="538" y="35"/>
                  </a:moveTo>
                  <a:cubicBezTo>
                    <a:pt x="551" y="35"/>
                    <a:pt x="567" y="35"/>
                    <a:pt x="567" y="18"/>
                  </a:cubicBezTo>
                  <a:cubicBezTo>
                    <a:pt x="567" y="0"/>
                    <a:pt x="551" y="0"/>
                    <a:pt x="540" y="0"/>
                  </a:cubicBezTo>
                  <a:lnTo>
                    <a:pt x="29" y="0"/>
                  </a:lnTo>
                  <a:cubicBezTo>
                    <a:pt x="15" y="0"/>
                    <a:pt x="0" y="0"/>
                    <a:pt x="0" y="18"/>
                  </a:cubicBezTo>
                  <a:cubicBezTo>
                    <a:pt x="0" y="35"/>
                    <a:pt x="15" y="35"/>
                    <a:pt x="29" y="35"/>
                  </a:cubicBezTo>
                  <a:lnTo>
                    <a:pt x="538" y="35"/>
                  </a:lnTo>
                  <a:moveTo>
                    <a:pt x="540" y="204"/>
                  </a:moveTo>
                  <a:cubicBezTo>
                    <a:pt x="551" y="204"/>
                    <a:pt x="567" y="204"/>
                    <a:pt x="567" y="186"/>
                  </a:cubicBezTo>
                  <a:cubicBezTo>
                    <a:pt x="567" y="169"/>
                    <a:pt x="551" y="169"/>
                    <a:pt x="538" y="169"/>
                  </a:cubicBezTo>
                  <a:lnTo>
                    <a:pt x="29" y="169"/>
                  </a:lnTo>
                  <a:cubicBezTo>
                    <a:pt x="15" y="169"/>
                    <a:pt x="0" y="169"/>
                    <a:pt x="0" y="186"/>
                  </a:cubicBezTo>
                  <a:cubicBezTo>
                    <a:pt x="0" y="204"/>
                    <a:pt x="15" y="204"/>
                    <a:pt x="29" y="204"/>
                  </a:cubicBezTo>
                  <a:lnTo>
                    <a:pt x="540" y="204"/>
                  </a:lnTo>
                </a:path>
              </a:pathLst>
            </a:custGeom>
            <a:solidFill>
              <a:srgbClr val="000000"/>
            </a:solidFill>
            <a:ln w="15840">
              <a:noFill/>
            </a:ln>
          </p:spPr>
        </p:sp>
        <p:sp>
          <p:nvSpPr>
            <p:cNvPr id="3627" name="Freeform 40"/>
            <p:cNvSpPr/>
            <p:nvPr/>
          </p:nvSpPr>
          <p:spPr>
            <a:xfrm>
              <a:off x="8625240" y="3019680"/>
              <a:ext cx="209160" cy="210600"/>
            </a:xfrm>
            <a:custGeom>
              <a:avLst/>
              <a:gdLst/>
              <a:ahLst/>
              <a:rect l="0" t="0" r="r" b="b"/>
              <a:pathLst>
                <a:path w="581" h="585">
                  <a:moveTo>
                    <a:pt x="344" y="61"/>
                  </a:moveTo>
                  <a:cubicBezTo>
                    <a:pt x="350" y="37"/>
                    <a:pt x="352" y="31"/>
                    <a:pt x="364" y="29"/>
                  </a:cubicBezTo>
                  <a:cubicBezTo>
                    <a:pt x="371" y="27"/>
                    <a:pt x="399" y="27"/>
                    <a:pt x="418" y="27"/>
                  </a:cubicBezTo>
                  <a:cubicBezTo>
                    <a:pt x="503" y="27"/>
                    <a:pt x="542" y="29"/>
                    <a:pt x="542" y="98"/>
                  </a:cubicBezTo>
                  <a:cubicBezTo>
                    <a:pt x="542" y="110"/>
                    <a:pt x="538" y="145"/>
                    <a:pt x="534" y="167"/>
                  </a:cubicBezTo>
                  <a:cubicBezTo>
                    <a:pt x="534" y="171"/>
                    <a:pt x="532" y="180"/>
                    <a:pt x="532" y="182"/>
                  </a:cubicBezTo>
                  <a:cubicBezTo>
                    <a:pt x="532" y="188"/>
                    <a:pt x="534" y="194"/>
                    <a:pt x="542" y="194"/>
                  </a:cubicBezTo>
                  <a:cubicBezTo>
                    <a:pt x="551" y="194"/>
                    <a:pt x="553" y="188"/>
                    <a:pt x="555" y="174"/>
                  </a:cubicBezTo>
                  <a:lnTo>
                    <a:pt x="578" y="24"/>
                  </a:lnTo>
                  <a:cubicBezTo>
                    <a:pt x="578" y="22"/>
                    <a:pt x="580" y="12"/>
                    <a:pt x="580" y="10"/>
                  </a:cubicBezTo>
                  <a:cubicBezTo>
                    <a:pt x="580" y="0"/>
                    <a:pt x="571" y="0"/>
                    <a:pt x="557" y="0"/>
                  </a:cubicBezTo>
                  <a:lnTo>
                    <a:pt x="83" y="0"/>
                  </a:lnTo>
                  <a:cubicBezTo>
                    <a:pt x="64" y="0"/>
                    <a:pt x="62" y="0"/>
                    <a:pt x="56" y="18"/>
                  </a:cubicBezTo>
                  <a:lnTo>
                    <a:pt x="6" y="169"/>
                  </a:lnTo>
                  <a:cubicBezTo>
                    <a:pt x="4" y="171"/>
                    <a:pt x="0" y="182"/>
                    <a:pt x="0" y="184"/>
                  </a:cubicBezTo>
                  <a:cubicBezTo>
                    <a:pt x="0" y="190"/>
                    <a:pt x="4" y="194"/>
                    <a:pt x="10" y="194"/>
                  </a:cubicBezTo>
                  <a:cubicBezTo>
                    <a:pt x="19" y="194"/>
                    <a:pt x="19" y="190"/>
                    <a:pt x="25" y="176"/>
                  </a:cubicBezTo>
                  <a:cubicBezTo>
                    <a:pt x="72" y="43"/>
                    <a:pt x="93" y="27"/>
                    <a:pt x="219" y="27"/>
                  </a:cubicBezTo>
                  <a:lnTo>
                    <a:pt x="251" y="27"/>
                  </a:lnTo>
                  <a:cubicBezTo>
                    <a:pt x="277" y="27"/>
                    <a:pt x="277" y="29"/>
                    <a:pt x="277" y="37"/>
                  </a:cubicBezTo>
                  <a:cubicBezTo>
                    <a:pt x="277" y="43"/>
                    <a:pt x="273" y="53"/>
                    <a:pt x="273" y="55"/>
                  </a:cubicBezTo>
                  <a:lnTo>
                    <a:pt x="159" y="518"/>
                  </a:lnTo>
                  <a:cubicBezTo>
                    <a:pt x="151" y="549"/>
                    <a:pt x="149" y="559"/>
                    <a:pt x="58" y="559"/>
                  </a:cubicBezTo>
                  <a:cubicBezTo>
                    <a:pt x="27" y="559"/>
                    <a:pt x="21" y="559"/>
                    <a:pt x="21" y="574"/>
                  </a:cubicBezTo>
                  <a:cubicBezTo>
                    <a:pt x="21" y="584"/>
                    <a:pt x="31" y="584"/>
                    <a:pt x="35" y="584"/>
                  </a:cubicBezTo>
                  <a:cubicBezTo>
                    <a:pt x="58" y="584"/>
                    <a:pt x="83" y="584"/>
                    <a:pt x="106" y="584"/>
                  </a:cubicBezTo>
                  <a:cubicBezTo>
                    <a:pt x="130" y="584"/>
                    <a:pt x="155" y="582"/>
                    <a:pt x="178" y="582"/>
                  </a:cubicBezTo>
                  <a:cubicBezTo>
                    <a:pt x="201" y="582"/>
                    <a:pt x="226" y="584"/>
                    <a:pt x="250" y="584"/>
                  </a:cubicBezTo>
                  <a:cubicBezTo>
                    <a:pt x="273" y="584"/>
                    <a:pt x="300" y="584"/>
                    <a:pt x="323" y="584"/>
                  </a:cubicBezTo>
                  <a:cubicBezTo>
                    <a:pt x="331" y="584"/>
                    <a:pt x="342" y="584"/>
                    <a:pt x="342" y="569"/>
                  </a:cubicBezTo>
                  <a:cubicBezTo>
                    <a:pt x="342" y="559"/>
                    <a:pt x="335" y="559"/>
                    <a:pt x="313" y="559"/>
                  </a:cubicBezTo>
                  <a:cubicBezTo>
                    <a:pt x="292" y="559"/>
                    <a:pt x="281" y="559"/>
                    <a:pt x="259" y="557"/>
                  </a:cubicBezTo>
                  <a:cubicBezTo>
                    <a:pt x="234" y="555"/>
                    <a:pt x="226" y="551"/>
                    <a:pt x="226" y="537"/>
                  </a:cubicBezTo>
                  <a:cubicBezTo>
                    <a:pt x="226" y="537"/>
                    <a:pt x="226" y="533"/>
                    <a:pt x="230" y="520"/>
                  </a:cubicBezTo>
                  <a:lnTo>
                    <a:pt x="344" y="61"/>
                  </a:lnTo>
                </a:path>
              </a:pathLst>
            </a:custGeom>
            <a:solidFill>
              <a:srgbClr val="000000"/>
            </a:solidFill>
            <a:ln w="15840">
              <a:noFill/>
            </a:ln>
          </p:spPr>
        </p:sp>
        <p:sp>
          <p:nvSpPr>
            <p:cNvPr id="3628" name="Freeform 41"/>
            <p:cNvSpPr/>
            <p:nvPr/>
          </p:nvSpPr>
          <p:spPr>
            <a:xfrm>
              <a:off x="8851320" y="3017520"/>
              <a:ext cx="219600" cy="212760"/>
            </a:xfrm>
            <a:custGeom>
              <a:avLst/>
              <a:gdLst/>
              <a:ahLst/>
              <a:rect l="0" t="0" r="r" b="b"/>
              <a:pathLst>
                <a:path w="610" h="591">
                  <a:moveTo>
                    <a:pt x="224" y="318"/>
                  </a:moveTo>
                  <a:lnTo>
                    <a:pt x="369" y="318"/>
                  </a:lnTo>
                  <a:cubicBezTo>
                    <a:pt x="489" y="318"/>
                    <a:pt x="609" y="227"/>
                    <a:pt x="609" y="131"/>
                  </a:cubicBezTo>
                  <a:cubicBezTo>
                    <a:pt x="609" y="65"/>
                    <a:pt x="553" y="0"/>
                    <a:pt x="441" y="0"/>
                  </a:cubicBezTo>
                  <a:lnTo>
                    <a:pt x="164" y="0"/>
                  </a:lnTo>
                  <a:cubicBezTo>
                    <a:pt x="149" y="0"/>
                    <a:pt x="139" y="0"/>
                    <a:pt x="139" y="16"/>
                  </a:cubicBezTo>
                  <a:cubicBezTo>
                    <a:pt x="139" y="27"/>
                    <a:pt x="147" y="27"/>
                    <a:pt x="164" y="27"/>
                  </a:cubicBezTo>
                  <a:cubicBezTo>
                    <a:pt x="174" y="27"/>
                    <a:pt x="190" y="27"/>
                    <a:pt x="201" y="29"/>
                  </a:cubicBezTo>
                  <a:cubicBezTo>
                    <a:pt x="215" y="29"/>
                    <a:pt x="219" y="33"/>
                    <a:pt x="219" y="43"/>
                  </a:cubicBezTo>
                  <a:cubicBezTo>
                    <a:pt x="219" y="45"/>
                    <a:pt x="219" y="49"/>
                    <a:pt x="215" y="59"/>
                  </a:cubicBezTo>
                  <a:lnTo>
                    <a:pt x="101" y="523"/>
                  </a:lnTo>
                  <a:cubicBezTo>
                    <a:pt x="93" y="557"/>
                    <a:pt x="91" y="563"/>
                    <a:pt x="23" y="563"/>
                  </a:cubicBezTo>
                  <a:cubicBezTo>
                    <a:pt x="10" y="563"/>
                    <a:pt x="0" y="563"/>
                    <a:pt x="0" y="580"/>
                  </a:cubicBezTo>
                  <a:cubicBezTo>
                    <a:pt x="0" y="590"/>
                    <a:pt x="10" y="590"/>
                    <a:pt x="14" y="590"/>
                  </a:cubicBezTo>
                  <a:cubicBezTo>
                    <a:pt x="37" y="590"/>
                    <a:pt x="97" y="588"/>
                    <a:pt x="122" y="588"/>
                  </a:cubicBezTo>
                  <a:cubicBezTo>
                    <a:pt x="139" y="588"/>
                    <a:pt x="159" y="588"/>
                    <a:pt x="176" y="588"/>
                  </a:cubicBezTo>
                  <a:cubicBezTo>
                    <a:pt x="193" y="588"/>
                    <a:pt x="213" y="590"/>
                    <a:pt x="230" y="590"/>
                  </a:cubicBezTo>
                  <a:cubicBezTo>
                    <a:pt x="236" y="590"/>
                    <a:pt x="248" y="590"/>
                    <a:pt x="248" y="572"/>
                  </a:cubicBezTo>
                  <a:cubicBezTo>
                    <a:pt x="248" y="563"/>
                    <a:pt x="240" y="563"/>
                    <a:pt x="224" y="563"/>
                  </a:cubicBezTo>
                  <a:cubicBezTo>
                    <a:pt x="193" y="563"/>
                    <a:pt x="168" y="563"/>
                    <a:pt x="168" y="547"/>
                  </a:cubicBezTo>
                  <a:cubicBezTo>
                    <a:pt x="168" y="543"/>
                    <a:pt x="170" y="539"/>
                    <a:pt x="172" y="533"/>
                  </a:cubicBezTo>
                  <a:lnTo>
                    <a:pt x="224" y="318"/>
                  </a:lnTo>
                  <a:moveTo>
                    <a:pt x="286" y="59"/>
                  </a:moveTo>
                  <a:cubicBezTo>
                    <a:pt x="294" y="29"/>
                    <a:pt x="294" y="27"/>
                    <a:pt x="331" y="27"/>
                  </a:cubicBezTo>
                  <a:lnTo>
                    <a:pt x="414" y="27"/>
                  </a:lnTo>
                  <a:cubicBezTo>
                    <a:pt x="484" y="27"/>
                    <a:pt x="530" y="51"/>
                    <a:pt x="530" y="110"/>
                  </a:cubicBezTo>
                  <a:cubicBezTo>
                    <a:pt x="530" y="143"/>
                    <a:pt x="513" y="218"/>
                    <a:pt x="480" y="249"/>
                  </a:cubicBezTo>
                  <a:cubicBezTo>
                    <a:pt x="437" y="288"/>
                    <a:pt x="385" y="294"/>
                    <a:pt x="348" y="294"/>
                  </a:cubicBezTo>
                  <a:lnTo>
                    <a:pt x="228" y="294"/>
                  </a:lnTo>
                  <a:lnTo>
                    <a:pt x="286" y="59"/>
                  </a:lnTo>
                </a:path>
              </a:pathLst>
            </a:custGeom>
            <a:solidFill>
              <a:srgbClr val="000000"/>
            </a:solidFill>
            <a:ln w="15840">
              <a:noFill/>
            </a:ln>
          </p:spPr>
        </p:sp>
        <p:sp>
          <p:nvSpPr>
            <p:cNvPr id="3629" name="Freeform 42"/>
            <p:cNvSpPr/>
            <p:nvPr/>
          </p:nvSpPr>
          <p:spPr>
            <a:xfrm>
              <a:off x="8191800" y="3355560"/>
              <a:ext cx="1313280" cy="13680"/>
            </a:xfrm>
            <a:custGeom>
              <a:avLst/>
              <a:gdLst/>
              <a:ahLst/>
              <a:rect l="0" t="0" r="r" b="b"/>
              <a:pathLst>
                <a:path w="3648" h="38">
                  <a:moveTo>
                    <a:pt x="1824" y="37"/>
                  </a:moveTo>
                  <a:lnTo>
                    <a:pt x="0" y="37"/>
                  </a:lnTo>
                  <a:lnTo>
                    <a:pt x="0" y="0"/>
                  </a:lnTo>
                  <a:lnTo>
                    <a:pt x="3647" y="0"/>
                  </a:lnTo>
                  <a:lnTo>
                    <a:pt x="3647" y="37"/>
                  </a:lnTo>
                  <a:lnTo>
                    <a:pt x="1824" y="37"/>
                  </a:lnTo>
                </a:path>
              </a:pathLst>
            </a:custGeom>
            <a:solidFill>
              <a:srgbClr val="000000"/>
            </a:solidFill>
            <a:ln w="15840">
              <a:noFill/>
            </a:ln>
          </p:spPr>
        </p:sp>
        <p:sp>
          <p:nvSpPr>
            <p:cNvPr id="3630" name="Freeform 43"/>
            <p:cNvSpPr/>
            <p:nvPr/>
          </p:nvSpPr>
          <p:spPr>
            <a:xfrm>
              <a:off x="8199000" y="3441600"/>
              <a:ext cx="209160" cy="210600"/>
            </a:xfrm>
            <a:custGeom>
              <a:avLst/>
              <a:gdLst/>
              <a:ahLst/>
              <a:rect l="0" t="0" r="r" b="b"/>
              <a:pathLst>
                <a:path w="581" h="585">
                  <a:moveTo>
                    <a:pt x="344" y="61"/>
                  </a:moveTo>
                  <a:cubicBezTo>
                    <a:pt x="350" y="37"/>
                    <a:pt x="352" y="31"/>
                    <a:pt x="364" y="29"/>
                  </a:cubicBezTo>
                  <a:cubicBezTo>
                    <a:pt x="371" y="27"/>
                    <a:pt x="399" y="27"/>
                    <a:pt x="418" y="27"/>
                  </a:cubicBezTo>
                  <a:cubicBezTo>
                    <a:pt x="503" y="27"/>
                    <a:pt x="542" y="29"/>
                    <a:pt x="542" y="98"/>
                  </a:cubicBezTo>
                  <a:cubicBezTo>
                    <a:pt x="542" y="110"/>
                    <a:pt x="538" y="145"/>
                    <a:pt x="534" y="167"/>
                  </a:cubicBezTo>
                  <a:cubicBezTo>
                    <a:pt x="534" y="171"/>
                    <a:pt x="532" y="180"/>
                    <a:pt x="532" y="182"/>
                  </a:cubicBezTo>
                  <a:cubicBezTo>
                    <a:pt x="532" y="188"/>
                    <a:pt x="534" y="194"/>
                    <a:pt x="542" y="194"/>
                  </a:cubicBezTo>
                  <a:cubicBezTo>
                    <a:pt x="551" y="194"/>
                    <a:pt x="553" y="188"/>
                    <a:pt x="555" y="174"/>
                  </a:cubicBezTo>
                  <a:lnTo>
                    <a:pt x="578" y="24"/>
                  </a:lnTo>
                  <a:cubicBezTo>
                    <a:pt x="578" y="22"/>
                    <a:pt x="580" y="12"/>
                    <a:pt x="580" y="10"/>
                  </a:cubicBezTo>
                  <a:cubicBezTo>
                    <a:pt x="580" y="0"/>
                    <a:pt x="571" y="0"/>
                    <a:pt x="557" y="0"/>
                  </a:cubicBezTo>
                  <a:lnTo>
                    <a:pt x="83" y="0"/>
                  </a:lnTo>
                  <a:cubicBezTo>
                    <a:pt x="64" y="0"/>
                    <a:pt x="62" y="0"/>
                    <a:pt x="56" y="18"/>
                  </a:cubicBezTo>
                  <a:lnTo>
                    <a:pt x="6" y="169"/>
                  </a:lnTo>
                  <a:cubicBezTo>
                    <a:pt x="4" y="171"/>
                    <a:pt x="0" y="182"/>
                    <a:pt x="0" y="184"/>
                  </a:cubicBezTo>
                  <a:cubicBezTo>
                    <a:pt x="0" y="190"/>
                    <a:pt x="4" y="194"/>
                    <a:pt x="10" y="194"/>
                  </a:cubicBezTo>
                  <a:cubicBezTo>
                    <a:pt x="19" y="194"/>
                    <a:pt x="19" y="190"/>
                    <a:pt x="25" y="176"/>
                  </a:cubicBezTo>
                  <a:cubicBezTo>
                    <a:pt x="72" y="43"/>
                    <a:pt x="93" y="27"/>
                    <a:pt x="219" y="27"/>
                  </a:cubicBezTo>
                  <a:lnTo>
                    <a:pt x="251" y="27"/>
                  </a:lnTo>
                  <a:cubicBezTo>
                    <a:pt x="277" y="27"/>
                    <a:pt x="277" y="29"/>
                    <a:pt x="277" y="37"/>
                  </a:cubicBezTo>
                  <a:cubicBezTo>
                    <a:pt x="277" y="43"/>
                    <a:pt x="273" y="53"/>
                    <a:pt x="273" y="55"/>
                  </a:cubicBezTo>
                  <a:lnTo>
                    <a:pt x="159" y="518"/>
                  </a:lnTo>
                  <a:cubicBezTo>
                    <a:pt x="151" y="549"/>
                    <a:pt x="149" y="559"/>
                    <a:pt x="58" y="559"/>
                  </a:cubicBezTo>
                  <a:cubicBezTo>
                    <a:pt x="27" y="559"/>
                    <a:pt x="21" y="559"/>
                    <a:pt x="21" y="574"/>
                  </a:cubicBezTo>
                  <a:cubicBezTo>
                    <a:pt x="21" y="584"/>
                    <a:pt x="31" y="584"/>
                    <a:pt x="35" y="584"/>
                  </a:cubicBezTo>
                  <a:cubicBezTo>
                    <a:pt x="58" y="584"/>
                    <a:pt x="83" y="584"/>
                    <a:pt x="106" y="584"/>
                  </a:cubicBezTo>
                  <a:cubicBezTo>
                    <a:pt x="130" y="584"/>
                    <a:pt x="155" y="582"/>
                    <a:pt x="178" y="582"/>
                  </a:cubicBezTo>
                  <a:cubicBezTo>
                    <a:pt x="201" y="582"/>
                    <a:pt x="226" y="584"/>
                    <a:pt x="250" y="584"/>
                  </a:cubicBezTo>
                  <a:cubicBezTo>
                    <a:pt x="273" y="584"/>
                    <a:pt x="300" y="584"/>
                    <a:pt x="323" y="584"/>
                  </a:cubicBezTo>
                  <a:cubicBezTo>
                    <a:pt x="331" y="584"/>
                    <a:pt x="342" y="584"/>
                    <a:pt x="342" y="569"/>
                  </a:cubicBezTo>
                  <a:cubicBezTo>
                    <a:pt x="342" y="559"/>
                    <a:pt x="335" y="559"/>
                    <a:pt x="313" y="559"/>
                  </a:cubicBezTo>
                  <a:cubicBezTo>
                    <a:pt x="292" y="559"/>
                    <a:pt x="281" y="559"/>
                    <a:pt x="259" y="557"/>
                  </a:cubicBezTo>
                  <a:cubicBezTo>
                    <a:pt x="234" y="555"/>
                    <a:pt x="226" y="551"/>
                    <a:pt x="226" y="537"/>
                  </a:cubicBezTo>
                  <a:cubicBezTo>
                    <a:pt x="226" y="537"/>
                    <a:pt x="226" y="533"/>
                    <a:pt x="230" y="520"/>
                  </a:cubicBezTo>
                  <a:lnTo>
                    <a:pt x="344" y="61"/>
                  </a:lnTo>
                </a:path>
              </a:pathLst>
            </a:custGeom>
            <a:solidFill>
              <a:srgbClr val="000000"/>
            </a:solidFill>
            <a:ln w="15840">
              <a:noFill/>
            </a:ln>
          </p:spPr>
        </p:sp>
        <p:sp>
          <p:nvSpPr>
            <p:cNvPr id="3631" name="Freeform 44"/>
            <p:cNvSpPr/>
            <p:nvPr/>
          </p:nvSpPr>
          <p:spPr>
            <a:xfrm>
              <a:off x="8425440" y="3440160"/>
              <a:ext cx="219600" cy="212760"/>
            </a:xfrm>
            <a:custGeom>
              <a:avLst/>
              <a:gdLst/>
              <a:ahLst/>
              <a:rect l="0" t="0" r="r" b="b"/>
              <a:pathLst>
                <a:path w="610" h="591">
                  <a:moveTo>
                    <a:pt x="224" y="318"/>
                  </a:moveTo>
                  <a:lnTo>
                    <a:pt x="369" y="318"/>
                  </a:lnTo>
                  <a:cubicBezTo>
                    <a:pt x="489" y="318"/>
                    <a:pt x="609" y="227"/>
                    <a:pt x="609" y="131"/>
                  </a:cubicBezTo>
                  <a:cubicBezTo>
                    <a:pt x="609" y="65"/>
                    <a:pt x="553" y="0"/>
                    <a:pt x="441" y="0"/>
                  </a:cubicBezTo>
                  <a:lnTo>
                    <a:pt x="164" y="0"/>
                  </a:lnTo>
                  <a:cubicBezTo>
                    <a:pt x="149" y="0"/>
                    <a:pt x="139" y="0"/>
                    <a:pt x="139" y="16"/>
                  </a:cubicBezTo>
                  <a:cubicBezTo>
                    <a:pt x="139" y="27"/>
                    <a:pt x="147" y="27"/>
                    <a:pt x="164" y="27"/>
                  </a:cubicBezTo>
                  <a:cubicBezTo>
                    <a:pt x="174" y="27"/>
                    <a:pt x="190" y="27"/>
                    <a:pt x="201" y="29"/>
                  </a:cubicBezTo>
                  <a:cubicBezTo>
                    <a:pt x="215" y="29"/>
                    <a:pt x="219" y="33"/>
                    <a:pt x="219" y="43"/>
                  </a:cubicBezTo>
                  <a:cubicBezTo>
                    <a:pt x="219" y="45"/>
                    <a:pt x="219" y="49"/>
                    <a:pt x="215" y="59"/>
                  </a:cubicBezTo>
                  <a:lnTo>
                    <a:pt x="101" y="523"/>
                  </a:lnTo>
                  <a:cubicBezTo>
                    <a:pt x="93" y="557"/>
                    <a:pt x="91" y="563"/>
                    <a:pt x="23" y="563"/>
                  </a:cubicBezTo>
                  <a:cubicBezTo>
                    <a:pt x="10" y="563"/>
                    <a:pt x="0" y="563"/>
                    <a:pt x="0" y="580"/>
                  </a:cubicBezTo>
                  <a:cubicBezTo>
                    <a:pt x="0" y="590"/>
                    <a:pt x="10" y="590"/>
                    <a:pt x="14" y="590"/>
                  </a:cubicBezTo>
                  <a:cubicBezTo>
                    <a:pt x="37" y="590"/>
                    <a:pt x="97" y="588"/>
                    <a:pt x="122" y="588"/>
                  </a:cubicBezTo>
                  <a:cubicBezTo>
                    <a:pt x="139" y="588"/>
                    <a:pt x="159" y="588"/>
                    <a:pt x="176" y="588"/>
                  </a:cubicBezTo>
                  <a:cubicBezTo>
                    <a:pt x="193" y="588"/>
                    <a:pt x="213" y="590"/>
                    <a:pt x="230" y="590"/>
                  </a:cubicBezTo>
                  <a:cubicBezTo>
                    <a:pt x="236" y="590"/>
                    <a:pt x="248" y="590"/>
                    <a:pt x="248" y="572"/>
                  </a:cubicBezTo>
                  <a:cubicBezTo>
                    <a:pt x="248" y="563"/>
                    <a:pt x="240" y="563"/>
                    <a:pt x="224" y="563"/>
                  </a:cubicBezTo>
                  <a:cubicBezTo>
                    <a:pt x="193" y="563"/>
                    <a:pt x="168" y="563"/>
                    <a:pt x="168" y="547"/>
                  </a:cubicBezTo>
                  <a:cubicBezTo>
                    <a:pt x="168" y="543"/>
                    <a:pt x="170" y="539"/>
                    <a:pt x="172" y="533"/>
                  </a:cubicBezTo>
                  <a:lnTo>
                    <a:pt x="224" y="318"/>
                  </a:lnTo>
                  <a:moveTo>
                    <a:pt x="286" y="59"/>
                  </a:moveTo>
                  <a:cubicBezTo>
                    <a:pt x="294" y="29"/>
                    <a:pt x="294" y="27"/>
                    <a:pt x="331" y="27"/>
                  </a:cubicBezTo>
                  <a:lnTo>
                    <a:pt x="414" y="27"/>
                  </a:lnTo>
                  <a:cubicBezTo>
                    <a:pt x="484" y="27"/>
                    <a:pt x="530" y="51"/>
                    <a:pt x="530" y="110"/>
                  </a:cubicBezTo>
                  <a:cubicBezTo>
                    <a:pt x="530" y="143"/>
                    <a:pt x="513" y="218"/>
                    <a:pt x="480" y="249"/>
                  </a:cubicBezTo>
                  <a:cubicBezTo>
                    <a:pt x="437" y="288"/>
                    <a:pt x="385" y="294"/>
                    <a:pt x="348" y="294"/>
                  </a:cubicBezTo>
                  <a:lnTo>
                    <a:pt x="228" y="294"/>
                  </a:lnTo>
                  <a:lnTo>
                    <a:pt x="286" y="59"/>
                  </a:lnTo>
                </a:path>
              </a:pathLst>
            </a:custGeom>
            <a:solidFill>
              <a:srgbClr val="000000"/>
            </a:solidFill>
            <a:ln w="15840">
              <a:noFill/>
            </a:ln>
          </p:spPr>
        </p:sp>
        <p:sp>
          <p:nvSpPr>
            <p:cNvPr id="3632" name="Freeform 45"/>
            <p:cNvSpPr/>
            <p:nvPr/>
          </p:nvSpPr>
          <p:spPr>
            <a:xfrm>
              <a:off x="8737200" y="3471480"/>
              <a:ext cx="204480" cy="207720"/>
            </a:xfrm>
            <a:custGeom>
              <a:avLst/>
              <a:gdLst/>
              <a:ahLst/>
              <a:rect l="0" t="0" r="r" b="b"/>
              <a:pathLst>
                <a:path w="568" h="577">
                  <a:moveTo>
                    <a:pt x="302" y="306"/>
                  </a:moveTo>
                  <a:lnTo>
                    <a:pt x="540" y="306"/>
                  </a:lnTo>
                  <a:cubicBezTo>
                    <a:pt x="551" y="306"/>
                    <a:pt x="567" y="306"/>
                    <a:pt x="567" y="288"/>
                  </a:cubicBezTo>
                  <a:cubicBezTo>
                    <a:pt x="567" y="271"/>
                    <a:pt x="551" y="271"/>
                    <a:pt x="540" y="271"/>
                  </a:cubicBezTo>
                  <a:lnTo>
                    <a:pt x="302" y="271"/>
                  </a:lnTo>
                  <a:lnTo>
                    <a:pt x="302" y="29"/>
                  </a:lnTo>
                  <a:cubicBezTo>
                    <a:pt x="302" y="16"/>
                    <a:pt x="302" y="0"/>
                    <a:pt x="284" y="0"/>
                  </a:cubicBezTo>
                  <a:cubicBezTo>
                    <a:pt x="267" y="0"/>
                    <a:pt x="267" y="16"/>
                    <a:pt x="267" y="29"/>
                  </a:cubicBezTo>
                  <a:lnTo>
                    <a:pt x="267" y="271"/>
                  </a:lnTo>
                  <a:lnTo>
                    <a:pt x="29" y="271"/>
                  </a:lnTo>
                  <a:cubicBezTo>
                    <a:pt x="15" y="271"/>
                    <a:pt x="0" y="271"/>
                    <a:pt x="0" y="288"/>
                  </a:cubicBezTo>
                  <a:cubicBezTo>
                    <a:pt x="0" y="306"/>
                    <a:pt x="15" y="306"/>
                    <a:pt x="29" y="306"/>
                  </a:cubicBezTo>
                  <a:lnTo>
                    <a:pt x="267" y="306"/>
                  </a:lnTo>
                  <a:lnTo>
                    <a:pt x="267" y="547"/>
                  </a:lnTo>
                  <a:cubicBezTo>
                    <a:pt x="267" y="559"/>
                    <a:pt x="267" y="576"/>
                    <a:pt x="284" y="576"/>
                  </a:cubicBezTo>
                  <a:cubicBezTo>
                    <a:pt x="302" y="576"/>
                    <a:pt x="302" y="559"/>
                    <a:pt x="302" y="547"/>
                  </a:cubicBezTo>
                  <a:lnTo>
                    <a:pt x="302" y="306"/>
                  </a:lnTo>
                </a:path>
              </a:pathLst>
            </a:custGeom>
            <a:solidFill>
              <a:srgbClr val="000000"/>
            </a:solidFill>
            <a:ln w="15840">
              <a:noFill/>
            </a:ln>
          </p:spPr>
        </p:sp>
        <p:sp>
          <p:nvSpPr>
            <p:cNvPr id="3633" name="Freeform 46"/>
            <p:cNvSpPr/>
            <p:nvPr/>
          </p:nvSpPr>
          <p:spPr>
            <a:xfrm>
              <a:off x="9037440" y="3440880"/>
              <a:ext cx="218880" cy="212040"/>
            </a:xfrm>
            <a:custGeom>
              <a:avLst/>
              <a:gdLst/>
              <a:ahLst/>
              <a:rect l="0" t="0" r="r" b="b"/>
              <a:pathLst>
                <a:path w="608" h="589">
                  <a:moveTo>
                    <a:pt x="226" y="306"/>
                  </a:moveTo>
                  <a:lnTo>
                    <a:pt x="310" y="306"/>
                  </a:lnTo>
                  <a:cubicBezTo>
                    <a:pt x="373" y="306"/>
                    <a:pt x="379" y="322"/>
                    <a:pt x="379" y="345"/>
                  </a:cubicBezTo>
                  <a:cubicBezTo>
                    <a:pt x="379" y="351"/>
                    <a:pt x="379" y="363"/>
                    <a:pt x="373" y="388"/>
                  </a:cubicBezTo>
                  <a:cubicBezTo>
                    <a:pt x="371" y="392"/>
                    <a:pt x="371" y="396"/>
                    <a:pt x="371" y="398"/>
                  </a:cubicBezTo>
                  <a:cubicBezTo>
                    <a:pt x="371" y="404"/>
                    <a:pt x="375" y="408"/>
                    <a:pt x="381" y="408"/>
                  </a:cubicBezTo>
                  <a:cubicBezTo>
                    <a:pt x="389" y="408"/>
                    <a:pt x="389" y="406"/>
                    <a:pt x="395" y="390"/>
                  </a:cubicBezTo>
                  <a:lnTo>
                    <a:pt x="441" y="202"/>
                  </a:lnTo>
                  <a:cubicBezTo>
                    <a:pt x="443" y="192"/>
                    <a:pt x="443" y="190"/>
                    <a:pt x="443" y="188"/>
                  </a:cubicBezTo>
                  <a:cubicBezTo>
                    <a:pt x="443" y="186"/>
                    <a:pt x="441" y="178"/>
                    <a:pt x="433" y="178"/>
                  </a:cubicBezTo>
                  <a:cubicBezTo>
                    <a:pt x="424" y="178"/>
                    <a:pt x="424" y="182"/>
                    <a:pt x="420" y="196"/>
                  </a:cubicBezTo>
                  <a:cubicBezTo>
                    <a:pt x="402" y="265"/>
                    <a:pt x="383" y="280"/>
                    <a:pt x="310" y="280"/>
                  </a:cubicBezTo>
                  <a:lnTo>
                    <a:pt x="232" y="280"/>
                  </a:lnTo>
                  <a:lnTo>
                    <a:pt x="288" y="61"/>
                  </a:lnTo>
                  <a:cubicBezTo>
                    <a:pt x="294" y="29"/>
                    <a:pt x="296" y="27"/>
                    <a:pt x="333" y="27"/>
                  </a:cubicBezTo>
                  <a:lnTo>
                    <a:pt x="445" y="27"/>
                  </a:lnTo>
                  <a:cubicBezTo>
                    <a:pt x="551" y="27"/>
                    <a:pt x="571" y="55"/>
                    <a:pt x="571" y="122"/>
                  </a:cubicBezTo>
                  <a:cubicBezTo>
                    <a:pt x="571" y="141"/>
                    <a:pt x="571" y="145"/>
                    <a:pt x="569" y="169"/>
                  </a:cubicBezTo>
                  <a:cubicBezTo>
                    <a:pt x="567" y="180"/>
                    <a:pt x="567" y="182"/>
                    <a:pt x="567" y="184"/>
                  </a:cubicBezTo>
                  <a:cubicBezTo>
                    <a:pt x="567" y="188"/>
                    <a:pt x="569" y="194"/>
                    <a:pt x="576" y="194"/>
                  </a:cubicBezTo>
                  <a:cubicBezTo>
                    <a:pt x="586" y="194"/>
                    <a:pt x="586" y="190"/>
                    <a:pt x="588" y="173"/>
                  </a:cubicBezTo>
                  <a:lnTo>
                    <a:pt x="605" y="24"/>
                  </a:lnTo>
                  <a:cubicBezTo>
                    <a:pt x="607" y="0"/>
                    <a:pt x="604" y="0"/>
                    <a:pt x="582" y="0"/>
                  </a:cubicBezTo>
                  <a:lnTo>
                    <a:pt x="164" y="0"/>
                  </a:lnTo>
                  <a:cubicBezTo>
                    <a:pt x="147" y="0"/>
                    <a:pt x="139" y="0"/>
                    <a:pt x="139" y="18"/>
                  </a:cubicBezTo>
                  <a:cubicBezTo>
                    <a:pt x="139" y="27"/>
                    <a:pt x="147" y="27"/>
                    <a:pt x="162" y="27"/>
                  </a:cubicBezTo>
                  <a:cubicBezTo>
                    <a:pt x="193" y="27"/>
                    <a:pt x="219" y="27"/>
                    <a:pt x="219" y="43"/>
                  </a:cubicBezTo>
                  <a:cubicBezTo>
                    <a:pt x="219" y="45"/>
                    <a:pt x="219" y="47"/>
                    <a:pt x="215" y="63"/>
                  </a:cubicBezTo>
                  <a:lnTo>
                    <a:pt x="101" y="520"/>
                  </a:lnTo>
                  <a:cubicBezTo>
                    <a:pt x="93" y="555"/>
                    <a:pt x="91" y="561"/>
                    <a:pt x="23" y="561"/>
                  </a:cubicBezTo>
                  <a:cubicBezTo>
                    <a:pt x="10" y="561"/>
                    <a:pt x="0" y="561"/>
                    <a:pt x="0" y="576"/>
                  </a:cubicBezTo>
                  <a:cubicBezTo>
                    <a:pt x="0" y="588"/>
                    <a:pt x="10" y="588"/>
                    <a:pt x="14" y="588"/>
                  </a:cubicBezTo>
                  <a:cubicBezTo>
                    <a:pt x="37" y="588"/>
                    <a:pt x="101" y="584"/>
                    <a:pt x="126" y="584"/>
                  </a:cubicBezTo>
                  <a:cubicBezTo>
                    <a:pt x="153" y="584"/>
                    <a:pt x="224" y="588"/>
                    <a:pt x="251" y="588"/>
                  </a:cubicBezTo>
                  <a:cubicBezTo>
                    <a:pt x="259" y="588"/>
                    <a:pt x="271" y="588"/>
                    <a:pt x="271" y="571"/>
                  </a:cubicBezTo>
                  <a:cubicBezTo>
                    <a:pt x="271" y="565"/>
                    <a:pt x="265" y="563"/>
                    <a:pt x="265" y="563"/>
                  </a:cubicBezTo>
                  <a:cubicBezTo>
                    <a:pt x="263" y="561"/>
                    <a:pt x="261" y="561"/>
                    <a:pt x="242" y="561"/>
                  </a:cubicBezTo>
                  <a:cubicBezTo>
                    <a:pt x="222" y="561"/>
                    <a:pt x="219" y="561"/>
                    <a:pt x="197" y="559"/>
                  </a:cubicBezTo>
                  <a:cubicBezTo>
                    <a:pt x="172" y="557"/>
                    <a:pt x="170" y="553"/>
                    <a:pt x="170" y="541"/>
                  </a:cubicBezTo>
                  <a:cubicBezTo>
                    <a:pt x="170" y="539"/>
                    <a:pt x="170" y="535"/>
                    <a:pt x="172" y="521"/>
                  </a:cubicBezTo>
                  <a:lnTo>
                    <a:pt x="226" y="306"/>
                  </a:lnTo>
                </a:path>
              </a:pathLst>
            </a:custGeom>
            <a:solidFill>
              <a:srgbClr val="000000"/>
            </a:solidFill>
            <a:ln w="15840">
              <a:noFill/>
            </a:ln>
          </p:spPr>
        </p:sp>
        <p:sp>
          <p:nvSpPr>
            <p:cNvPr id="3634" name="Freeform 47"/>
            <p:cNvSpPr/>
            <p:nvPr/>
          </p:nvSpPr>
          <p:spPr>
            <a:xfrm>
              <a:off x="9277560" y="3440160"/>
              <a:ext cx="219600" cy="212760"/>
            </a:xfrm>
            <a:custGeom>
              <a:avLst/>
              <a:gdLst/>
              <a:ahLst/>
              <a:rect l="0" t="0" r="r" b="b"/>
              <a:pathLst>
                <a:path w="610" h="591">
                  <a:moveTo>
                    <a:pt x="224" y="318"/>
                  </a:moveTo>
                  <a:lnTo>
                    <a:pt x="369" y="318"/>
                  </a:lnTo>
                  <a:cubicBezTo>
                    <a:pt x="489" y="318"/>
                    <a:pt x="609" y="227"/>
                    <a:pt x="609" y="131"/>
                  </a:cubicBezTo>
                  <a:cubicBezTo>
                    <a:pt x="609" y="65"/>
                    <a:pt x="553" y="0"/>
                    <a:pt x="441" y="0"/>
                  </a:cubicBezTo>
                  <a:lnTo>
                    <a:pt x="164" y="0"/>
                  </a:lnTo>
                  <a:cubicBezTo>
                    <a:pt x="149" y="0"/>
                    <a:pt x="139" y="0"/>
                    <a:pt x="139" y="16"/>
                  </a:cubicBezTo>
                  <a:cubicBezTo>
                    <a:pt x="139" y="27"/>
                    <a:pt x="147" y="27"/>
                    <a:pt x="164" y="27"/>
                  </a:cubicBezTo>
                  <a:cubicBezTo>
                    <a:pt x="174" y="27"/>
                    <a:pt x="190" y="27"/>
                    <a:pt x="201" y="29"/>
                  </a:cubicBezTo>
                  <a:cubicBezTo>
                    <a:pt x="215" y="29"/>
                    <a:pt x="219" y="33"/>
                    <a:pt x="219" y="43"/>
                  </a:cubicBezTo>
                  <a:cubicBezTo>
                    <a:pt x="219" y="45"/>
                    <a:pt x="219" y="49"/>
                    <a:pt x="217" y="59"/>
                  </a:cubicBezTo>
                  <a:lnTo>
                    <a:pt x="101" y="523"/>
                  </a:lnTo>
                  <a:cubicBezTo>
                    <a:pt x="93" y="557"/>
                    <a:pt x="91" y="563"/>
                    <a:pt x="23" y="563"/>
                  </a:cubicBezTo>
                  <a:cubicBezTo>
                    <a:pt x="10" y="563"/>
                    <a:pt x="0" y="563"/>
                    <a:pt x="0" y="580"/>
                  </a:cubicBezTo>
                  <a:cubicBezTo>
                    <a:pt x="0" y="590"/>
                    <a:pt x="10" y="590"/>
                    <a:pt x="14" y="590"/>
                  </a:cubicBezTo>
                  <a:cubicBezTo>
                    <a:pt x="37" y="590"/>
                    <a:pt x="97" y="588"/>
                    <a:pt x="122" y="588"/>
                  </a:cubicBezTo>
                  <a:cubicBezTo>
                    <a:pt x="139" y="588"/>
                    <a:pt x="159" y="588"/>
                    <a:pt x="176" y="588"/>
                  </a:cubicBezTo>
                  <a:cubicBezTo>
                    <a:pt x="195" y="588"/>
                    <a:pt x="213" y="590"/>
                    <a:pt x="230" y="590"/>
                  </a:cubicBezTo>
                  <a:cubicBezTo>
                    <a:pt x="238" y="590"/>
                    <a:pt x="248" y="590"/>
                    <a:pt x="248" y="572"/>
                  </a:cubicBezTo>
                  <a:cubicBezTo>
                    <a:pt x="248" y="563"/>
                    <a:pt x="240" y="563"/>
                    <a:pt x="224" y="563"/>
                  </a:cubicBezTo>
                  <a:cubicBezTo>
                    <a:pt x="193" y="563"/>
                    <a:pt x="168" y="563"/>
                    <a:pt x="168" y="547"/>
                  </a:cubicBezTo>
                  <a:cubicBezTo>
                    <a:pt x="168" y="543"/>
                    <a:pt x="170" y="539"/>
                    <a:pt x="172" y="533"/>
                  </a:cubicBezTo>
                  <a:lnTo>
                    <a:pt x="224" y="318"/>
                  </a:lnTo>
                  <a:moveTo>
                    <a:pt x="286" y="59"/>
                  </a:moveTo>
                  <a:cubicBezTo>
                    <a:pt x="294" y="29"/>
                    <a:pt x="294" y="27"/>
                    <a:pt x="331" y="27"/>
                  </a:cubicBezTo>
                  <a:lnTo>
                    <a:pt x="414" y="27"/>
                  </a:lnTo>
                  <a:cubicBezTo>
                    <a:pt x="484" y="27"/>
                    <a:pt x="530" y="51"/>
                    <a:pt x="530" y="110"/>
                  </a:cubicBezTo>
                  <a:cubicBezTo>
                    <a:pt x="530" y="143"/>
                    <a:pt x="513" y="218"/>
                    <a:pt x="480" y="249"/>
                  </a:cubicBezTo>
                  <a:cubicBezTo>
                    <a:pt x="437" y="288"/>
                    <a:pt x="385" y="294"/>
                    <a:pt x="348" y="294"/>
                  </a:cubicBezTo>
                  <a:lnTo>
                    <a:pt x="228" y="294"/>
                  </a:lnTo>
                  <a:lnTo>
                    <a:pt x="286" y="59"/>
                  </a:lnTo>
                </a:path>
              </a:pathLst>
            </a:custGeom>
            <a:solidFill>
              <a:srgbClr val="000000"/>
            </a:solidFill>
            <a:ln w="15840">
              <a:noFill/>
            </a:ln>
          </p:spPr>
        </p:sp>
      </p:grpSp>
      <p:grpSp>
        <p:nvGrpSpPr>
          <p:cNvPr id="3635" name="Group 48"/>
          <p:cNvGrpSpPr/>
          <p:nvPr/>
        </p:nvGrpSpPr>
        <p:grpSpPr>
          <a:xfrm>
            <a:off x="5701320" y="4114800"/>
            <a:ext cx="4265640" cy="569880"/>
            <a:chOff x="5701320" y="4114800"/>
            <a:chExt cx="4265640" cy="569880"/>
          </a:xfrm>
        </p:grpSpPr>
        <p:sp>
          <p:nvSpPr>
            <p:cNvPr id="3636" name="Freeform 49"/>
            <p:cNvSpPr/>
            <p:nvPr/>
          </p:nvSpPr>
          <p:spPr>
            <a:xfrm>
              <a:off x="5701320" y="4114800"/>
              <a:ext cx="4266000" cy="569520"/>
            </a:xfrm>
            <a:custGeom>
              <a:avLst/>
              <a:gdLst/>
              <a:ahLst/>
              <a:rect l="0" t="0" r="r" b="b"/>
              <a:pathLst>
                <a:path w="11850" h="1582">
                  <a:moveTo>
                    <a:pt x="5925" y="1581"/>
                  </a:moveTo>
                  <a:lnTo>
                    <a:pt x="0" y="1581"/>
                  </a:lnTo>
                  <a:lnTo>
                    <a:pt x="0" y="0"/>
                  </a:lnTo>
                  <a:lnTo>
                    <a:pt x="11849" y="0"/>
                  </a:lnTo>
                  <a:lnTo>
                    <a:pt x="11849" y="1581"/>
                  </a:lnTo>
                  <a:lnTo>
                    <a:pt x="5925" y="1581"/>
                  </a:lnTo>
                </a:path>
              </a:pathLst>
            </a:custGeom>
            <a:solidFill>
              <a:srgbClr val="ffffff"/>
            </a:solidFill>
            <a:ln w="15840">
              <a:noFill/>
            </a:ln>
          </p:spPr>
        </p:sp>
        <p:sp>
          <p:nvSpPr>
            <p:cNvPr id="3637" name="Freeform 50"/>
            <p:cNvSpPr/>
            <p:nvPr/>
          </p:nvSpPr>
          <p:spPr>
            <a:xfrm>
              <a:off x="5710680" y="4286880"/>
              <a:ext cx="187560" cy="192600"/>
            </a:xfrm>
            <a:custGeom>
              <a:avLst/>
              <a:gdLst/>
              <a:ahLst/>
              <a:rect l="0" t="0" r="r" b="b"/>
              <a:pathLst>
                <a:path w="521" h="535">
                  <a:moveTo>
                    <a:pt x="108" y="448"/>
                  </a:moveTo>
                  <a:cubicBezTo>
                    <a:pt x="79" y="497"/>
                    <a:pt x="50" y="509"/>
                    <a:pt x="15" y="510"/>
                  </a:cubicBezTo>
                  <a:cubicBezTo>
                    <a:pt x="7" y="510"/>
                    <a:pt x="0" y="510"/>
                    <a:pt x="0" y="525"/>
                  </a:cubicBezTo>
                  <a:cubicBezTo>
                    <a:pt x="0" y="529"/>
                    <a:pt x="3" y="534"/>
                    <a:pt x="10" y="534"/>
                  </a:cubicBezTo>
                  <a:cubicBezTo>
                    <a:pt x="31" y="534"/>
                    <a:pt x="53" y="530"/>
                    <a:pt x="76" y="530"/>
                  </a:cubicBezTo>
                  <a:cubicBezTo>
                    <a:pt x="100" y="530"/>
                    <a:pt x="127" y="534"/>
                    <a:pt x="151" y="534"/>
                  </a:cubicBezTo>
                  <a:cubicBezTo>
                    <a:pt x="155" y="534"/>
                    <a:pt x="165" y="534"/>
                    <a:pt x="165" y="519"/>
                  </a:cubicBezTo>
                  <a:cubicBezTo>
                    <a:pt x="165" y="510"/>
                    <a:pt x="158" y="510"/>
                    <a:pt x="153" y="510"/>
                  </a:cubicBezTo>
                  <a:cubicBezTo>
                    <a:pt x="136" y="509"/>
                    <a:pt x="117" y="502"/>
                    <a:pt x="117" y="483"/>
                  </a:cubicBezTo>
                  <a:cubicBezTo>
                    <a:pt x="117" y="475"/>
                    <a:pt x="122" y="466"/>
                    <a:pt x="127" y="456"/>
                  </a:cubicBezTo>
                  <a:lnTo>
                    <a:pt x="186" y="362"/>
                  </a:lnTo>
                  <a:lnTo>
                    <a:pt x="377" y="362"/>
                  </a:lnTo>
                  <a:cubicBezTo>
                    <a:pt x="379" y="377"/>
                    <a:pt x="389" y="478"/>
                    <a:pt x="389" y="485"/>
                  </a:cubicBezTo>
                  <a:cubicBezTo>
                    <a:pt x="389" y="509"/>
                    <a:pt x="349" y="510"/>
                    <a:pt x="334" y="510"/>
                  </a:cubicBezTo>
                  <a:cubicBezTo>
                    <a:pt x="323" y="510"/>
                    <a:pt x="315" y="510"/>
                    <a:pt x="315" y="525"/>
                  </a:cubicBezTo>
                  <a:cubicBezTo>
                    <a:pt x="315" y="534"/>
                    <a:pt x="325" y="534"/>
                    <a:pt x="327" y="534"/>
                  </a:cubicBezTo>
                  <a:cubicBezTo>
                    <a:pt x="358" y="534"/>
                    <a:pt x="391" y="530"/>
                    <a:pt x="422" y="530"/>
                  </a:cubicBezTo>
                  <a:cubicBezTo>
                    <a:pt x="441" y="530"/>
                    <a:pt x="487" y="534"/>
                    <a:pt x="506" y="534"/>
                  </a:cubicBezTo>
                  <a:cubicBezTo>
                    <a:pt x="511" y="534"/>
                    <a:pt x="520" y="534"/>
                    <a:pt x="520" y="519"/>
                  </a:cubicBezTo>
                  <a:cubicBezTo>
                    <a:pt x="520" y="510"/>
                    <a:pt x="513" y="510"/>
                    <a:pt x="502" y="510"/>
                  </a:cubicBezTo>
                  <a:cubicBezTo>
                    <a:pt x="456" y="510"/>
                    <a:pt x="456" y="505"/>
                    <a:pt x="454" y="483"/>
                  </a:cubicBezTo>
                  <a:lnTo>
                    <a:pt x="408" y="19"/>
                  </a:lnTo>
                  <a:cubicBezTo>
                    <a:pt x="406" y="3"/>
                    <a:pt x="406" y="0"/>
                    <a:pt x="392" y="0"/>
                  </a:cubicBezTo>
                  <a:cubicBezTo>
                    <a:pt x="380" y="0"/>
                    <a:pt x="379" y="5"/>
                    <a:pt x="373" y="12"/>
                  </a:cubicBezTo>
                  <a:lnTo>
                    <a:pt x="108" y="448"/>
                  </a:lnTo>
                  <a:moveTo>
                    <a:pt x="200" y="338"/>
                  </a:moveTo>
                  <a:lnTo>
                    <a:pt x="349" y="93"/>
                  </a:lnTo>
                  <a:lnTo>
                    <a:pt x="373" y="338"/>
                  </a:lnTo>
                  <a:lnTo>
                    <a:pt x="200" y="338"/>
                  </a:lnTo>
                </a:path>
              </a:pathLst>
            </a:custGeom>
            <a:solidFill>
              <a:srgbClr val="000000"/>
            </a:solidFill>
            <a:ln w="15840">
              <a:noFill/>
            </a:ln>
          </p:spPr>
        </p:sp>
        <p:sp>
          <p:nvSpPr>
            <p:cNvPr id="3638" name="Freeform 51"/>
            <p:cNvSpPr/>
            <p:nvPr/>
          </p:nvSpPr>
          <p:spPr>
            <a:xfrm>
              <a:off x="5916960" y="4359960"/>
              <a:ext cx="106920" cy="122040"/>
            </a:xfrm>
            <a:custGeom>
              <a:avLst/>
              <a:gdLst/>
              <a:ahLst/>
              <a:rect l="0" t="0" r="r" b="b"/>
              <a:pathLst>
                <a:path w="297" h="339">
                  <a:moveTo>
                    <a:pt x="270" y="46"/>
                  </a:moveTo>
                  <a:cubicBezTo>
                    <a:pt x="258" y="46"/>
                    <a:pt x="248" y="46"/>
                    <a:pt x="236" y="57"/>
                  </a:cubicBezTo>
                  <a:cubicBezTo>
                    <a:pt x="224" y="68"/>
                    <a:pt x="222" y="81"/>
                    <a:pt x="222" y="86"/>
                  </a:cubicBezTo>
                  <a:cubicBezTo>
                    <a:pt x="222" y="103"/>
                    <a:pt x="236" y="112"/>
                    <a:pt x="251" y="112"/>
                  </a:cubicBezTo>
                  <a:cubicBezTo>
                    <a:pt x="274" y="112"/>
                    <a:pt x="294" y="95"/>
                    <a:pt x="294" y="64"/>
                  </a:cubicBezTo>
                  <a:cubicBezTo>
                    <a:pt x="294" y="27"/>
                    <a:pt x="258" y="0"/>
                    <a:pt x="203" y="0"/>
                  </a:cubicBezTo>
                  <a:cubicBezTo>
                    <a:pt x="102" y="0"/>
                    <a:pt x="0" y="106"/>
                    <a:pt x="0" y="211"/>
                  </a:cubicBezTo>
                  <a:cubicBezTo>
                    <a:pt x="0" y="279"/>
                    <a:pt x="45" y="338"/>
                    <a:pt x="124" y="338"/>
                  </a:cubicBezTo>
                  <a:cubicBezTo>
                    <a:pt x="232" y="338"/>
                    <a:pt x="296" y="258"/>
                    <a:pt x="296" y="250"/>
                  </a:cubicBezTo>
                  <a:cubicBezTo>
                    <a:pt x="296" y="245"/>
                    <a:pt x="291" y="240"/>
                    <a:pt x="287" y="240"/>
                  </a:cubicBezTo>
                  <a:cubicBezTo>
                    <a:pt x="282" y="240"/>
                    <a:pt x="282" y="242"/>
                    <a:pt x="277" y="248"/>
                  </a:cubicBezTo>
                  <a:cubicBezTo>
                    <a:pt x="217" y="321"/>
                    <a:pt x="134" y="321"/>
                    <a:pt x="124" y="321"/>
                  </a:cubicBezTo>
                  <a:cubicBezTo>
                    <a:pt x="77" y="321"/>
                    <a:pt x="57" y="286"/>
                    <a:pt x="57" y="240"/>
                  </a:cubicBezTo>
                  <a:cubicBezTo>
                    <a:pt x="57" y="209"/>
                    <a:pt x="72" y="137"/>
                    <a:pt x="98" y="91"/>
                  </a:cubicBezTo>
                  <a:cubicBezTo>
                    <a:pt x="120" y="49"/>
                    <a:pt x="163" y="17"/>
                    <a:pt x="205" y="17"/>
                  </a:cubicBezTo>
                  <a:cubicBezTo>
                    <a:pt x="231" y="17"/>
                    <a:pt x="260" y="25"/>
                    <a:pt x="270" y="46"/>
                  </a:cubicBezTo>
                </a:path>
              </a:pathLst>
            </a:custGeom>
            <a:solidFill>
              <a:srgbClr val="000000"/>
            </a:solidFill>
            <a:ln w="15840">
              <a:noFill/>
            </a:ln>
          </p:spPr>
        </p:sp>
        <p:sp>
          <p:nvSpPr>
            <p:cNvPr id="3639" name="Freeform 52"/>
            <p:cNvSpPr/>
            <p:nvPr/>
          </p:nvSpPr>
          <p:spPr>
            <a:xfrm>
              <a:off x="6034680" y="4359960"/>
              <a:ext cx="106920" cy="122040"/>
            </a:xfrm>
            <a:custGeom>
              <a:avLst/>
              <a:gdLst/>
              <a:ahLst/>
              <a:rect l="0" t="0" r="r" b="b"/>
              <a:pathLst>
                <a:path w="297" h="339">
                  <a:moveTo>
                    <a:pt x="270" y="46"/>
                  </a:moveTo>
                  <a:cubicBezTo>
                    <a:pt x="258" y="46"/>
                    <a:pt x="248" y="46"/>
                    <a:pt x="236" y="57"/>
                  </a:cubicBezTo>
                  <a:cubicBezTo>
                    <a:pt x="224" y="68"/>
                    <a:pt x="222" y="81"/>
                    <a:pt x="222" y="86"/>
                  </a:cubicBezTo>
                  <a:cubicBezTo>
                    <a:pt x="222" y="103"/>
                    <a:pt x="236" y="112"/>
                    <a:pt x="251" y="112"/>
                  </a:cubicBezTo>
                  <a:cubicBezTo>
                    <a:pt x="274" y="112"/>
                    <a:pt x="294" y="95"/>
                    <a:pt x="294" y="64"/>
                  </a:cubicBezTo>
                  <a:cubicBezTo>
                    <a:pt x="294" y="27"/>
                    <a:pt x="258" y="0"/>
                    <a:pt x="203" y="0"/>
                  </a:cubicBezTo>
                  <a:cubicBezTo>
                    <a:pt x="102" y="0"/>
                    <a:pt x="0" y="106"/>
                    <a:pt x="0" y="211"/>
                  </a:cubicBezTo>
                  <a:cubicBezTo>
                    <a:pt x="0" y="279"/>
                    <a:pt x="45" y="338"/>
                    <a:pt x="124" y="338"/>
                  </a:cubicBezTo>
                  <a:cubicBezTo>
                    <a:pt x="232" y="338"/>
                    <a:pt x="296" y="258"/>
                    <a:pt x="296" y="250"/>
                  </a:cubicBezTo>
                  <a:cubicBezTo>
                    <a:pt x="296" y="245"/>
                    <a:pt x="291" y="240"/>
                    <a:pt x="287" y="240"/>
                  </a:cubicBezTo>
                  <a:cubicBezTo>
                    <a:pt x="282" y="240"/>
                    <a:pt x="282" y="242"/>
                    <a:pt x="277" y="248"/>
                  </a:cubicBezTo>
                  <a:cubicBezTo>
                    <a:pt x="217" y="321"/>
                    <a:pt x="134" y="321"/>
                    <a:pt x="124" y="321"/>
                  </a:cubicBezTo>
                  <a:cubicBezTo>
                    <a:pt x="77" y="321"/>
                    <a:pt x="57" y="286"/>
                    <a:pt x="57" y="240"/>
                  </a:cubicBezTo>
                  <a:cubicBezTo>
                    <a:pt x="57" y="209"/>
                    <a:pt x="72" y="137"/>
                    <a:pt x="98" y="91"/>
                  </a:cubicBezTo>
                  <a:cubicBezTo>
                    <a:pt x="120" y="49"/>
                    <a:pt x="163" y="17"/>
                    <a:pt x="205" y="17"/>
                  </a:cubicBezTo>
                  <a:cubicBezTo>
                    <a:pt x="231" y="17"/>
                    <a:pt x="260" y="25"/>
                    <a:pt x="270" y="46"/>
                  </a:cubicBezTo>
                </a:path>
              </a:pathLst>
            </a:custGeom>
            <a:solidFill>
              <a:srgbClr val="000000"/>
            </a:solidFill>
            <a:ln w="15840">
              <a:noFill/>
            </a:ln>
          </p:spPr>
        </p:sp>
        <p:sp>
          <p:nvSpPr>
            <p:cNvPr id="3640" name="Freeform 53"/>
            <p:cNvSpPr/>
            <p:nvPr/>
          </p:nvSpPr>
          <p:spPr>
            <a:xfrm>
              <a:off x="6148440" y="4359960"/>
              <a:ext cx="141120" cy="122040"/>
            </a:xfrm>
            <a:custGeom>
              <a:avLst/>
              <a:gdLst/>
              <a:ahLst/>
              <a:rect l="0" t="0" r="r" b="b"/>
              <a:pathLst>
                <a:path w="392" h="339">
                  <a:moveTo>
                    <a:pt x="244" y="287"/>
                  </a:moveTo>
                  <a:cubicBezTo>
                    <a:pt x="253" y="319"/>
                    <a:pt x="279" y="338"/>
                    <a:pt x="311" y="338"/>
                  </a:cubicBezTo>
                  <a:cubicBezTo>
                    <a:pt x="337" y="338"/>
                    <a:pt x="356" y="321"/>
                    <a:pt x="368" y="297"/>
                  </a:cubicBezTo>
                  <a:cubicBezTo>
                    <a:pt x="380" y="270"/>
                    <a:pt x="391" y="225"/>
                    <a:pt x="391" y="223"/>
                  </a:cubicBezTo>
                  <a:cubicBezTo>
                    <a:pt x="391" y="216"/>
                    <a:pt x="384" y="216"/>
                    <a:pt x="382" y="216"/>
                  </a:cubicBezTo>
                  <a:cubicBezTo>
                    <a:pt x="373" y="216"/>
                    <a:pt x="373" y="218"/>
                    <a:pt x="370" y="230"/>
                  </a:cubicBezTo>
                  <a:cubicBezTo>
                    <a:pt x="360" y="270"/>
                    <a:pt x="346" y="321"/>
                    <a:pt x="313" y="321"/>
                  </a:cubicBezTo>
                  <a:cubicBezTo>
                    <a:pt x="298" y="321"/>
                    <a:pt x="291" y="313"/>
                    <a:pt x="291" y="287"/>
                  </a:cubicBezTo>
                  <a:cubicBezTo>
                    <a:pt x="291" y="270"/>
                    <a:pt x="299" y="237"/>
                    <a:pt x="305" y="209"/>
                  </a:cubicBezTo>
                  <a:lnTo>
                    <a:pt x="327" y="128"/>
                  </a:lnTo>
                  <a:cubicBezTo>
                    <a:pt x="329" y="118"/>
                    <a:pt x="336" y="90"/>
                    <a:pt x="339" y="78"/>
                  </a:cubicBezTo>
                  <a:cubicBezTo>
                    <a:pt x="342" y="61"/>
                    <a:pt x="351" y="32"/>
                    <a:pt x="351" y="29"/>
                  </a:cubicBezTo>
                  <a:cubicBezTo>
                    <a:pt x="351" y="15"/>
                    <a:pt x="341" y="8"/>
                    <a:pt x="329" y="8"/>
                  </a:cubicBezTo>
                  <a:cubicBezTo>
                    <a:pt x="325" y="8"/>
                    <a:pt x="305" y="8"/>
                    <a:pt x="299" y="34"/>
                  </a:cubicBezTo>
                  <a:cubicBezTo>
                    <a:pt x="284" y="90"/>
                    <a:pt x="251" y="220"/>
                    <a:pt x="243" y="258"/>
                  </a:cubicBezTo>
                  <a:cubicBezTo>
                    <a:pt x="241" y="262"/>
                    <a:pt x="212" y="321"/>
                    <a:pt x="155" y="321"/>
                  </a:cubicBezTo>
                  <a:cubicBezTo>
                    <a:pt x="117" y="321"/>
                    <a:pt x="108" y="287"/>
                    <a:pt x="108" y="260"/>
                  </a:cubicBezTo>
                  <a:cubicBezTo>
                    <a:pt x="108" y="218"/>
                    <a:pt x="129" y="159"/>
                    <a:pt x="150" y="108"/>
                  </a:cubicBezTo>
                  <a:cubicBezTo>
                    <a:pt x="158" y="86"/>
                    <a:pt x="162" y="76"/>
                    <a:pt x="162" y="61"/>
                  </a:cubicBezTo>
                  <a:cubicBezTo>
                    <a:pt x="162" y="27"/>
                    <a:pt x="138" y="0"/>
                    <a:pt x="100" y="0"/>
                  </a:cubicBezTo>
                  <a:cubicBezTo>
                    <a:pt x="28" y="0"/>
                    <a:pt x="0" y="108"/>
                    <a:pt x="0" y="115"/>
                  </a:cubicBezTo>
                  <a:cubicBezTo>
                    <a:pt x="0" y="122"/>
                    <a:pt x="7" y="122"/>
                    <a:pt x="9" y="122"/>
                  </a:cubicBezTo>
                  <a:cubicBezTo>
                    <a:pt x="17" y="122"/>
                    <a:pt x="17" y="122"/>
                    <a:pt x="21" y="108"/>
                  </a:cubicBezTo>
                  <a:cubicBezTo>
                    <a:pt x="40" y="44"/>
                    <a:pt x="69" y="17"/>
                    <a:pt x="98" y="17"/>
                  </a:cubicBezTo>
                  <a:cubicBezTo>
                    <a:pt x="105" y="17"/>
                    <a:pt x="117" y="17"/>
                    <a:pt x="117" y="41"/>
                  </a:cubicBezTo>
                  <a:cubicBezTo>
                    <a:pt x="117" y="59"/>
                    <a:pt x="108" y="81"/>
                    <a:pt x="103" y="91"/>
                  </a:cubicBezTo>
                  <a:cubicBezTo>
                    <a:pt x="76" y="166"/>
                    <a:pt x="60" y="211"/>
                    <a:pt x="60" y="248"/>
                  </a:cubicBezTo>
                  <a:cubicBezTo>
                    <a:pt x="60" y="319"/>
                    <a:pt x="112" y="338"/>
                    <a:pt x="153" y="338"/>
                  </a:cubicBezTo>
                  <a:cubicBezTo>
                    <a:pt x="203" y="338"/>
                    <a:pt x="231" y="304"/>
                    <a:pt x="244" y="287"/>
                  </a:cubicBezTo>
                </a:path>
              </a:pathLst>
            </a:custGeom>
            <a:solidFill>
              <a:srgbClr val="000000"/>
            </a:solidFill>
            <a:ln w="15840">
              <a:noFill/>
            </a:ln>
          </p:spPr>
        </p:sp>
        <p:sp>
          <p:nvSpPr>
            <p:cNvPr id="3641" name="Freeform 54"/>
            <p:cNvSpPr/>
            <p:nvPr/>
          </p:nvSpPr>
          <p:spPr>
            <a:xfrm>
              <a:off x="6304680" y="4359960"/>
              <a:ext cx="111960" cy="122040"/>
            </a:xfrm>
            <a:custGeom>
              <a:avLst/>
              <a:gdLst/>
              <a:ahLst/>
              <a:rect l="0" t="0" r="r" b="b"/>
              <a:pathLst>
                <a:path w="311" h="339">
                  <a:moveTo>
                    <a:pt x="45" y="286"/>
                  </a:moveTo>
                  <a:cubicBezTo>
                    <a:pt x="43" y="297"/>
                    <a:pt x="38" y="314"/>
                    <a:pt x="38" y="318"/>
                  </a:cubicBezTo>
                  <a:cubicBezTo>
                    <a:pt x="38" y="331"/>
                    <a:pt x="48" y="338"/>
                    <a:pt x="60" y="338"/>
                  </a:cubicBezTo>
                  <a:cubicBezTo>
                    <a:pt x="69" y="338"/>
                    <a:pt x="83" y="331"/>
                    <a:pt x="88" y="318"/>
                  </a:cubicBezTo>
                  <a:cubicBezTo>
                    <a:pt x="89" y="314"/>
                    <a:pt x="115" y="213"/>
                    <a:pt x="119" y="199"/>
                  </a:cubicBezTo>
                  <a:cubicBezTo>
                    <a:pt x="124" y="174"/>
                    <a:pt x="138" y="122"/>
                    <a:pt x="143" y="101"/>
                  </a:cubicBezTo>
                  <a:cubicBezTo>
                    <a:pt x="146" y="93"/>
                    <a:pt x="167" y="57"/>
                    <a:pt x="186" y="41"/>
                  </a:cubicBezTo>
                  <a:cubicBezTo>
                    <a:pt x="191" y="35"/>
                    <a:pt x="213" y="17"/>
                    <a:pt x="246" y="17"/>
                  </a:cubicBezTo>
                  <a:cubicBezTo>
                    <a:pt x="267" y="17"/>
                    <a:pt x="277" y="25"/>
                    <a:pt x="279" y="25"/>
                  </a:cubicBezTo>
                  <a:cubicBezTo>
                    <a:pt x="255" y="29"/>
                    <a:pt x="239" y="47"/>
                    <a:pt x="239" y="66"/>
                  </a:cubicBezTo>
                  <a:cubicBezTo>
                    <a:pt x="239" y="78"/>
                    <a:pt x="248" y="93"/>
                    <a:pt x="268" y="93"/>
                  </a:cubicBezTo>
                  <a:cubicBezTo>
                    <a:pt x="287" y="93"/>
                    <a:pt x="310" y="76"/>
                    <a:pt x="310" y="49"/>
                  </a:cubicBezTo>
                  <a:cubicBezTo>
                    <a:pt x="310" y="22"/>
                    <a:pt x="286" y="0"/>
                    <a:pt x="246" y="0"/>
                  </a:cubicBezTo>
                  <a:cubicBezTo>
                    <a:pt x="196" y="0"/>
                    <a:pt x="163" y="37"/>
                    <a:pt x="150" y="57"/>
                  </a:cubicBezTo>
                  <a:cubicBezTo>
                    <a:pt x="143" y="24"/>
                    <a:pt x="115" y="0"/>
                    <a:pt x="79" y="0"/>
                  </a:cubicBezTo>
                  <a:cubicBezTo>
                    <a:pt x="45" y="0"/>
                    <a:pt x="31" y="29"/>
                    <a:pt x="24" y="42"/>
                  </a:cubicBezTo>
                  <a:cubicBezTo>
                    <a:pt x="10" y="68"/>
                    <a:pt x="0" y="113"/>
                    <a:pt x="0" y="115"/>
                  </a:cubicBezTo>
                  <a:cubicBezTo>
                    <a:pt x="0" y="122"/>
                    <a:pt x="7" y="122"/>
                    <a:pt x="9" y="122"/>
                  </a:cubicBezTo>
                  <a:cubicBezTo>
                    <a:pt x="17" y="122"/>
                    <a:pt x="17" y="122"/>
                    <a:pt x="22" y="105"/>
                  </a:cubicBezTo>
                  <a:cubicBezTo>
                    <a:pt x="34" y="52"/>
                    <a:pt x="50" y="17"/>
                    <a:pt x="77" y="17"/>
                  </a:cubicBezTo>
                  <a:cubicBezTo>
                    <a:pt x="91" y="17"/>
                    <a:pt x="102" y="22"/>
                    <a:pt x="102" y="51"/>
                  </a:cubicBezTo>
                  <a:cubicBezTo>
                    <a:pt x="102" y="66"/>
                    <a:pt x="98" y="74"/>
                    <a:pt x="89" y="113"/>
                  </a:cubicBezTo>
                  <a:lnTo>
                    <a:pt x="45" y="286"/>
                  </a:lnTo>
                </a:path>
              </a:pathLst>
            </a:custGeom>
            <a:solidFill>
              <a:srgbClr val="000000"/>
            </a:solidFill>
            <a:ln w="15840">
              <a:noFill/>
            </a:ln>
          </p:spPr>
        </p:sp>
        <p:sp>
          <p:nvSpPr>
            <p:cNvPr id="3642" name="Freeform 55"/>
            <p:cNvSpPr/>
            <p:nvPr/>
          </p:nvSpPr>
          <p:spPr>
            <a:xfrm>
              <a:off x="6437880" y="4359960"/>
              <a:ext cx="125640" cy="122040"/>
            </a:xfrm>
            <a:custGeom>
              <a:avLst/>
              <a:gdLst/>
              <a:ahLst/>
              <a:rect l="0" t="0" r="r" b="b"/>
              <a:pathLst>
                <a:path w="349" h="339">
                  <a:moveTo>
                    <a:pt x="253" y="47"/>
                  </a:moveTo>
                  <a:cubicBezTo>
                    <a:pt x="239" y="20"/>
                    <a:pt x="217" y="0"/>
                    <a:pt x="182" y="0"/>
                  </a:cubicBezTo>
                  <a:cubicBezTo>
                    <a:pt x="95" y="0"/>
                    <a:pt x="0" y="110"/>
                    <a:pt x="0" y="218"/>
                  </a:cubicBezTo>
                  <a:cubicBezTo>
                    <a:pt x="0" y="289"/>
                    <a:pt x="41" y="338"/>
                    <a:pt x="102" y="338"/>
                  </a:cubicBezTo>
                  <a:cubicBezTo>
                    <a:pt x="117" y="338"/>
                    <a:pt x="155" y="335"/>
                    <a:pt x="200" y="282"/>
                  </a:cubicBezTo>
                  <a:cubicBezTo>
                    <a:pt x="206" y="313"/>
                    <a:pt x="232" y="338"/>
                    <a:pt x="268" y="338"/>
                  </a:cubicBezTo>
                  <a:cubicBezTo>
                    <a:pt x="296" y="338"/>
                    <a:pt x="313" y="321"/>
                    <a:pt x="325" y="297"/>
                  </a:cubicBezTo>
                  <a:cubicBezTo>
                    <a:pt x="337" y="270"/>
                    <a:pt x="348" y="225"/>
                    <a:pt x="348" y="223"/>
                  </a:cubicBezTo>
                  <a:cubicBezTo>
                    <a:pt x="348" y="216"/>
                    <a:pt x="341" y="216"/>
                    <a:pt x="339" y="216"/>
                  </a:cubicBezTo>
                  <a:cubicBezTo>
                    <a:pt x="332" y="216"/>
                    <a:pt x="330" y="218"/>
                    <a:pt x="329" y="230"/>
                  </a:cubicBezTo>
                  <a:cubicBezTo>
                    <a:pt x="315" y="277"/>
                    <a:pt x="301" y="321"/>
                    <a:pt x="270" y="321"/>
                  </a:cubicBezTo>
                  <a:cubicBezTo>
                    <a:pt x="250" y="321"/>
                    <a:pt x="248" y="302"/>
                    <a:pt x="248" y="287"/>
                  </a:cubicBezTo>
                  <a:cubicBezTo>
                    <a:pt x="248" y="270"/>
                    <a:pt x="250" y="265"/>
                    <a:pt x="258" y="231"/>
                  </a:cubicBezTo>
                  <a:cubicBezTo>
                    <a:pt x="267" y="201"/>
                    <a:pt x="267" y="193"/>
                    <a:pt x="274" y="166"/>
                  </a:cubicBezTo>
                  <a:lnTo>
                    <a:pt x="301" y="61"/>
                  </a:lnTo>
                  <a:cubicBezTo>
                    <a:pt x="306" y="39"/>
                    <a:pt x="306" y="39"/>
                    <a:pt x="306" y="35"/>
                  </a:cubicBezTo>
                  <a:cubicBezTo>
                    <a:pt x="306" y="22"/>
                    <a:pt x="298" y="15"/>
                    <a:pt x="286" y="15"/>
                  </a:cubicBezTo>
                  <a:cubicBezTo>
                    <a:pt x="267" y="15"/>
                    <a:pt x="255" y="32"/>
                    <a:pt x="253" y="47"/>
                  </a:cubicBezTo>
                  <a:moveTo>
                    <a:pt x="203" y="242"/>
                  </a:moveTo>
                  <a:cubicBezTo>
                    <a:pt x="200" y="255"/>
                    <a:pt x="200" y="255"/>
                    <a:pt x="189" y="269"/>
                  </a:cubicBezTo>
                  <a:cubicBezTo>
                    <a:pt x="155" y="309"/>
                    <a:pt x="124" y="321"/>
                    <a:pt x="103" y="321"/>
                  </a:cubicBezTo>
                  <a:cubicBezTo>
                    <a:pt x="65" y="321"/>
                    <a:pt x="53" y="280"/>
                    <a:pt x="53" y="252"/>
                  </a:cubicBezTo>
                  <a:cubicBezTo>
                    <a:pt x="53" y="215"/>
                    <a:pt x="77" y="122"/>
                    <a:pt x="96" y="88"/>
                  </a:cubicBezTo>
                  <a:cubicBezTo>
                    <a:pt x="119" y="44"/>
                    <a:pt x="153" y="17"/>
                    <a:pt x="184" y="17"/>
                  </a:cubicBezTo>
                  <a:cubicBezTo>
                    <a:pt x="234" y="17"/>
                    <a:pt x="244" y="78"/>
                    <a:pt x="244" y="83"/>
                  </a:cubicBezTo>
                  <a:cubicBezTo>
                    <a:pt x="244" y="86"/>
                    <a:pt x="243" y="91"/>
                    <a:pt x="241" y="95"/>
                  </a:cubicBezTo>
                  <a:lnTo>
                    <a:pt x="203" y="242"/>
                  </a:lnTo>
                </a:path>
              </a:pathLst>
            </a:custGeom>
            <a:solidFill>
              <a:srgbClr val="000000"/>
            </a:solidFill>
            <a:ln w="15840">
              <a:noFill/>
            </a:ln>
          </p:spPr>
        </p:sp>
        <p:sp>
          <p:nvSpPr>
            <p:cNvPr id="3643" name="Freeform 56"/>
            <p:cNvSpPr/>
            <p:nvPr/>
          </p:nvSpPr>
          <p:spPr>
            <a:xfrm>
              <a:off x="6582240" y="4359960"/>
              <a:ext cx="106920" cy="122040"/>
            </a:xfrm>
            <a:custGeom>
              <a:avLst/>
              <a:gdLst/>
              <a:ahLst/>
              <a:rect l="0" t="0" r="r" b="b"/>
              <a:pathLst>
                <a:path w="297" h="339">
                  <a:moveTo>
                    <a:pt x="270" y="46"/>
                  </a:moveTo>
                  <a:cubicBezTo>
                    <a:pt x="258" y="46"/>
                    <a:pt x="248" y="46"/>
                    <a:pt x="236" y="57"/>
                  </a:cubicBezTo>
                  <a:cubicBezTo>
                    <a:pt x="224" y="68"/>
                    <a:pt x="222" y="81"/>
                    <a:pt x="222" y="86"/>
                  </a:cubicBezTo>
                  <a:cubicBezTo>
                    <a:pt x="222" y="103"/>
                    <a:pt x="236" y="112"/>
                    <a:pt x="251" y="112"/>
                  </a:cubicBezTo>
                  <a:cubicBezTo>
                    <a:pt x="274" y="112"/>
                    <a:pt x="294" y="95"/>
                    <a:pt x="294" y="64"/>
                  </a:cubicBezTo>
                  <a:cubicBezTo>
                    <a:pt x="294" y="27"/>
                    <a:pt x="258" y="0"/>
                    <a:pt x="203" y="0"/>
                  </a:cubicBezTo>
                  <a:cubicBezTo>
                    <a:pt x="102" y="0"/>
                    <a:pt x="0" y="106"/>
                    <a:pt x="0" y="211"/>
                  </a:cubicBezTo>
                  <a:cubicBezTo>
                    <a:pt x="0" y="279"/>
                    <a:pt x="45" y="338"/>
                    <a:pt x="124" y="338"/>
                  </a:cubicBezTo>
                  <a:cubicBezTo>
                    <a:pt x="232" y="338"/>
                    <a:pt x="296" y="258"/>
                    <a:pt x="296" y="250"/>
                  </a:cubicBezTo>
                  <a:cubicBezTo>
                    <a:pt x="296" y="245"/>
                    <a:pt x="291" y="240"/>
                    <a:pt x="287" y="240"/>
                  </a:cubicBezTo>
                  <a:cubicBezTo>
                    <a:pt x="282" y="240"/>
                    <a:pt x="282" y="242"/>
                    <a:pt x="277" y="248"/>
                  </a:cubicBezTo>
                  <a:cubicBezTo>
                    <a:pt x="217" y="321"/>
                    <a:pt x="134" y="321"/>
                    <a:pt x="124" y="321"/>
                  </a:cubicBezTo>
                  <a:cubicBezTo>
                    <a:pt x="77" y="321"/>
                    <a:pt x="57" y="286"/>
                    <a:pt x="57" y="240"/>
                  </a:cubicBezTo>
                  <a:cubicBezTo>
                    <a:pt x="57" y="209"/>
                    <a:pt x="72" y="137"/>
                    <a:pt x="98" y="91"/>
                  </a:cubicBezTo>
                  <a:cubicBezTo>
                    <a:pt x="120" y="49"/>
                    <a:pt x="163" y="17"/>
                    <a:pt x="205" y="17"/>
                  </a:cubicBezTo>
                  <a:cubicBezTo>
                    <a:pt x="231" y="17"/>
                    <a:pt x="260" y="25"/>
                    <a:pt x="270" y="46"/>
                  </a:cubicBezTo>
                </a:path>
              </a:pathLst>
            </a:custGeom>
            <a:solidFill>
              <a:srgbClr val="000000"/>
            </a:solidFill>
            <a:ln w="15840">
              <a:noFill/>
            </a:ln>
          </p:spPr>
        </p:sp>
        <p:sp>
          <p:nvSpPr>
            <p:cNvPr id="3644" name="Freeform 57"/>
            <p:cNvSpPr/>
            <p:nvPr/>
          </p:nvSpPr>
          <p:spPr>
            <a:xfrm>
              <a:off x="6696720" y="4359960"/>
              <a:ext cx="126720" cy="173520"/>
            </a:xfrm>
            <a:custGeom>
              <a:avLst/>
              <a:gdLst/>
              <a:ahLst/>
              <a:rect l="0" t="0" r="r" b="b"/>
              <a:pathLst>
                <a:path w="352" h="482">
                  <a:moveTo>
                    <a:pt x="348" y="46"/>
                  </a:moveTo>
                  <a:cubicBezTo>
                    <a:pt x="351" y="35"/>
                    <a:pt x="351" y="34"/>
                    <a:pt x="351" y="29"/>
                  </a:cubicBezTo>
                  <a:cubicBezTo>
                    <a:pt x="351" y="15"/>
                    <a:pt x="339" y="8"/>
                    <a:pt x="329" y="8"/>
                  </a:cubicBezTo>
                  <a:cubicBezTo>
                    <a:pt x="320" y="8"/>
                    <a:pt x="308" y="12"/>
                    <a:pt x="301" y="24"/>
                  </a:cubicBezTo>
                  <a:cubicBezTo>
                    <a:pt x="299" y="27"/>
                    <a:pt x="294" y="51"/>
                    <a:pt x="291" y="64"/>
                  </a:cubicBezTo>
                  <a:cubicBezTo>
                    <a:pt x="286" y="83"/>
                    <a:pt x="280" y="103"/>
                    <a:pt x="275" y="123"/>
                  </a:cubicBezTo>
                  <a:lnTo>
                    <a:pt x="241" y="258"/>
                  </a:lnTo>
                  <a:cubicBezTo>
                    <a:pt x="239" y="269"/>
                    <a:pt x="206" y="321"/>
                    <a:pt x="157" y="321"/>
                  </a:cubicBezTo>
                  <a:cubicBezTo>
                    <a:pt x="117" y="321"/>
                    <a:pt x="108" y="289"/>
                    <a:pt x="108" y="260"/>
                  </a:cubicBezTo>
                  <a:cubicBezTo>
                    <a:pt x="108" y="226"/>
                    <a:pt x="122" y="181"/>
                    <a:pt x="148" y="115"/>
                  </a:cubicBezTo>
                  <a:cubicBezTo>
                    <a:pt x="160" y="84"/>
                    <a:pt x="162" y="76"/>
                    <a:pt x="162" y="61"/>
                  </a:cubicBezTo>
                  <a:cubicBezTo>
                    <a:pt x="162" y="27"/>
                    <a:pt x="138" y="0"/>
                    <a:pt x="100" y="0"/>
                  </a:cubicBezTo>
                  <a:cubicBezTo>
                    <a:pt x="28" y="0"/>
                    <a:pt x="0" y="108"/>
                    <a:pt x="0" y="115"/>
                  </a:cubicBezTo>
                  <a:cubicBezTo>
                    <a:pt x="0" y="122"/>
                    <a:pt x="7" y="122"/>
                    <a:pt x="9" y="122"/>
                  </a:cubicBezTo>
                  <a:cubicBezTo>
                    <a:pt x="17" y="122"/>
                    <a:pt x="17" y="120"/>
                    <a:pt x="21" y="108"/>
                  </a:cubicBezTo>
                  <a:cubicBezTo>
                    <a:pt x="41" y="39"/>
                    <a:pt x="72" y="17"/>
                    <a:pt x="98" y="17"/>
                  </a:cubicBezTo>
                  <a:cubicBezTo>
                    <a:pt x="103" y="17"/>
                    <a:pt x="117" y="17"/>
                    <a:pt x="117" y="41"/>
                  </a:cubicBezTo>
                  <a:cubicBezTo>
                    <a:pt x="117" y="59"/>
                    <a:pt x="110" y="78"/>
                    <a:pt x="103" y="93"/>
                  </a:cubicBezTo>
                  <a:cubicBezTo>
                    <a:pt x="74" y="171"/>
                    <a:pt x="60" y="215"/>
                    <a:pt x="60" y="248"/>
                  </a:cubicBezTo>
                  <a:cubicBezTo>
                    <a:pt x="60" y="314"/>
                    <a:pt x="108" y="338"/>
                    <a:pt x="153" y="338"/>
                  </a:cubicBezTo>
                  <a:cubicBezTo>
                    <a:pt x="182" y="338"/>
                    <a:pt x="208" y="324"/>
                    <a:pt x="229" y="304"/>
                  </a:cubicBezTo>
                  <a:cubicBezTo>
                    <a:pt x="220" y="343"/>
                    <a:pt x="210" y="378"/>
                    <a:pt x="181" y="419"/>
                  </a:cubicBezTo>
                  <a:cubicBezTo>
                    <a:pt x="160" y="444"/>
                    <a:pt x="131" y="466"/>
                    <a:pt x="96" y="466"/>
                  </a:cubicBezTo>
                  <a:cubicBezTo>
                    <a:pt x="86" y="466"/>
                    <a:pt x="52" y="463"/>
                    <a:pt x="40" y="434"/>
                  </a:cubicBezTo>
                  <a:cubicBezTo>
                    <a:pt x="52" y="434"/>
                    <a:pt x="60" y="434"/>
                    <a:pt x="72" y="426"/>
                  </a:cubicBezTo>
                  <a:cubicBezTo>
                    <a:pt x="79" y="419"/>
                    <a:pt x="86" y="409"/>
                    <a:pt x="86" y="395"/>
                  </a:cubicBezTo>
                  <a:cubicBezTo>
                    <a:pt x="86" y="372"/>
                    <a:pt x="65" y="368"/>
                    <a:pt x="59" y="368"/>
                  </a:cubicBezTo>
                  <a:cubicBezTo>
                    <a:pt x="41" y="368"/>
                    <a:pt x="15" y="380"/>
                    <a:pt x="15" y="417"/>
                  </a:cubicBezTo>
                  <a:cubicBezTo>
                    <a:pt x="15" y="454"/>
                    <a:pt x="50" y="481"/>
                    <a:pt x="96" y="481"/>
                  </a:cubicBezTo>
                  <a:cubicBezTo>
                    <a:pt x="176" y="481"/>
                    <a:pt x="253" y="414"/>
                    <a:pt x="274" y="329"/>
                  </a:cubicBezTo>
                  <a:lnTo>
                    <a:pt x="348" y="46"/>
                  </a:lnTo>
                </a:path>
              </a:pathLst>
            </a:custGeom>
            <a:solidFill>
              <a:srgbClr val="000000"/>
            </a:solidFill>
            <a:ln w="15840">
              <a:noFill/>
            </a:ln>
          </p:spPr>
        </p:sp>
        <p:sp>
          <p:nvSpPr>
            <p:cNvPr id="3645" name="Freeform 58"/>
            <p:cNvSpPr/>
            <p:nvPr/>
          </p:nvSpPr>
          <p:spPr>
            <a:xfrm>
              <a:off x="6922800" y="4380120"/>
              <a:ext cx="181800" cy="63720"/>
            </a:xfrm>
            <a:custGeom>
              <a:avLst/>
              <a:gdLst/>
              <a:ahLst/>
              <a:rect l="0" t="0" r="r" b="b"/>
              <a:pathLst>
                <a:path w="505" h="177">
                  <a:moveTo>
                    <a:pt x="478" y="30"/>
                  </a:moveTo>
                  <a:cubicBezTo>
                    <a:pt x="490" y="30"/>
                    <a:pt x="504" y="30"/>
                    <a:pt x="504" y="15"/>
                  </a:cubicBezTo>
                  <a:cubicBezTo>
                    <a:pt x="504" y="0"/>
                    <a:pt x="490" y="0"/>
                    <a:pt x="480" y="0"/>
                  </a:cubicBezTo>
                  <a:lnTo>
                    <a:pt x="26" y="0"/>
                  </a:lnTo>
                  <a:cubicBezTo>
                    <a:pt x="14" y="0"/>
                    <a:pt x="0" y="0"/>
                    <a:pt x="0" y="15"/>
                  </a:cubicBezTo>
                  <a:cubicBezTo>
                    <a:pt x="0" y="30"/>
                    <a:pt x="14" y="30"/>
                    <a:pt x="26" y="30"/>
                  </a:cubicBezTo>
                  <a:lnTo>
                    <a:pt x="478" y="30"/>
                  </a:lnTo>
                  <a:moveTo>
                    <a:pt x="480" y="176"/>
                  </a:moveTo>
                  <a:cubicBezTo>
                    <a:pt x="490" y="176"/>
                    <a:pt x="504" y="176"/>
                    <a:pt x="504" y="160"/>
                  </a:cubicBezTo>
                  <a:cubicBezTo>
                    <a:pt x="504" y="145"/>
                    <a:pt x="490" y="145"/>
                    <a:pt x="478" y="145"/>
                  </a:cubicBezTo>
                  <a:lnTo>
                    <a:pt x="26" y="145"/>
                  </a:lnTo>
                  <a:cubicBezTo>
                    <a:pt x="14" y="145"/>
                    <a:pt x="0" y="145"/>
                    <a:pt x="0" y="160"/>
                  </a:cubicBezTo>
                  <a:cubicBezTo>
                    <a:pt x="0" y="176"/>
                    <a:pt x="14" y="176"/>
                    <a:pt x="26" y="176"/>
                  </a:cubicBezTo>
                  <a:lnTo>
                    <a:pt x="480" y="176"/>
                  </a:lnTo>
                </a:path>
              </a:pathLst>
            </a:custGeom>
            <a:solidFill>
              <a:srgbClr val="000000"/>
            </a:solidFill>
            <a:ln w="15840">
              <a:noFill/>
            </a:ln>
          </p:spPr>
        </p:sp>
        <p:sp>
          <p:nvSpPr>
            <p:cNvPr id="3646" name="Freeform 59"/>
            <p:cNvSpPr/>
            <p:nvPr/>
          </p:nvSpPr>
          <p:spPr>
            <a:xfrm>
              <a:off x="8010000" y="4116600"/>
              <a:ext cx="186120" cy="181440"/>
            </a:xfrm>
            <a:custGeom>
              <a:avLst/>
              <a:gdLst/>
              <a:ahLst/>
              <a:rect l="0" t="0" r="r" b="b"/>
              <a:pathLst>
                <a:path w="517" h="504">
                  <a:moveTo>
                    <a:pt x="306" y="52"/>
                  </a:moveTo>
                  <a:cubicBezTo>
                    <a:pt x="311" y="32"/>
                    <a:pt x="315" y="27"/>
                    <a:pt x="323" y="25"/>
                  </a:cubicBezTo>
                  <a:cubicBezTo>
                    <a:pt x="330" y="24"/>
                    <a:pt x="354" y="24"/>
                    <a:pt x="372" y="24"/>
                  </a:cubicBezTo>
                  <a:cubicBezTo>
                    <a:pt x="447" y="24"/>
                    <a:pt x="482" y="25"/>
                    <a:pt x="482" y="84"/>
                  </a:cubicBezTo>
                  <a:cubicBezTo>
                    <a:pt x="482" y="95"/>
                    <a:pt x="478" y="125"/>
                    <a:pt x="475" y="144"/>
                  </a:cubicBezTo>
                  <a:cubicBezTo>
                    <a:pt x="475" y="147"/>
                    <a:pt x="473" y="155"/>
                    <a:pt x="473" y="157"/>
                  </a:cubicBezTo>
                  <a:cubicBezTo>
                    <a:pt x="473" y="162"/>
                    <a:pt x="475" y="167"/>
                    <a:pt x="482" y="167"/>
                  </a:cubicBezTo>
                  <a:cubicBezTo>
                    <a:pt x="490" y="167"/>
                    <a:pt x="492" y="162"/>
                    <a:pt x="494" y="150"/>
                  </a:cubicBezTo>
                  <a:lnTo>
                    <a:pt x="515" y="20"/>
                  </a:lnTo>
                  <a:cubicBezTo>
                    <a:pt x="515" y="19"/>
                    <a:pt x="516" y="10"/>
                    <a:pt x="516" y="8"/>
                  </a:cubicBezTo>
                  <a:cubicBezTo>
                    <a:pt x="516" y="0"/>
                    <a:pt x="508" y="0"/>
                    <a:pt x="496" y="0"/>
                  </a:cubicBezTo>
                  <a:lnTo>
                    <a:pt x="74" y="0"/>
                  </a:lnTo>
                  <a:cubicBezTo>
                    <a:pt x="57" y="0"/>
                    <a:pt x="55" y="0"/>
                    <a:pt x="50" y="15"/>
                  </a:cubicBezTo>
                  <a:lnTo>
                    <a:pt x="5" y="145"/>
                  </a:lnTo>
                  <a:cubicBezTo>
                    <a:pt x="3" y="147"/>
                    <a:pt x="0" y="157"/>
                    <a:pt x="0" y="159"/>
                  </a:cubicBezTo>
                  <a:cubicBezTo>
                    <a:pt x="0" y="164"/>
                    <a:pt x="3" y="167"/>
                    <a:pt x="9" y="167"/>
                  </a:cubicBezTo>
                  <a:cubicBezTo>
                    <a:pt x="17" y="167"/>
                    <a:pt x="17" y="164"/>
                    <a:pt x="22" y="152"/>
                  </a:cubicBezTo>
                  <a:cubicBezTo>
                    <a:pt x="64" y="37"/>
                    <a:pt x="83" y="24"/>
                    <a:pt x="194" y="24"/>
                  </a:cubicBezTo>
                  <a:lnTo>
                    <a:pt x="224" y="24"/>
                  </a:lnTo>
                  <a:cubicBezTo>
                    <a:pt x="246" y="24"/>
                    <a:pt x="246" y="25"/>
                    <a:pt x="246" y="32"/>
                  </a:cubicBezTo>
                  <a:cubicBezTo>
                    <a:pt x="246" y="37"/>
                    <a:pt x="243" y="46"/>
                    <a:pt x="243" y="47"/>
                  </a:cubicBezTo>
                  <a:lnTo>
                    <a:pt x="141" y="446"/>
                  </a:lnTo>
                  <a:cubicBezTo>
                    <a:pt x="134" y="473"/>
                    <a:pt x="132" y="481"/>
                    <a:pt x="52" y="481"/>
                  </a:cubicBezTo>
                  <a:cubicBezTo>
                    <a:pt x="24" y="481"/>
                    <a:pt x="19" y="481"/>
                    <a:pt x="19" y="495"/>
                  </a:cubicBezTo>
                  <a:cubicBezTo>
                    <a:pt x="19" y="503"/>
                    <a:pt x="28" y="503"/>
                    <a:pt x="33" y="503"/>
                  </a:cubicBezTo>
                  <a:cubicBezTo>
                    <a:pt x="52" y="503"/>
                    <a:pt x="74" y="503"/>
                    <a:pt x="95" y="503"/>
                  </a:cubicBezTo>
                  <a:cubicBezTo>
                    <a:pt x="115" y="503"/>
                    <a:pt x="138" y="502"/>
                    <a:pt x="158" y="502"/>
                  </a:cubicBezTo>
                  <a:cubicBezTo>
                    <a:pt x="181" y="502"/>
                    <a:pt x="201" y="503"/>
                    <a:pt x="222" y="503"/>
                  </a:cubicBezTo>
                  <a:cubicBezTo>
                    <a:pt x="243" y="503"/>
                    <a:pt x="267" y="503"/>
                    <a:pt x="287" y="503"/>
                  </a:cubicBezTo>
                  <a:cubicBezTo>
                    <a:pt x="294" y="503"/>
                    <a:pt x="305" y="503"/>
                    <a:pt x="305" y="490"/>
                  </a:cubicBezTo>
                  <a:cubicBezTo>
                    <a:pt x="305" y="481"/>
                    <a:pt x="298" y="481"/>
                    <a:pt x="279" y="481"/>
                  </a:cubicBezTo>
                  <a:cubicBezTo>
                    <a:pt x="260" y="481"/>
                    <a:pt x="250" y="481"/>
                    <a:pt x="231" y="480"/>
                  </a:cubicBezTo>
                  <a:cubicBezTo>
                    <a:pt x="208" y="478"/>
                    <a:pt x="201" y="475"/>
                    <a:pt x="201" y="463"/>
                  </a:cubicBezTo>
                  <a:cubicBezTo>
                    <a:pt x="201" y="463"/>
                    <a:pt x="201" y="460"/>
                    <a:pt x="205" y="448"/>
                  </a:cubicBezTo>
                  <a:lnTo>
                    <a:pt x="306" y="52"/>
                  </a:lnTo>
                </a:path>
              </a:pathLst>
            </a:custGeom>
            <a:solidFill>
              <a:srgbClr val="000000"/>
            </a:solidFill>
            <a:ln w="15840">
              <a:noFill/>
            </a:ln>
          </p:spPr>
        </p:sp>
        <p:sp>
          <p:nvSpPr>
            <p:cNvPr id="3647" name="Freeform 60"/>
            <p:cNvSpPr/>
            <p:nvPr/>
          </p:nvSpPr>
          <p:spPr>
            <a:xfrm>
              <a:off x="8210880" y="4114800"/>
              <a:ext cx="195480" cy="183600"/>
            </a:xfrm>
            <a:custGeom>
              <a:avLst/>
              <a:gdLst/>
              <a:ahLst/>
              <a:rect l="0" t="0" r="r" b="b"/>
              <a:pathLst>
                <a:path w="543" h="510">
                  <a:moveTo>
                    <a:pt x="200" y="274"/>
                  </a:moveTo>
                  <a:lnTo>
                    <a:pt x="329" y="274"/>
                  </a:lnTo>
                  <a:cubicBezTo>
                    <a:pt x="435" y="274"/>
                    <a:pt x="542" y="196"/>
                    <a:pt x="542" y="113"/>
                  </a:cubicBezTo>
                  <a:cubicBezTo>
                    <a:pt x="542" y="56"/>
                    <a:pt x="492" y="0"/>
                    <a:pt x="392" y="0"/>
                  </a:cubicBezTo>
                  <a:lnTo>
                    <a:pt x="146" y="0"/>
                  </a:lnTo>
                  <a:cubicBezTo>
                    <a:pt x="132" y="0"/>
                    <a:pt x="124" y="0"/>
                    <a:pt x="124" y="14"/>
                  </a:cubicBezTo>
                  <a:cubicBezTo>
                    <a:pt x="124" y="24"/>
                    <a:pt x="131" y="24"/>
                    <a:pt x="146" y="24"/>
                  </a:cubicBezTo>
                  <a:cubicBezTo>
                    <a:pt x="155" y="24"/>
                    <a:pt x="169" y="24"/>
                    <a:pt x="179" y="25"/>
                  </a:cubicBezTo>
                  <a:cubicBezTo>
                    <a:pt x="191" y="25"/>
                    <a:pt x="194" y="29"/>
                    <a:pt x="194" y="37"/>
                  </a:cubicBezTo>
                  <a:cubicBezTo>
                    <a:pt x="194" y="39"/>
                    <a:pt x="194" y="42"/>
                    <a:pt x="193" y="51"/>
                  </a:cubicBezTo>
                  <a:lnTo>
                    <a:pt x="89" y="451"/>
                  </a:lnTo>
                  <a:cubicBezTo>
                    <a:pt x="83" y="480"/>
                    <a:pt x="81" y="485"/>
                    <a:pt x="21" y="485"/>
                  </a:cubicBezTo>
                  <a:cubicBezTo>
                    <a:pt x="9" y="485"/>
                    <a:pt x="0" y="485"/>
                    <a:pt x="0" y="500"/>
                  </a:cubicBezTo>
                  <a:cubicBezTo>
                    <a:pt x="0" y="509"/>
                    <a:pt x="9" y="509"/>
                    <a:pt x="12" y="509"/>
                  </a:cubicBezTo>
                  <a:cubicBezTo>
                    <a:pt x="33" y="509"/>
                    <a:pt x="86" y="507"/>
                    <a:pt x="108" y="507"/>
                  </a:cubicBezTo>
                  <a:cubicBezTo>
                    <a:pt x="124" y="507"/>
                    <a:pt x="141" y="507"/>
                    <a:pt x="157" y="507"/>
                  </a:cubicBezTo>
                  <a:cubicBezTo>
                    <a:pt x="174" y="507"/>
                    <a:pt x="189" y="509"/>
                    <a:pt x="205" y="509"/>
                  </a:cubicBezTo>
                  <a:cubicBezTo>
                    <a:pt x="212" y="509"/>
                    <a:pt x="220" y="509"/>
                    <a:pt x="220" y="493"/>
                  </a:cubicBezTo>
                  <a:cubicBezTo>
                    <a:pt x="220" y="485"/>
                    <a:pt x="213" y="485"/>
                    <a:pt x="200" y="485"/>
                  </a:cubicBezTo>
                  <a:cubicBezTo>
                    <a:pt x="172" y="485"/>
                    <a:pt x="150" y="485"/>
                    <a:pt x="150" y="471"/>
                  </a:cubicBezTo>
                  <a:cubicBezTo>
                    <a:pt x="150" y="468"/>
                    <a:pt x="151" y="465"/>
                    <a:pt x="153" y="460"/>
                  </a:cubicBezTo>
                  <a:lnTo>
                    <a:pt x="200" y="274"/>
                  </a:lnTo>
                  <a:moveTo>
                    <a:pt x="255" y="51"/>
                  </a:moveTo>
                  <a:cubicBezTo>
                    <a:pt x="262" y="25"/>
                    <a:pt x="263" y="24"/>
                    <a:pt x="294" y="24"/>
                  </a:cubicBezTo>
                  <a:lnTo>
                    <a:pt x="368" y="24"/>
                  </a:lnTo>
                  <a:cubicBezTo>
                    <a:pt x="430" y="24"/>
                    <a:pt x="471" y="44"/>
                    <a:pt x="471" y="95"/>
                  </a:cubicBezTo>
                  <a:cubicBezTo>
                    <a:pt x="471" y="123"/>
                    <a:pt x="456" y="188"/>
                    <a:pt x="427" y="215"/>
                  </a:cubicBezTo>
                  <a:cubicBezTo>
                    <a:pt x="389" y="248"/>
                    <a:pt x="342" y="253"/>
                    <a:pt x="310" y="253"/>
                  </a:cubicBezTo>
                  <a:lnTo>
                    <a:pt x="203" y="253"/>
                  </a:lnTo>
                  <a:lnTo>
                    <a:pt x="255" y="51"/>
                  </a:lnTo>
                </a:path>
              </a:pathLst>
            </a:custGeom>
            <a:solidFill>
              <a:srgbClr val="000000"/>
            </a:solidFill>
            <a:ln w="15840">
              <a:noFill/>
            </a:ln>
          </p:spPr>
        </p:sp>
        <p:sp>
          <p:nvSpPr>
            <p:cNvPr id="3648" name="Freeform 61"/>
            <p:cNvSpPr/>
            <p:nvPr/>
          </p:nvSpPr>
          <p:spPr>
            <a:xfrm>
              <a:off x="8488440" y="4141440"/>
              <a:ext cx="181800" cy="179280"/>
            </a:xfrm>
            <a:custGeom>
              <a:avLst/>
              <a:gdLst/>
              <a:ahLst/>
              <a:rect l="0" t="0" r="r" b="b"/>
              <a:pathLst>
                <a:path w="505" h="498">
                  <a:moveTo>
                    <a:pt x="268" y="264"/>
                  </a:moveTo>
                  <a:lnTo>
                    <a:pt x="480" y="264"/>
                  </a:lnTo>
                  <a:cubicBezTo>
                    <a:pt x="490" y="264"/>
                    <a:pt x="504" y="264"/>
                    <a:pt x="504" y="248"/>
                  </a:cubicBezTo>
                  <a:cubicBezTo>
                    <a:pt x="504" y="233"/>
                    <a:pt x="490" y="233"/>
                    <a:pt x="480" y="233"/>
                  </a:cubicBezTo>
                  <a:lnTo>
                    <a:pt x="268" y="233"/>
                  </a:lnTo>
                  <a:lnTo>
                    <a:pt x="268" y="25"/>
                  </a:lnTo>
                  <a:cubicBezTo>
                    <a:pt x="268" y="14"/>
                    <a:pt x="268" y="0"/>
                    <a:pt x="253" y="0"/>
                  </a:cubicBezTo>
                  <a:cubicBezTo>
                    <a:pt x="237" y="0"/>
                    <a:pt x="237" y="14"/>
                    <a:pt x="237" y="25"/>
                  </a:cubicBezTo>
                  <a:lnTo>
                    <a:pt x="237" y="233"/>
                  </a:lnTo>
                  <a:lnTo>
                    <a:pt x="26" y="233"/>
                  </a:lnTo>
                  <a:cubicBezTo>
                    <a:pt x="14" y="233"/>
                    <a:pt x="0" y="233"/>
                    <a:pt x="0" y="248"/>
                  </a:cubicBezTo>
                  <a:cubicBezTo>
                    <a:pt x="0" y="264"/>
                    <a:pt x="14" y="264"/>
                    <a:pt x="26" y="264"/>
                  </a:cubicBezTo>
                  <a:lnTo>
                    <a:pt x="237" y="264"/>
                  </a:lnTo>
                  <a:lnTo>
                    <a:pt x="237" y="471"/>
                  </a:lnTo>
                  <a:cubicBezTo>
                    <a:pt x="237" y="481"/>
                    <a:pt x="237" y="497"/>
                    <a:pt x="253" y="497"/>
                  </a:cubicBezTo>
                  <a:cubicBezTo>
                    <a:pt x="268" y="497"/>
                    <a:pt x="268" y="481"/>
                    <a:pt x="268" y="471"/>
                  </a:cubicBezTo>
                  <a:lnTo>
                    <a:pt x="268" y="264"/>
                  </a:lnTo>
                </a:path>
              </a:pathLst>
            </a:custGeom>
            <a:solidFill>
              <a:srgbClr val="000000"/>
            </a:solidFill>
            <a:ln w="15840">
              <a:noFill/>
            </a:ln>
          </p:spPr>
        </p:sp>
        <p:sp>
          <p:nvSpPr>
            <p:cNvPr id="3649" name="Freeform 62"/>
            <p:cNvSpPr/>
            <p:nvPr/>
          </p:nvSpPr>
          <p:spPr>
            <a:xfrm>
              <a:off x="8751600" y="4116600"/>
              <a:ext cx="186120" cy="181440"/>
            </a:xfrm>
            <a:custGeom>
              <a:avLst/>
              <a:gdLst/>
              <a:ahLst/>
              <a:rect l="0" t="0" r="r" b="b"/>
              <a:pathLst>
                <a:path w="517" h="504">
                  <a:moveTo>
                    <a:pt x="306" y="52"/>
                  </a:moveTo>
                  <a:cubicBezTo>
                    <a:pt x="311" y="32"/>
                    <a:pt x="315" y="27"/>
                    <a:pt x="323" y="25"/>
                  </a:cubicBezTo>
                  <a:cubicBezTo>
                    <a:pt x="330" y="24"/>
                    <a:pt x="354" y="24"/>
                    <a:pt x="372" y="24"/>
                  </a:cubicBezTo>
                  <a:cubicBezTo>
                    <a:pt x="447" y="24"/>
                    <a:pt x="482" y="25"/>
                    <a:pt x="482" y="84"/>
                  </a:cubicBezTo>
                  <a:cubicBezTo>
                    <a:pt x="482" y="95"/>
                    <a:pt x="478" y="125"/>
                    <a:pt x="475" y="144"/>
                  </a:cubicBezTo>
                  <a:cubicBezTo>
                    <a:pt x="475" y="147"/>
                    <a:pt x="473" y="155"/>
                    <a:pt x="473" y="157"/>
                  </a:cubicBezTo>
                  <a:cubicBezTo>
                    <a:pt x="473" y="162"/>
                    <a:pt x="475" y="167"/>
                    <a:pt x="482" y="167"/>
                  </a:cubicBezTo>
                  <a:cubicBezTo>
                    <a:pt x="490" y="167"/>
                    <a:pt x="492" y="162"/>
                    <a:pt x="494" y="150"/>
                  </a:cubicBezTo>
                  <a:lnTo>
                    <a:pt x="515" y="20"/>
                  </a:lnTo>
                  <a:cubicBezTo>
                    <a:pt x="515" y="19"/>
                    <a:pt x="516" y="10"/>
                    <a:pt x="516" y="8"/>
                  </a:cubicBezTo>
                  <a:cubicBezTo>
                    <a:pt x="516" y="0"/>
                    <a:pt x="508" y="0"/>
                    <a:pt x="496" y="0"/>
                  </a:cubicBezTo>
                  <a:lnTo>
                    <a:pt x="74" y="0"/>
                  </a:lnTo>
                  <a:cubicBezTo>
                    <a:pt x="57" y="0"/>
                    <a:pt x="55" y="0"/>
                    <a:pt x="50" y="15"/>
                  </a:cubicBezTo>
                  <a:lnTo>
                    <a:pt x="5" y="145"/>
                  </a:lnTo>
                  <a:cubicBezTo>
                    <a:pt x="3" y="147"/>
                    <a:pt x="0" y="157"/>
                    <a:pt x="0" y="159"/>
                  </a:cubicBezTo>
                  <a:cubicBezTo>
                    <a:pt x="0" y="164"/>
                    <a:pt x="3" y="167"/>
                    <a:pt x="9" y="167"/>
                  </a:cubicBezTo>
                  <a:cubicBezTo>
                    <a:pt x="17" y="167"/>
                    <a:pt x="17" y="164"/>
                    <a:pt x="22" y="152"/>
                  </a:cubicBezTo>
                  <a:cubicBezTo>
                    <a:pt x="64" y="37"/>
                    <a:pt x="83" y="24"/>
                    <a:pt x="194" y="24"/>
                  </a:cubicBezTo>
                  <a:lnTo>
                    <a:pt x="224" y="24"/>
                  </a:lnTo>
                  <a:cubicBezTo>
                    <a:pt x="246" y="24"/>
                    <a:pt x="246" y="25"/>
                    <a:pt x="246" y="32"/>
                  </a:cubicBezTo>
                  <a:cubicBezTo>
                    <a:pt x="246" y="37"/>
                    <a:pt x="243" y="46"/>
                    <a:pt x="243" y="47"/>
                  </a:cubicBezTo>
                  <a:lnTo>
                    <a:pt x="141" y="446"/>
                  </a:lnTo>
                  <a:cubicBezTo>
                    <a:pt x="134" y="473"/>
                    <a:pt x="132" y="481"/>
                    <a:pt x="52" y="481"/>
                  </a:cubicBezTo>
                  <a:cubicBezTo>
                    <a:pt x="24" y="481"/>
                    <a:pt x="19" y="481"/>
                    <a:pt x="19" y="495"/>
                  </a:cubicBezTo>
                  <a:cubicBezTo>
                    <a:pt x="19" y="503"/>
                    <a:pt x="28" y="503"/>
                    <a:pt x="33" y="503"/>
                  </a:cubicBezTo>
                  <a:cubicBezTo>
                    <a:pt x="52" y="503"/>
                    <a:pt x="74" y="503"/>
                    <a:pt x="95" y="503"/>
                  </a:cubicBezTo>
                  <a:cubicBezTo>
                    <a:pt x="115" y="503"/>
                    <a:pt x="138" y="502"/>
                    <a:pt x="158" y="502"/>
                  </a:cubicBezTo>
                  <a:cubicBezTo>
                    <a:pt x="181" y="502"/>
                    <a:pt x="201" y="503"/>
                    <a:pt x="222" y="503"/>
                  </a:cubicBezTo>
                  <a:cubicBezTo>
                    <a:pt x="243" y="503"/>
                    <a:pt x="267" y="503"/>
                    <a:pt x="287" y="503"/>
                  </a:cubicBezTo>
                  <a:cubicBezTo>
                    <a:pt x="294" y="503"/>
                    <a:pt x="305" y="503"/>
                    <a:pt x="305" y="490"/>
                  </a:cubicBezTo>
                  <a:cubicBezTo>
                    <a:pt x="305" y="481"/>
                    <a:pt x="298" y="481"/>
                    <a:pt x="279" y="481"/>
                  </a:cubicBezTo>
                  <a:cubicBezTo>
                    <a:pt x="260" y="481"/>
                    <a:pt x="250" y="481"/>
                    <a:pt x="231" y="480"/>
                  </a:cubicBezTo>
                  <a:cubicBezTo>
                    <a:pt x="208" y="478"/>
                    <a:pt x="201" y="475"/>
                    <a:pt x="201" y="463"/>
                  </a:cubicBezTo>
                  <a:cubicBezTo>
                    <a:pt x="201" y="463"/>
                    <a:pt x="201" y="460"/>
                    <a:pt x="205" y="448"/>
                  </a:cubicBezTo>
                  <a:lnTo>
                    <a:pt x="306" y="52"/>
                  </a:lnTo>
                </a:path>
              </a:pathLst>
            </a:custGeom>
            <a:solidFill>
              <a:srgbClr val="000000"/>
            </a:solidFill>
            <a:ln w="15840">
              <a:noFill/>
            </a:ln>
          </p:spPr>
        </p:sp>
        <p:sp>
          <p:nvSpPr>
            <p:cNvPr id="3650" name="Freeform 63"/>
            <p:cNvSpPr/>
            <p:nvPr/>
          </p:nvSpPr>
          <p:spPr>
            <a:xfrm>
              <a:off x="8952840" y="4114800"/>
              <a:ext cx="230040" cy="183600"/>
            </a:xfrm>
            <a:custGeom>
              <a:avLst/>
              <a:gdLst/>
              <a:ahLst/>
              <a:rect l="0" t="0" r="r" b="b"/>
              <a:pathLst>
                <a:path w="639" h="510">
                  <a:moveTo>
                    <a:pt x="544" y="78"/>
                  </a:moveTo>
                  <a:cubicBezTo>
                    <a:pt x="551" y="49"/>
                    <a:pt x="564" y="25"/>
                    <a:pt x="625" y="24"/>
                  </a:cubicBezTo>
                  <a:cubicBezTo>
                    <a:pt x="630" y="24"/>
                    <a:pt x="638" y="22"/>
                    <a:pt x="638" y="8"/>
                  </a:cubicBezTo>
                  <a:cubicBezTo>
                    <a:pt x="638" y="7"/>
                    <a:pt x="638" y="0"/>
                    <a:pt x="628" y="0"/>
                  </a:cubicBezTo>
                  <a:cubicBezTo>
                    <a:pt x="604" y="0"/>
                    <a:pt x="576" y="2"/>
                    <a:pt x="552" y="2"/>
                  </a:cubicBezTo>
                  <a:cubicBezTo>
                    <a:pt x="527" y="2"/>
                    <a:pt x="499" y="0"/>
                    <a:pt x="475" y="0"/>
                  </a:cubicBezTo>
                  <a:cubicBezTo>
                    <a:pt x="470" y="0"/>
                    <a:pt x="461" y="0"/>
                    <a:pt x="461" y="15"/>
                  </a:cubicBezTo>
                  <a:cubicBezTo>
                    <a:pt x="461" y="24"/>
                    <a:pt x="468" y="24"/>
                    <a:pt x="475" y="24"/>
                  </a:cubicBezTo>
                  <a:cubicBezTo>
                    <a:pt x="518" y="24"/>
                    <a:pt x="527" y="39"/>
                    <a:pt x="527" y="56"/>
                  </a:cubicBezTo>
                  <a:cubicBezTo>
                    <a:pt x="527" y="57"/>
                    <a:pt x="525" y="69"/>
                    <a:pt x="523" y="71"/>
                  </a:cubicBezTo>
                  <a:lnTo>
                    <a:pt x="439" y="402"/>
                  </a:lnTo>
                  <a:lnTo>
                    <a:pt x="272" y="14"/>
                  </a:lnTo>
                  <a:cubicBezTo>
                    <a:pt x="265" y="0"/>
                    <a:pt x="265" y="0"/>
                    <a:pt x="248" y="0"/>
                  </a:cubicBezTo>
                  <a:lnTo>
                    <a:pt x="146" y="0"/>
                  </a:lnTo>
                  <a:cubicBezTo>
                    <a:pt x="131" y="0"/>
                    <a:pt x="124" y="0"/>
                    <a:pt x="124" y="15"/>
                  </a:cubicBezTo>
                  <a:cubicBezTo>
                    <a:pt x="124" y="24"/>
                    <a:pt x="131" y="24"/>
                    <a:pt x="145" y="24"/>
                  </a:cubicBezTo>
                  <a:cubicBezTo>
                    <a:pt x="148" y="24"/>
                    <a:pt x="196" y="24"/>
                    <a:pt x="196" y="30"/>
                  </a:cubicBezTo>
                  <a:lnTo>
                    <a:pt x="95" y="429"/>
                  </a:lnTo>
                  <a:cubicBezTo>
                    <a:pt x="88" y="460"/>
                    <a:pt x="74" y="483"/>
                    <a:pt x="14" y="485"/>
                  </a:cubicBezTo>
                  <a:cubicBezTo>
                    <a:pt x="9" y="485"/>
                    <a:pt x="0" y="487"/>
                    <a:pt x="0" y="500"/>
                  </a:cubicBezTo>
                  <a:cubicBezTo>
                    <a:pt x="0" y="505"/>
                    <a:pt x="3" y="509"/>
                    <a:pt x="10" y="509"/>
                  </a:cubicBezTo>
                  <a:cubicBezTo>
                    <a:pt x="34" y="509"/>
                    <a:pt x="60" y="507"/>
                    <a:pt x="86" y="507"/>
                  </a:cubicBezTo>
                  <a:cubicBezTo>
                    <a:pt x="112" y="507"/>
                    <a:pt x="139" y="509"/>
                    <a:pt x="163" y="509"/>
                  </a:cubicBezTo>
                  <a:cubicBezTo>
                    <a:pt x="167" y="509"/>
                    <a:pt x="177" y="509"/>
                    <a:pt x="177" y="493"/>
                  </a:cubicBezTo>
                  <a:cubicBezTo>
                    <a:pt x="177" y="487"/>
                    <a:pt x="170" y="485"/>
                    <a:pt x="162" y="485"/>
                  </a:cubicBezTo>
                  <a:cubicBezTo>
                    <a:pt x="119" y="485"/>
                    <a:pt x="112" y="468"/>
                    <a:pt x="112" y="453"/>
                  </a:cubicBezTo>
                  <a:cubicBezTo>
                    <a:pt x="112" y="448"/>
                    <a:pt x="114" y="444"/>
                    <a:pt x="115" y="436"/>
                  </a:cubicBezTo>
                  <a:lnTo>
                    <a:pt x="215" y="42"/>
                  </a:lnTo>
                  <a:cubicBezTo>
                    <a:pt x="219" y="47"/>
                    <a:pt x="219" y="49"/>
                    <a:pt x="222" y="56"/>
                  </a:cubicBezTo>
                  <a:lnTo>
                    <a:pt x="411" y="495"/>
                  </a:lnTo>
                  <a:cubicBezTo>
                    <a:pt x="416" y="507"/>
                    <a:pt x="418" y="509"/>
                    <a:pt x="425" y="509"/>
                  </a:cubicBezTo>
                  <a:cubicBezTo>
                    <a:pt x="434" y="509"/>
                    <a:pt x="434" y="507"/>
                    <a:pt x="437" y="493"/>
                  </a:cubicBezTo>
                  <a:lnTo>
                    <a:pt x="544" y="78"/>
                  </a:lnTo>
                </a:path>
              </a:pathLst>
            </a:custGeom>
            <a:solidFill>
              <a:srgbClr val="000000"/>
            </a:solidFill>
            <a:ln w="15840">
              <a:noFill/>
            </a:ln>
          </p:spPr>
        </p:sp>
        <p:sp>
          <p:nvSpPr>
            <p:cNvPr id="3651" name="Freeform 64"/>
            <p:cNvSpPr/>
            <p:nvPr/>
          </p:nvSpPr>
          <p:spPr>
            <a:xfrm>
              <a:off x="7227720" y="4406040"/>
              <a:ext cx="2739600" cy="11880"/>
            </a:xfrm>
            <a:custGeom>
              <a:avLst/>
              <a:gdLst/>
              <a:ahLst/>
              <a:rect l="0" t="0" r="r" b="b"/>
              <a:pathLst>
                <a:path w="7610" h="33">
                  <a:moveTo>
                    <a:pt x="3805" y="32"/>
                  </a:moveTo>
                  <a:lnTo>
                    <a:pt x="0" y="32"/>
                  </a:lnTo>
                  <a:lnTo>
                    <a:pt x="0" y="0"/>
                  </a:lnTo>
                  <a:lnTo>
                    <a:pt x="7609" y="0"/>
                  </a:lnTo>
                  <a:lnTo>
                    <a:pt x="7609" y="32"/>
                  </a:lnTo>
                  <a:lnTo>
                    <a:pt x="3805" y="32"/>
                  </a:lnTo>
                </a:path>
              </a:pathLst>
            </a:custGeom>
            <a:solidFill>
              <a:srgbClr val="000000"/>
            </a:solidFill>
            <a:ln w="15840">
              <a:noFill/>
            </a:ln>
          </p:spPr>
        </p:sp>
        <p:sp>
          <p:nvSpPr>
            <p:cNvPr id="3652" name="Freeform 65"/>
            <p:cNvSpPr/>
            <p:nvPr/>
          </p:nvSpPr>
          <p:spPr>
            <a:xfrm>
              <a:off x="7233840" y="4480200"/>
              <a:ext cx="186120" cy="181440"/>
            </a:xfrm>
            <a:custGeom>
              <a:avLst/>
              <a:gdLst/>
              <a:ahLst/>
              <a:rect l="0" t="0" r="r" b="b"/>
              <a:pathLst>
                <a:path w="517" h="504">
                  <a:moveTo>
                    <a:pt x="306" y="52"/>
                  </a:moveTo>
                  <a:cubicBezTo>
                    <a:pt x="311" y="32"/>
                    <a:pt x="315" y="27"/>
                    <a:pt x="323" y="25"/>
                  </a:cubicBezTo>
                  <a:cubicBezTo>
                    <a:pt x="330" y="24"/>
                    <a:pt x="354" y="24"/>
                    <a:pt x="372" y="24"/>
                  </a:cubicBezTo>
                  <a:cubicBezTo>
                    <a:pt x="447" y="24"/>
                    <a:pt x="482" y="25"/>
                    <a:pt x="482" y="84"/>
                  </a:cubicBezTo>
                  <a:cubicBezTo>
                    <a:pt x="482" y="95"/>
                    <a:pt x="478" y="125"/>
                    <a:pt x="475" y="144"/>
                  </a:cubicBezTo>
                  <a:cubicBezTo>
                    <a:pt x="475" y="147"/>
                    <a:pt x="473" y="155"/>
                    <a:pt x="473" y="157"/>
                  </a:cubicBezTo>
                  <a:cubicBezTo>
                    <a:pt x="473" y="162"/>
                    <a:pt x="475" y="167"/>
                    <a:pt x="482" y="167"/>
                  </a:cubicBezTo>
                  <a:cubicBezTo>
                    <a:pt x="490" y="167"/>
                    <a:pt x="492" y="162"/>
                    <a:pt x="494" y="150"/>
                  </a:cubicBezTo>
                  <a:lnTo>
                    <a:pt x="515" y="20"/>
                  </a:lnTo>
                  <a:cubicBezTo>
                    <a:pt x="515" y="19"/>
                    <a:pt x="516" y="10"/>
                    <a:pt x="516" y="8"/>
                  </a:cubicBezTo>
                  <a:cubicBezTo>
                    <a:pt x="516" y="0"/>
                    <a:pt x="508" y="0"/>
                    <a:pt x="496" y="0"/>
                  </a:cubicBezTo>
                  <a:lnTo>
                    <a:pt x="74" y="0"/>
                  </a:lnTo>
                  <a:cubicBezTo>
                    <a:pt x="57" y="0"/>
                    <a:pt x="55" y="0"/>
                    <a:pt x="50" y="15"/>
                  </a:cubicBezTo>
                  <a:lnTo>
                    <a:pt x="5" y="145"/>
                  </a:lnTo>
                  <a:cubicBezTo>
                    <a:pt x="3" y="147"/>
                    <a:pt x="0" y="157"/>
                    <a:pt x="0" y="159"/>
                  </a:cubicBezTo>
                  <a:cubicBezTo>
                    <a:pt x="0" y="164"/>
                    <a:pt x="3" y="167"/>
                    <a:pt x="9" y="167"/>
                  </a:cubicBezTo>
                  <a:cubicBezTo>
                    <a:pt x="17" y="167"/>
                    <a:pt x="17" y="164"/>
                    <a:pt x="22" y="152"/>
                  </a:cubicBezTo>
                  <a:cubicBezTo>
                    <a:pt x="64" y="37"/>
                    <a:pt x="83" y="24"/>
                    <a:pt x="194" y="24"/>
                  </a:cubicBezTo>
                  <a:lnTo>
                    <a:pt x="224" y="24"/>
                  </a:lnTo>
                  <a:cubicBezTo>
                    <a:pt x="246" y="24"/>
                    <a:pt x="246" y="25"/>
                    <a:pt x="246" y="32"/>
                  </a:cubicBezTo>
                  <a:cubicBezTo>
                    <a:pt x="246" y="37"/>
                    <a:pt x="243" y="46"/>
                    <a:pt x="243" y="47"/>
                  </a:cubicBezTo>
                  <a:lnTo>
                    <a:pt x="141" y="446"/>
                  </a:lnTo>
                  <a:cubicBezTo>
                    <a:pt x="134" y="473"/>
                    <a:pt x="132" y="481"/>
                    <a:pt x="52" y="481"/>
                  </a:cubicBezTo>
                  <a:cubicBezTo>
                    <a:pt x="24" y="481"/>
                    <a:pt x="19" y="481"/>
                    <a:pt x="19" y="495"/>
                  </a:cubicBezTo>
                  <a:cubicBezTo>
                    <a:pt x="19" y="503"/>
                    <a:pt x="28" y="503"/>
                    <a:pt x="33" y="503"/>
                  </a:cubicBezTo>
                  <a:cubicBezTo>
                    <a:pt x="52" y="503"/>
                    <a:pt x="74" y="503"/>
                    <a:pt x="95" y="503"/>
                  </a:cubicBezTo>
                  <a:cubicBezTo>
                    <a:pt x="115" y="503"/>
                    <a:pt x="138" y="502"/>
                    <a:pt x="158" y="502"/>
                  </a:cubicBezTo>
                  <a:cubicBezTo>
                    <a:pt x="181" y="502"/>
                    <a:pt x="201" y="503"/>
                    <a:pt x="222" y="503"/>
                  </a:cubicBezTo>
                  <a:cubicBezTo>
                    <a:pt x="243" y="503"/>
                    <a:pt x="267" y="503"/>
                    <a:pt x="287" y="503"/>
                  </a:cubicBezTo>
                  <a:cubicBezTo>
                    <a:pt x="294" y="503"/>
                    <a:pt x="305" y="503"/>
                    <a:pt x="305" y="490"/>
                  </a:cubicBezTo>
                  <a:cubicBezTo>
                    <a:pt x="305" y="481"/>
                    <a:pt x="298" y="481"/>
                    <a:pt x="279" y="481"/>
                  </a:cubicBezTo>
                  <a:cubicBezTo>
                    <a:pt x="260" y="481"/>
                    <a:pt x="250" y="481"/>
                    <a:pt x="231" y="480"/>
                  </a:cubicBezTo>
                  <a:cubicBezTo>
                    <a:pt x="208" y="478"/>
                    <a:pt x="201" y="475"/>
                    <a:pt x="201" y="463"/>
                  </a:cubicBezTo>
                  <a:cubicBezTo>
                    <a:pt x="201" y="463"/>
                    <a:pt x="201" y="460"/>
                    <a:pt x="205" y="448"/>
                  </a:cubicBezTo>
                  <a:lnTo>
                    <a:pt x="306" y="52"/>
                  </a:lnTo>
                </a:path>
              </a:pathLst>
            </a:custGeom>
            <a:solidFill>
              <a:srgbClr val="000000"/>
            </a:solidFill>
            <a:ln w="15840">
              <a:noFill/>
            </a:ln>
          </p:spPr>
        </p:sp>
        <p:sp>
          <p:nvSpPr>
            <p:cNvPr id="3653" name="Freeform 66"/>
            <p:cNvSpPr/>
            <p:nvPr/>
          </p:nvSpPr>
          <p:spPr>
            <a:xfrm>
              <a:off x="7435080" y="4479120"/>
              <a:ext cx="195480" cy="183600"/>
            </a:xfrm>
            <a:custGeom>
              <a:avLst/>
              <a:gdLst/>
              <a:ahLst/>
              <a:rect l="0" t="0" r="r" b="b"/>
              <a:pathLst>
                <a:path w="543" h="510">
                  <a:moveTo>
                    <a:pt x="200" y="274"/>
                  </a:moveTo>
                  <a:lnTo>
                    <a:pt x="329" y="274"/>
                  </a:lnTo>
                  <a:cubicBezTo>
                    <a:pt x="435" y="274"/>
                    <a:pt x="542" y="196"/>
                    <a:pt x="542" y="113"/>
                  </a:cubicBezTo>
                  <a:cubicBezTo>
                    <a:pt x="542" y="56"/>
                    <a:pt x="492" y="0"/>
                    <a:pt x="392" y="0"/>
                  </a:cubicBezTo>
                  <a:lnTo>
                    <a:pt x="146" y="0"/>
                  </a:lnTo>
                  <a:cubicBezTo>
                    <a:pt x="132" y="0"/>
                    <a:pt x="124" y="0"/>
                    <a:pt x="124" y="14"/>
                  </a:cubicBezTo>
                  <a:cubicBezTo>
                    <a:pt x="124" y="24"/>
                    <a:pt x="131" y="24"/>
                    <a:pt x="146" y="24"/>
                  </a:cubicBezTo>
                  <a:cubicBezTo>
                    <a:pt x="155" y="24"/>
                    <a:pt x="169" y="24"/>
                    <a:pt x="179" y="25"/>
                  </a:cubicBezTo>
                  <a:cubicBezTo>
                    <a:pt x="191" y="25"/>
                    <a:pt x="194" y="29"/>
                    <a:pt x="194" y="37"/>
                  </a:cubicBezTo>
                  <a:cubicBezTo>
                    <a:pt x="194" y="39"/>
                    <a:pt x="194" y="42"/>
                    <a:pt x="193" y="51"/>
                  </a:cubicBezTo>
                  <a:lnTo>
                    <a:pt x="89" y="451"/>
                  </a:lnTo>
                  <a:cubicBezTo>
                    <a:pt x="83" y="480"/>
                    <a:pt x="81" y="485"/>
                    <a:pt x="21" y="485"/>
                  </a:cubicBezTo>
                  <a:cubicBezTo>
                    <a:pt x="9" y="485"/>
                    <a:pt x="0" y="485"/>
                    <a:pt x="0" y="500"/>
                  </a:cubicBezTo>
                  <a:cubicBezTo>
                    <a:pt x="0" y="509"/>
                    <a:pt x="9" y="509"/>
                    <a:pt x="12" y="509"/>
                  </a:cubicBezTo>
                  <a:cubicBezTo>
                    <a:pt x="33" y="509"/>
                    <a:pt x="86" y="507"/>
                    <a:pt x="108" y="507"/>
                  </a:cubicBezTo>
                  <a:cubicBezTo>
                    <a:pt x="124" y="507"/>
                    <a:pt x="141" y="507"/>
                    <a:pt x="157" y="507"/>
                  </a:cubicBezTo>
                  <a:cubicBezTo>
                    <a:pt x="174" y="507"/>
                    <a:pt x="189" y="509"/>
                    <a:pt x="205" y="509"/>
                  </a:cubicBezTo>
                  <a:cubicBezTo>
                    <a:pt x="212" y="509"/>
                    <a:pt x="220" y="509"/>
                    <a:pt x="220" y="493"/>
                  </a:cubicBezTo>
                  <a:cubicBezTo>
                    <a:pt x="220" y="485"/>
                    <a:pt x="213" y="485"/>
                    <a:pt x="200" y="485"/>
                  </a:cubicBezTo>
                  <a:cubicBezTo>
                    <a:pt x="172" y="485"/>
                    <a:pt x="150" y="485"/>
                    <a:pt x="150" y="471"/>
                  </a:cubicBezTo>
                  <a:cubicBezTo>
                    <a:pt x="150" y="468"/>
                    <a:pt x="151" y="465"/>
                    <a:pt x="153" y="460"/>
                  </a:cubicBezTo>
                  <a:lnTo>
                    <a:pt x="200" y="274"/>
                  </a:lnTo>
                  <a:moveTo>
                    <a:pt x="255" y="51"/>
                  </a:moveTo>
                  <a:cubicBezTo>
                    <a:pt x="262" y="25"/>
                    <a:pt x="262" y="24"/>
                    <a:pt x="294" y="24"/>
                  </a:cubicBezTo>
                  <a:lnTo>
                    <a:pt x="368" y="24"/>
                  </a:lnTo>
                  <a:cubicBezTo>
                    <a:pt x="430" y="24"/>
                    <a:pt x="471" y="44"/>
                    <a:pt x="471" y="95"/>
                  </a:cubicBezTo>
                  <a:cubicBezTo>
                    <a:pt x="471" y="123"/>
                    <a:pt x="456" y="188"/>
                    <a:pt x="427" y="215"/>
                  </a:cubicBezTo>
                  <a:cubicBezTo>
                    <a:pt x="389" y="248"/>
                    <a:pt x="342" y="253"/>
                    <a:pt x="310" y="253"/>
                  </a:cubicBezTo>
                  <a:lnTo>
                    <a:pt x="203" y="253"/>
                  </a:lnTo>
                  <a:lnTo>
                    <a:pt x="255" y="51"/>
                  </a:lnTo>
                </a:path>
              </a:pathLst>
            </a:custGeom>
            <a:solidFill>
              <a:srgbClr val="000000"/>
            </a:solidFill>
            <a:ln w="15840">
              <a:noFill/>
            </a:ln>
          </p:spPr>
        </p:sp>
        <p:sp>
          <p:nvSpPr>
            <p:cNvPr id="3654" name="Freeform 67"/>
            <p:cNvSpPr/>
            <p:nvPr/>
          </p:nvSpPr>
          <p:spPr>
            <a:xfrm>
              <a:off x="7712640" y="4505760"/>
              <a:ext cx="181800" cy="179280"/>
            </a:xfrm>
            <a:custGeom>
              <a:avLst/>
              <a:gdLst/>
              <a:ahLst/>
              <a:rect l="0" t="0" r="r" b="b"/>
              <a:pathLst>
                <a:path w="505" h="498">
                  <a:moveTo>
                    <a:pt x="268" y="264"/>
                  </a:moveTo>
                  <a:lnTo>
                    <a:pt x="480" y="264"/>
                  </a:lnTo>
                  <a:cubicBezTo>
                    <a:pt x="490" y="264"/>
                    <a:pt x="504" y="264"/>
                    <a:pt x="504" y="248"/>
                  </a:cubicBezTo>
                  <a:cubicBezTo>
                    <a:pt x="504" y="233"/>
                    <a:pt x="490" y="233"/>
                    <a:pt x="480" y="233"/>
                  </a:cubicBezTo>
                  <a:lnTo>
                    <a:pt x="268" y="233"/>
                  </a:lnTo>
                  <a:lnTo>
                    <a:pt x="268" y="25"/>
                  </a:lnTo>
                  <a:cubicBezTo>
                    <a:pt x="268" y="14"/>
                    <a:pt x="268" y="0"/>
                    <a:pt x="253" y="0"/>
                  </a:cubicBezTo>
                  <a:cubicBezTo>
                    <a:pt x="237" y="0"/>
                    <a:pt x="237" y="14"/>
                    <a:pt x="237" y="25"/>
                  </a:cubicBezTo>
                  <a:lnTo>
                    <a:pt x="237" y="233"/>
                  </a:lnTo>
                  <a:lnTo>
                    <a:pt x="26" y="233"/>
                  </a:lnTo>
                  <a:cubicBezTo>
                    <a:pt x="14" y="233"/>
                    <a:pt x="0" y="233"/>
                    <a:pt x="0" y="248"/>
                  </a:cubicBezTo>
                  <a:cubicBezTo>
                    <a:pt x="0" y="264"/>
                    <a:pt x="14" y="264"/>
                    <a:pt x="26" y="264"/>
                  </a:cubicBezTo>
                  <a:lnTo>
                    <a:pt x="237" y="264"/>
                  </a:lnTo>
                  <a:lnTo>
                    <a:pt x="237" y="471"/>
                  </a:lnTo>
                  <a:cubicBezTo>
                    <a:pt x="237" y="481"/>
                    <a:pt x="237" y="497"/>
                    <a:pt x="253" y="497"/>
                  </a:cubicBezTo>
                  <a:cubicBezTo>
                    <a:pt x="268" y="497"/>
                    <a:pt x="268" y="481"/>
                    <a:pt x="268" y="471"/>
                  </a:cubicBezTo>
                  <a:lnTo>
                    <a:pt x="268" y="264"/>
                  </a:lnTo>
                </a:path>
              </a:pathLst>
            </a:custGeom>
            <a:solidFill>
              <a:srgbClr val="000000"/>
            </a:solidFill>
            <a:ln w="15840">
              <a:noFill/>
            </a:ln>
          </p:spPr>
        </p:sp>
        <p:sp>
          <p:nvSpPr>
            <p:cNvPr id="3655" name="Freeform 68"/>
            <p:cNvSpPr/>
            <p:nvPr/>
          </p:nvSpPr>
          <p:spPr>
            <a:xfrm>
              <a:off x="7976160" y="4480200"/>
              <a:ext cx="186120" cy="181440"/>
            </a:xfrm>
            <a:custGeom>
              <a:avLst/>
              <a:gdLst/>
              <a:ahLst/>
              <a:rect l="0" t="0" r="r" b="b"/>
              <a:pathLst>
                <a:path w="517" h="504">
                  <a:moveTo>
                    <a:pt x="306" y="52"/>
                  </a:moveTo>
                  <a:cubicBezTo>
                    <a:pt x="311" y="32"/>
                    <a:pt x="315" y="27"/>
                    <a:pt x="323" y="25"/>
                  </a:cubicBezTo>
                  <a:cubicBezTo>
                    <a:pt x="330" y="24"/>
                    <a:pt x="354" y="24"/>
                    <a:pt x="372" y="24"/>
                  </a:cubicBezTo>
                  <a:cubicBezTo>
                    <a:pt x="447" y="24"/>
                    <a:pt x="482" y="25"/>
                    <a:pt x="482" y="84"/>
                  </a:cubicBezTo>
                  <a:cubicBezTo>
                    <a:pt x="482" y="95"/>
                    <a:pt x="478" y="125"/>
                    <a:pt x="475" y="144"/>
                  </a:cubicBezTo>
                  <a:cubicBezTo>
                    <a:pt x="475" y="147"/>
                    <a:pt x="473" y="155"/>
                    <a:pt x="473" y="157"/>
                  </a:cubicBezTo>
                  <a:cubicBezTo>
                    <a:pt x="473" y="162"/>
                    <a:pt x="475" y="167"/>
                    <a:pt x="482" y="167"/>
                  </a:cubicBezTo>
                  <a:cubicBezTo>
                    <a:pt x="490" y="167"/>
                    <a:pt x="492" y="162"/>
                    <a:pt x="494" y="150"/>
                  </a:cubicBezTo>
                  <a:lnTo>
                    <a:pt x="515" y="20"/>
                  </a:lnTo>
                  <a:cubicBezTo>
                    <a:pt x="515" y="19"/>
                    <a:pt x="516" y="10"/>
                    <a:pt x="516" y="8"/>
                  </a:cubicBezTo>
                  <a:cubicBezTo>
                    <a:pt x="516" y="0"/>
                    <a:pt x="508" y="0"/>
                    <a:pt x="496" y="0"/>
                  </a:cubicBezTo>
                  <a:lnTo>
                    <a:pt x="74" y="0"/>
                  </a:lnTo>
                  <a:cubicBezTo>
                    <a:pt x="57" y="0"/>
                    <a:pt x="55" y="0"/>
                    <a:pt x="50" y="15"/>
                  </a:cubicBezTo>
                  <a:lnTo>
                    <a:pt x="5" y="145"/>
                  </a:lnTo>
                  <a:cubicBezTo>
                    <a:pt x="3" y="147"/>
                    <a:pt x="0" y="157"/>
                    <a:pt x="0" y="159"/>
                  </a:cubicBezTo>
                  <a:cubicBezTo>
                    <a:pt x="0" y="164"/>
                    <a:pt x="3" y="167"/>
                    <a:pt x="9" y="167"/>
                  </a:cubicBezTo>
                  <a:cubicBezTo>
                    <a:pt x="17" y="167"/>
                    <a:pt x="17" y="164"/>
                    <a:pt x="22" y="152"/>
                  </a:cubicBezTo>
                  <a:cubicBezTo>
                    <a:pt x="64" y="37"/>
                    <a:pt x="83" y="24"/>
                    <a:pt x="194" y="24"/>
                  </a:cubicBezTo>
                  <a:lnTo>
                    <a:pt x="224" y="24"/>
                  </a:lnTo>
                  <a:cubicBezTo>
                    <a:pt x="246" y="24"/>
                    <a:pt x="246" y="25"/>
                    <a:pt x="246" y="32"/>
                  </a:cubicBezTo>
                  <a:cubicBezTo>
                    <a:pt x="246" y="37"/>
                    <a:pt x="243" y="46"/>
                    <a:pt x="243" y="47"/>
                  </a:cubicBezTo>
                  <a:lnTo>
                    <a:pt x="141" y="446"/>
                  </a:lnTo>
                  <a:cubicBezTo>
                    <a:pt x="134" y="473"/>
                    <a:pt x="132" y="481"/>
                    <a:pt x="52" y="481"/>
                  </a:cubicBezTo>
                  <a:cubicBezTo>
                    <a:pt x="24" y="481"/>
                    <a:pt x="19" y="481"/>
                    <a:pt x="19" y="495"/>
                  </a:cubicBezTo>
                  <a:cubicBezTo>
                    <a:pt x="19" y="503"/>
                    <a:pt x="28" y="503"/>
                    <a:pt x="33" y="503"/>
                  </a:cubicBezTo>
                  <a:cubicBezTo>
                    <a:pt x="52" y="503"/>
                    <a:pt x="74" y="503"/>
                    <a:pt x="95" y="503"/>
                  </a:cubicBezTo>
                  <a:cubicBezTo>
                    <a:pt x="115" y="503"/>
                    <a:pt x="138" y="502"/>
                    <a:pt x="158" y="502"/>
                  </a:cubicBezTo>
                  <a:cubicBezTo>
                    <a:pt x="181" y="502"/>
                    <a:pt x="201" y="503"/>
                    <a:pt x="222" y="503"/>
                  </a:cubicBezTo>
                  <a:cubicBezTo>
                    <a:pt x="243" y="503"/>
                    <a:pt x="267" y="503"/>
                    <a:pt x="287" y="503"/>
                  </a:cubicBezTo>
                  <a:cubicBezTo>
                    <a:pt x="294" y="503"/>
                    <a:pt x="305" y="503"/>
                    <a:pt x="305" y="490"/>
                  </a:cubicBezTo>
                  <a:cubicBezTo>
                    <a:pt x="305" y="481"/>
                    <a:pt x="298" y="481"/>
                    <a:pt x="279" y="481"/>
                  </a:cubicBezTo>
                  <a:cubicBezTo>
                    <a:pt x="260" y="481"/>
                    <a:pt x="250" y="481"/>
                    <a:pt x="231" y="480"/>
                  </a:cubicBezTo>
                  <a:cubicBezTo>
                    <a:pt x="208" y="478"/>
                    <a:pt x="201" y="475"/>
                    <a:pt x="201" y="463"/>
                  </a:cubicBezTo>
                  <a:cubicBezTo>
                    <a:pt x="201" y="463"/>
                    <a:pt x="201" y="460"/>
                    <a:pt x="205" y="448"/>
                  </a:cubicBezTo>
                  <a:lnTo>
                    <a:pt x="306" y="52"/>
                  </a:lnTo>
                </a:path>
              </a:pathLst>
            </a:custGeom>
            <a:solidFill>
              <a:srgbClr val="000000"/>
            </a:solidFill>
            <a:ln w="15840">
              <a:noFill/>
            </a:ln>
          </p:spPr>
        </p:sp>
        <p:sp>
          <p:nvSpPr>
            <p:cNvPr id="3656" name="Freeform 69"/>
            <p:cNvSpPr/>
            <p:nvPr/>
          </p:nvSpPr>
          <p:spPr>
            <a:xfrm>
              <a:off x="8176680" y="4479120"/>
              <a:ext cx="230040" cy="183600"/>
            </a:xfrm>
            <a:custGeom>
              <a:avLst/>
              <a:gdLst/>
              <a:ahLst/>
              <a:rect l="0" t="0" r="r" b="b"/>
              <a:pathLst>
                <a:path w="639" h="510">
                  <a:moveTo>
                    <a:pt x="544" y="78"/>
                  </a:moveTo>
                  <a:cubicBezTo>
                    <a:pt x="551" y="49"/>
                    <a:pt x="564" y="25"/>
                    <a:pt x="625" y="24"/>
                  </a:cubicBezTo>
                  <a:cubicBezTo>
                    <a:pt x="630" y="24"/>
                    <a:pt x="638" y="22"/>
                    <a:pt x="638" y="8"/>
                  </a:cubicBezTo>
                  <a:cubicBezTo>
                    <a:pt x="638" y="7"/>
                    <a:pt x="638" y="0"/>
                    <a:pt x="628" y="0"/>
                  </a:cubicBezTo>
                  <a:cubicBezTo>
                    <a:pt x="604" y="0"/>
                    <a:pt x="576" y="2"/>
                    <a:pt x="552" y="2"/>
                  </a:cubicBezTo>
                  <a:cubicBezTo>
                    <a:pt x="527" y="2"/>
                    <a:pt x="499" y="0"/>
                    <a:pt x="475" y="0"/>
                  </a:cubicBezTo>
                  <a:cubicBezTo>
                    <a:pt x="470" y="0"/>
                    <a:pt x="461" y="0"/>
                    <a:pt x="461" y="15"/>
                  </a:cubicBezTo>
                  <a:cubicBezTo>
                    <a:pt x="461" y="24"/>
                    <a:pt x="468" y="24"/>
                    <a:pt x="475" y="24"/>
                  </a:cubicBezTo>
                  <a:cubicBezTo>
                    <a:pt x="518" y="24"/>
                    <a:pt x="527" y="39"/>
                    <a:pt x="527" y="56"/>
                  </a:cubicBezTo>
                  <a:cubicBezTo>
                    <a:pt x="527" y="57"/>
                    <a:pt x="525" y="69"/>
                    <a:pt x="523" y="71"/>
                  </a:cubicBezTo>
                  <a:lnTo>
                    <a:pt x="439" y="402"/>
                  </a:lnTo>
                  <a:lnTo>
                    <a:pt x="272" y="14"/>
                  </a:lnTo>
                  <a:cubicBezTo>
                    <a:pt x="265" y="0"/>
                    <a:pt x="265" y="0"/>
                    <a:pt x="248" y="0"/>
                  </a:cubicBezTo>
                  <a:lnTo>
                    <a:pt x="146" y="0"/>
                  </a:lnTo>
                  <a:cubicBezTo>
                    <a:pt x="131" y="0"/>
                    <a:pt x="124" y="0"/>
                    <a:pt x="124" y="15"/>
                  </a:cubicBezTo>
                  <a:cubicBezTo>
                    <a:pt x="124" y="24"/>
                    <a:pt x="131" y="24"/>
                    <a:pt x="145" y="24"/>
                  </a:cubicBezTo>
                  <a:cubicBezTo>
                    <a:pt x="148" y="24"/>
                    <a:pt x="196" y="24"/>
                    <a:pt x="196" y="30"/>
                  </a:cubicBezTo>
                  <a:lnTo>
                    <a:pt x="95" y="429"/>
                  </a:lnTo>
                  <a:cubicBezTo>
                    <a:pt x="88" y="460"/>
                    <a:pt x="74" y="483"/>
                    <a:pt x="14" y="485"/>
                  </a:cubicBezTo>
                  <a:cubicBezTo>
                    <a:pt x="9" y="485"/>
                    <a:pt x="0" y="487"/>
                    <a:pt x="0" y="500"/>
                  </a:cubicBezTo>
                  <a:cubicBezTo>
                    <a:pt x="0" y="505"/>
                    <a:pt x="3" y="509"/>
                    <a:pt x="10" y="509"/>
                  </a:cubicBezTo>
                  <a:cubicBezTo>
                    <a:pt x="34" y="509"/>
                    <a:pt x="60" y="507"/>
                    <a:pt x="86" y="507"/>
                  </a:cubicBezTo>
                  <a:cubicBezTo>
                    <a:pt x="112" y="507"/>
                    <a:pt x="139" y="509"/>
                    <a:pt x="163" y="509"/>
                  </a:cubicBezTo>
                  <a:cubicBezTo>
                    <a:pt x="167" y="509"/>
                    <a:pt x="177" y="509"/>
                    <a:pt x="177" y="493"/>
                  </a:cubicBezTo>
                  <a:cubicBezTo>
                    <a:pt x="177" y="487"/>
                    <a:pt x="170" y="485"/>
                    <a:pt x="162" y="485"/>
                  </a:cubicBezTo>
                  <a:cubicBezTo>
                    <a:pt x="119" y="485"/>
                    <a:pt x="112" y="468"/>
                    <a:pt x="112" y="453"/>
                  </a:cubicBezTo>
                  <a:cubicBezTo>
                    <a:pt x="112" y="448"/>
                    <a:pt x="114" y="444"/>
                    <a:pt x="115" y="436"/>
                  </a:cubicBezTo>
                  <a:lnTo>
                    <a:pt x="215" y="42"/>
                  </a:lnTo>
                  <a:cubicBezTo>
                    <a:pt x="219" y="47"/>
                    <a:pt x="219" y="49"/>
                    <a:pt x="222" y="56"/>
                  </a:cubicBezTo>
                  <a:lnTo>
                    <a:pt x="411" y="495"/>
                  </a:lnTo>
                  <a:cubicBezTo>
                    <a:pt x="416" y="507"/>
                    <a:pt x="418" y="509"/>
                    <a:pt x="425" y="509"/>
                  </a:cubicBezTo>
                  <a:cubicBezTo>
                    <a:pt x="434" y="509"/>
                    <a:pt x="434" y="507"/>
                    <a:pt x="437" y="493"/>
                  </a:cubicBezTo>
                  <a:lnTo>
                    <a:pt x="544" y="78"/>
                  </a:lnTo>
                </a:path>
              </a:pathLst>
            </a:custGeom>
            <a:solidFill>
              <a:srgbClr val="000000"/>
            </a:solidFill>
            <a:ln w="15840">
              <a:noFill/>
            </a:ln>
          </p:spPr>
        </p:sp>
        <p:sp>
          <p:nvSpPr>
            <p:cNvPr id="3657" name="Freeform 70"/>
            <p:cNvSpPr/>
            <p:nvPr/>
          </p:nvSpPr>
          <p:spPr>
            <a:xfrm>
              <a:off x="8490240" y="4505760"/>
              <a:ext cx="181800" cy="179280"/>
            </a:xfrm>
            <a:custGeom>
              <a:avLst/>
              <a:gdLst/>
              <a:ahLst/>
              <a:rect l="0" t="0" r="r" b="b"/>
              <a:pathLst>
                <a:path w="505" h="498">
                  <a:moveTo>
                    <a:pt x="268" y="264"/>
                  </a:moveTo>
                  <a:lnTo>
                    <a:pt x="480" y="264"/>
                  </a:lnTo>
                  <a:cubicBezTo>
                    <a:pt x="490" y="264"/>
                    <a:pt x="504" y="264"/>
                    <a:pt x="504" y="248"/>
                  </a:cubicBezTo>
                  <a:cubicBezTo>
                    <a:pt x="504" y="233"/>
                    <a:pt x="490" y="233"/>
                    <a:pt x="480" y="233"/>
                  </a:cubicBezTo>
                  <a:lnTo>
                    <a:pt x="268" y="233"/>
                  </a:lnTo>
                  <a:lnTo>
                    <a:pt x="268" y="25"/>
                  </a:lnTo>
                  <a:cubicBezTo>
                    <a:pt x="268" y="14"/>
                    <a:pt x="268" y="0"/>
                    <a:pt x="253" y="0"/>
                  </a:cubicBezTo>
                  <a:cubicBezTo>
                    <a:pt x="237" y="0"/>
                    <a:pt x="237" y="14"/>
                    <a:pt x="237" y="25"/>
                  </a:cubicBezTo>
                  <a:lnTo>
                    <a:pt x="237" y="233"/>
                  </a:lnTo>
                  <a:lnTo>
                    <a:pt x="26" y="233"/>
                  </a:lnTo>
                  <a:cubicBezTo>
                    <a:pt x="14" y="233"/>
                    <a:pt x="0" y="233"/>
                    <a:pt x="0" y="248"/>
                  </a:cubicBezTo>
                  <a:cubicBezTo>
                    <a:pt x="0" y="264"/>
                    <a:pt x="14" y="264"/>
                    <a:pt x="26" y="264"/>
                  </a:cubicBezTo>
                  <a:lnTo>
                    <a:pt x="237" y="264"/>
                  </a:lnTo>
                  <a:lnTo>
                    <a:pt x="237" y="471"/>
                  </a:lnTo>
                  <a:cubicBezTo>
                    <a:pt x="237" y="481"/>
                    <a:pt x="237" y="497"/>
                    <a:pt x="253" y="497"/>
                  </a:cubicBezTo>
                  <a:cubicBezTo>
                    <a:pt x="268" y="497"/>
                    <a:pt x="268" y="481"/>
                    <a:pt x="268" y="471"/>
                  </a:cubicBezTo>
                  <a:lnTo>
                    <a:pt x="268" y="264"/>
                  </a:lnTo>
                </a:path>
              </a:pathLst>
            </a:custGeom>
            <a:solidFill>
              <a:srgbClr val="000000"/>
            </a:solidFill>
            <a:ln w="15840">
              <a:noFill/>
            </a:ln>
          </p:spPr>
        </p:sp>
        <p:sp>
          <p:nvSpPr>
            <p:cNvPr id="3658" name="Freeform 71"/>
            <p:cNvSpPr/>
            <p:nvPr/>
          </p:nvSpPr>
          <p:spPr>
            <a:xfrm>
              <a:off x="8757720" y="4479840"/>
              <a:ext cx="194760" cy="182880"/>
            </a:xfrm>
            <a:custGeom>
              <a:avLst/>
              <a:gdLst/>
              <a:ahLst/>
              <a:rect l="0" t="0" r="r" b="b"/>
              <a:pathLst>
                <a:path w="541" h="508">
                  <a:moveTo>
                    <a:pt x="201" y="264"/>
                  </a:moveTo>
                  <a:lnTo>
                    <a:pt x="275" y="264"/>
                  </a:lnTo>
                  <a:cubicBezTo>
                    <a:pt x="332" y="264"/>
                    <a:pt x="337" y="277"/>
                    <a:pt x="337" y="297"/>
                  </a:cubicBezTo>
                  <a:cubicBezTo>
                    <a:pt x="337" y="302"/>
                    <a:pt x="337" y="313"/>
                    <a:pt x="332" y="335"/>
                  </a:cubicBezTo>
                  <a:cubicBezTo>
                    <a:pt x="330" y="338"/>
                    <a:pt x="330" y="341"/>
                    <a:pt x="330" y="343"/>
                  </a:cubicBezTo>
                  <a:cubicBezTo>
                    <a:pt x="330" y="348"/>
                    <a:pt x="334" y="351"/>
                    <a:pt x="339" y="351"/>
                  </a:cubicBezTo>
                  <a:cubicBezTo>
                    <a:pt x="346" y="351"/>
                    <a:pt x="346" y="350"/>
                    <a:pt x="351" y="336"/>
                  </a:cubicBezTo>
                  <a:lnTo>
                    <a:pt x="392" y="174"/>
                  </a:lnTo>
                  <a:cubicBezTo>
                    <a:pt x="394" y="166"/>
                    <a:pt x="394" y="164"/>
                    <a:pt x="394" y="162"/>
                  </a:cubicBezTo>
                  <a:cubicBezTo>
                    <a:pt x="394" y="160"/>
                    <a:pt x="392" y="154"/>
                    <a:pt x="385" y="154"/>
                  </a:cubicBezTo>
                  <a:cubicBezTo>
                    <a:pt x="379" y="154"/>
                    <a:pt x="377" y="157"/>
                    <a:pt x="373" y="169"/>
                  </a:cubicBezTo>
                  <a:cubicBezTo>
                    <a:pt x="358" y="228"/>
                    <a:pt x="341" y="242"/>
                    <a:pt x="275" y="242"/>
                  </a:cubicBezTo>
                  <a:lnTo>
                    <a:pt x="206" y="242"/>
                  </a:lnTo>
                  <a:lnTo>
                    <a:pt x="256" y="52"/>
                  </a:lnTo>
                  <a:cubicBezTo>
                    <a:pt x="262" y="25"/>
                    <a:pt x="263" y="24"/>
                    <a:pt x="296" y="24"/>
                  </a:cubicBezTo>
                  <a:lnTo>
                    <a:pt x="396" y="24"/>
                  </a:lnTo>
                  <a:cubicBezTo>
                    <a:pt x="490" y="24"/>
                    <a:pt x="508" y="47"/>
                    <a:pt x="508" y="105"/>
                  </a:cubicBezTo>
                  <a:cubicBezTo>
                    <a:pt x="508" y="122"/>
                    <a:pt x="508" y="125"/>
                    <a:pt x="506" y="145"/>
                  </a:cubicBezTo>
                  <a:cubicBezTo>
                    <a:pt x="504" y="155"/>
                    <a:pt x="504" y="157"/>
                    <a:pt x="504" y="159"/>
                  </a:cubicBezTo>
                  <a:cubicBezTo>
                    <a:pt x="504" y="162"/>
                    <a:pt x="506" y="167"/>
                    <a:pt x="513" y="167"/>
                  </a:cubicBezTo>
                  <a:cubicBezTo>
                    <a:pt x="521" y="167"/>
                    <a:pt x="521" y="164"/>
                    <a:pt x="523" y="149"/>
                  </a:cubicBezTo>
                  <a:lnTo>
                    <a:pt x="539" y="20"/>
                  </a:lnTo>
                  <a:cubicBezTo>
                    <a:pt x="540" y="0"/>
                    <a:pt x="537" y="0"/>
                    <a:pt x="518" y="0"/>
                  </a:cubicBezTo>
                  <a:lnTo>
                    <a:pt x="146" y="0"/>
                  </a:lnTo>
                  <a:cubicBezTo>
                    <a:pt x="131" y="0"/>
                    <a:pt x="124" y="0"/>
                    <a:pt x="124" y="15"/>
                  </a:cubicBezTo>
                  <a:cubicBezTo>
                    <a:pt x="124" y="24"/>
                    <a:pt x="131" y="24"/>
                    <a:pt x="145" y="24"/>
                  </a:cubicBezTo>
                  <a:cubicBezTo>
                    <a:pt x="172" y="24"/>
                    <a:pt x="194" y="24"/>
                    <a:pt x="194" y="37"/>
                  </a:cubicBezTo>
                  <a:cubicBezTo>
                    <a:pt x="194" y="39"/>
                    <a:pt x="194" y="41"/>
                    <a:pt x="191" y="54"/>
                  </a:cubicBezTo>
                  <a:lnTo>
                    <a:pt x="89" y="448"/>
                  </a:lnTo>
                  <a:cubicBezTo>
                    <a:pt x="83" y="478"/>
                    <a:pt x="81" y="483"/>
                    <a:pt x="21" y="483"/>
                  </a:cubicBezTo>
                  <a:cubicBezTo>
                    <a:pt x="9" y="483"/>
                    <a:pt x="0" y="483"/>
                    <a:pt x="0" y="497"/>
                  </a:cubicBezTo>
                  <a:cubicBezTo>
                    <a:pt x="0" y="507"/>
                    <a:pt x="9" y="507"/>
                    <a:pt x="12" y="507"/>
                  </a:cubicBezTo>
                  <a:cubicBezTo>
                    <a:pt x="33" y="507"/>
                    <a:pt x="89" y="503"/>
                    <a:pt x="112" y="503"/>
                  </a:cubicBezTo>
                  <a:cubicBezTo>
                    <a:pt x="136" y="503"/>
                    <a:pt x="200" y="507"/>
                    <a:pt x="224" y="507"/>
                  </a:cubicBezTo>
                  <a:cubicBezTo>
                    <a:pt x="231" y="507"/>
                    <a:pt x="241" y="507"/>
                    <a:pt x="241" y="492"/>
                  </a:cubicBezTo>
                  <a:cubicBezTo>
                    <a:pt x="241" y="487"/>
                    <a:pt x="236" y="485"/>
                    <a:pt x="236" y="485"/>
                  </a:cubicBezTo>
                  <a:cubicBezTo>
                    <a:pt x="234" y="483"/>
                    <a:pt x="232" y="483"/>
                    <a:pt x="215" y="483"/>
                  </a:cubicBezTo>
                  <a:cubicBezTo>
                    <a:pt x="198" y="483"/>
                    <a:pt x="194" y="483"/>
                    <a:pt x="176" y="481"/>
                  </a:cubicBezTo>
                  <a:cubicBezTo>
                    <a:pt x="153" y="480"/>
                    <a:pt x="151" y="476"/>
                    <a:pt x="151" y="466"/>
                  </a:cubicBezTo>
                  <a:cubicBezTo>
                    <a:pt x="151" y="465"/>
                    <a:pt x="151" y="461"/>
                    <a:pt x="153" y="449"/>
                  </a:cubicBezTo>
                  <a:lnTo>
                    <a:pt x="201" y="264"/>
                  </a:lnTo>
                </a:path>
              </a:pathLst>
            </a:custGeom>
            <a:solidFill>
              <a:srgbClr val="000000"/>
            </a:solidFill>
            <a:ln w="15840">
              <a:noFill/>
            </a:ln>
          </p:spPr>
        </p:sp>
        <p:sp>
          <p:nvSpPr>
            <p:cNvPr id="3659" name="Freeform 72"/>
            <p:cNvSpPr/>
            <p:nvPr/>
          </p:nvSpPr>
          <p:spPr>
            <a:xfrm>
              <a:off x="8970840" y="4479120"/>
              <a:ext cx="195480" cy="183600"/>
            </a:xfrm>
            <a:custGeom>
              <a:avLst/>
              <a:gdLst/>
              <a:ahLst/>
              <a:rect l="0" t="0" r="r" b="b"/>
              <a:pathLst>
                <a:path w="543" h="510">
                  <a:moveTo>
                    <a:pt x="200" y="274"/>
                  </a:moveTo>
                  <a:lnTo>
                    <a:pt x="329" y="274"/>
                  </a:lnTo>
                  <a:cubicBezTo>
                    <a:pt x="435" y="274"/>
                    <a:pt x="542" y="196"/>
                    <a:pt x="542" y="113"/>
                  </a:cubicBezTo>
                  <a:cubicBezTo>
                    <a:pt x="542" y="56"/>
                    <a:pt x="492" y="0"/>
                    <a:pt x="392" y="0"/>
                  </a:cubicBezTo>
                  <a:lnTo>
                    <a:pt x="146" y="0"/>
                  </a:lnTo>
                  <a:cubicBezTo>
                    <a:pt x="132" y="0"/>
                    <a:pt x="124" y="0"/>
                    <a:pt x="124" y="14"/>
                  </a:cubicBezTo>
                  <a:cubicBezTo>
                    <a:pt x="124" y="24"/>
                    <a:pt x="131" y="24"/>
                    <a:pt x="146" y="24"/>
                  </a:cubicBezTo>
                  <a:cubicBezTo>
                    <a:pt x="155" y="24"/>
                    <a:pt x="169" y="24"/>
                    <a:pt x="179" y="25"/>
                  </a:cubicBezTo>
                  <a:cubicBezTo>
                    <a:pt x="191" y="25"/>
                    <a:pt x="194" y="29"/>
                    <a:pt x="194" y="37"/>
                  </a:cubicBezTo>
                  <a:cubicBezTo>
                    <a:pt x="194" y="39"/>
                    <a:pt x="194" y="42"/>
                    <a:pt x="193" y="51"/>
                  </a:cubicBezTo>
                  <a:lnTo>
                    <a:pt x="89" y="451"/>
                  </a:lnTo>
                  <a:cubicBezTo>
                    <a:pt x="83" y="480"/>
                    <a:pt x="81" y="485"/>
                    <a:pt x="21" y="485"/>
                  </a:cubicBezTo>
                  <a:cubicBezTo>
                    <a:pt x="9" y="485"/>
                    <a:pt x="0" y="485"/>
                    <a:pt x="0" y="500"/>
                  </a:cubicBezTo>
                  <a:cubicBezTo>
                    <a:pt x="0" y="509"/>
                    <a:pt x="9" y="509"/>
                    <a:pt x="12" y="509"/>
                  </a:cubicBezTo>
                  <a:cubicBezTo>
                    <a:pt x="33" y="509"/>
                    <a:pt x="86" y="507"/>
                    <a:pt x="108" y="507"/>
                  </a:cubicBezTo>
                  <a:cubicBezTo>
                    <a:pt x="124" y="507"/>
                    <a:pt x="141" y="507"/>
                    <a:pt x="157" y="507"/>
                  </a:cubicBezTo>
                  <a:cubicBezTo>
                    <a:pt x="172" y="507"/>
                    <a:pt x="189" y="509"/>
                    <a:pt x="205" y="509"/>
                  </a:cubicBezTo>
                  <a:cubicBezTo>
                    <a:pt x="212" y="509"/>
                    <a:pt x="220" y="509"/>
                    <a:pt x="220" y="493"/>
                  </a:cubicBezTo>
                  <a:cubicBezTo>
                    <a:pt x="220" y="485"/>
                    <a:pt x="213" y="485"/>
                    <a:pt x="200" y="485"/>
                  </a:cubicBezTo>
                  <a:cubicBezTo>
                    <a:pt x="172" y="485"/>
                    <a:pt x="150" y="485"/>
                    <a:pt x="150" y="471"/>
                  </a:cubicBezTo>
                  <a:cubicBezTo>
                    <a:pt x="150" y="468"/>
                    <a:pt x="151" y="465"/>
                    <a:pt x="153" y="460"/>
                  </a:cubicBezTo>
                  <a:lnTo>
                    <a:pt x="200" y="274"/>
                  </a:lnTo>
                  <a:moveTo>
                    <a:pt x="255" y="51"/>
                  </a:moveTo>
                  <a:cubicBezTo>
                    <a:pt x="262" y="25"/>
                    <a:pt x="262" y="24"/>
                    <a:pt x="294" y="24"/>
                  </a:cubicBezTo>
                  <a:lnTo>
                    <a:pt x="368" y="24"/>
                  </a:lnTo>
                  <a:cubicBezTo>
                    <a:pt x="430" y="24"/>
                    <a:pt x="471" y="44"/>
                    <a:pt x="471" y="95"/>
                  </a:cubicBezTo>
                  <a:cubicBezTo>
                    <a:pt x="471" y="123"/>
                    <a:pt x="456" y="188"/>
                    <a:pt x="427" y="215"/>
                  </a:cubicBezTo>
                  <a:cubicBezTo>
                    <a:pt x="389" y="248"/>
                    <a:pt x="342" y="253"/>
                    <a:pt x="310" y="253"/>
                  </a:cubicBezTo>
                  <a:lnTo>
                    <a:pt x="203" y="253"/>
                  </a:lnTo>
                  <a:lnTo>
                    <a:pt x="255" y="51"/>
                  </a:lnTo>
                </a:path>
              </a:pathLst>
            </a:custGeom>
            <a:solidFill>
              <a:srgbClr val="000000"/>
            </a:solidFill>
            <a:ln w="15840">
              <a:noFill/>
            </a:ln>
          </p:spPr>
        </p:sp>
        <p:sp>
          <p:nvSpPr>
            <p:cNvPr id="3660" name="Freeform 73"/>
            <p:cNvSpPr/>
            <p:nvPr/>
          </p:nvSpPr>
          <p:spPr>
            <a:xfrm>
              <a:off x="9248400" y="4505760"/>
              <a:ext cx="181800" cy="179280"/>
            </a:xfrm>
            <a:custGeom>
              <a:avLst/>
              <a:gdLst/>
              <a:ahLst/>
              <a:rect l="0" t="0" r="r" b="b"/>
              <a:pathLst>
                <a:path w="505" h="498">
                  <a:moveTo>
                    <a:pt x="268" y="264"/>
                  </a:moveTo>
                  <a:lnTo>
                    <a:pt x="480" y="264"/>
                  </a:lnTo>
                  <a:cubicBezTo>
                    <a:pt x="490" y="264"/>
                    <a:pt x="504" y="264"/>
                    <a:pt x="504" y="248"/>
                  </a:cubicBezTo>
                  <a:cubicBezTo>
                    <a:pt x="504" y="233"/>
                    <a:pt x="490" y="233"/>
                    <a:pt x="480" y="233"/>
                  </a:cubicBezTo>
                  <a:lnTo>
                    <a:pt x="268" y="233"/>
                  </a:lnTo>
                  <a:lnTo>
                    <a:pt x="268" y="25"/>
                  </a:lnTo>
                  <a:cubicBezTo>
                    <a:pt x="268" y="14"/>
                    <a:pt x="268" y="0"/>
                    <a:pt x="253" y="0"/>
                  </a:cubicBezTo>
                  <a:cubicBezTo>
                    <a:pt x="237" y="0"/>
                    <a:pt x="237" y="14"/>
                    <a:pt x="237" y="25"/>
                  </a:cubicBezTo>
                  <a:lnTo>
                    <a:pt x="237" y="233"/>
                  </a:lnTo>
                  <a:lnTo>
                    <a:pt x="26" y="233"/>
                  </a:lnTo>
                  <a:cubicBezTo>
                    <a:pt x="14" y="233"/>
                    <a:pt x="0" y="233"/>
                    <a:pt x="0" y="248"/>
                  </a:cubicBezTo>
                  <a:cubicBezTo>
                    <a:pt x="0" y="264"/>
                    <a:pt x="14" y="264"/>
                    <a:pt x="26" y="264"/>
                  </a:cubicBezTo>
                  <a:lnTo>
                    <a:pt x="237" y="264"/>
                  </a:lnTo>
                  <a:lnTo>
                    <a:pt x="237" y="471"/>
                  </a:lnTo>
                  <a:cubicBezTo>
                    <a:pt x="237" y="481"/>
                    <a:pt x="237" y="497"/>
                    <a:pt x="253" y="497"/>
                  </a:cubicBezTo>
                  <a:cubicBezTo>
                    <a:pt x="268" y="497"/>
                    <a:pt x="268" y="481"/>
                    <a:pt x="268" y="471"/>
                  </a:cubicBezTo>
                  <a:lnTo>
                    <a:pt x="268" y="264"/>
                  </a:lnTo>
                </a:path>
              </a:pathLst>
            </a:custGeom>
            <a:solidFill>
              <a:srgbClr val="000000"/>
            </a:solidFill>
            <a:ln w="15840">
              <a:noFill/>
            </a:ln>
          </p:spPr>
        </p:sp>
        <p:sp>
          <p:nvSpPr>
            <p:cNvPr id="3661" name="Freeform 74"/>
            <p:cNvSpPr/>
            <p:nvPr/>
          </p:nvSpPr>
          <p:spPr>
            <a:xfrm>
              <a:off x="9515520" y="4479840"/>
              <a:ext cx="194760" cy="182880"/>
            </a:xfrm>
            <a:custGeom>
              <a:avLst/>
              <a:gdLst/>
              <a:ahLst/>
              <a:rect l="0" t="0" r="r" b="b"/>
              <a:pathLst>
                <a:path w="541" h="508">
                  <a:moveTo>
                    <a:pt x="201" y="264"/>
                  </a:moveTo>
                  <a:lnTo>
                    <a:pt x="275" y="264"/>
                  </a:lnTo>
                  <a:cubicBezTo>
                    <a:pt x="332" y="264"/>
                    <a:pt x="337" y="277"/>
                    <a:pt x="337" y="297"/>
                  </a:cubicBezTo>
                  <a:cubicBezTo>
                    <a:pt x="337" y="302"/>
                    <a:pt x="337" y="313"/>
                    <a:pt x="332" y="335"/>
                  </a:cubicBezTo>
                  <a:cubicBezTo>
                    <a:pt x="330" y="338"/>
                    <a:pt x="330" y="341"/>
                    <a:pt x="330" y="343"/>
                  </a:cubicBezTo>
                  <a:cubicBezTo>
                    <a:pt x="330" y="348"/>
                    <a:pt x="334" y="351"/>
                    <a:pt x="339" y="351"/>
                  </a:cubicBezTo>
                  <a:cubicBezTo>
                    <a:pt x="346" y="351"/>
                    <a:pt x="346" y="350"/>
                    <a:pt x="351" y="336"/>
                  </a:cubicBezTo>
                  <a:lnTo>
                    <a:pt x="392" y="174"/>
                  </a:lnTo>
                  <a:cubicBezTo>
                    <a:pt x="394" y="166"/>
                    <a:pt x="394" y="164"/>
                    <a:pt x="394" y="162"/>
                  </a:cubicBezTo>
                  <a:cubicBezTo>
                    <a:pt x="394" y="160"/>
                    <a:pt x="392" y="154"/>
                    <a:pt x="385" y="154"/>
                  </a:cubicBezTo>
                  <a:cubicBezTo>
                    <a:pt x="377" y="154"/>
                    <a:pt x="377" y="157"/>
                    <a:pt x="373" y="169"/>
                  </a:cubicBezTo>
                  <a:cubicBezTo>
                    <a:pt x="358" y="228"/>
                    <a:pt x="341" y="242"/>
                    <a:pt x="275" y="242"/>
                  </a:cubicBezTo>
                  <a:lnTo>
                    <a:pt x="206" y="242"/>
                  </a:lnTo>
                  <a:lnTo>
                    <a:pt x="256" y="52"/>
                  </a:lnTo>
                  <a:cubicBezTo>
                    <a:pt x="262" y="25"/>
                    <a:pt x="263" y="24"/>
                    <a:pt x="296" y="24"/>
                  </a:cubicBezTo>
                  <a:lnTo>
                    <a:pt x="397" y="24"/>
                  </a:lnTo>
                  <a:cubicBezTo>
                    <a:pt x="490" y="24"/>
                    <a:pt x="508" y="47"/>
                    <a:pt x="508" y="105"/>
                  </a:cubicBezTo>
                  <a:cubicBezTo>
                    <a:pt x="508" y="122"/>
                    <a:pt x="508" y="125"/>
                    <a:pt x="506" y="145"/>
                  </a:cubicBezTo>
                  <a:cubicBezTo>
                    <a:pt x="504" y="155"/>
                    <a:pt x="504" y="157"/>
                    <a:pt x="504" y="159"/>
                  </a:cubicBezTo>
                  <a:cubicBezTo>
                    <a:pt x="504" y="162"/>
                    <a:pt x="506" y="167"/>
                    <a:pt x="513" y="167"/>
                  </a:cubicBezTo>
                  <a:cubicBezTo>
                    <a:pt x="521" y="167"/>
                    <a:pt x="521" y="164"/>
                    <a:pt x="523" y="149"/>
                  </a:cubicBezTo>
                  <a:lnTo>
                    <a:pt x="539" y="20"/>
                  </a:lnTo>
                  <a:cubicBezTo>
                    <a:pt x="540" y="0"/>
                    <a:pt x="537" y="0"/>
                    <a:pt x="518" y="0"/>
                  </a:cubicBezTo>
                  <a:lnTo>
                    <a:pt x="146" y="0"/>
                  </a:lnTo>
                  <a:cubicBezTo>
                    <a:pt x="131" y="0"/>
                    <a:pt x="124" y="0"/>
                    <a:pt x="124" y="15"/>
                  </a:cubicBezTo>
                  <a:cubicBezTo>
                    <a:pt x="124" y="24"/>
                    <a:pt x="131" y="24"/>
                    <a:pt x="145" y="24"/>
                  </a:cubicBezTo>
                  <a:cubicBezTo>
                    <a:pt x="174" y="24"/>
                    <a:pt x="194" y="24"/>
                    <a:pt x="194" y="37"/>
                  </a:cubicBezTo>
                  <a:cubicBezTo>
                    <a:pt x="194" y="39"/>
                    <a:pt x="194" y="41"/>
                    <a:pt x="191" y="54"/>
                  </a:cubicBezTo>
                  <a:lnTo>
                    <a:pt x="89" y="448"/>
                  </a:lnTo>
                  <a:cubicBezTo>
                    <a:pt x="83" y="478"/>
                    <a:pt x="81" y="483"/>
                    <a:pt x="21" y="483"/>
                  </a:cubicBezTo>
                  <a:cubicBezTo>
                    <a:pt x="9" y="483"/>
                    <a:pt x="0" y="483"/>
                    <a:pt x="0" y="497"/>
                  </a:cubicBezTo>
                  <a:cubicBezTo>
                    <a:pt x="0" y="507"/>
                    <a:pt x="9" y="507"/>
                    <a:pt x="12" y="507"/>
                  </a:cubicBezTo>
                  <a:cubicBezTo>
                    <a:pt x="33" y="507"/>
                    <a:pt x="89" y="503"/>
                    <a:pt x="112" y="503"/>
                  </a:cubicBezTo>
                  <a:cubicBezTo>
                    <a:pt x="136" y="503"/>
                    <a:pt x="200" y="507"/>
                    <a:pt x="224" y="507"/>
                  </a:cubicBezTo>
                  <a:cubicBezTo>
                    <a:pt x="231" y="507"/>
                    <a:pt x="241" y="507"/>
                    <a:pt x="241" y="492"/>
                  </a:cubicBezTo>
                  <a:cubicBezTo>
                    <a:pt x="241" y="487"/>
                    <a:pt x="236" y="485"/>
                    <a:pt x="236" y="485"/>
                  </a:cubicBezTo>
                  <a:cubicBezTo>
                    <a:pt x="234" y="483"/>
                    <a:pt x="232" y="483"/>
                    <a:pt x="215" y="483"/>
                  </a:cubicBezTo>
                  <a:cubicBezTo>
                    <a:pt x="198" y="483"/>
                    <a:pt x="194" y="483"/>
                    <a:pt x="176" y="481"/>
                  </a:cubicBezTo>
                  <a:cubicBezTo>
                    <a:pt x="153" y="480"/>
                    <a:pt x="151" y="476"/>
                    <a:pt x="151" y="466"/>
                  </a:cubicBezTo>
                  <a:cubicBezTo>
                    <a:pt x="151" y="465"/>
                    <a:pt x="151" y="461"/>
                    <a:pt x="153" y="449"/>
                  </a:cubicBezTo>
                  <a:lnTo>
                    <a:pt x="201" y="264"/>
                  </a:lnTo>
                </a:path>
              </a:pathLst>
            </a:custGeom>
            <a:solidFill>
              <a:srgbClr val="000000"/>
            </a:solidFill>
            <a:ln w="15840">
              <a:noFill/>
            </a:ln>
          </p:spPr>
        </p:sp>
        <p:sp>
          <p:nvSpPr>
            <p:cNvPr id="3662" name="Freeform 75"/>
            <p:cNvSpPr/>
            <p:nvPr/>
          </p:nvSpPr>
          <p:spPr>
            <a:xfrm>
              <a:off x="9728640" y="4479120"/>
              <a:ext cx="230040" cy="183600"/>
            </a:xfrm>
            <a:custGeom>
              <a:avLst/>
              <a:gdLst/>
              <a:ahLst/>
              <a:rect l="0" t="0" r="r" b="b"/>
              <a:pathLst>
                <a:path w="639" h="510">
                  <a:moveTo>
                    <a:pt x="544" y="78"/>
                  </a:moveTo>
                  <a:cubicBezTo>
                    <a:pt x="551" y="49"/>
                    <a:pt x="564" y="25"/>
                    <a:pt x="625" y="24"/>
                  </a:cubicBezTo>
                  <a:cubicBezTo>
                    <a:pt x="630" y="24"/>
                    <a:pt x="638" y="22"/>
                    <a:pt x="638" y="8"/>
                  </a:cubicBezTo>
                  <a:cubicBezTo>
                    <a:pt x="638" y="7"/>
                    <a:pt x="638" y="0"/>
                    <a:pt x="628" y="0"/>
                  </a:cubicBezTo>
                  <a:cubicBezTo>
                    <a:pt x="604" y="0"/>
                    <a:pt x="576" y="2"/>
                    <a:pt x="552" y="2"/>
                  </a:cubicBezTo>
                  <a:cubicBezTo>
                    <a:pt x="527" y="2"/>
                    <a:pt x="499" y="0"/>
                    <a:pt x="475" y="0"/>
                  </a:cubicBezTo>
                  <a:cubicBezTo>
                    <a:pt x="470" y="0"/>
                    <a:pt x="461" y="0"/>
                    <a:pt x="461" y="15"/>
                  </a:cubicBezTo>
                  <a:cubicBezTo>
                    <a:pt x="461" y="24"/>
                    <a:pt x="468" y="24"/>
                    <a:pt x="475" y="24"/>
                  </a:cubicBezTo>
                  <a:cubicBezTo>
                    <a:pt x="518" y="24"/>
                    <a:pt x="527" y="39"/>
                    <a:pt x="527" y="56"/>
                  </a:cubicBezTo>
                  <a:cubicBezTo>
                    <a:pt x="527" y="57"/>
                    <a:pt x="525" y="69"/>
                    <a:pt x="523" y="71"/>
                  </a:cubicBezTo>
                  <a:lnTo>
                    <a:pt x="439" y="402"/>
                  </a:lnTo>
                  <a:lnTo>
                    <a:pt x="272" y="14"/>
                  </a:lnTo>
                  <a:cubicBezTo>
                    <a:pt x="265" y="0"/>
                    <a:pt x="265" y="0"/>
                    <a:pt x="248" y="0"/>
                  </a:cubicBezTo>
                  <a:lnTo>
                    <a:pt x="146" y="0"/>
                  </a:lnTo>
                  <a:cubicBezTo>
                    <a:pt x="131" y="0"/>
                    <a:pt x="124" y="0"/>
                    <a:pt x="124" y="15"/>
                  </a:cubicBezTo>
                  <a:cubicBezTo>
                    <a:pt x="124" y="24"/>
                    <a:pt x="131" y="24"/>
                    <a:pt x="145" y="24"/>
                  </a:cubicBezTo>
                  <a:cubicBezTo>
                    <a:pt x="148" y="24"/>
                    <a:pt x="196" y="24"/>
                    <a:pt x="196" y="30"/>
                  </a:cubicBezTo>
                  <a:lnTo>
                    <a:pt x="95" y="429"/>
                  </a:lnTo>
                  <a:cubicBezTo>
                    <a:pt x="88" y="460"/>
                    <a:pt x="74" y="483"/>
                    <a:pt x="12" y="485"/>
                  </a:cubicBezTo>
                  <a:cubicBezTo>
                    <a:pt x="9" y="485"/>
                    <a:pt x="0" y="487"/>
                    <a:pt x="0" y="500"/>
                  </a:cubicBezTo>
                  <a:cubicBezTo>
                    <a:pt x="0" y="505"/>
                    <a:pt x="3" y="509"/>
                    <a:pt x="10" y="509"/>
                  </a:cubicBezTo>
                  <a:cubicBezTo>
                    <a:pt x="34" y="509"/>
                    <a:pt x="60" y="507"/>
                    <a:pt x="86" y="507"/>
                  </a:cubicBezTo>
                  <a:cubicBezTo>
                    <a:pt x="112" y="507"/>
                    <a:pt x="139" y="509"/>
                    <a:pt x="163" y="509"/>
                  </a:cubicBezTo>
                  <a:cubicBezTo>
                    <a:pt x="167" y="509"/>
                    <a:pt x="177" y="509"/>
                    <a:pt x="177" y="493"/>
                  </a:cubicBezTo>
                  <a:cubicBezTo>
                    <a:pt x="177" y="487"/>
                    <a:pt x="170" y="485"/>
                    <a:pt x="162" y="485"/>
                  </a:cubicBezTo>
                  <a:cubicBezTo>
                    <a:pt x="119" y="485"/>
                    <a:pt x="112" y="468"/>
                    <a:pt x="112" y="453"/>
                  </a:cubicBezTo>
                  <a:cubicBezTo>
                    <a:pt x="112" y="448"/>
                    <a:pt x="114" y="444"/>
                    <a:pt x="115" y="436"/>
                  </a:cubicBezTo>
                  <a:lnTo>
                    <a:pt x="215" y="42"/>
                  </a:lnTo>
                  <a:cubicBezTo>
                    <a:pt x="219" y="47"/>
                    <a:pt x="219" y="49"/>
                    <a:pt x="222" y="56"/>
                  </a:cubicBezTo>
                  <a:lnTo>
                    <a:pt x="411" y="495"/>
                  </a:lnTo>
                  <a:cubicBezTo>
                    <a:pt x="416" y="507"/>
                    <a:pt x="418" y="509"/>
                    <a:pt x="425" y="509"/>
                  </a:cubicBezTo>
                  <a:cubicBezTo>
                    <a:pt x="434" y="509"/>
                    <a:pt x="434" y="507"/>
                    <a:pt x="437" y="493"/>
                  </a:cubicBezTo>
                  <a:lnTo>
                    <a:pt x="544" y="78"/>
                  </a:lnTo>
                </a:path>
              </a:pathLst>
            </a:custGeom>
            <a:solidFill>
              <a:srgbClr val="000000"/>
            </a:solidFill>
            <a:ln w="15840">
              <a:noFill/>
            </a:ln>
          </p:spPr>
        </p:sp>
      </p:grpSp>
      <p:grpSp>
        <p:nvGrpSpPr>
          <p:cNvPr id="3663" name="Group 76"/>
          <p:cNvGrpSpPr/>
          <p:nvPr/>
        </p:nvGrpSpPr>
        <p:grpSpPr>
          <a:xfrm>
            <a:off x="6035040" y="5394960"/>
            <a:ext cx="3650040" cy="581760"/>
            <a:chOff x="6035040" y="5394960"/>
            <a:chExt cx="3650040" cy="581760"/>
          </a:xfrm>
        </p:grpSpPr>
        <p:sp>
          <p:nvSpPr>
            <p:cNvPr id="3664" name="Freeform 77"/>
            <p:cNvSpPr/>
            <p:nvPr/>
          </p:nvSpPr>
          <p:spPr>
            <a:xfrm>
              <a:off x="6035040" y="5394960"/>
              <a:ext cx="3650400" cy="581400"/>
            </a:xfrm>
            <a:custGeom>
              <a:avLst/>
              <a:gdLst/>
              <a:ahLst/>
              <a:rect l="0" t="0" r="r" b="b"/>
              <a:pathLst>
                <a:path w="10140" h="1615">
                  <a:moveTo>
                    <a:pt x="5070" y="1614"/>
                  </a:moveTo>
                  <a:lnTo>
                    <a:pt x="0" y="1614"/>
                  </a:lnTo>
                  <a:lnTo>
                    <a:pt x="0" y="0"/>
                  </a:lnTo>
                  <a:lnTo>
                    <a:pt x="10139" y="0"/>
                  </a:lnTo>
                  <a:lnTo>
                    <a:pt x="10139" y="1614"/>
                  </a:lnTo>
                  <a:lnTo>
                    <a:pt x="5070" y="1614"/>
                  </a:lnTo>
                </a:path>
              </a:pathLst>
            </a:custGeom>
            <a:solidFill>
              <a:srgbClr val="ffffff"/>
            </a:solidFill>
            <a:ln w="15840">
              <a:noFill/>
            </a:ln>
          </p:spPr>
        </p:sp>
        <p:sp>
          <p:nvSpPr>
            <p:cNvPr id="3665" name="Freeform 78"/>
            <p:cNvSpPr/>
            <p:nvPr/>
          </p:nvSpPr>
          <p:spPr>
            <a:xfrm>
              <a:off x="6046560" y="5582880"/>
              <a:ext cx="214920" cy="185760"/>
            </a:xfrm>
            <a:custGeom>
              <a:avLst/>
              <a:gdLst/>
              <a:ahLst/>
              <a:rect l="0" t="0" r="r" b="b"/>
              <a:pathLst>
                <a:path w="597" h="516">
                  <a:moveTo>
                    <a:pt x="222" y="268"/>
                  </a:moveTo>
                  <a:lnTo>
                    <a:pt x="304" y="268"/>
                  </a:lnTo>
                  <a:cubicBezTo>
                    <a:pt x="366" y="268"/>
                    <a:pt x="372" y="281"/>
                    <a:pt x="372" y="302"/>
                  </a:cubicBezTo>
                  <a:cubicBezTo>
                    <a:pt x="372" y="307"/>
                    <a:pt x="372" y="317"/>
                    <a:pt x="366" y="340"/>
                  </a:cubicBezTo>
                  <a:cubicBezTo>
                    <a:pt x="364" y="343"/>
                    <a:pt x="364" y="347"/>
                    <a:pt x="364" y="348"/>
                  </a:cubicBezTo>
                  <a:cubicBezTo>
                    <a:pt x="364" y="353"/>
                    <a:pt x="368" y="357"/>
                    <a:pt x="374" y="357"/>
                  </a:cubicBezTo>
                  <a:cubicBezTo>
                    <a:pt x="381" y="357"/>
                    <a:pt x="381" y="355"/>
                    <a:pt x="387" y="341"/>
                  </a:cubicBezTo>
                  <a:lnTo>
                    <a:pt x="432" y="177"/>
                  </a:lnTo>
                  <a:cubicBezTo>
                    <a:pt x="434" y="168"/>
                    <a:pt x="434" y="166"/>
                    <a:pt x="434" y="165"/>
                  </a:cubicBezTo>
                  <a:cubicBezTo>
                    <a:pt x="434" y="163"/>
                    <a:pt x="432" y="156"/>
                    <a:pt x="425" y="156"/>
                  </a:cubicBezTo>
                  <a:cubicBezTo>
                    <a:pt x="415" y="156"/>
                    <a:pt x="415" y="160"/>
                    <a:pt x="412" y="173"/>
                  </a:cubicBezTo>
                  <a:cubicBezTo>
                    <a:pt x="395" y="232"/>
                    <a:pt x="376" y="245"/>
                    <a:pt x="304" y="245"/>
                  </a:cubicBezTo>
                  <a:lnTo>
                    <a:pt x="228" y="245"/>
                  </a:lnTo>
                  <a:lnTo>
                    <a:pt x="283" y="53"/>
                  </a:lnTo>
                  <a:cubicBezTo>
                    <a:pt x="288" y="26"/>
                    <a:pt x="290" y="24"/>
                    <a:pt x="326" y="24"/>
                  </a:cubicBezTo>
                  <a:lnTo>
                    <a:pt x="438" y="24"/>
                  </a:lnTo>
                  <a:cubicBezTo>
                    <a:pt x="541" y="24"/>
                    <a:pt x="560" y="48"/>
                    <a:pt x="560" y="106"/>
                  </a:cubicBezTo>
                  <a:cubicBezTo>
                    <a:pt x="560" y="124"/>
                    <a:pt x="560" y="127"/>
                    <a:pt x="558" y="148"/>
                  </a:cubicBezTo>
                  <a:cubicBezTo>
                    <a:pt x="556" y="158"/>
                    <a:pt x="556" y="160"/>
                    <a:pt x="556" y="161"/>
                  </a:cubicBezTo>
                  <a:cubicBezTo>
                    <a:pt x="556" y="165"/>
                    <a:pt x="558" y="170"/>
                    <a:pt x="565" y="170"/>
                  </a:cubicBezTo>
                  <a:cubicBezTo>
                    <a:pt x="575" y="170"/>
                    <a:pt x="575" y="166"/>
                    <a:pt x="577" y="151"/>
                  </a:cubicBezTo>
                  <a:lnTo>
                    <a:pt x="594" y="21"/>
                  </a:lnTo>
                  <a:cubicBezTo>
                    <a:pt x="596" y="0"/>
                    <a:pt x="592" y="0"/>
                    <a:pt x="571" y="0"/>
                  </a:cubicBezTo>
                  <a:lnTo>
                    <a:pt x="161" y="0"/>
                  </a:lnTo>
                  <a:cubicBezTo>
                    <a:pt x="144" y="0"/>
                    <a:pt x="137" y="0"/>
                    <a:pt x="137" y="15"/>
                  </a:cubicBezTo>
                  <a:cubicBezTo>
                    <a:pt x="137" y="24"/>
                    <a:pt x="144" y="24"/>
                    <a:pt x="159" y="24"/>
                  </a:cubicBezTo>
                  <a:cubicBezTo>
                    <a:pt x="190" y="24"/>
                    <a:pt x="214" y="24"/>
                    <a:pt x="214" y="38"/>
                  </a:cubicBezTo>
                  <a:cubicBezTo>
                    <a:pt x="214" y="39"/>
                    <a:pt x="214" y="41"/>
                    <a:pt x="211" y="55"/>
                  </a:cubicBezTo>
                  <a:lnTo>
                    <a:pt x="99" y="455"/>
                  </a:lnTo>
                  <a:cubicBezTo>
                    <a:pt x="91" y="485"/>
                    <a:pt x="89" y="491"/>
                    <a:pt x="23" y="491"/>
                  </a:cubicBezTo>
                  <a:cubicBezTo>
                    <a:pt x="9" y="491"/>
                    <a:pt x="0" y="491"/>
                    <a:pt x="0" y="504"/>
                  </a:cubicBezTo>
                  <a:cubicBezTo>
                    <a:pt x="0" y="515"/>
                    <a:pt x="9" y="515"/>
                    <a:pt x="13" y="515"/>
                  </a:cubicBezTo>
                  <a:cubicBezTo>
                    <a:pt x="36" y="515"/>
                    <a:pt x="99" y="511"/>
                    <a:pt x="123" y="511"/>
                  </a:cubicBezTo>
                  <a:cubicBezTo>
                    <a:pt x="150" y="511"/>
                    <a:pt x="220" y="515"/>
                    <a:pt x="247" y="515"/>
                  </a:cubicBezTo>
                  <a:cubicBezTo>
                    <a:pt x="254" y="515"/>
                    <a:pt x="266" y="515"/>
                    <a:pt x="266" y="499"/>
                  </a:cubicBezTo>
                  <a:cubicBezTo>
                    <a:pt x="266" y="494"/>
                    <a:pt x="260" y="492"/>
                    <a:pt x="260" y="492"/>
                  </a:cubicBezTo>
                  <a:cubicBezTo>
                    <a:pt x="258" y="491"/>
                    <a:pt x="256" y="491"/>
                    <a:pt x="237" y="491"/>
                  </a:cubicBezTo>
                  <a:cubicBezTo>
                    <a:pt x="218" y="491"/>
                    <a:pt x="214" y="491"/>
                    <a:pt x="193" y="489"/>
                  </a:cubicBezTo>
                  <a:cubicBezTo>
                    <a:pt x="169" y="487"/>
                    <a:pt x="167" y="484"/>
                    <a:pt x="167" y="473"/>
                  </a:cubicBezTo>
                  <a:cubicBezTo>
                    <a:pt x="167" y="472"/>
                    <a:pt x="167" y="468"/>
                    <a:pt x="169" y="456"/>
                  </a:cubicBezTo>
                  <a:lnTo>
                    <a:pt x="222" y="268"/>
                  </a:lnTo>
                </a:path>
              </a:pathLst>
            </a:custGeom>
            <a:solidFill>
              <a:srgbClr val="000000"/>
            </a:solidFill>
            <a:ln w="15840">
              <a:noFill/>
            </a:ln>
          </p:spPr>
        </p:sp>
        <p:sp>
          <p:nvSpPr>
            <p:cNvPr id="3666" name="Freeform 79"/>
            <p:cNvSpPr/>
            <p:nvPr/>
          </p:nvSpPr>
          <p:spPr>
            <a:xfrm>
              <a:off x="6250680" y="5681520"/>
              <a:ext cx="77400" cy="127080"/>
            </a:xfrm>
            <a:custGeom>
              <a:avLst/>
              <a:gdLst/>
              <a:ahLst/>
              <a:rect l="0" t="0" r="r" b="b"/>
              <a:pathLst>
                <a:path w="215" h="353">
                  <a:moveTo>
                    <a:pt x="133" y="15"/>
                  </a:moveTo>
                  <a:cubicBezTo>
                    <a:pt x="133" y="0"/>
                    <a:pt x="133" y="0"/>
                    <a:pt x="116" y="0"/>
                  </a:cubicBezTo>
                  <a:cubicBezTo>
                    <a:pt x="78" y="33"/>
                    <a:pt x="25" y="34"/>
                    <a:pt x="0" y="34"/>
                  </a:cubicBezTo>
                  <a:lnTo>
                    <a:pt x="0" y="53"/>
                  </a:lnTo>
                  <a:cubicBezTo>
                    <a:pt x="13" y="53"/>
                    <a:pt x="53" y="53"/>
                    <a:pt x="85" y="38"/>
                  </a:cubicBezTo>
                  <a:lnTo>
                    <a:pt x="85" y="309"/>
                  </a:lnTo>
                  <a:cubicBezTo>
                    <a:pt x="85" y="326"/>
                    <a:pt x="85" y="333"/>
                    <a:pt x="27" y="333"/>
                  </a:cubicBezTo>
                  <a:lnTo>
                    <a:pt x="4" y="333"/>
                  </a:lnTo>
                  <a:lnTo>
                    <a:pt x="4" y="352"/>
                  </a:lnTo>
                  <a:cubicBezTo>
                    <a:pt x="15" y="352"/>
                    <a:pt x="87" y="350"/>
                    <a:pt x="108" y="350"/>
                  </a:cubicBezTo>
                  <a:cubicBezTo>
                    <a:pt x="127" y="350"/>
                    <a:pt x="201" y="352"/>
                    <a:pt x="214" y="352"/>
                  </a:cubicBezTo>
                  <a:lnTo>
                    <a:pt x="214" y="333"/>
                  </a:lnTo>
                  <a:lnTo>
                    <a:pt x="192" y="333"/>
                  </a:lnTo>
                  <a:cubicBezTo>
                    <a:pt x="133" y="333"/>
                    <a:pt x="133" y="326"/>
                    <a:pt x="133" y="309"/>
                  </a:cubicBezTo>
                  <a:lnTo>
                    <a:pt x="133" y="15"/>
                  </a:lnTo>
                </a:path>
              </a:pathLst>
            </a:custGeom>
            <a:solidFill>
              <a:srgbClr val="000000"/>
            </a:solidFill>
            <a:ln w="15840">
              <a:noFill/>
            </a:ln>
          </p:spPr>
        </p:sp>
        <p:sp>
          <p:nvSpPr>
            <p:cNvPr id="3667" name="Freeform 80"/>
            <p:cNvSpPr/>
            <p:nvPr/>
          </p:nvSpPr>
          <p:spPr>
            <a:xfrm>
              <a:off x="6462360" y="5667480"/>
              <a:ext cx="200520" cy="64440"/>
            </a:xfrm>
            <a:custGeom>
              <a:avLst/>
              <a:gdLst/>
              <a:ahLst/>
              <a:rect l="0" t="0" r="r" b="b"/>
              <a:pathLst>
                <a:path w="557" h="179">
                  <a:moveTo>
                    <a:pt x="527" y="31"/>
                  </a:moveTo>
                  <a:cubicBezTo>
                    <a:pt x="541" y="31"/>
                    <a:pt x="556" y="31"/>
                    <a:pt x="556" y="15"/>
                  </a:cubicBezTo>
                  <a:cubicBezTo>
                    <a:pt x="556" y="0"/>
                    <a:pt x="541" y="0"/>
                    <a:pt x="529" y="0"/>
                  </a:cubicBezTo>
                  <a:lnTo>
                    <a:pt x="28" y="0"/>
                  </a:lnTo>
                  <a:cubicBezTo>
                    <a:pt x="15" y="0"/>
                    <a:pt x="0" y="0"/>
                    <a:pt x="0" y="15"/>
                  </a:cubicBezTo>
                  <a:cubicBezTo>
                    <a:pt x="0" y="31"/>
                    <a:pt x="15" y="31"/>
                    <a:pt x="28" y="31"/>
                  </a:cubicBezTo>
                  <a:lnTo>
                    <a:pt x="527" y="31"/>
                  </a:lnTo>
                  <a:moveTo>
                    <a:pt x="529" y="178"/>
                  </a:moveTo>
                  <a:cubicBezTo>
                    <a:pt x="541" y="178"/>
                    <a:pt x="556" y="178"/>
                    <a:pt x="556" y="163"/>
                  </a:cubicBezTo>
                  <a:cubicBezTo>
                    <a:pt x="556" y="148"/>
                    <a:pt x="541" y="148"/>
                    <a:pt x="527" y="148"/>
                  </a:cubicBezTo>
                  <a:lnTo>
                    <a:pt x="28" y="148"/>
                  </a:lnTo>
                  <a:cubicBezTo>
                    <a:pt x="15" y="148"/>
                    <a:pt x="0" y="148"/>
                    <a:pt x="0" y="163"/>
                  </a:cubicBezTo>
                  <a:cubicBezTo>
                    <a:pt x="0" y="178"/>
                    <a:pt x="15" y="178"/>
                    <a:pt x="28" y="178"/>
                  </a:cubicBezTo>
                  <a:lnTo>
                    <a:pt x="529" y="178"/>
                  </a:lnTo>
                </a:path>
              </a:pathLst>
            </a:custGeom>
            <a:solidFill>
              <a:srgbClr val="000000"/>
            </a:solidFill>
            <a:ln w="15840">
              <a:noFill/>
            </a:ln>
          </p:spPr>
        </p:sp>
        <p:sp>
          <p:nvSpPr>
            <p:cNvPr id="3668" name="Freeform 81"/>
            <p:cNvSpPr/>
            <p:nvPr/>
          </p:nvSpPr>
          <p:spPr>
            <a:xfrm>
              <a:off x="6813360" y="5402520"/>
              <a:ext cx="120600" cy="181800"/>
            </a:xfrm>
            <a:custGeom>
              <a:avLst/>
              <a:gdLst/>
              <a:ahLst/>
              <a:rect l="0" t="0" r="r" b="b"/>
              <a:pathLst>
                <a:path w="335" h="505">
                  <a:moveTo>
                    <a:pt x="64" y="446"/>
                  </a:moveTo>
                  <a:lnTo>
                    <a:pt x="154" y="367"/>
                  </a:lnTo>
                  <a:cubicBezTo>
                    <a:pt x="285" y="262"/>
                    <a:pt x="334" y="223"/>
                    <a:pt x="334" y="148"/>
                  </a:cubicBezTo>
                  <a:cubicBezTo>
                    <a:pt x="334" y="60"/>
                    <a:pt x="260" y="0"/>
                    <a:pt x="157" y="0"/>
                  </a:cubicBezTo>
                  <a:cubicBezTo>
                    <a:pt x="63" y="0"/>
                    <a:pt x="0" y="70"/>
                    <a:pt x="0" y="137"/>
                  </a:cubicBezTo>
                  <a:cubicBezTo>
                    <a:pt x="0" y="178"/>
                    <a:pt x="42" y="178"/>
                    <a:pt x="44" y="178"/>
                  </a:cubicBezTo>
                  <a:cubicBezTo>
                    <a:pt x="59" y="178"/>
                    <a:pt x="87" y="170"/>
                    <a:pt x="87" y="139"/>
                  </a:cubicBezTo>
                  <a:cubicBezTo>
                    <a:pt x="87" y="120"/>
                    <a:pt x="72" y="99"/>
                    <a:pt x="44" y="99"/>
                  </a:cubicBezTo>
                  <a:cubicBezTo>
                    <a:pt x="36" y="99"/>
                    <a:pt x="36" y="99"/>
                    <a:pt x="32" y="101"/>
                  </a:cubicBezTo>
                  <a:cubicBezTo>
                    <a:pt x="51" y="51"/>
                    <a:pt x="97" y="24"/>
                    <a:pt x="146" y="24"/>
                  </a:cubicBezTo>
                  <a:cubicBezTo>
                    <a:pt x="222" y="24"/>
                    <a:pt x="258" y="84"/>
                    <a:pt x="258" y="148"/>
                  </a:cubicBezTo>
                  <a:cubicBezTo>
                    <a:pt x="258" y="208"/>
                    <a:pt x="216" y="268"/>
                    <a:pt x="171" y="314"/>
                  </a:cubicBezTo>
                  <a:lnTo>
                    <a:pt x="9" y="475"/>
                  </a:lnTo>
                  <a:cubicBezTo>
                    <a:pt x="0" y="484"/>
                    <a:pt x="0" y="485"/>
                    <a:pt x="0" y="504"/>
                  </a:cubicBezTo>
                  <a:lnTo>
                    <a:pt x="311" y="504"/>
                  </a:lnTo>
                  <a:lnTo>
                    <a:pt x="334" y="372"/>
                  </a:lnTo>
                  <a:lnTo>
                    <a:pt x="313" y="372"/>
                  </a:lnTo>
                  <a:cubicBezTo>
                    <a:pt x="309" y="395"/>
                    <a:pt x="304" y="429"/>
                    <a:pt x="296" y="439"/>
                  </a:cubicBezTo>
                  <a:cubicBezTo>
                    <a:pt x="288" y="446"/>
                    <a:pt x="233" y="446"/>
                    <a:pt x="216" y="446"/>
                  </a:cubicBezTo>
                  <a:lnTo>
                    <a:pt x="64" y="446"/>
                  </a:lnTo>
                </a:path>
              </a:pathLst>
            </a:custGeom>
            <a:solidFill>
              <a:srgbClr val="000000"/>
            </a:solidFill>
            <a:ln w="15840">
              <a:noFill/>
            </a:ln>
          </p:spPr>
        </p:sp>
        <p:sp>
          <p:nvSpPr>
            <p:cNvPr id="3669" name="Freeform 82"/>
            <p:cNvSpPr/>
            <p:nvPr/>
          </p:nvSpPr>
          <p:spPr>
            <a:xfrm>
              <a:off x="7034760" y="5457240"/>
              <a:ext cx="111600" cy="117720"/>
            </a:xfrm>
            <a:custGeom>
              <a:avLst/>
              <a:gdLst/>
              <a:ahLst/>
              <a:rect l="0" t="0" r="r" b="b"/>
              <a:pathLst>
                <a:path w="310" h="327">
                  <a:moveTo>
                    <a:pt x="176" y="29"/>
                  </a:moveTo>
                  <a:cubicBezTo>
                    <a:pt x="176" y="19"/>
                    <a:pt x="176" y="0"/>
                    <a:pt x="156" y="0"/>
                  </a:cubicBezTo>
                  <a:cubicBezTo>
                    <a:pt x="142" y="0"/>
                    <a:pt x="131" y="10"/>
                    <a:pt x="133" y="19"/>
                  </a:cubicBezTo>
                  <a:lnTo>
                    <a:pt x="133" y="29"/>
                  </a:lnTo>
                  <a:lnTo>
                    <a:pt x="144" y="148"/>
                  </a:lnTo>
                  <a:lnTo>
                    <a:pt x="38" y="77"/>
                  </a:lnTo>
                  <a:cubicBezTo>
                    <a:pt x="30" y="72"/>
                    <a:pt x="28" y="72"/>
                    <a:pt x="23" y="72"/>
                  </a:cubicBezTo>
                  <a:cubicBezTo>
                    <a:pt x="11" y="72"/>
                    <a:pt x="0" y="82"/>
                    <a:pt x="0" y="93"/>
                  </a:cubicBezTo>
                  <a:cubicBezTo>
                    <a:pt x="0" y="105"/>
                    <a:pt x="8" y="108"/>
                    <a:pt x="17" y="112"/>
                  </a:cubicBezTo>
                  <a:lnTo>
                    <a:pt x="137" y="163"/>
                  </a:lnTo>
                  <a:lnTo>
                    <a:pt x="21" y="214"/>
                  </a:lnTo>
                  <a:cubicBezTo>
                    <a:pt x="8" y="220"/>
                    <a:pt x="0" y="223"/>
                    <a:pt x="0" y="233"/>
                  </a:cubicBezTo>
                  <a:cubicBezTo>
                    <a:pt x="0" y="245"/>
                    <a:pt x="11" y="256"/>
                    <a:pt x="23" y="256"/>
                  </a:cubicBezTo>
                  <a:cubicBezTo>
                    <a:pt x="28" y="256"/>
                    <a:pt x="30" y="256"/>
                    <a:pt x="51" y="240"/>
                  </a:cubicBezTo>
                  <a:lnTo>
                    <a:pt x="144" y="180"/>
                  </a:lnTo>
                  <a:lnTo>
                    <a:pt x="133" y="307"/>
                  </a:lnTo>
                  <a:cubicBezTo>
                    <a:pt x="133" y="323"/>
                    <a:pt x="148" y="326"/>
                    <a:pt x="154" y="326"/>
                  </a:cubicBezTo>
                  <a:cubicBezTo>
                    <a:pt x="165" y="326"/>
                    <a:pt x="176" y="321"/>
                    <a:pt x="176" y="307"/>
                  </a:cubicBezTo>
                  <a:lnTo>
                    <a:pt x="165" y="180"/>
                  </a:lnTo>
                  <a:lnTo>
                    <a:pt x="271" y="250"/>
                  </a:lnTo>
                  <a:cubicBezTo>
                    <a:pt x="279" y="254"/>
                    <a:pt x="281" y="256"/>
                    <a:pt x="286" y="256"/>
                  </a:cubicBezTo>
                  <a:cubicBezTo>
                    <a:pt x="298" y="256"/>
                    <a:pt x="309" y="245"/>
                    <a:pt x="309" y="233"/>
                  </a:cubicBezTo>
                  <a:cubicBezTo>
                    <a:pt x="309" y="223"/>
                    <a:pt x="302" y="220"/>
                    <a:pt x="292" y="214"/>
                  </a:cubicBezTo>
                  <a:cubicBezTo>
                    <a:pt x="241" y="192"/>
                    <a:pt x="239" y="192"/>
                    <a:pt x="173" y="163"/>
                  </a:cubicBezTo>
                  <a:lnTo>
                    <a:pt x="288" y="113"/>
                  </a:lnTo>
                  <a:cubicBezTo>
                    <a:pt x="304" y="106"/>
                    <a:pt x="309" y="105"/>
                    <a:pt x="309" y="93"/>
                  </a:cubicBezTo>
                  <a:cubicBezTo>
                    <a:pt x="309" y="81"/>
                    <a:pt x="298" y="72"/>
                    <a:pt x="286" y="72"/>
                  </a:cubicBezTo>
                  <a:cubicBezTo>
                    <a:pt x="281" y="72"/>
                    <a:pt x="279" y="72"/>
                    <a:pt x="258" y="86"/>
                  </a:cubicBezTo>
                  <a:lnTo>
                    <a:pt x="165" y="148"/>
                  </a:lnTo>
                  <a:lnTo>
                    <a:pt x="176" y="29"/>
                  </a:lnTo>
                </a:path>
              </a:pathLst>
            </a:custGeom>
            <a:solidFill>
              <a:srgbClr val="000000"/>
            </a:solidFill>
            <a:ln w="15840">
              <a:noFill/>
            </a:ln>
          </p:spPr>
        </p:sp>
        <p:sp>
          <p:nvSpPr>
            <p:cNvPr id="3670" name="Freeform 83"/>
            <p:cNvSpPr/>
            <p:nvPr/>
          </p:nvSpPr>
          <p:spPr>
            <a:xfrm>
              <a:off x="7244280" y="5398200"/>
              <a:ext cx="215640" cy="192600"/>
            </a:xfrm>
            <a:custGeom>
              <a:avLst/>
              <a:gdLst/>
              <a:ahLst/>
              <a:rect l="0" t="0" r="r" b="b"/>
              <a:pathLst>
                <a:path w="599" h="535">
                  <a:moveTo>
                    <a:pt x="279" y="51"/>
                  </a:moveTo>
                  <a:cubicBezTo>
                    <a:pt x="285" y="34"/>
                    <a:pt x="286" y="26"/>
                    <a:pt x="304" y="24"/>
                  </a:cubicBezTo>
                  <a:cubicBezTo>
                    <a:pt x="311" y="24"/>
                    <a:pt x="338" y="24"/>
                    <a:pt x="353" y="24"/>
                  </a:cubicBezTo>
                  <a:cubicBezTo>
                    <a:pt x="414" y="24"/>
                    <a:pt x="506" y="24"/>
                    <a:pt x="506" y="98"/>
                  </a:cubicBezTo>
                  <a:cubicBezTo>
                    <a:pt x="506" y="124"/>
                    <a:pt x="493" y="177"/>
                    <a:pt x="459" y="206"/>
                  </a:cubicBezTo>
                  <a:cubicBezTo>
                    <a:pt x="438" y="225"/>
                    <a:pt x="395" y="249"/>
                    <a:pt x="319" y="249"/>
                  </a:cubicBezTo>
                  <a:lnTo>
                    <a:pt x="226" y="249"/>
                  </a:lnTo>
                  <a:lnTo>
                    <a:pt x="279" y="51"/>
                  </a:lnTo>
                  <a:moveTo>
                    <a:pt x="400" y="259"/>
                  </a:moveTo>
                  <a:cubicBezTo>
                    <a:pt x="484" y="242"/>
                    <a:pt x="584" y="190"/>
                    <a:pt x="584" y="113"/>
                  </a:cubicBezTo>
                  <a:cubicBezTo>
                    <a:pt x="584" y="48"/>
                    <a:pt x="508" y="0"/>
                    <a:pt x="398" y="0"/>
                  </a:cubicBezTo>
                  <a:lnTo>
                    <a:pt x="161" y="0"/>
                  </a:lnTo>
                  <a:cubicBezTo>
                    <a:pt x="144" y="0"/>
                    <a:pt x="137" y="0"/>
                    <a:pt x="137" y="15"/>
                  </a:cubicBezTo>
                  <a:cubicBezTo>
                    <a:pt x="137" y="24"/>
                    <a:pt x="144" y="24"/>
                    <a:pt x="159" y="24"/>
                  </a:cubicBezTo>
                  <a:cubicBezTo>
                    <a:pt x="161" y="24"/>
                    <a:pt x="176" y="24"/>
                    <a:pt x="192" y="26"/>
                  </a:cubicBezTo>
                  <a:cubicBezTo>
                    <a:pt x="207" y="26"/>
                    <a:pt x="214" y="27"/>
                    <a:pt x="214" y="38"/>
                  </a:cubicBezTo>
                  <a:cubicBezTo>
                    <a:pt x="214" y="39"/>
                    <a:pt x="212" y="43"/>
                    <a:pt x="211" y="51"/>
                  </a:cubicBezTo>
                  <a:lnTo>
                    <a:pt x="99" y="458"/>
                  </a:lnTo>
                  <a:cubicBezTo>
                    <a:pt x="91" y="487"/>
                    <a:pt x="89" y="492"/>
                    <a:pt x="23" y="492"/>
                  </a:cubicBezTo>
                  <a:cubicBezTo>
                    <a:pt x="8" y="492"/>
                    <a:pt x="0" y="492"/>
                    <a:pt x="0" y="508"/>
                  </a:cubicBezTo>
                  <a:cubicBezTo>
                    <a:pt x="0" y="516"/>
                    <a:pt x="9" y="516"/>
                    <a:pt x="11" y="516"/>
                  </a:cubicBezTo>
                  <a:cubicBezTo>
                    <a:pt x="34" y="516"/>
                    <a:pt x="93" y="515"/>
                    <a:pt x="118" y="515"/>
                  </a:cubicBezTo>
                  <a:cubicBezTo>
                    <a:pt x="140" y="515"/>
                    <a:pt x="199" y="516"/>
                    <a:pt x="224" y="516"/>
                  </a:cubicBezTo>
                  <a:cubicBezTo>
                    <a:pt x="230" y="516"/>
                    <a:pt x="239" y="516"/>
                    <a:pt x="239" y="501"/>
                  </a:cubicBezTo>
                  <a:cubicBezTo>
                    <a:pt x="239" y="492"/>
                    <a:pt x="233" y="492"/>
                    <a:pt x="216" y="492"/>
                  </a:cubicBezTo>
                  <a:cubicBezTo>
                    <a:pt x="186" y="492"/>
                    <a:pt x="163" y="492"/>
                    <a:pt x="163" y="479"/>
                  </a:cubicBezTo>
                  <a:cubicBezTo>
                    <a:pt x="163" y="475"/>
                    <a:pt x="163" y="472"/>
                    <a:pt x="165" y="467"/>
                  </a:cubicBezTo>
                  <a:lnTo>
                    <a:pt x="220" y="266"/>
                  </a:lnTo>
                  <a:lnTo>
                    <a:pt x="319" y="266"/>
                  </a:lnTo>
                  <a:cubicBezTo>
                    <a:pt x="395" y="266"/>
                    <a:pt x="410" y="309"/>
                    <a:pt x="410" y="335"/>
                  </a:cubicBezTo>
                  <a:cubicBezTo>
                    <a:pt x="410" y="347"/>
                    <a:pt x="404" y="371"/>
                    <a:pt x="398" y="388"/>
                  </a:cubicBezTo>
                  <a:cubicBezTo>
                    <a:pt x="393" y="408"/>
                    <a:pt x="385" y="436"/>
                    <a:pt x="385" y="451"/>
                  </a:cubicBezTo>
                  <a:cubicBezTo>
                    <a:pt x="385" y="534"/>
                    <a:pt x="486" y="534"/>
                    <a:pt x="497" y="534"/>
                  </a:cubicBezTo>
                  <a:cubicBezTo>
                    <a:pt x="567" y="534"/>
                    <a:pt x="598" y="456"/>
                    <a:pt x="598" y="446"/>
                  </a:cubicBezTo>
                  <a:cubicBezTo>
                    <a:pt x="598" y="437"/>
                    <a:pt x="588" y="437"/>
                    <a:pt x="586" y="437"/>
                  </a:cubicBezTo>
                  <a:cubicBezTo>
                    <a:pt x="579" y="437"/>
                    <a:pt x="579" y="443"/>
                    <a:pt x="577" y="448"/>
                  </a:cubicBezTo>
                  <a:cubicBezTo>
                    <a:pt x="556" y="504"/>
                    <a:pt x="520" y="516"/>
                    <a:pt x="501" y="516"/>
                  </a:cubicBezTo>
                  <a:cubicBezTo>
                    <a:pt x="472" y="516"/>
                    <a:pt x="467" y="499"/>
                    <a:pt x="467" y="470"/>
                  </a:cubicBezTo>
                  <a:cubicBezTo>
                    <a:pt x="467" y="446"/>
                    <a:pt x="472" y="408"/>
                    <a:pt x="474" y="384"/>
                  </a:cubicBezTo>
                  <a:cubicBezTo>
                    <a:pt x="476" y="374"/>
                    <a:pt x="478" y="359"/>
                    <a:pt x="478" y="348"/>
                  </a:cubicBezTo>
                  <a:cubicBezTo>
                    <a:pt x="478" y="290"/>
                    <a:pt x="423" y="268"/>
                    <a:pt x="400" y="259"/>
                  </a:cubicBezTo>
                </a:path>
              </a:pathLst>
            </a:custGeom>
            <a:solidFill>
              <a:srgbClr val="000000"/>
            </a:solidFill>
            <a:ln w="15840">
              <a:noFill/>
            </a:ln>
          </p:spPr>
        </p:sp>
        <p:sp>
          <p:nvSpPr>
            <p:cNvPr id="3671" name="Freeform 84"/>
            <p:cNvSpPr/>
            <p:nvPr/>
          </p:nvSpPr>
          <p:spPr>
            <a:xfrm>
              <a:off x="7475760" y="5463360"/>
              <a:ext cx="116280" cy="123840"/>
            </a:xfrm>
            <a:custGeom>
              <a:avLst/>
              <a:gdLst/>
              <a:ahLst/>
              <a:rect l="0" t="0" r="r" b="b"/>
              <a:pathLst>
                <a:path w="323" h="344">
                  <a:moveTo>
                    <a:pt x="118" y="160"/>
                  </a:moveTo>
                  <a:cubicBezTo>
                    <a:pt x="142" y="160"/>
                    <a:pt x="205" y="158"/>
                    <a:pt x="247" y="142"/>
                  </a:cubicBezTo>
                  <a:cubicBezTo>
                    <a:pt x="305" y="120"/>
                    <a:pt x="309" y="75"/>
                    <a:pt x="309" y="65"/>
                  </a:cubicBezTo>
                  <a:cubicBezTo>
                    <a:pt x="309" y="31"/>
                    <a:pt x="277" y="0"/>
                    <a:pt x="220" y="0"/>
                  </a:cubicBezTo>
                  <a:cubicBezTo>
                    <a:pt x="127" y="0"/>
                    <a:pt x="0" y="74"/>
                    <a:pt x="0" y="206"/>
                  </a:cubicBezTo>
                  <a:cubicBezTo>
                    <a:pt x="0" y="283"/>
                    <a:pt x="49" y="343"/>
                    <a:pt x="131" y="343"/>
                  </a:cubicBezTo>
                  <a:cubicBezTo>
                    <a:pt x="252" y="343"/>
                    <a:pt x="322" y="262"/>
                    <a:pt x="322" y="254"/>
                  </a:cubicBezTo>
                  <a:cubicBezTo>
                    <a:pt x="322" y="249"/>
                    <a:pt x="317" y="244"/>
                    <a:pt x="311" y="244"/>
                  </a:cubicBezTo>
                  <a:cubicBezTo>
                    <a:pt x="307" y="244"/>
                    <a:pt x="305" y="245"/>
                    <a:pt x="302" y="252"/>
                  </a:cubicBezTo>
                  <a:cubicBezTo>
                    <a:pt x="235" y="326"/>
                    <a:pt x="144" y="326"/>
                    <a:pt x="133" y="326"/>
                  </a:cubicBezTo>
                  <a:cubicBezTo>
                    <a:pt x="68" y="326"/>
                    <a:pt x="61" y="262"/>
                    <a:pt x="61" y="238"/>
                  </a:cubicBezTo>
                  <a:cubicBezTo>
                    <a:pt x="61" y="230"/>
                    <a:pt x="61" y="206"/>
                    <a:pt x="74" y="160"/>
                  </a:cubicBezTo>
                  <a:lnTo>
                    <a:pt x="118" y="160"/>
                  </a:lnTo>
                  <a:moveTo>
                    <a:pt x="80" y="142"/>
                  </a:moveTo>
                  <a:cubicBezTo>
                    <a:pt x="112" y="27"/>
                    <a:pt x="197" y="17"/>
                    <a:pt x="220" y="17"/>
                  </a:cubicBezTo>
                  <a:cubicBezTo>
                    <a:pt x="260" y="17"/>
                    <a:pt x="283" y="39"/>
                    <a:pt x="283" y="65"/>
                  </a:cubicBezTo>
                  <a:cubicBezTo>
                    <a:pt x="283" y="142"/>
                    <a:pt x="148" y="142"/>
                    <a:pt x="114" y="142"/>
                  </a:cubicBezTo>
                  <a:lnTo>
                    <a:pt x="80" y="142"/>
                  </a:lnTo>
                </a:path>
              </a:pathLst>
            </a:custGeom>
            <a:solidFill>
              <a:srgbClr val="000000"/>
            </a:solidFill>
            <a:ln w="15840">
              <a:noFill/>
            </a:ln>
          </p:spPr>
        </p:sp>
        <p:sp>
          <p:nvSpPr>
            <p:cNvPr id="3672" name="Freeform 85"/>
            <p:cNvSpPr/>
            <p:nvPr/>
          </p:nvSpPr>
          <p:spPr>
            <a:xfrm>
              <a:off x="7614000" y="5463360"/>
              <a:ext cx="117720" cy="123840"/>
            </a:xfrm>
            <a:custGeom>
              <a:avLst/>
              <a:gdLst/>
              <a:ahLst/>
              <a:rect l="0" t="0" r="r" b="b"/>
              <a:pathLst>
                <a:path w="327" h="344">
                  <a:moveTo>
                    <a:pt x="298" y="46"/>
                  </a:moveTo>
                  <a:cubicBezTo>
                    <a:pt x="285" y="46"/>
                    <a:pt x="273" y="46"/>
                    <a:pt x="260" y="58"/>
                  </a:cubicBezTo>
                  <a:cubicBezTo>
                    <a:pt x="247" y="69"/>
                    <a:pt x="245" y="82"/>
                    <a:pt x="245" y="87"/>
                  </a:cubicBezTo>
                  <a:cubicBezTo>
                    <a:pt x="245" y="105"/>
                    <a:pt x="260" y="113"/>
                    <a:pt x="277" y="113"/>
                  </a:cubicBezTo>
                  <a:cubicBezTo>
                    <a:pt x="302" y="113"/>
                    <a:pt x="324" y="96"/>
                    <a:pt x="324" y="65"/>
                  </a:cubicBezTo>
                  <a:cubicBezTo>
                    <a:pt x="324" y="27"/>
                    <a:pt x="285" y="0"/>
                    <a:pt x="224" y="0"/>
                  </a:cubicBezTo>
                  <a:cubicBezTo>
                    <a:pt x="112" y="0"/>
                    <a:pt x="0" y="108"/>
                    <a:pt x="0" y="214"/>
                  </a:cubicBezTo>
                  <a:cubicBezTo>
                    <a:pt x="0" y="283"/>
                    <a:pt x="49" y="343"/>
                    <a:pt x="137" y="343"/>
                  </a:cubicBezTo>
                  <a:cubicBezTo>
                    <a:pt x="256" y="343"/>
                    <a:pt x="326" y="262"/>
                    <a:pt x="326" y="254"/>
                  </a:cubicBezTo>
                  <a:cubicBezTo>
                    <a:pt x="326" y="249"/>
                    <a:pt x="321" y="244"/>
                    <a:pt x="317" y="244"/>
                  </a:cubicBezTo>
                  <a:cubicBezTo>
                    <a:pt x="311" y="244"/>
                    <a:pt x="311" y="245"/>
                    <a:pt x="305" y="252"/>
                  </a:cubicBezTo>
                  <a:cubicBezTo>
                    <a:pt x="239" y="326"/>
                    <a:pt x="148" y="326"/>
                    <a:pt x="137" y="326"/>
                  </a:cubicBezTo>
                  <a:cubicBezTo>
                    <a:pt x="85" y="326"/>
                    <a:pt x="63" y="290"/>
                    <a:pt x="63" y="244"/>
                  </a:cubicBezTo>
                  <a:cubicBezTo>
                    <a:pt x="63" y="213"/>
                    <a:pt x="80" y="139"/>
                    <a:pt x="108" y="93"/>
                  </a:cubicBezTo>
                  <a:cubicBezTo>
                    <a:pt x="133" y="50"/>
                    <a:pt x="180" y="17"/>
                    <a:pt x="226" y="17"/>
                  </a:cubicBezTo>
                  <a:cubicBezTo>
                    <a:pt x="254" y="17"/>
                    <a:pt x="286" y="26"/>
                    <a:pt x="298" y="46"/>
                  </a:cubicBezTo>
                </a:path>
              </a:pathLst>
            </a:custGeom>
            <a:solidFill>
              <a:srgbClr val="000000"/>
            </a:solidFill>
            <a:ln w="15840">
              <a:noFill/>
            </a:ln>
          </p:spPr>
        </p:sp>
        <p:sp>
          <p:nvSpPr>
            <p:cNvPr id="3673" name="Freeform 86"/>
            <p:cNvSpPr/>
            <p:nvPr/>
          </p:nvSpPr>
          <p:spPr>
            <a:xfrm>
              <a:off x="7743600" y="5463360"/>
              <a:ext cx="138240" cy="123840"/>
            </a:xfrm>
            <a:custGeom>
              <a:avLst/>
              <a:gdLst/>
              <a:ahLst/>
              <a:rect l="0" t="0" r="r" b="b"/>
              <a:pathLst>
                <a:path w="384" h="344">
                  <a:moveTo>
                    <a:pt x="279" y="48"/>
                  </a:moveTo>
                  <a:cubicBezTo>
                    <a:pt x="264" y="21"/>
                    <a:pt x="239" y="0"/>
                    <a:pt x="201" y="0"/>
                  </a:cubicBezTo>
                  <a:cubicBezTo>
                    <a:pt x="104" y="0"/>
                    <a:pt x="0" y="112"/>
                    <a:pt x="0" y="221"/>
                  </a:cubicBezTo>
                  <a:cubicBezTo>
                    <a:pt x="0" y="293"/>
                    <a:pt x="46" y="343"/>
                    <a:pt x="112" y="343"/>
                  </a:cubicBezTo>
                  <a:cubicBezTo>
                    <a:pt x="129" y="343"/>
                    <a:pt x="171" y="340"/>
                    <a:pt x="220" y="286"/>
                  </a:cubicBezTo>
                  <a:cubicBezTo>
                    <a:pt x="228" y="317"/>
                    <a:pt x="256" y="343"/>
                    <a:pt x="296" y="343"/>
                  </a:cubicBezTo>
                  <a:cubicBezTo>
                    <a:pt x="326" y="343"/>
                    <a:pt x="345" y="326"/>
                    <a:pt x="359" y="302"/>
                  </a:cubicBezTo>
                  <a:cubicBezTo>
                    <a:pt x="372" y="274"/>
                    <a:pt x="383" y="228"/>
                    <a:pt x="383" y="226"/>
                  </a:cubicBezTo>
                  <a:cubicBezTo>
                    <a:pt x="383" y="220"/>
                    <a:pt x="376" y="220"/>
                    <a:pt x="374" y="220"/>
                  </a:cubicBezTo>
                  <a:cubicBezTo>
                    <a:pt x="366" y="220"/>
                    <a:pt x="364" y="221"/>
                    <a:pt x="362" y="233"/>
                  </a:cubicBezTo>
                  <a:cubicBezTo>
                    <a:pt x="347" y="281"/>
                    <a:pt x="332" y="326"/>
                    <a:pt x="298" y="326"/>
                  </a:cubicBezTo>
                  <a:cubicBezTo>
                    <a:pt x="275" y="326"/>
                    <a:pt x="273" y="307"/>
                    <a:pt x="273" y="292"/>
                  </a:cubicBezTo>
                  <a:cubicBezTo>
                    <a:pt x="273" y="274"/>
                    <a:pt x="275" y="269"/>
                    <a:pt x="285" y="235"/>
                  </a:cubicBezTo>
                  <a:cubicBezTo>
                    <a:pt x="294" y="204"/>
                    <a:pt x="294" y="196"/>
                    <a:pt x="302" y="168"/>
                  </a:cubicBezTo>
                  <a:lnTo>
                    <a:pt x="332" y="62"/>
                  </a:lnTo>
                  <a:cubicBezTo>
                    <a:pt x="338" y="39"/>
                    <a:pt x="338" y="39"/>
                    <a:pt x="338" y="36"/>
                  </a:cubicBezTo>
                  <a:cubicBezTo>
                    <a:pt x="338" y="22"/>
                    <a:pt x="328" y="15"/>
                    <a:pt x="315" y="15"/>
                  </a:cubicBezTo>
                  <a:cubicBezTo>
                    <a:pt x="294" y="15"/>
                    <a:pt x="281" y="33"/>
                    <a:pt x="279" y="48"/>
                  </a:cubicBezTo>
                  <a:moveTo>
                    <a:pt x="224" y="245"/>
                  </a:moveTo>
                  <a:cubicBezTo>
                    <a:pt x="220" y="259"/>
                    <a:pt x="220" y="259"/>
                    <a:pt x="209" y="273"/>
                  </a:cubicBezTo>
                  <a:cubicBezTo>
                    <a:pt x="171" y="314"/>
                    <a:pt x="137" y="326"/>
                    <a:pt x="114" y="326"/>
                  </a:cubicBezTo>
                  <a:cubicBezTo>
                    <a:pt x="72" y="326"/>
                    <a:pt x="59" y="285"/>
                    <a:pt x="59" y="256"/>
                  </a:cubicBezTo>
                  <a:cubicBezTo>
                    <a:pt x="59" y="218"/>
                    <a:pt x="85" y="124"/>
                    <a:pt x="106" y="89"/>
                  </a:cubicBezTo>
                  <a:cubicBezTo>
                    <a:pt x="131" y="45"/>
                    <a:pt x="169" y="17"/>
                    <a:pt x="203" y="17"/>
                  </a:cubicBezTo>
                  <a:cubicBezTo>
                    <a:pt x="258" y="17"/>
                    <a:pt x="269" y="79"/>
                    <a:pt x="269" y="84"/>
                  </a:cubicBezTo>
                  <a:cubicBezTo>
                    <a:pt x="269" y="87"/>
                    <a:pt x="267" y="93"/>
                    <a:pt x="266" y="96"/>
                  </a:cubicBezTo>
                  <a:lnTo>
                    <a:pt x="224" y="245"/>
                  </a:lnTo>
                </a:path>
              </a:pathLst>
            </a:custGeom>
            <a:solidFill>
              <a:srgbClr val="000000"/>
            </a:solidFill>
            <a:ln w="15840">
              <a:noFill/>
            </a:ln>
          </p:spPr>
        </p:sp>
        <p:sp>
          <p:nvSpPr>
            <p:cNvPr id="3674" name="Freeform 87"/>
            <p:cNvSpPr/>
            <p:nvPr/>
          </p:nvSpPr>
          <p:spPr>
            <a:xfrm>
              <a:off x="7903440" y="5394960"/>
              <a:ext cx="65160" cy="192600"/>
            </a:xfrm>
            <a:custGeom>
              <a:avLst/>
              <a:gdLst/>
              <a:ahLst/>
              <a:rect l="0" t="0" r="r" b="b"/>
              <a:pathLst>
                <a:path w="181" h="535">
                  <a:moveTo>
                    <a:pt x="180" y="9"/>
                  </a:moveTo>
                  <a:cubicBezTo>
                    <a:pt x="180" y="7"/>
                    <a:pt x="180" y="0"/>
                    <a:pt x="169" y="0"/>
                  </a:cubicBezTo>
                  <a:cubicBezTo>
                    <a:pt x="150" y="0"/>
                    <a:pt x="89" y="7"/>
                    <a:pt x="66" y="7"/>
                  </a:cubicBezTo>
                  <a:cubicBezTo>
                    <a:pt x="61" y="9"/>
                    <a:pt x="51" y="9"/>
                    <a:pt x="51" y="24"/>
                  </a:cubicBezTo>
                  <a:cubicBezTo>
                    <a:pt x="51" y="33"/>
                    <a:pt x="59" y="33"/>
                    <a:pt x="72" y="33"/>
                  </a:cubicBezTo>
                  <a:cubicBezTo>
                    <a:pt x="112" y="33"/>
                    <a:pt x="112" y="38"/>
                    <a:pt x="112" y="45"/>
                  </a:cubicBezTo>
                  <a:lnTo>
                    <a:pt x="110" y="60"/>
                  </a:lnTo>
                  <a:lnTo>
                    <a:pt x="4" y="437"/>
                  </a:lnTo>
                  <a:cubicBezTo>
                    <a:pt x="2" y="446"/>
                    <a:pt x="0" y="451"/>
                    <a:pt x="0" y="463"/>
                  </a:cubicBezTo>
                  <a:cubicBezTo>
                    <a:pt x="0" y="506"/>
                    <a:pt x="38" y="534"/>
                    <a:pt x="76" y="534"/>
                  </a:cubicBezTo>
                  <a:cubicBezTo>
                    <a:pt x="104" y="534"/>
                    <a:pt x="125" y="518"/>
                    <a:pt x="140" y="491"/>
                  </a:cubicBezTo>
                  <a:cubicBezTo>
                    <a:pt x="156" y="461"/>
                    <a:pt x="165" y="419"/>
                    <a:pt x="165" y="417"/>
                  </a:cubicBezTo>
                  <a:cubicBezTo>
                    <a:pt x="165" y="408"/>
                    <a:pt x="157" y="408"/>
                    <a:pt x="156" y="408"/>
                  </a:cubicBezTo>
                  <a:cubicBezTo>
                    <a:pt x="146" y="408"/>
                    <a:pt x="146" y="412"/>
                    <a:pt x="142" y="422"/>
                  </a:cubicBezTo>
                  <a:cubicBezTo>
                    <a:pt x="129" y="472"/>
                    <a:pt x="112" y="516"/>
                    <a:pt x="80" y="516"/>
                  </a:cubicBezTo>
                  <a:cubicBezTo>
                    <a:pt x="53" y="516"/>
                    <a:pt x="53" y="492"/>
                    <a:pt x="53" y="482"/>
                  </a:cubicBezTo>
                  <a:cubicBezTo>
                    <a:pt x="53" y="463"/>
                    <a:pt x="55" y="460"/>
                    <a:pt x="59" y="446"/>
                  </a:cubicBezTo>
                  <a:lnTo>
                    <a:pt x="180" y="9"/>
                  </a:lnTo>
                </a:path>
              </a:pathLst>
            </a:custGeom>
            <a:solidFill>
              <a:srgbClr val="000000"/>
            </a:solidFill>
            <a:ln w="15840">
              <a:noFill/>
            </a:ln>
          </p:spPr>
        </p:sp>
        <p:sp>
          <p:nvSpPr>
            <p:cNvPr id="3675" name="Freeform 88"/>
            <p:cNvSpPr/>
            <p:nvPr/>
          </p:nvSpPr>
          <p:spPr>
            <a:xfrm>
              <a:off x="7999200" y="5394960"/>
              <a:ext cx="65160" cy="192600"/>
            </a:xfrm>
            <a:custGeom>
              <a:avLst/>
              <a:gdLst/>
              <a:ahLst/>
              <a:rect l="0" t="0" r="r" b="b"/>
              <a:pathLst>
                <a:path w="181" h="535">
                  <a:moveTo>
                    <a:pt x="180" y="9"/>
                  </a:moveTo>
                  <a:cubicBezTo>
                    <a:pt x="180" y="7"/>
                    <a:pt x="180" y="0"/>
                    <a:pt x="169" y="0"/>
                  </a:cubicBezTo>
                  <a:cubicBezTo>
                    <a:pt x="150" y="0"/>
                    <a:pt x="89" y="7"/>
                    <a:pt x="66" y="7"/>
                  </a:cubicBezTo>
                  <a:cubicBezTo>
                    <a:pt x="61" y="9"/>
                    <a:pt x="51" y="9"/>
                    <a:pt x="51" y="24"/>
                  </a:cubicBezTo>
                  <a:cubicBezTo>
                    <a:pt x="51" y="33"/>
                    <a:pt x="59" y="33"/>
                    <a:pt x="72" y="33"/>
                  </a:cubicBezTo>
                  <a:cubicBezTo>
                    <a:pt x="112" y="33"/>
                    <a:pt x="112" y="38"/>
                    <a:pt x="112" y="45"/>
                  </a:cubicBezTo>
                  <a:lnTo>
                    <a:pt x="110" y="60"/>
                  </a:lnTo>
                  <a:lnTo>
                    <a:pt x="4" y="437"/>
                  </a:lnTo>
                  <a:cubicBezTo>
                    <a:pt x="2" y="446"/>
                    <a:pt x="0" y="451"/>
                    <a:pt x="0" y="463"/>
                  </a:cubicBezTo>
                  <a:cubicBezTo>
                    <a:pt x="0" y="506"/>
                    <a:pt x="38" y="534"/>
                    <a:pt x="76" y="534"/>
                  </a:cubicBezTo>
                  <a:cubicBezTo>
                    <a:pt x="104" y="534"/>
                    <a:pt x="125" y="518"/>
                    <a:pt x="140" y="491"/>
                  </a:cubicBezTo>
                  <a:cubicBezTo>
                    <a:pt x="156" y="461"/>
                    <a:pt x="165" y="419"/>
                    <a:pt x="165" y="417"/>
                  </a:cubicBezTo>
                  <a:cubicBezTo>
                    <a:pt x="165" y="408"/>
                    <a:pt x="157" y="408"/>
                    <a:pt x="156" y="408"/>
                  </a:cubicBezTo>
                  <a:cubicBezTo>
                    <a:pt x="146" y="408"/>
                    <a:pt x="146" y="412"/>
                    <a:pt x="142" y="422"/>
                  </a:cubicBezTo>
                  <a:cubicBezTo>
                    <a:pt x="129" y="472"/>
                    <a:pt x="112" y="516"/>
                    <a:pt x="80" y="516"/>
                  </a:cubicBezTo>
                  <a:cubicBezTo>
                    <a:pt x="53" y="516"/>
                    <a:pt x="53" y="492"/>
                    <a:pt x="53" y="482"/>
                  </a:cubicBezTo>
                  <a:cubicBezTo>
                    <a:pt x="53" y="463"/>
                    <a:pt x="55" y="460"/>
                    <a:pt x="59" y="446"/>
                  </a:cubicBezTo>
                  <a:lnTo>
                    <a:pt x="180" y="9"/>
                  </a:lnTo>
                </a:path>
              </a:pathLst>
            </a:custGeom>
            <a:solidFill>
              <a:srgbClr val="000000"/>
            </a:solidFill>
            <a:ln w="15840">
              <a:noFill/>
            </a:ln>
          </p:spPr>
        </p:sp>
        <p:sp>
          <p:nvSpPr>
            <p:cNvPr id="3676" name="Freeform 89"/>
            <p:cNvSpPr/>
            <p:nvPr/>
          </p:nvSpPr>
          <p:spPr>
            <a:xfrm>
              <a:off x="8166960" y="5457240"/>
              <a:ext cx="111600" cy="117720"/>
            </a:xfrm>
            <a:custGeom>
              <a:avLst/>
              <a:gdLst/>
              <a:ahLst/>
              <a:rect l="0" t="0" r="r" b="b"/>
              <a:pathLst>
                <a:path w="310" h="327">
                  <a:moveTo>
                    <a:pt x="176" y="29"/>
                  </a:moveTo>
                  <a:cubicBezTo>
                    <a:pt x="176" y="19"/>
                    <a:pt x="176" y="0"/>
                    <a:pt x="156" y="0"/>
                  </a:cubicBezTo>
                  <a:cubicBezTo>
                    <a:pt x="142" y="0"/>
                    <a:pt x="131" y="10"/>
                    <a:pt x="133" y="19"/>
                  </a:cubicBezTo>
                  <a:lnTo>
                    <a:pt x="133" y="29"/>
                  </a:lnTo>
                  <a:lnTo>
                    <a:pt x="144" y="148"/>
                  </a:lnTo>
                  <a:lnTo>
                    <a:pt x="38" y="77"/>
                  </a:lnTo>
                  <a:cubicBezTo>
                    <a:pt x="30" y="72"/>
                    <a:pt x="28" y="72"/>
                    <a:pt x="23" y="72"/>
                  </a:cubicBezTo>
                  <a:cubicBezTo>
                    <a:pt x="11" y="72"/>
                    <a:pt x="0" y="82"/>
                    <a:pt x="0" y="93"/>
                  </a:cubicBezTo>
                  <a:cubicBezTo>
                    <a:pt x="0" y="105"/>
                    <a:pt x="8" y="108"/>
                    <a:pt x="17" y="112"/>
                  </a:cubicBezTo>
                  <a:lnTo>
                    <a:pt x="137" y="163"/>
                  </a:lnTo>
                  <a:lnTo>
                    <a:pt x="21" y="214"/>
                  </a:lnTo>
                  <a:cubicBezTo>
                    <a:pt x="8" y="220"/>
                    <a:pt x="0" y="223"/>
                    <a:pt x="0" y="233"/>
                  </a:cubicBezTo>
                  <a:cubicBezTo>
                    <a:pt x="0" y="245"/>
                    <a:pt x="11" y="256"/>
                    <a:pt x="23" y="256"/>
                  </a:cubicBezTo>
                  <a:cubicBezTo>
                    <a:pt x="28" y="256"/>
                    <a:pt x="30" y="256"/>
                    <a:pt x="51" y="240"/>
                  </a:cubicBezTo>
                  <a:lnTo>
                    <a:pt x="144" y="180"/>
                  </a:lnTo>
                  <a:lnTo>
                    <a:pt x="133" y="307"/>
                  </a:lnTo>
                  <a:cubicBezTo>
                    <a:pt x="133" y="323"/>
                    <a:pt x="148" y="326"/>
                    <a:pt x="154" y="326"/>
                  </a:cubicBezTo>
                  <a:cubicBezTo>
                    <a:pt x="165" y="326"/>
                    <a:pt x="176" y="321"/>
                    <a:pt x="176" y="307"/>
                  </a:cubicBezTo>
                  <a:lnTo>
                    <a:pt x="165" y="180"/>
                  </a:lnTo>
                  <a:lnTo>
                    <a:pt x="271" y="250"/>
                  </a:lnTo>
                  <a:cubicBezTo>
                    <a:pt x="279" y="254"/>
                    <a:pt x="281" y="256"/>
                    <a:pt x="286" y="256"/>
                  </a:cubicBezTo>
                  <a:cubicBezTo>
                    <a:pt x="298" y="256"/>
                    <a:pt x="309" y="245"/>
                    <a:pt x="309" y="233"/>
                  </a:cubicBezTo>
                  <a:cubicBezTo>
                    <a:pt x="309" y="223"/>
                    <a:pt x="302" y="220"/>
                    <a:pt x="292" y="214"/>
                  </a:cubicBezTo>
                  <a:cubicBezTo>
                    <a:pt x="241" y="192"/>
                    <a:pt x="239" y="192"/>
                    <a:pt x="175" y="163"/>
                  </a:cubicBezTo>
                  <a:lnTo>
                    <a:pt x="288" y="113"/>
                  </a:lnTo>
                  <a:cubicBezTo>
                    <a:pt x="304" y="106"/>
                    <a:pt x="309" y="105"/>
                    <a:pt x="309" y="93"/>
                  </a:cubicBezTo>
                  <a:cubicBezTo>
                    <a:pt x="309" y="81"/>
                    <a:pt x="298" y="72"/>
                    <a:pt x="286" y="72"/>
                  </a:cubicBezTo>
                  <a:cubicBezTo>
                    <a:pt x="281" y="72"/>
                    <a:pt x="279" y="72"/>
                    <a:pt x="258" y="86"/>
                  </a:cubicBezTo>
                  <a:lnTo>
                    <a:pt x="165" y="148"/>
                  </a:lnTo>
                  <a:lnTo>
                    <a:pt x="176" y="29"/>
                  </a:lnTo>
                </a:path>
              </a:pathLst>
            </a:custGeom>
            <a:solidFill>
              <a:srgbClr val="000000"/>
            </a:solidFill>
            <a:ln w="15840">
              <a:noFill/>
            </a:ln>
          </p:spPr>
        </p:sp>
        <p:sp>
          <p:nvSpPr>
            <p:cNvPr id="3677" name="Freeform 90"/>
            <p:cNvSpPr/>
            <p:nvPr/>
          </p:nvSpPr>
          <p:spPr>
            <a:xfrm>
              <a:off x="8376120" y="5398200"/>
              <a:ext cx="215640" cy="186120"/>
            </a:xfrm>
            <a:custGeom>
              <a:avLst/>
              <a:gdLst/>
              <a:ahLst/>
              <a:rect l="0" t="0" r="r" b="b"/>
              <a:pathLst>
                <a:path w="599" h="517">
                  <a:moveTo>
                    <a:pt x="220" y="278"/>
                  </a:moveTo>
                  <a:lnTo>
                    <a:pt x="362" y="278"/>
                  </a:lnTo>
                  <a:cubicBezTo>
                    <a:pt x="480" y="278"/>
                    <a:pt x="598" y="199"/>
                    <a:pt x="598" y="115"/>
                  </a:cubicBezTo>
                  <a:cubicBezTo>
                    <a:pt x="598" y="57"/>
                    <a:pt x="543" y="0"/>
                    <a:pt x="432" y="0"/>
                  </a:cubicBezTo>
                  <a:lnTo>
                    <a:pt x="161" y="0"/>
                  </a:lnTo>
                  <a:cubicBezTo>
                    <a:pt x="146" y="0"/>
                    <a:pt x="137" y="0"/>
                    <a:pt x="137" y="14"/>
                  </a:cubicBezTo>
                  <a:cubicBezTo>
                    <a:pt x="137" y="24"/>
                    <a:pt x="144" y="24"/>
                    <a:pt x="161" y="24"/>
                  </a:cubicBezTo>
                  <a:cubicBezTo>
                    <a:pt x="171" y="24"/>
                    <a:pt x="186" y="24"/>
                    <a:pt x="197" y="26"/>
                  </a:cubicBezTo>
                  <a:cubicBezTo>
                    <a:pt x="211" y="26"/>
                    <a:pt x="214" y="29"/>
                    <a:pt x="214" y="38"/>
                  </a:cubicBezTo>
                  <a:cubicBezTo>
                    <a:pt x="214" y="39"/>
                    <a:pt x="214" y="43"/>
                    <a:pt x="212" y="51"/>
                  </a:cubicBezTo>
                  <a:lnTo>
                    <a:pt x="99" y="458"/>
                  </a:lnTo>
                  <a:cubicBezTo>
                    <a:pt x="91" y="487"/>
                    <a:pt x="89" y="492"/>
                    <a:pt x="23" y="492"/>
                  </a:cubicBezTo>
                  <a:cubicBezTo>
                    <a:pt x="9" y="492"/>
                    <a:pt x="0" y="492"/>
                    <a:pt x="0" y="508"/>
                  </a:cubicBezTo>
                  <a:cubicBezTo>
                    <a:pt x="0" y="516"/>
                    <a:pt x="9" y="516"/>
                    <a:pt x="13" y="516"/>
                  </a:cubicBezTo>
                  <a:cubicBezTo>
                    <a:pt x="36" y="516"/>
                    <a:pt x="95" y="515"/>
                    <a:pt x="120" y="515"/>
                  </a:cubicBezTo>
                  <a:cubicBezTo>
                    <a:pt x="137" y="515"/>
                    <a:pt x="156" y="515"/>
                    <a:pt x="173" y="515"/>
                  </a:cubicBezTo>
                  <a:cubicBezTo>
                    <a:pt x="192" y="515"/>
                    <a:pt x="209" y="516"/>
                    <a:pt x="226" y="516"/>
                  </a:cubicBezTo>
                  <a:cubicBezTo>
                    <a:pt x="233" y="516"/>
                    <a:pt x="243" y="516"/>
                    <a:pt x="243" y="501"/>
                  </a:cubicBezTo>
                  <a:cubicBezTo>
                    <a:pt x="243" y="492"/>
                    <a:pt x="235" y="492"/>
                    <a:pt x="220" y="492"/>
                  </a:cubicBezTo>
                  <a:cubicBezTo>
                    <a:pt x="190" y="492"/>
                    <a:pt x="165" y="492"/>
                    <a:pt x="165" y="479"/>
                  </a:cubicBezTo>
                  <a:cubicBezTo>
                    <a:pt x="165" y="475"/>
                    <a:pt x="167" y="472"/>
                    <a:pt x="169" y="467"/>
                  </a:cubicBezTo>
                  <a:lnTo>
                    <a:pt x="220" y="278"/>
                  </a:lnTo>
                  <a:moveTo>
                    <a:pt x="281" y="51"/>
                  </a:moveTo>
                  <a:cubicBezTo>
                    <a:pt x="288" y="26"/>
                    <a:pt x="290" y="24"/>
                    <a:pt x="324" y="24"/>
                  </a:cubicBezTo>
                  <a:lnTo>
                    <a:pt x="406" y="24"/>
                  </a:lnTo>
                  <a:cubicBezTo>
                    <a:pt x="474" y="24"/>
                    <a:pt x="520" y="45"/>
                    <a:pt x="520" y="96"/>
                  </a:cubicBezTo>
                  <a:cubicBezTo>
                    <a:pt x="520" y="125"/>
                    <a:pt x="503" y="190"/>
                    <a:pt x="470" y="218"/>
                  </a:cubicBezTo>
                  <a:cubicBezTo>
                    <a:pt x="429" y="252"/>
                    <a:pt x="377" y="257"/>
                    <a:pt x="341" y="257"/>
                  </a:cubicBezTo>
                  <a:lnTo>
                    <a:pt x="224" y="257"/>
                  </a:lnTo>
                  <a:lnTo>
                    <a:pt x="281" y="51"/>
                  </a:lnTo>
                </a:path>
              </a:pathLst>
            </a:custGeom>
            <a:solidFill>
              <a:srgbClr val="000000"/>
            </a:solidFill>
            <a:ln w="15840">
              <a:noFill/>
            </a:ln>
          </p:spPr>
        </p:sp>
        <p:sp>
          <p:nvSpPr>
            <p:cNvPr id="3678" name="Freeform 91"/>
            <p:cNvSpPr/>
            <p:nvPr/>
          </p:nvSpPr>
          <p:spPr>
            <a:xfrm>
              <a:off x="8607600" y="5463360"/>
              <a:ext cx="123120" cy="123840"/>
            </a:xfrm>
            <a:custGeom>
              <a:avLst/>
              <a:gdLst/>
              <a:ahLst/>
              <a:rect l="0" t="0" r="r" b="b"/>
              <a:pathLst>
                <a:path w="342" h="344">
                  <a:moveTo>
                    <a:pt x="49" y="290"/>
                  </a:moveTo>
                  <a:cubicBezTo>
                    <a:pt x="47" y="302"/>
                    <a:pt x="42" y="319"/>
                    <a:pt x="42" y="323"/>
                  </a:cubicBezTo>
                  <a:cubicBezTo>
                    <a:pt x="42" y="336"/>
                    <a:pt x="53" y="343"/>
                    <a:pt x="66" y="343"/>
                  </a:cubicBezTo>
                  <a:cubicBezTo>
                    <a:pt x="76" y="343"/>
                    <a:pt x="91" y="336"/>
                    <a:pt x="97" y="323"/>
                  </a:cubicBezTo>
                  <a:cubicBezTo>
                    <a:pt x="99" y="319"/>
                    <a:pt x="127" y="216"/>
                    <a:pt x="131" y="202"/>
                  </a:cubicBezTo>
                  <a:cubicBezTo>
                    <a:pt x="137" y="177"/>
                    <a:pt x="152" y="124"/>
                    <a:pt x="157" y="103"/>
                  </a:cubicBezTo>
                  <a:cubicBezTo>
                    <a:pt x="161" y="94"/>
                    <a:pt x="184" y="58"/>
                    <a:pt x="205" y="41"/>
                  </a:cubicBezTo>
                  <a:cubicBezTo>
                    <a:pt x="211" y="36"/>
                    <a:pt x="235" y="17"/>
                    <a:pt x="271" y="17"/>
                  </a:cubicBezTo>
                  <a:cubicBezTo>
                    <a:pt x="294" y="17"/>
                    <a:pt x="305" y="26"/>
                    <a:pt x="307" y="26"/>
                  </a:cubicBezTo>
                  <a:cubicBezTo>
                    <a:pt x="281" y="29"/>
                    <a:pt x="264" y="48"/>
                    <a:pt x="264" y="67"/>
                  </a:cubicBezTo>
                  <a:cubicBezTo>
                    <a:pt x="264" y="79"/>
                    <a:pt x="273" y="94"/>
                    <a:pt x="296" y="94"/>
                  </a:cubicBezTo>
                  <a:cubicBezTo>
                    <a:pt x="317" y="94"/>
                    <a:pt x="341" y="77"/>
                    <a:pt x="341" y="50"/>
                  </a:cubicBezTo>
                  <a:cubicBezTo>
                    <a:pt x="341" y="22"/>
                    <a:pt x="315" y="0"/>
                    <a:pt x="271" y="0"/>
                  </a:cubicBezTo>
                  <a:cubicBezTo>
                    <a:pt x="216" y="0"/>
                    <a:pt x="180" y="38"/>
                    <a:pt x="165" y="58"/>
                  </a:cubicBezTo>
                  <a:cubicBezTo>
                    <a:pt x="157" y="24"/>
                    <a:pt x="127" y="0"/>
                    <a:pt x="87" y="0"/>
                  </a:cubicBezTo>
                  <a:cubicBezTo>
                    <a:pt x="49" y="0"/>
                    <a:pt x="34" y="29"/>
                    <a:pt x="27" y="43"/>
                  </a:cubicBezTo>
                  <a:cubicBezTo>
                    <a:pt x="11" y="69"/>
                    <a:pt x="0" y="115"/>
                    <a:pt x="0" y="117"/>
                  </a:cubicBezTo>
                  <a:cubicBezTo>
                    <a:pt x="0" y="124"/>
                    <a:pt x="8" y="124"/>
                    <a:pt x="9" y="124"/>
                  </a:cubicBezTo>
                  <a:cubicBezTo>
                    <a:pt x="19" y="124"/>
                    <a:pt x="19" y="124"/>
                    <a:pt x="25" y="106"/>
                  </a:cubicBezTo>
                  <a:cubicBezTo>
                    <a:pt x="38" y="53"/>
                    <a:pt x="55" y="17"/>
                    <a:pt x="85" y="17"/>
                  </a:cubicBezTo>
                  <a:cubicBezTo>
                    <a:pt x="101" y="17"/>
                    <a:pt x="112" y="22"/>
                    <a:pt x="112" y="51"/>
                  </a:cubicBezTo>
                  <a:cubicBezTo>
                    <a:pt x="112" y="67"/>
                    <a:pt x="108" y="75"/>
                    <a:pt x="99" y="115"/>
                  </a:cubicBezTo>
                  <a:lnTo>
                    <a:pt x="49" y="290"/>
                  </a:lnTo>
                </a:path>
              </a:pathLst>
            </a:custGeom>
            <a:solidFill>
              <a:srgbClr val="000000"/>
            </a:solidFill>
            <a:ln w="15840">
              <a:noFill/>
            </a:ln>
          </p:spPr>
        </p:sp>
        <p:sp>
          <p:nvSpPr>
            <p:cNvPr id="3679" name="Freeform 92"/>
            <p:cNvSpPr/>
            <p:nvPr/>
          </p:nvSpPr>
          <p:spPr>
            <a:xfrm>
              <a:off x="8756280" y="5463360"/>
              <a:ext cx="116280" cy="123840"/>
            </a:xfrm>
            <a:custGeom>
              <a:avLst/>
              <a:gdLst/>
              <a:ahLst/>
              <a:rect l="0" t="0" r="r" b="b"/>
              <a:pathLst>
                <a:path w="323" h="344">
                  <a:moveTo>
                    <a:pt x="118" y="160"/>
                  </a:moveTo>
                  <a:cubicBezTo>
                    <a:pt x="142" y="160"/>
                    <a:pt x="205" y="158"/>
                    <a:pt x="247" y="142"/>
                  </a:cubicBezTo>
                  <a:cubicBezTo>
                    <a:pt x="305" y="120"/>
                    <a:pt x="309" y="75"/>
                    <a:pt x="309" y="65"/>
                  </a:cubicBezTo>
                  <a:cubicBezTo>
                    <a:pt x="309" y="31"/>
                    <a:pt x="277" y="0"/>
                    <a:pt x="220" y="0"/>
                  </a:cubicBezTo>
                  <a:cubicBezTo>
                    <a:pt x="127" y="0"/>
                    <a:pt x="0" y="74"/>
                    <a:pt x="0" y="206"/>
                  </a:cubicBezTo>
                  <a:cubicBezTo>
                    <a:pt x="0" y="283"/>
                    <a:pt x="49" y="343"/>
                    <a:pt x="131" y="343"/>
                  </a:cubicBezTo>
                  <a:cubicBezTo>
                    <a:pt x="252" y="343"/>
                    <a:pt x="322" y="262"/>
                    <a:pt x="322" y="254"/>
                  </a:cubicBezTo>
                  <a:cubicBezTo>
                    <a:pt x="322" y="249"/>
                    <a:pt x="317" y="244"/>
                    <a:pt x="311" y="244"/>
                  </a:cubicBezTo>
                  <a:cubicBezTo>
                    <a:pt x="307" y="244"/>
                    <a:pt x="305" y="245"/>
                    <a:pt x="302" y="252"/>
                  </a:cubicBezTo>
                  <a:cubicBezTo>
                    <a:pt x="235" y="326"/>
                    <a:pt x="144" y="326"/>
                    <a:pt x="133" y="326"/>
                  </a:cubicBezTo>
                  <a:cubicBezTo>
                    <a:pt x="68" y="326"/>
                    <a:pt x="61" y="262"/>
                    <a:pt x="61" y="238"/>
                  </a:cubicBezTo>
                  <a:cubicBezTo>
                    <a:pt x="61" y="230"/>
                    <a:pt x="61" y="206"/>
                    <a:pt x="74" y="160"/>
                  </a:cubicBezTo>
                  <a:lnTo>
                    <a:pt x="118" y="160"/>
                  </a:lnTo>
                  <a:moveTo>
                    <a:pt x="80" y="142"/>
                  </a:moveTo>
                  <a:cubicBezTo>
                    <a:pt x="112" y="27"/>
                    <a:pt x="197" y="17"/>
                    <a:pt x="220" y="17"/>
                  </a:cubicBezTo>
                  <a:cubicBezTo>
                    <a:pt x="260" y="17"/>
                    <a:pt x="281" y="39"/>
                    <a:pt x="281" y="65"/>
                  </a:cubicBezTo>
                  <a:cubicBezTo>
                    <a:pt x="281" y="142"/>
                    <a:pt x="148" y="142"/>
                    <a:pt x="114" y="142"/>
                  </a:cubicBezTo>
                  <a:lnTo>
                    <a:pt x="80" y="142"/>
                  </a:lnTo>
                </a:path>
              </a:pathLst>
            </a:custGeom>
            <a:solidFill>
              <a:srgbClr val="000000"/>
            </a:solidFill>
            <a:ln w="15840">
              <a:noFill/>
            </a:ln>
          </p:spPr>
        </p:sp>
        <p:sp>
          <p:nvSpPr>
            <p:cNvPr id="3680" name="Freeform 93"/>
            <p:cNvSpPr/>
            <p:nvPr/>
          </p:nvSpPr>
          <p:spPr>
            <a:xfrm>
              <a:off x="8894160" y="5463360"/>
              <a:ext cx="117720" cy="123840"/>
            </a:xfrm>
            <a:custGeom>
              <a:avLst/>
              <a:gdLst/>
              <a:ahLst/>
              <a:rect l="0" t="0" r="r" b="b"/>
              <a:pathLst>
                <a:path w="327" h="344">
                  <a:moveTo>
                    <a:pt x="298" y="46"/>
                  </a:moveTo>
                  <a:cubicBezTo>
                    <a:pt x="285" y="46"/>
                    <a:pt x="273" y="46"/>
                    <a:pt x="260" y="58"/>
                  </a:cubicBezTo>
                  <a:cubicBezTo>
                    <a:pt x="247" y="69"/>
                    <a:pt x="245" y="82"/>
                    <a:pt x="245" y="87"/>
                  </a:cubicBezTo>
                  <a:cubicBezTo>
                    <a:pt x="245" y="105"/>
                    <a:pt x="260" y="113"/>
                    <a:pt x="277" y="113"/>
                  </a:cubicBezTo>
                  <a:cubicBezTo>
                    <a:pt x="302" y="113"/>
                    <a:pt x="324" y="96"/>
                    <a:pt x="324" y="65"/>
                  </a:cubicBezTo>
                  <a:cubicBezTo>
                    <a:pt x="324" y="27"/>
                    <a:pt x="285" y="0"/>
                    <a:pt x="224" y="0"/>
                  </a:cubicBezTo>
                  <a:cubicBezTo>
                    <a:pt x="112" y="0"/>
                    <a:pt x="0" y="108"/>
                    <a:pt x="0" y="214"/>
                  </a:cubicBezTo>
                  <a:cubicBezTo>
                    <a:pt x="0" y="283"/>
                    <a:pt x="49" y="343"/>
                    <a:pt x="137" y="343"/>
                  </a:cubicBezTo>
                  <a:cubicBezTo>
                    <a:pt x="256" y="343"/>
                    <a:pt x="326" y="262"/>
                    <a:pt x="326" y="254"/>
                  </a:cubicBezTo>
                  <a:cubicBezTo>
                    <a:pt x="326" y="249"/>
                    <a:pt x="321" y="244"/>
                    <a:pt x="317" y="244"/>
                  </a:cubicBezTo>
                  <a:cubicBezTo>
                    <a:pt x="311" y="244"/>
                    <a:pt x="309" y="245"/>
                    <a:pt x="305" y="252"/>
                  </a:cubicBezTo>
                  <a:cubicBezTo>
                    <a:pt x="239" y="326"/>
                    <a:pt x="148" y="326"/>
                    <a:pt x="137" y="326"/>
                  </a:cubicBezTo>
                  <a:cubicBezTo>
                    <a:pt x="85" y="326"/>
                    <a:pt x="63" y="290"/>
                    <a:pt x="63" y="244"/>
                  </a:cubicBezTo>
                  <a:cubicBezTo>
                    <a:pt x="63" y="213"/>
                    <a:pt x="80" y="139"/>
                    <a:pt x="108" y="93"/>
                  </a:cubicBezTo>
                  <a:cubicBezTo>
                    <a:pt x="133" y="50"/>
                    <a:pt x="180" y="17"/>
                    <a:pt x="226" y="17"/>
                  </a:cubicBezTo>
                  <a:cubicBezTo>
                    <a:pt x="254" y="17"/>
                    <a:pt x="286" y="26"/>
                    <a:pt x="298" y="46"/>
                  </a:cubicBezTo>
                </a:path>
              </a:pathLst>
            </a:custGeom>
            <a:solidFill>
              <a:srgbClr val="000000"/>
            </a:solidFill>
            <a:ln w="15840">
              <a:noFill/>
            </a:ln>
          </p:spPr>
        </p:sp>
        <p:sp>
          <p:nvSpPr>
            <p:cNvPr id="3681" name="Freeform 94"/>
            <p:cNvSpPr/>
            <p:nvPr/>
          </p:nvSpPr>
          <p:spPr>
            <a:xfrm>
              <a:off x="9020520" y="5404320"/>
              <a:ext cx="80280" cy="183240"/>
            </a:xfrm>
            <a:custGeom>
              <a:avLst/>
              <a:gdLst/>
              <a:ahLst/>
              <a:rect l="0" t="0" r="r" b="b"/>
              <a:pathLst>
                <a:path w="223" h="509">
                  <a:moveTo>
                    <a:pt x="214" y="27"/>
                  </a:moveTo>
                  <a:cubicBezTo>
                    <a:pt x="214" y="12"/>
                    <a:pt x="203" y="0"/>
                    <a:pt x="184" y="0"/>
                  </a:cubicBezTo>
                  <a:cubicBezTo>
                    <a:pt x="161" y="0"/>
                    <a:pt x="138" y="19"/>
                    <a:pt x="138" y="39"/>
                  </a:cubicBezTo>
                  <a:cubicBezTo>
                    <a:pt x="138" y="55"/>
                    <a:pt x="150" y="67"/>
                    <a:pt x="171" y="67"/>
                  </a:cubicBezTo>
                  <a:cubicBezTo>
                    <a:pt x="190" y="67"/>
                    <a:pt x="214" y="50"/>
                    <a:pt x="214" y="27"/>
                  </a:cubicBezTo>
                  <a:moveTo>
                    <a:pt x="150" y="312"/>
                  </a:moveTo>
                  <a:cubicBezTo>
                    <a:pt x="161" y="290"/>
                    <a:pt x="161" y="288"/>
                    <a:pt x="169" y="268"/>
                  </a:cubicBezTo>
                  <a:cubicBezTo>
                    <a:pt x="176" y="252"/>
                    <a:pt x="180" y="242"/>
                    <a:pt x="180" y="228"/>
                  </a:cubicBezTo>
                  <a:cubicBezTo>
                    <a:pt x="180" y="194"/>
                    <a:pt x="154" y="166"/>
                    <a:pt x="112" y="166"/>
                  </a:cubicBezTo>
                  <a:cubicBezTo>
                    <a:pt x="32" y="166"/>
                    <a:pt x="0" y="274"/>
                    <a:pt x="0" y="281"/>
                  </a:cubicBezTo>
                  <a:cubicBezTo>
                    <a:pt x="0" y="290"/>
                    <a:pt x="8" y="290"/>
                    <a:pt x="9" y="290"/>
                  </a:cubicBezTo>
                  <a:cubicBezTo>
                    <a:pt x="19" y="290"/>
                    <a:pt x="19" y="288"/>
                    <a:pt x="23" y="276"/>
                  </a:cubicBezTo>
                  <a:cubicBezTo>
                    <a:pt x="46" y="204"/>
                    <a:pt x="80" y="182"/>
                    <a:pt x="108" y="182"/>
                  </a:cubicBezTo>
                  <a:cubicBezTo>
                    <a:pt x="116" y="182"/>
                    <a:pt x="129" y="182"/>
                    <a:pt x="129" y="206"/>
                  </a:cubicBezTo>
                  <a:cubicBezTo>
                    <a:pt x="129" y="223"/>
                    <a:pt x="123" y="238"/>
                    <a:pt x="120" y="245"/>
                  </a:cubicBezTo>
                  <a:cubicBezTo>
                    <a:pt x="114" y="266"/>
                    <a:pt x="76" y="353"/>
                    <a:pt x="63" y="386"/>
                  </a:cubicBezTo>
                  <a:cubicBezTo>
                    <a:pt x="53" y="405"/>
                    <a:pt x="44" y="431"/>
                    <a:pt x="44" y="446"/>
                  </a:cubicBezTo>
                  <a:cubicBezTo>
                    <a:pt x="44" y="482"/>
                    <a:pt x="72" y="508"/>
                    <a:pt x="112" y="508"/>
                  </a:cubicBezTo>
                  <a:cubicBezTo>
                    <a:pt x="192" y="508"/>
                    <a:pt x="222" y="398"/>
                    <a:pt x="222" y="391"/>
                  </a:cubicBezTo>
                  <a:cubicBezTo>
                    <a:pt x="222" y="384"/>
                    <a:pt x="214" y="384"/>
                    <a:pt x="212" y="384"/>
                  </a:cubicBezTo>
                  <a:cubicBezTo>
                    <a:pt x="203" y="384"/>
                    <a:pt x="203" y="386"/>
                    <a:pt x="199" y="398"/>
                  </a:cubicBezTo>
                  <a:cubicBezTo>
                    <a:pt x="184" y="446"/>
                    <a:pt x="156" y="492"/>
                    <a:pt x="114" y="492"/>
                  </a:cubicBezTo>
                  <a:cubicBezTo>
                    <a:pt x="99" y="492"/>
                    <a:pt x="93" y="484"/>
                    <a:pt x="93" y="467"/>
                  </a:cubicBezTo>
                  <a:cubicBezTo>
                    <a:pt x="93" y="448"/>
                    <a:pt x="99" y="437"/>
                    <a:pt x="118" y="391"/>
                  </a:cubicBezTo>
                  <a:lnTo>
                    <a:pt x="150" y="312"/>
                  </a:lnTo>
                </a:path>
              </a:pathLst>
            </a:custGeom>
            <a:solidFill>
              <a:srgbClr val="000000"/>
            </a:solidFill>
            <a:ln w="15840">
              <a:noFill/>
            </a:ln>
          </p:spPr>
        </p:sp>
        <p:sp>
          <p:nvSpPr>
            <p:cNvPr id="3682" name="Freeform 95"/>
            <p:cNvSpPr/>
            <p:nvPr/>
          </p:nvSpPr>
          <p:spPr>
            <a:xfrm>
              <a:off x="9130680" y="5463360"/>
              <a:ext cx="111600" cy="123840"/>
            </a:xfrm>
            <a:custGeom>
              <a:avLst/>
              <a:gdLst/>
              <a:ahLst/>
              <a:rect l="0" t="0" r="r" b="b"/>
              <a:pathLst>
                <a:path w="310" h="344">
                  <a:moveTo>
                    <a:pt x="285" y="51"/>
                  </a:moveTo>
                  <a:cubicBezTo>
                    <a:pt x="260" y="51"/>
                    <a:pt x="245" y="69"/>
                    <a:pt x="245" y="86"/>
                  </a:cubicBezTo>
                  <a:cubicBezTo>
                    <a:pt x="245" y="96"/>
                    <a:pt x="252" y="108"/>
                    <a:pt x="269" y="108"/>
                  </a:cubicBezTo>
                  <a:cubicBezTo>
                    <a:pt x="288" y="108"/>
                    <a:pt x="309" y="94"/>
                    <a:pt x="309" y="65"/>
                  </a:cubicBezTo>
                  <a:cubicBezTo>
                    <a:pt x="309" y="31"/>
                    <a:pt x="273" y="0"/>
                    <a:pt x="209" y="0"/>
                  </a:cubicBezTo>
                  <a:cubicBezTo>
                    <a:pt x="99" y="0"/>
                    <a:pt x="66" y="77"/>
                    <a:pt x="66" y="110"/>
                  </a:cubicBezTo>
                  <a:cubicBezTo>
                    <a:pt x="66" y="170"/>
                    <a:pt x="129" y="182"/>
                    <a:pt x="154" y="185"/>
                  </a:cubicBezTo>
                  <a:cubicBezTo>
                    <a:pt x="197" y="194"/>
                    <a:pt x="241" y="201"/>
                    <a:pt x="241" y="244"/>
                  </a:cubicBezTo>
                  <a:cubicBezTo>
                    <a:pt x="241" y="262"/>
                    <a:pt x="222" y="326"/>
                    <a:pt x="121" y="326"/>
                  </a:cubicBezTo>
                  <a:cubicBezTo>
                    <a:pt x="108" y="326"/>
                    <a:pt x="44" y="326"/>
                    <a:pt x="25" y="286"/>
                  </a:cubicBezTo>
                  <a:cubicBezTo>
                    <a:pt x="57" y="290"/>
                    <a:pt x="78" y="268"/>
                    <a:pt x="78" y="245"/>
                  </a:cubicBezTo>
                  <a:cubicBezTo>
                    <a:pt x="78" y="228"/>
                    <a:pt x="64" y="220"/>
                    <a:pt x="47" y="220"/>
                  </a:cubicBezTo>
                  <a:cubicBezTo>
                    <a:pt x="25" y="220"/>
                    <a:pt x="0" y="235"/>
                    <a:pt x="0" y="269"/>
                  </a:cubicBezTo>
                  <a:cubicBezTo>
                    <a:pt x="0" y="312"/>
                    <a:pt x="47" y="343"/>
                    <a:pt x="120" y="343"/>
                  </a:cubicBezTo>
                  <a:cubicBezTo>
                    <a:pt x="256" y="343"/>
                    <a:pt x="288" y="252"/>
                    <a:pt x="288" y="218"/>
                  </a:cubicBezTo>
                  <a:cubicBezTo>
                    <a:pt x="288" y="190"/>
                    <a:pt x="273" y="172"/>
                    <a:pt x="262" y="161"/>
                  </a:cubicBezTo>
                  <a:cubicBezTo>
                    <a:pt x="239" y="141"/>
                    <a:pt x="216" y="137"/>
                    <a:pt x="178" y="130"/>
                  </a:cubicBezTo>
                  <a:cubicBezTo>
                    <a:pt x="148" y="124"/>
                    <a:pt x="116" y="118"/>
                    <a:pt x="116" y="84"/>
                  </a:cubicBezTo>
                  <a:cubicBezTo>
                    <a:pt x="116" y="63"/>
                    <a:pt x="135" y="17"/>
                    <a:pt x="209" y="17"/>
                  </a:cubicBezTo>
                  <a:cubicBezTo>
                    <a:pt x="230" y="17"/>
                    <a:pt x="271" y="22"/>
                    <a:pt x="285" y="51"/>
                  </a:cubicBezTo>
                </a:path>
              </a:pathLst>
            </a:custGeom>
            <a:solidFill>
              <a:srgbClr val="000000"/>
            </a:solidFill>
            <a:ln w="15840">
              <a:noFill/>
            </a:ln>
          </p:spPr>
        </p:sp>
        <p:sp>
          <p:nvSpPr>
            <p:cNvPr id="3683" name="Freeform 96"/>
            <p:cNvSpPr/>
            <p:nvPr/>
          </p:nvSpPr>
          <p:spPr>
            <a:xfrm>
              <a:off x="9264600" y="5404320"/>
              <a:ext cx="80280" cy="183240"/>
            </a:xfrm>
            <a:custGeom>
              <a:avLst/>
              <a:gdLst/>
              <a:ahLst/>
              <a:rect l="0" t="0" r="r" b="b"/>
              <a:pathLst>
                <a:path w="223" h="509">
                  <a:moveTo>
                    <a:pt x="214" y="27"/>
                  </a:moveTo>
                  <a:cubicBezTo>
                    <a:pt x="214" y="12"/>
                    <a:pt x="203" y="0"/>
                    <a:pt x="184" y="0"/>
                  </a:cubicBezTo>
                  <a:cubicBezTo>
                    <a:pt x="161" y="0"/>
                    <a:pt x="138" y="19"/>
                    <a:pt x="138" y="39"/>
                  </a:cubicBezTo>
                  <a:cubicBezTo>
                    <a:pt x="138" y="55"/>
                    <a:pt x="150" y="67"/>
                    <a:pt x="169" y="67"/>
                  </a:cubicBezTo>
                  <a:cubicBezTo>
                    <a:pt x="190" y="67"/>
                    <a:pt x="214" y="50"/>
                    <a:pt x="214" y="27"/>
                  </a:cubicBezTo>
                  <a:moveTo>
                    <a:pt x="150" y="312"/>
                  </a:moveTo>
                  <a:cubicBezTo>
                    <a:pt x="161" y="290"/>
                    <a:pt x="161" y="288"/>
                    <a:pt x="169" y="268"/>
                  </a:cubicBezTo>
                  <a:cubicBezTo>
                    <a:pt x="176" y="252"/>
                    <a:pt x="180" y="242"/>
                    <a:pt x="180" y="228"/>
                  </a:cubicBezTo>
                  <a:cubicBezTo>
                    <a:pt x="180" y="194"/>
                    <a:pt x="154" y="166"/>
                    <a:pt x="110" y="166"/>
                  </a:cubicBezTo>
                  <a:cubicBezTo>
                    <a:pt x="32" y="166"/>
                    <a:pt x="0" y="274"/>
                    <a:pt x="0" y="281"/>
                  </a:cubicBezTo>
                  <a:cubicBezTo>
                    <a:pt x="0" y="290"/>
                    <a:pt x="8" y="290"/>
                    <a:pt x="9" y="290"/>
                  </a:cubicBezTo>
                  <a:cubicBezTo>
                    <a:pt x="19" y="290"/>
                    <a:pt x="19" y="288"/>
                    <a:pt x="23" y="276"/>
                  </a:cubicBezTo>
                  <a:cubicBezTo>
                    <a:pt x="46" y="204"/>
                    <a:pt x="80" y="182"/>
                    <a:pt x="108" y="182"/>
                  </a:cubicBezTo>
                  <a:cubicBezTo>
                    <a:pt x="116" y="182"/>
                    <a:pt x="129" y="182"/>
                    <a:pt x="129" y="206"/>
                  </a:cubicBezTo>
                  <a:cubicBezTo>
                    <a:pt x="129" y="223"/>
                    <a:pt x="123" y="238"/>
                    <a:pt x="120" y="245"/>
                  </a:cubicBezTo>
                  <a:cubicBezTo>
                    <a:pt x="114" y="266"/>
                    <a:pt x="76" y="353"/>
                    <a:pt x="63" y="386"/>
                  </a:cubicBezTo>
                  <a:cubicBezTo>
                    <a:pt x="53" y="405"/>
                    <a:pt x="44" y="431"/>
                    <a:pt x="44" y="446"/>
                  </a:cubicBezTo>
                  <a:cubicBezTo>
                    <a:pt x="44" y="482"/>
                    <a:pt x="72" y="508"/>
                    <a:pt x="112" y="508"/>
                  </a:cubicBezTo>
                  <a:cubicBezTo>
                    <a:pt x="192" y="508"/>
                    <a:pt x="222" y="398"/>
                    <a:pt x="222" y="391"/>
                  </a:cubicBezTo>
                  <a:cubicBezTo>
                    <a:pt x="222" y="384"/>
                    <a:pt x="214" y="384"/>
                    <a:pt x="212" y="384"/>
                  </a:cubicBezTo>
                  <a:cubicBezTo>
                    <a:pt x="203" y="384"/>
                    <a:pt x="203" y="386"/>
                    <a:pt x="199" y="398"/>
                  </a:cubicBezTo>
                  <a:cubicBezTo>
                    <a:pt x="184" y="446"/>
                    <a:pt x="156" y="492"/>
                    <a:pt x="114" y="492"/>
                  </a:cubicBezTo>
                  <a:cubicBezTo>
                    <a:pt x="99" y="492"/>
                    <a:pt x="93" y="484"/>
                    <a:pt x="93" y="467"/>
                  </a:cubicBezTo>
                  <a:cubicBezTo>
                    <a:pt x="93" y="448"/>
                    <a:pt x="99" y="437"/>
                    <a:pt x="118" y="391"/>
                  </a:cubicBezTo>
                  <a:lnTo>
                    <a:pt x="150" y="312"/>
                  </a:lnTo>
                </a:path>
              </a:pathLst>
            </a:custGeom>
            <a:solidFill>
              <a:srgbClr val="000000"/>
            </a:solidFill>
            <a:ln w="15840">
              <a:noFill/>
            </a:ln>
          </p:spPr>
        </p:sp>
        <p:sp>
          <p:nvSpPr>
            <p:cNvPr id="3684" name="Freeform 97"/>
            <p:cNvSpPr/>
            <p:nvPr/>
          </p:nvSpPr>
          <p:spPr>
            <a:xfrm>
              <a:off x="9371520" y="5463360"/>
              <a:ext cx="129600" cy="123840"/>
            </a:xfrm>
            <a:custGeom>
              <a:avLst/>
              <a:gdLst/>
              <a:ahLst/>
              <a:rect l="0" t="0" r="r" b="b"/>
              <a:pathLst>
                <a:path w="360" h="344">
                  <a:moveTo>
                    <a:pt x="359" y="129"/>
                  </a:moveTo>
                  <a:cubicBezTo>
                    <a:pt x="359" y="50"/>
                    <a:pt x="300" y="0"/>
                    <a:pt x="224" y="0"/>
                  </a:cubicBezTo>
                  <a:cubicBezTo>
                    <a:pt x="112" y="0"/>
                    <a:pt x="0" y="108"/>
                    <a:pt x="0" y="214"/>
                  </a:cubicBezTo>
                  <a:cubicBezTo>
                    <a:pt x="0" y="290"/>
                    <a:pt x="57" y="343"/>
                    <a:pt x="135" y="343"/>
                  </a:cubicBezTo>
                  <a:cubicBezTo>
                    <a:pt x="245" y="343"/>
                    <a:pt x="359" y="238"/>
                    <a:pt x="359" y="129"/>
                  </a:cubicBezTo>
                  <a:moveTo>
                    <a:pt x="135" y="326"/>
                  </a:moveTo>
                  <a:cubicBezTo>
                    <a:pt x="99" y="326"/>
                    <a:pt x="63" y="304"/>
                    <a:pt x="63" y="244"/>
                  </a:cubicBezTo>
                  <a:cubicBezTo>
                    <a:pt x="63" y="208"/>
                    <a:pt x="83" y="125"/>
                    <a:pt x="110" y="86"/>
                  </a:cubicBezTo>
                  <a:cubicBezTo>
                    <a:pt x="152" y="27"/>
                    <a:pt x="201" y="17"/>
                    <a:pt x="224" y="17"/>
                  </a:cubicBezTo>
                  <a:cubicBezTo>
                    <a:pt x="273" y="17"/>
                    <a:pt x="298" y="53"/>
                    <a:pt x="298" y="98"/>
                  </a:cubicBezTo>
                  <a:cubicBezTo>
                    <a:pt x="298" y="129"/>
                    <a:pt x="281" y="208"/>
                    <a:pt x="248" y="257"/>
                  </a:cubicBezTo>
                  <a:cubicBezTo>
                    <a:pt x="220" y="300"/>
                    <a:pt x="173" y="326"/>
                    <a:pt x="135" y="326"/>
                  </a:cubicBezTo>
                </a:path>
              </a:pathLst>
            </a:custGeom>
            <a:solidFill>
              <a:srgbClr val="000000"/>
            </a:solidFill>
            <a:ln w="15840">
              <a:noFill/>
            </a:ln>
          </p:spPr>
        </p:sp>
        <p:sp>
          <p:nvSpPr>
            <p:cNvPr id="3685" name="Freeform 98"/>
            <p:cNvSpPr/>
            <p:nvPr/>
          </p:nvSpPr>
          <p:spPr>
            <a:xfrm>
              <a:off x="9513000" y="5463360"/>
              <a:ext cx="163440" cy="123840"/>
            </a:xfrm>
            <a:custGeom>
              <a:avLst/>
              <a:gdLst/>
              <a:ahLst/>
              <a:rect l="0" t="0" r="r" b="b"/>
              <a:pathLst>
                <a:path w="454" h="344">
                  <a:moveTo>
                    <a:pt x="49" y="290"/>
                  </a:moveTo>
                  <a:cubicBezTo>
                    <a:pt x="47" y="302"/>
                    <a:pt x="42" y="319"/>
                    <a:pt x="42" y="323"/>
                  </a:cubicBezTo>
                  <a:cubicBezTo>
                    <a:pt x="42" y="336"/>
                    <a:pt x="53" y="343"/>
                    <a:pt x="66" y="343"/>
                  </a:cubicBezTo>
                  <a:cubicBezTo>
                    <a:pt x="76" y="343"/>
                    <a:pt x="91" y="336"/>
                    <a:pt x="97" y="323"/>
                  </a:cubicBezTo>
                  <a:cubicBezTo>
                    <a:pt x="99" y="321"/>
                    <a:pt x="108" y="285"/>
                    <a:pt x="114" y="266"/>
                  </a:cubicBezTo>
                  <a:lnTo>
                    <a:pt x="131" y="197"/>
                  </a:lnTo>
                  <a:cubicBezTo>
                    <a:pt x="137" y="182"/>
                    <a:pt x="142" y="165"/>
                    <a:pt x="146" y="148"/>
                  </a:cubicBezTo>
                  <a:cubicBezTo>
                    <a:pt x="150" y="134"/>
                    <a:pt x="156" y="112"/>
                    <a:pt x="156" y="110"/>
                  </a:cubicBezTo>
                  <a:cubicBezTo>
                    <a:pt x="169" y="86"/>
                    <a:pt x="214" y="17"/>
                    <a:pt x="292" y="17"/>
                  </a:cubicBezTo>
                  <a:cubicBezTo>
                    <a:pt x="330" y="17"/>
                    <a:pt x="338" y="45"/>
                    <a:pt x="338" y="70"/>
                  </a:cubicBezTo>
                  <a:cubicBezTo>
                    <a:pt x="338" y="117"/>
                    <a:pt x="298" y="214"/>
                    <a:pt x="285" y="245"/>
                  </a:cubicBezTo>
                  <a:cubicBezTo>
                    <a:pt x="277" y="264"/>
                    <a:pt x="275" y="273"/>
                    <a:pt x="275" y="281"/>
                  </a:cubicBezTo>
                  <a:cubicBezTo>
                    <a:pt x="275" y="317"/>
                    <a:pt x="305" y="343"/>
                    <a:pt x="343" y="343"/>
                  </a:cubicBezTo>
                  <a:cubicBezTo>
                    <a:pt x="423" y="343"/>
                    <a:pt x="453" y="233"/>
                    <a:pt x="453" y="226"/>
                  </a:cubicBezTo>
                  <a:cubicBezTo>
                    <a:pt x="453" y="220"/>
                    <a:pt x="446" y="220"/>
                    <a:pt x="444" y="220"/>
                  </a:cubicBezTo>
                  <a:cubicBezTo>
                    <a:pt x="434" y="220"/>
                    <a:pt x="434" y="221"/>
                    <a:pt x="431" y="233"/>
                  </a:cubicBezTo>
                  <a:cubicBezTo>
                    <a:pt x="414" y="285"/>
                    <a:pt x="387" y="326"/>
                    <a:pt x="345" y="326"/>
                  </a:cubicBezTo>
                  <a:cubicBezTo>
                    <a:pt x="332" y="326"/>
                    <a:pt x="326" y="319"/>
                    <a:pt x="326" y="302"/>
                  </a:cubicBezTo>
                  <a:cubicBezTo>
                    <a:pt x="326" y="283"/>
                    <a:pt x="334" y="264"/>
                    <a:pt x="341" y="247"/>
                  </a:cubicBezTo>
                  <a:cubicBezTo>
                    <a:pt x="357" y="208"/>
                    <a:pt x="391" y="124"/>
                    <a:pt x="391" y="81"/>
                  </a:cubicBezTo>
                  <a:cubicBezTo>
                    <a:pt x="391" y="31"/>
                    <a:pt x="355" y="0"/>
                    <a:pt x="296" y="0"/>
                  </a:cubicBezTo>
                  <a:cubicBezTo>
                    <a:pt x="220" y="0"/>
                    <a:pt x="178" y="48"/>
                    <a:pt x="165" y="65"/>
                  </a:cubicBezTo>
                  <a:cubicBezTo>
                    <a:pt x="161" y="24"/>
                    <a:pt x="127" y="0"/>
                    <a:pt x="87" y="0"/>
                  </a:cubicBezTo>
                  <a:cubicBezTo>
                    <a:pt x="49" y="0"/>
                    <a:pt x="34" y="29"/>
                    <a:pt x="25" y="43"/>
                  </a:cubicBezTo>
                  <a:cubicBezTo>
                    <a:pt x="11" y="69"/>
                    <a:pt x="0" y="113"/>
                    <a:pt x="0" y="117"/>
                  </a:cubicBezTo>
                  <a:cubicBezTo>
                    <a:pt x="0" y="124"/>
                    <a:pt x="8" y="124"/>
                    <a:pt x="9" y="124"/>
                  </a:cubicBezTo>
                  <a:cubicBezTo>
                    <a:pt x="19" y="124"/>
                    <a:pt x="19" y="124"/>
                    <a:pt x="25" y="106"/>
                  </a:cubicBezTo>
                  <a:cubicBezTo>
                    <a:pt x="38" y="53"/>
                    <a:pt x="55" y="17"/>
                    <a:pt x="85" y="17"/>
                  </a:cubicBezTo>
                  <a:cubicBezTo>
                    <a:pt x="102" y="17"/>
                    <a:pt x="112" y="26"/>
                    <a:pt x="112" y="51"/>
                  </a:cubicBezTo>
                  <a:cubicBezTo>
                    <a:pt x="112" y="67"/>
                    <a:pt x="108" y="75"/>
                    <a:pt x="99" y="115"/>
                  </a:cubicBezTo>
                  <a:lnTo>
                    <a:pt x="49" y="290"/>
                  </a:lnTo>
                </a:path>
              </a:pathLst>
            </a:custGeom>
            <a:solidFill>
              <a:srgbClr val="000000"/>
            </a:solidFill>
            <a:ln w="15840">
              <a:noFill/>
            </a:ln>
          </p:spPr>
        </p:sp>
        <p:sp>
          <p:nvSpPr>
            <p:cNvPr id="3686" name="Freeform 99"/>
            <p:cNvSpPr/>
            <p:nvPr/>
          </p:nvSpPr>
          <p:spPr>
            <a:xfrm>
              <a:off x="6798600" y="5693760"/>
              <a:ext cx="2886840" cy="12240"/>
            </a:xfrm>
            <a:custGeom>
              <a:avLst/>
              <a:gdLst/>
              <a:ahLst/>
              <a:rect l="0" t="0" r="r" b="b"/>
              <a:pathLst>
                <a:path w="8019" h="34">
                  <a:moveTo>
                    <a:pt x="4010" y="33"/>
                  </a:moveTo>
                  <a:lnTo>
                    <a:pt x="0" y="33"/>
                  </a:lnTo>
                  <a:lnTo>
                    <a:pt x="0" y="0"/>
                  </a:lnTo>
                  <a:lnTo>
                    <a:pt x="8018" y="0"/>
                  </a:lnTo>
                  <a:lnTo>
                    <a:pt x="8018" y="33"/>
                  </a:lnTo>
                  <a:lnTo>
                    <a:pt x="4010" y="33"/>
                  </a:lnTo>
                </a:path>
              </a:pathLst>
            </a:custGeom>
            <a:solidFill>
              <a:srgbClr val="000000"/>
            </a:solidFill>
            <a:ln w="15840">
              <a:noFill/>
            </a:ln>
          </p:spPr>
        </p:sp>
        <p:sp>
          <p:nvSpPr>
            <p:cNvPr id="3687" name="Freeform 100"/>
            <p:cNvSpPr/>
            <p:nvPr/>
          </p:nvSpPr>
          <p:spPr>
            <a:xfrm>
              <a:off x="6985800" y="5767920"/>
              <a:ext cx="215640" cy="186120"/>
            </a:xfrm>
            <a:custGeom>
              <a:avLst/>
              <a:gdLst/>
              <a:ahLst/>
              <a:rect l="0" t="0" r="r" b="b"/>
              <a:pathLst>
                <a:path w="599" h="517">
                  <a:moveTo>
                    <a:pt x="220" y="278"/>
                  </a:moveTo>
                  <a:lnTo>
                    <a:pt x="362" y="278"/>
                  </a:lnTo>
                  <a:cubicBezTo>
                    <a:pt x="480" y="278"/>
                    <a:pt x="598" y="199"/>
                    <a:pt x="598" y="115"/>
                  </a:cubicBezTo>
                  <a:cubicBezTo>
                    <a:pt x="598" y="57"/>
                    <a:pt x="543" y="0"/>
                    <a:pt x="432" y="0"/>
                  </a:cubicBezTo>
                  <a:lnTo>
                    <a:pt x="161" y="0"/>
                  </a:lnTo>
                  <a:cubicBezTo>
                    <a:pt x="146" y="0"/>
                    <a:pt x="137" y="0"/>
                    <a:pt x="137" y="14"/>
                  </a:cubicBezTo>
                  <a:cubicBezTo>
                    <a:pt x="137" y="24"/>
                    <a:pt x="144" y="24"/>
                    <a:pt x="161" y="24"/>
                  </a:cubicBezTo>
                  <a:cubicBezTo>
                    <a:pt x="171" y="24"/>
                    <a:pt x="186" y="24"/>
                    <a:pt x="197" y="26"/>
                  </a:cubicBezTo>
                  <a:cubicBezTo>
                    <a:pt x="211" y="26"/>
                    <a:pt x="214" y="29"/>
                    <a:pt x="214" y="38"/>
                  </a:cubicBezTo>
                  <a:cubicBezTo>
                    <a:pt x="214" y="39"/>
                    <a:pt x="214" y="43"/>
                    <a:pt x="212" y="51"/>
                  </a:cubicBezTo>
                  <a:lnTo>
                    <a:pt x="99" y="458"/>
                  </a:lnTo>
                  <a:cubicBezTo>
                    <a:pt x="91" y="487"/>
                    <a:pt x="89" y="492"/>
                    <a:pt x="23" y="492"/>
                  </a:cubicBezTo>
                  <a:cubicBezTo>
                    <a:pt x="9" y="492"/>
                    <a:pt x="0" y="492"/>
                    <a:pt x="0" y="508"/>
                  </a:cubicBezTo>
                  <a:cubicBezTo>
                    <a:pt x="0" y="516"/>
                    <a:pt x="9" y="516"/>
                    <a:pt x="13" y="516"/>
                  </a:cubicBezTo>
                  <a:cubicBezTo>
                    <a:pt x="36" y="516"/>
                    <a:pt x="95" y="515"/>
                    <a:pt x="120" y="515"/>
                  </a:cubicBezTo>
                  <a:cubicBezTo>
                    <a:pt x="137" y="515"/>
                    <a:pt x="156" y="515"/>
                    <a:pt x="173" y="515"/>
                  </a:cubicBezTo>
                  <a:cubicBezTo>
                    <a:pt x="192" y="515"/>
                    <a:pt x="209" y="516"/>
                    <a:pt x="226" y="516"/>
                  </a:cubicBezTo>
                  <a:cubicBezTo>
                    <a:pt x="233" y="516"/>
                    <a:pt x="243" y="516"/>
                    <a:pt x="243" y="501"/>
                  </a:cubicBezTo>
                  <a:cubicBezTo>
                    <a:pt x="243" y="492"/>
                    <a:pt x="235" y="492"/>
                    <a:pt x="220" y="492"/>
                  </a:cubicBezTo>
                  <a:cubicBezTo>
                    <a:pt x="190" y="492"/>
                    <a:pt x="165" y="492"/>
                    <a:pt x="165" y="479"/>
                  </a:cubicBezTo>
                  <a:cubicBezTo>
                    <a:pt x="165" y="475"/>
                    <a:pt x="167" y="472"/>
                    <a:pt x="169" y="467"/>
                  </a:cubicBezTo>
                  <a:lnTo>
                    <a:pt x="220" y="278"/>
                  </a:lnTo>
                  <a:moveTo>
                    <a:pt x="281" y="51"/>
                  </a:moveTo>
                  <a:cubicBezTo>
                    <a:pt x="288" y="26"/>
                    <a:pt x="288" y="24"/>
                    <a:pt x="324" y="24"/>
                  </a:cubicBezTo>
                  <a:lnTo>
                    <a:pt x="406" y="24"/>
                  </a:lnTo>
                  <a:cubicBezTo>
                    <a:pt x="474" y="24"/>
                    <a:pt x="520" y="45"/>
                    <a:pt x="520" y="96"/>
                  </a:cubicBezTo>
                  <a:cubicBezTo>
                    <a:pt x="520" y="125"/>
                    <a:pt x="503" y="190"/>
                    <a:pt x="470" y="218"/>
                  </a:cubicBezTo>
                  <a:cubicBezTo>
                    <a:pt x="429" y="252"/>
                    <a:pt x="377" y="257"/>
                    <a:pt x="341" y="257"/>
                  </a:cubicBezTo>
                  <a:lnTo>
                    <a:pt x="224" y="257"/>
                  </a:lnTo>
                  <a:lnTo>
                    <a:pt x="281" y="51"/>
                  </a:lnTo>
                </a:path>
              </a:pathLst>
            </a:custGeom>
            <a:solidFill>
              <a:srgbClr val="000000"/>
            </a:solidFill>
            <a:ln w="15840">
              <a:noFill/>
            </a:ln>
          </p:spPr>
        </p:sp>
        <p:sp>
          <p:nvSpPr>
            <p:cNvPr id="3688" name="Freeform 101"/>
            <p:cNvSpPr/>
            <p:nvPr/>
          </p:nvSpPr>
          <p:spPr>
            <a:xfrm>
              <a:off x="7216560" y="5832720"/>
              <a:ext cx="123120" cy="123840"/>
            </a:xfrm>
            <a:custGeom>
              <a:avLst/>
              <a:gdLst/>
              <a:ahLst/>
              <a:rect l="0" t="0" r="r" b="b"/>
              <a:pathLst>
                <a:path w="342" h="344">
                  <a:moveTo>
                    <a:pt x="49" y="290"/>
                  </a:moveTo>
                  <a:cubicBezTo>
                    <a:pt x="47" y="302"/>
                    <a:pt x="42" y="319"/>
                    <a:pt x="42" y="323"/>
                  </a:cubicBezTo>
                  <a:cubicBezTo>
                    <a:pt x="42" y="336"/>
                    <a:pt x="53" y="343"/>
                    <a:pt x="66" y="343"/>
                  </a:cubicBezTo>
                  <a:cubicBezTo>
                    <a:pt x="76" y="343"/>
                    <a:pt x="91" y="336"/>
                    <a:pt x="97" y="323"/>
                  </a:cubicBezTo>
                  <a:cubicBezTo>
                    <a:pt x="99" y="319"/>
                    <a:pt x="127" y="216"/>
                    <a:pt x="131" y="202"/>
                  </a:cubicBezTo>
                  <a:cubicBezTo>
                    <a:pt x="137" y="177"/>
                    <a:pt x="152" y="124"/>
                    <a:pt x="157" y="103"/>
                  </a:cubicBezTo>
                  <a:cubicBezTo>
                    <a:pt x="161" y="94"/>
                    <a:pt x="184" y="58"/>
                    <a:pt x="205" y="41"/>
                  </a:cubicBezTo>
                  <a:cubicBezTo>
                    <a:pt x="211" y="36"/>
                    <a:pt x="235" y="17"/>
                    <a:pt x="271" y="17"/>
                  </a:cubicBezTo>
                  <a:cubicBezTo>
                    <a:pt x="294" y="17"/>
                    <a:pt x="305" y="26"/>
                    <a:pt x="307" y="26"/>
                  </a:cubicBezTo>
                  <a:cubicBezTo>
                    <a:pt x="281" y="29"/>
                    <a:pt x="264" y="48"/>
                    <a:pt x="264" y="67"/>
                  </a:cubicBezTo>
                  <a:cubicBezTo>
                    <a:pt x="264" y="79"/>
                    <a:pt x="273" y="94"/>
                    <a:pt x="296" y="94"/>
                  </a:cubicBezTo>
                  <a:cubicBezTo>
                    <a:pt x="317" y="94"/>
                    <a:pt x="341" y="77"/>
                    <a:pt x="341" y="50"/>
                  </a:cubicBezTo>
                  <a:cubicBezTo>
                    <a:pt x="341" y="22"/>
                    <a:pt x="315" y="0"/>
                    <a:pt x="271" y="0"/>
                  </a:cubicBezTo>
                  <a:cubicBezTo>
                    <a:pt x="216" y="0"/>
                    <a:pt x="180" y="38"/>
                    <a:pt x="165" y="58"/>
                  </a:cubicBezTo>
                  <a:cubicBezTo>
                    <a:pt x="157" y="24"/>
                    <a:pt x="127" y="0"/>
                    <a:pt x="87" y="0"/>
                  </a:cubicBezTo>
                  <a:cubicBezTo>
                    <a:pt x="49" y="0"/>
                    <a:pt x="34" y="29"/>
                    <a:pt x="27" y="43"/>
                  </a:cubicBezTo>
                  <a:cubicBezTo>
                    <a:pt x="11" y="69"/>
                    <a:pt x="0" y="115"/>
                    <a:pt x="0" y="117"/>
                  </a:cubicBezTo>
                  <a:cubicBezTo>
                    <a:pt x="0" y="124"/>
                    <a:pt x="8" y="124"/>
                    <a:pt x="9" y="124"/>
                  </a:cubicBezTo>
                  <a:cubicBezTo>
                    <a:pt x="19" y="124"/>
                    <a:pt x="19" y="124"/>
                    <a:pt x="25" y="106"/>
                  </a:cubicBezTo>
                  <a:cubicBezTo>
                    <a:pt x="38" y="53"/>
                    <a:pt x="55" y="17"/>
                    <a:pt x="85" y="17"/>
                  </a:cubicBezTo>
                  <a:cubicBezTo>
                    <a:pt x="101" y="17"/>
                    <a:pt x="112" y="22"/>
                    <a:pt x="112" y="51"/>
                  </a:cubicBezTo>
                  <a:cubicBezTo>
                    <a:pt x="112" y="67"/>
                    <a:pt x="108" y="75"/>
                    <a:pt x="99" y="115"/>
                  </a:cubicBezTo>
                  <a:lnTo>
                    <a:pt x="49" y="290"/>
                  </a:lnTo>
                </a:path>
              </a:pathLst>
            </a:custGeom>
            <a:solidFill>
              <a:srgbClr val="000000"/>
            </a:solidFill>
            <a:ln w="15840">
              <a:noFill/>
            </a:ln>
          </p:spPr>
        </p:sp>
        <p:sp>
          <p:nvSpPr>
            <p:cNvPr id="3689" name="Freeform 102"/>
            <p:cNvSpPr/>
            <p:nvPr/>
          </p:nvSpPr>
          <p:spPr>
            <a:xfrm>
              <a:off x="7365240" y="5832720"/>
              <a:ext cx="116280" cy="123840"/>
            </a:xfrm>
            <a:custGeom>
              <a:avLst/>
              <a:gdLst/>
              <a:ahLst/>
              <a:rect l="0" t="0" r="r" b="b"/>
              <a:pathLst>
                <a:path w="323" h="344">
                  <a:moveTo>
                    <a:pt x="118" y="160"/>
                  </a:moveTo>
                  <a:cubicBezTo>
                    <a:pt x="142" y="160"/>
                    <a:pt x="205" y="158"/>
                    <a:pt x="247" y="142"/>
                  </a:cubicBezTo>
                  <a:cubicBezTo>
                    <a:pt x="305" y="120"/>
                    <a:pt x="309" y="75"/>
                    <a:pt x="309" y="65"/>
                  </a:cubicBezTo>
                  <a:cubicBezTo>
                    <a:pt x="309" y="31"/>
                    <a:pt x="277" y="0"/>
                    <a:pt x="220" y="0"/>
                  </a:cubicBezTo>
                  <a:cubicBezTo>
                    <a:pt x="127" y="0"/>
                    <a:pt x="0" y="74"/>
                    <a:pt x="0" y="206"/>
                  </a:cubicBezTo>
                  <a:cubicBezTo>
                    <a:pt x="0" y="283"/>
                    <a:pt x="49" y="343"/>
                    <a:pt x="131" y="343"/>
                  </a:cubicBezTo>
                  <a:cubicBezTo>
                    <a:pt x="252" y="343"/>
                    <a:pt x="322" y="262"/>
                    <a:pt x="322" y="254"/>
                  </a:cubicBezTo>
                  <a:cubicBezTo>
                    <a:pt x="322" y="249"/>
                    <a:pt x="317" y="244"/>
                    <a:pt x="311" y="244"/>
                  </a:cubicBezTo>
                  <a:cubicBezTo>
                    <a:pt x="307" y="244"/>
                    <a:pt x="305" y="245"/>
                    <a:pt x="302" y="252"/>
                  </a:cubicBezTo>
                  <a:cubicBezTo>
                    <a:pt x="235" y="326"/>
                    <a:pt x="144" y="326"/>
                    <a:pt x="133" y="326"/>
                  </a:cubicBezTo>
                  <a:cubicBezTo>
                    <a:pt x="68" y="326"/>
                    <a:pt x="61" y="262"/>
                    <a:pt x="61" y="238"/>
                  </a:cubicBezTo>
                  <a:cubicBezTo>
                    <a:pt x="61" y="230"/>
                    <a:pt x="61" y="206"/>
                    <a:pt x="74" y="160"/>
                  </a:cubicBezTo>
                  <a:lnTo>
                    <a:pt x="118" y="160"/>
                  </a:lnTo>
                  <a:moveTo>
                    <a:pt x="80" y="142"/>
                  </a:moveTo>
                  <a:cubicBezTo>
                    <a:pt x="112" y="27"/>
                    <a:pt x="197" y="17"/>
                    <a:pt x="220" y="17"/>
                  </a:cubicBezTo>
                  <a:cubicBezTo>
                    <a:pt x="260" y="17"/>
                    <a:pt x="283" y="39"/>
                    <a:pt x="283" y="65"/>
                  </a:cubicBezTo>
                  <a:cubicBezTo>
                    <a:pt x="283" y="142"/>
                    <a:pt x="148" y="142"/>
                    <a:pt x="114" y="142"/>
                  </a:cubicBezTo>
                  <a:lnTo>
                    <a:pt x="80" y="142"/>
                  </a:lnTo>
                </a:path>
              </a:pathLst>
            </a:custGeom>
            <a:solidFill>
              <a:srgbClr val="000000"/>
            </a:solidFill>
            <a:ln w="15840">
              <a:noFill/>
            </a:ln>
          </p:spPr>
        </p:sp>
        <p:sp>
          <p:nvSpPr>
            <p:cNvPr id="3690" name="Freeform 103"/>
            <p:cNvSpPr/>
            <p:nvPr/>
          </p:nvSpPr>
          <p:spPr>
            <a:xfrm>
              <a:off x="7503120" y="5832720"/>
              <a:ext cx="117720" cy="123840"/>
            </a:xfrm>
            <a:custGeom>
              <a:avLst/>
              <a:gdLst/>
              <a:ahLst/>
              <a:rect l="0" t="0" r="r" b="b"/>
              <a:pathLst>
                <a:path w="327" h="344">
                  <a:moveTo>
                    <a:pt x="298" y="46"/>
                  </a:moveTo>
                  <a:cubicBezTo>
                    <a:pt x="285" y="46"/>
                    <a:pt x="273" y="46"/>
                    <a:pt x="260" y="58"/>
                  </a:cubicBezTo>
                  <a:cubicBezTo>
                    <a:pt x="247" y="69"/>
                    <a:pt x="245" y="82"/>
                    <a:pt x="245" y="87"/>
                  </a:cubicBezTo>
                  <a:cubicBezTo>
                    <a:pt x="245" y="105"/>
                    <a:pt x="260" y="113"/>
                    <a:pt x="277" y="113"/>
                  </a:cubicBezTo>
                  <a:cubicBezTo>
                    <a:pt x="302" y="113"/>
                    <a:pt x="324" y="96"/>
                    <a:pt x="324" y="65"/>
                  </a:cubicBezTo>
                  <a:cubicBezTo>
                    <a:pt x="324" y="27"/>
                    <a:pt x="285" y="0"/>
                    <a:pt x="224" y="0"/>
                  </a:cubicBezTo>
                  <a:cubicBezTo>
                    <a:pt x="112" y="0"/>
                    <a:pt x="0" y="108"/>
                    <a:pt x="0" y="214"/>
                  </a:cubicBezTo>
                  <a:cubicBezTo>
                    <a:pt x="0" y="283"/>
                    <a:pt x="49" y="343"/>
                    <a:pt x="137" y="343"/>
                  </a:cubicBezTo>
                  <a:cubicBezTo>
                    <a:pt x="256" y="343"/>
                    <a:pt x="326" y="262"/>
                    <a:pt x="326" y="254"/>
                  </a:cubicBezTo>
                  <a:cubicBezTo>
                    <a:pt x="326" y="249"/>
                    <a:pt x="321" y="244"/>
                    <a:pt x="317" y="244"/>
                  </a:cubicBezTo>
                  <a:cubicBezTo>
                    <a:pt x="311" y="244"/>
                    <a:pt x="311" y="245"/>
                    <a:pt x="305" y="252"/>
                  </a:cubicBezTo>
                  <a:cubicBezTo>
                    <a:pt x="239" y="326"/>
                    <a:pt x="148" y="326"/>
                    <a:pt x="137" y="326"/>
                  </a:cubicBezTo>
                  <a:cubicBezTo>
                    <a:pt x="85" y="326"/>
                    <a:pt x="63" y="290"/>
                    <a:pt x="63" y="244"/>
                  </a:cubicBezTo>
                  <a:cubicBezTo>
                    <a:pt x="63" y="213"/>
                    <a:pt x="80" y="139"/>
                    <a:pt x="108" y="93"/>
                  </a:cubicBezTo>
                  <a:cubicBezTo>
                    <a:pt x="133" y="50"/>
                    <a:pt x="180" y="17"/>
                    <a:pt x="226" y="17"/>
                  </a:cubicBezTo>
                  <a:cubicBezTo>
                    <a:pt x="254" y="17"/>
                    <a:pt x="286" y="26"/>
                    <a:pt x="298" y="46"/>
                  </a:cubicBezTo>
                </a:path>
              </a:pathLst>
            </a:custGeom>
            <a:solidFill>
              <a:srgbClr val="000000"/>
            </a:solidFill>
            <a:ln w="15840">
              <a:noFill/>
            </a:ln>
          </p:spPr>
        </p:sp>
        <p:sp>
          <p:nvSpPr>
            <p:cNvPr id="3691" name="Freeform 104"/>
            <p:cNvSpPr/>
            <p:nvPr/>
          </p:nvSpPr>
          <p:spPr>
            <a:xfrm>
              <a:off x="7629480" y="5773680"/>
              <a:ext cx="80280" cy="183240"/>
            </a:xfrm>
            <a:custGeom>
              <a:avLst/>
              <a:gdLst/>
              <a:ahLst/>
              <a:rect l="0" t="0" r="r" b="b"/>
              <a:pathLst>
                <a:path w="223" h="509">
                  <a:moveTo>
                    <a:pt x="214" y="27"/>
                  </a:moveTo>
                  <a:cubicBezTo>
                    <a:pt x="214" y="12"/>
                    <a:pt x="203" y="0"/>
                    <a:pt x="184" y="0"/>
                  </a:cubicBezTo>
                  <a:cubicBezTo>
                    <a:pt x="161" y="0"/>
                    <a:pt x="138" y="19"/>
                    <a:pt x="138" y="39"/>
                  </a:cubicBezTo>
                  <a:cubicBezTo>
                    <a:pt x="138" y="55"/>
                    <a:pt x="150" y="67"/>
                    <a:pt x="171" y="67"/>
                  </a:cubicBezTo>
                  <a:cubicBezTo>
                    <a:pt x="190" y="67"/>
                    <a:pt x="214" y="50"/>
                    <a:pt x="214" y="27"/>
                  </a:cubicBezTo>
                  <a:moveTo>
                    <a:pt x="150" y="312"/>
                  </a:moveTo>
                  <a:cubicBezTo>
                    <a:pt x="161" y="290"/>
                    <a:pt x="161" y="288"/>
                    <a:pt x="169" y="268"/>
                  </a:cubicBezTo>
                  <a:cubicBezTo>
                    <a:pt x="176" y="252"/>
                    <a:pt x="180" y="242"/>
                    <a:pt x="180" y="228"/>
                  </a:cubicBezTo>
                  <a:cubicBezTo>
                    <a:pt x="180" y="194"/>
                    <a:pt x="154" y="166"/>
                    <a:pt x="110" y="166"/>
                  </a:cubicBezTo>
                  <a:cubicBezTo>
                    <a:pt x="32" y="166"/>
                    <a:pt x="0" y="274"/>
                    <a:pt x="0" y="281"/>
                  </a:cubicBezTo>
                  <a:cubicBezTo>
                    <a:pt x="0" y="290"/>
                    <a:pt x="8" y="290"/>
                    <a:pt x="9" y="290"/>
                  </a:cubicBezTo>
                  <a:cubicBezTo>
                    <a:pt x="19" y="290"/>
                    <a:pt x="19" y="288"/>
                    <a:pt x="23" y="276"/>
                  </a:cubicBezTo>
                  <a:cubicBezTo>
                    <a:pt x="46" y="204"/>
                    <a:pt x="80" y="182"/>
                    <a:pt x="108" y="182"/>
                  </a:cubicBezTo>
                  <a:cubicBezTo>
                    <a:pt x="116" y="182"/>
                    <a:pt x="129" y="182"/>
                    <a:pt x="129" y="206"/>
                  </a:cubicBezTo>
                  <a:cubicBezTo>
                    <a:pt x="129" y="223"/>
                    <a:pt x="123" y="238"/>
                    <a:pt x="120" y="245"/>
                  </a:cubicBezTo>
                  <a:cubicBezTo>
                    <a:pt x="114" y="266"/>
                    <a:pt x="76" y="353"/>
                    <a:pt x="63" y="386"/>
                  </a:cubicBezTo>
                  <a:cubicBezTo>
                    <a:pt x="53" y="405"/>
                    <a:pt x="44" y="431"/>
                    <a:pt x="44" y="446"/>
                  </a:cubicBezTo>
                  <a:cubicBezTo>
                    <a:pt x="44" y="482"/>
                    <a:pt x="72" y="508"/>
                    <a:pt x="112" y="508"/>
                  </a:cubicBezTo>
                  <a:cubicBezTo>
                    <a:pt x="192" y="508"/>
                    <a:pt x="222" y="398"/>
                    <a:pt x="222" y="391"/>
                  </a:cubicBezTo>
                  <a:cubicBezTo>
                    <a:pt x="222" y="384"/>
                    <a:pt x="214" y="384"/>
                    <a:pt x="212" y="384"/>
                  </a:cubicBezTo>
                  <a:cubicBezTo>
                    <a:pt x="203" y="384"/>
                    <a:pt x="203" y="386"/>
                    <a:pt x="199" y="398"/>
                  </a:cubicBezTo>
                  <a:cubicBezTo>
                    <a:pt x="184" y="446"/>
                    <a:pt x="156" y="492"/>
                    <a:pt x="114" y="492"/>
                  </a:cubicBezTo>
                  <a:cubicBezTo>
                    <a:pt x="99" y="492"/>
                    <a:pt x="93" y="484"/>
                    <a:pt x="93" y="467"/>
                  </a:cubicBezTo>
                  <a:cubicBezTo>
                    <a:pt x="93" y="448"/>
                    <a:pt x="99" y="437"/>
                    <a:pt x="118" y="391"/>
                  </a:cubicBezTo>
                  <a:lnTo>
                    <a:pt x="150" y="312"/>
                  </a:lnTo>
                </a:path>
              </a:pathLst>
            </a:custGeom>
            <a:solidFill>
              <a:srgbClr val="000000"/>
            </a:solidFill>
            <a:ln w="15840">
              <a:noFill/>
            </a:ln>
          </p:spPr>
        </p:sp>
        <p:sp>
          <p:nvSpPr>
            <p:cNvPr id="3692" name="Freeform 105"/>
            <p:cNvSpPr/>
            <p:nvPr/>
          </p:nvSpPr>
          <p:spPr>
            <a:xfrm>
              <a:off x="7740360" y="5832720"/>
              <a:ext cx="111600" cy="123840"/>
            </a:xfrm>
            <a:custGeom>
              <a:avLst/>
              <a:gdLst/>
              <a:ahLst/>
              <a:rect l="0" t="0" r="r" b="b"/>
              <a:pathLst>
                <a:path w="310" h="344">
                  <a:moveTo>
                    <a:pt x="285" y="51"/>
                  </a:moveTo>
                  <a:cubicBezTo>
                    <a:pt x="260" y="51"/>
                    <a:pt x="245" y="69"/>
                    <a:pt x="245" y="86"/>
                  </a:cubicBezTo>
                  <a:cubicBezTo>
                    <a:pt x="245" y="96"/>
                    <a:pt x="252" y="108"/>
                    <a:pt x="269" y="108"/>
                  </a:cubicBezTo>
                  <a:cubicBezTo>
                    <a:pt x="288" y="108"/>
                    <a:pt x="309" y="94"/>
                    <a:pt x="309" y="65"/>
                  </a:cubicBezTo>
                  <a:cubicBezTo>
                    <a:pt x="309" y="31"/>
                    <a:pt x="273" y="0"/>
                    <a:pt x="209" y="0"/>
                  </a:cubicBezTo>
                  <a:cubicBezTo>
                    <a:pt x="99" y="0"/>
                    <a:pt x="66" y="77"/>
                    <a:pt x="66" y="110"/>
                  </a:cubicBezTo>
                  <a:cubicBezTo>
                    <a:pt x="66" y="170"/>
                    <a:pt x="129" y="182"/>
                    <a:pt x="154" y="185"/>
                  </a:cubicBezTo>
                  <a:cubicBezTo>
                    <a:pt x="197" y="194"/>
                    <a:pt x="241" y="201"/>
                    <a:pt x="241" y="244"/>
                  </a:cubicBezTo>
                  <a:cubicBezTo>
                    <a:pt x="241" y="262"/>
                    <a:pt x="222" y="326"/>
                    <a:pt x="121" y="326"/>
                  </a:cubicBezTo>
                  <a:cubicBezTo>
                    <a:pt x="108" y="326"/>
                    <a:pt x="44" y="326"/>
                    <a:pt x="25" y="286"/>
                  </a:cubicBezTo>
                  <a:cubicBezTo>
                    <a:pt x="57" y="290"/>
                    <a:pt x="78" y="268"/>
                    <a:pt x="78" y="245"/>
                  </a:cubicBezTo>
                  <a:cubicBezTo>
                    <a:pt x="78" y="228"/>
                    <a:pt x="64" y="220"/>
                    <a:pt x="47" y="220"/>
                  </a:cubicBezTo>
                  <a:cubicBezTo>
                    <a:pt x="25" y="220"/>
                    <a:pt x="0" y="235"/>
                    <a:pt x="0" y="269"/>
                  </a:cubicBezTo>
                  <a:cubicBezTo>
                    <a:pt x="0" y="312"/>
                    <a:pt x="47" y="343"/>
                    <a:pt x="120" y="343"/>
                  </a:cubicBezTo>
                  <a:cubicBezTo>
                    <a:pt x="256" y="343"/>
                    <a:pt x="288" y="252"/>
                    <a:pt x="288" y="218"/>
                  </a:cubicBezTo>
                  <a:cubicBezTo>
                    <a:pt x="288" y="190"/>
                    <a:pt x="273" y="172"/>
                    <a:pt x="262" y="161"/>
                  </a:cubicBezTo>
                  <a:cubicBezTo>
                    <a:pt x="239" y="141"/>
                    <a:pt x="216" y="137"/>
                    <a:pt x="178" y="130"/>
                  </a:cubicBezTo>
                  <a:cubicBezTo>
                    <a:pt x="148" y="124"/>
                    <a:pt x="116" y="118"/>
                    <a:pt x="116" y="84"/>
                  </a:cubicBezTo>
                  <a:cubicBezTo>
                    <a:pt x="116" y="63"/>
                    <a:pt x="135" y="17"/>
                    <a:pt x="209" y="17"/>
                  </a:cubicBezTo>
                  <a:cubicBezTo>
                    <a:pt x="230" y="17"/>
                    <a:pt x="271" y="22"/>
                    <a:pt x="285" y="51"/>
                  </a:cubicBezTo>
                </a:path>
              </a:pathLst>
            </a:custGeom>
            <a:solidFill>
              <a:srgbClr val="000000"/>
            </a:solidFill>
            <a:ln w="15840">
              <a:noFill/>
            </a:ln>
          </p:spPr>
        </p:sp>
        <p:sp>
          <p:nvSpPr>
            <p:cNvPr id="3693" name="Freeform 106"/>
            <p:cNvSpPr/>
            <p:nvPr/>
          </p:nvSpPr>
          <p:spPr>
            <a:xfrm>
              <a:off x="7873920" y="5773680"/>
              <a:ext cx="80280" cy="183240"/>
            </a:xfrm>
            <a:custGeom>
              <a:avLst/>
              <a:gdLst/>
              <a:ahLst/>
              <a:rect l="0" t="0" r="r" b="b"/>
              <a:pathLst>
                <a:path w="223" h="509">
                  <a:moveTo>
                    <a:pt x="214" y="27"/>
                  </a:moveTo>
                  <a:cubicBezTo>
                    <a:pt x="214" y="12"/>
                    <a:pt x="203" y="0"/>
                    <a:pt x="184" y="0"/>
                  </a:cubicBezTo>
                  <a:cubicBezTo>
                    <a:pt x="161" y="0"/>
                    <a:pt x="138" y="19"/>
                    <a:pt x="138" y="39"/>
                  </a:cubicBezTo>
                  <a:cubicBezTo>
                    <a:pt x="138" y="55"/>
                    <a:pt x="150" y="67"/>
                    <a:pt x="171" y="67"/>
                  </a:cubicBezTo>
                  <a:cubicBezTo>
                    <a:pt x="190" y="67"/>
                    <a:pt x="214" y="50"/>
                    <a:pt x="214" y="27"/>
                  </a:cubicBezTo>
                  <a:moveTo>
                    <a:pt x="150" y="312"/>
                  </a:moveTo>
                  <a:cubicBezTo>
                    <a:pt x="161" y="290"/>
                    <a:pt x="161" y="288"/>
                    <a:pt x="169" y="268"/>
                  </a:cubicBezTo>
                  <a:cubicBezTo>
                    <a:pt x="176" y="252"/>
                    <a:pt x="180" y="242"/>
                    <a:pt x="180" y="228"/>
                  </a:cubicBezTo>
                  <a:cubicBezTo>
                    <a:pt x="180" y="194"/>
                    <a:pt x="154" y="166"/>
                    <a:pt x="112" y="166"/>
                  </a:cubicBezTo>
                  <a:cubicBezTo>
                    <a:pt x="32" y="166"/>
                    <a:pt x="0" y="274"/>
                    <a:pt x="0" y="281"/>
                  </a:cubicBezTo>
                  <a:cubicBezTo>
                    <a:pt x="0" y="290"/>
                    <a:pt x="8" y="290"/>
                    <a:pt x="9" y="290"/>
                  </a:cubicBezTo>
                  <a:cubicBezTo>
                    <a:pt x="19" y="290"/>
                    <a:pt x="19" y="288"/>
                    <a:pt x="23" y="276"/>
                  </a:cubicBezTo>
                  <a:cubicBezTo>
                    <a:pt x="46" y="204"/>
                    <a:pt x="80" y="182"/>
                    <a:pt x="108" y="182"/>
                  </a:cubicBezTo>
                  <a:cubicBezTo>
                    <a:pt x="116" y="182"/>
                    <a:pt x="129" y="182"/>
                    <a:pt x="129" y="206"/>
                  </a:cubicBezTo>
                  <a:cubicBezTo>
                    <a:pt x="129" y="223"/>
                    <a:pt x="123" y="238"/>
                    <a:pt x="120" y="245"/>
                  </a:cubicBezTo>
                  <a:cubicBezTo>
                    <a:pt x="114" y="266"/>
                    <a:pt x="76" y="353"/>
                    <a:pt x="63" y="386"/>
                  </a:cubicBezTo>
                  <a:cubicBezTo>
                    <a:pt x="53" y="405"/>
                    <a:pt x="44" y="431"/>
                    <a:pt x="44" y="446"/>
                  </a:cubicBezTo>
                  <a:cubicBezTo>
                    <a:pt x="44" y="482"/>
                    <a:pt x="72" y="508"/>
                    <a:pt x="112" y="508"/>
                  </a:cubicBezTo>
                  <a:cubicBezTo>
                    <a:pt x="192" y="508"/>
                    <a:pt x="222" y="398"/>
                    <a:pt x="222" y="391"/>
                  </a:cubicBezTo>
                  <a:cubicBezTo>
                    <a:pt x="222" y="384"/>
                    <a:pt x="214" y="384"/>
                    <a:pt x="212" y="384"/>
                  </a:cubicBezTo>
                  <a:cubicBezTo>
                    <a:pt x="203" y="384"/>
                    <a:pt x="203" y="386"/>
                    <a:pt x="199" y="398"/>
                  </a:cubicBezTo>
                  <a:cubicBezTo>
                    <a:pt x="184" y="446"/>
                    <a:pt x="156" y="492"/>
                    <a:pt x="114" y="492"/>
                  </a:cubicBezTo>
                  <a:cubicBezTo>
                    <a:pt x="99" y="492"/>
                    <a:pt x="93" y="484"/>
                    <a:pt x="93" y="467"/>
                  </a:cubicBezTo>
                  <a:cubicBezTo>
                    <a:pt x="93" y="448"/>
                    <a:pt x="99" y="437"/>
                    <a:pt x="118" y="391"/>
                  </a:cubicBezTo>
                  <a:lnTo>
                    <a:pt x="150" y="312"/>
                  </a:lnTo>
                </a:path>
              </a:pathLst>
            </a:custGeom>
            <a:solidFill>
              <a:srgbClr val="000000"/>
            </a:solidFill>
            <a:ln w="15840">
              <a:noFill/>
            </a:ln>
          </p:spPr>
        </p:sp>
        <p:sp>
          <p:nvSpPr>
            <p:cNvPr id="3694" name="Freeform 107"/>
            <p:cNvSpPr/>
            <p:nvPr/>
          </p:nvSpPr>
          <p:spPr>
            <a:xfrm>
              <a:off x="7980480" y="5832720"/>
              <a:ext cx="129600" cy="123840"/>
            </a:xfrm>
            <a:custGeom>
              <a:avLst/>
              <a:gdLst/>
              <a:ahLst/>
              <a:rect l="0" t="0" r="r" b="b"/>
              <a:pathLst>
                <a:path w="360" h="344">
                  <a:moveTo>
                    <a:pt x="359" y="129"/>
                  </a:moveTo>
                  <a:cubicBezTo>
                    <a:pt x="359" y="50"/>
                    <a:pt x="300" y="0"/>
                    <a:pt x="224" y="0"/>
                  </a:cubicBezTo>
                  <a:cubicBezTo>
                    <a:pt x="112" y="0"/>
                    <a:pt x="0" y="108"/>
                    <a:pt x="0" y="214"/>
                  </a:cubicBezTo>
                  <a:cubicBezTo>
                    <a:pt x="0" y="290"/>
                    <a:pt x="57" y="343"/>
                    <a:pt x="135" y="343"/>
                  </a:cubicBezTo>
                  <a:cubicBezTo>
                    <a:pt x="245" y="343"/>
                    <a:pt x="359" y="238"/>
                    <a:pt x="359" y="129"/>
                  </a:cubicBezTo>
                  <a:moveTo>
                    <a:pt x="135" y="326"/>
                  </a:moveTo>
                  <a:cubicBezTo>
                    <a:pt x="99" y="326"/>
                    <a:pt x="63" y="304"/>
                    <a:pt x="63" y="244"/>
                  </a:cubicBezTo>
                  <a:cubicBezTo>
                    <a:pt x="63" y="208"/>
                    <a:pt x="83" y="125"/>
                    <a:pt x="110" y="86"/>
                  </a:cubicBezTo>
                  <a:cubicBezTo>
                    <a:pt x="152" y="27"/>
                    <a:pt x="201" y="17"/>
                    <a:pt x="224" y="17"/>
                  </a:cubicBezTo>
                  <a:cubicBezTo>
                    <a:pt x="273" y="17"/>
                    <a:pt x="298" y="53"/>
                    <a:pt x="298" y="98"/>
                  </a:cubicBezTo>
                  <a:cubicBezTo>
                    <a:pt x="298" y="129"/>
                    <a:pt x="281" y="208"/>
                    <a:pt x="248" y="257"/>
                  </a:cubicBezTo>
                  <a:cubicBezTo>
                    <a:pt x="220" y="300"/>
                    <a:pt x="173" y="326"/>
                    <a:pt x="135" y="326"/>
                  </a:cubicBezTo>
                </a:path>
              </a:pathLst>
            </a:custGeom>
            <a:solidFill>
              <a:srgbClr val="000000"/>
            </a:solidFill>
            <a:ln w="15840">
              <a:noFill/>
            </a:ln>
          </p:spPr>
        </p:sp>
        <p:sp>
          <p:nvSpPr>
            <p:cNvPr id="3695" name="Freeform 108"/>
            <p:cNvSpPr/>
            <p:nvPr/>
          </p:nvSpPr>
          <p:spPr>
            <a:xfrm>
              <a:off x="8122680" y="5832720"/>
              <a:ext cx="163440" cy="123840"/>
            </a:xfrm>
            <a:custGeom>
              <a:avLst/>
              <a:gdLst/>
              <a:ahLst/>
              <a:rect l="0" t="0" r="r" b="b"/>
              <a:pathLst>
                <a:path w="454" h="344">
                  <a:moveTo>
                    <a:pt x="49" y="290"/>
                  </a:moveTo>
                  <a:cubicBezTo>
                    <a:pt x="47" y="302"/>
                    <a:pt x="42" y="319"/>
                    <a:pt x="42" y="323"/>
                  </a:cubicBezTo>
                  <a:cubicBezTo>
                    <a:pt x="42" y="336"/>
                    <a:pt x="53" y="343"/>
                    <a:pt x="66" y="343"/>
                  </a:cubicBezTo>
                  <a:cubicBezTo>
                    <a:pt x="76" y="343"/>
                    <a:pt x="91" y="336"/>
                    <a:pt x="97" y="323"/>
                  </a:cubicBezTo>
                  <a:cubicBezTo>
                    <a:pt x="99" y="321"/>
                    <a:pt x="108" y="285"/>
                    <a:pt x="114" y="266"/>
                  </a:cubicBezTo>
                  <a:lnTo>
                    <a:pt x="131" y="197"/>
                  </a:lnTo>
                  <a:cubicBezTo>
                    <a:pt x="137" y="182"/>
                    <a:pt x="142" y="165"/>
                    <a:pt x="146" y="148"/>
                  </a:cubicBezTo>
                  <a:cubicBezTo>
                    <a:pt x="150" y="134"/>
                    <a:pt x="156" y="112"/>
                    <a:pt x="156" y="110"/>
                  </a:cubicBezTo>
                  <a:cubicBezTo>
                    <a:pt x="169" y="86"/>
                    <a:pt x="212" y="17"/>
                    <a:pt x="292" y="17"/>
                  </a:cubicBezTo>
                  <a:cubicBezTo>
                    <a:pt x="330" y="17"/>
                    <a:pt x="338" y="45"/>
                    <a:pt x="338" y="70"/>
                  </a:cubicBezTo>
                  <a:cubicBezTo>
                    <a:pt x="338" y="117"/>
                    <a:pt x="298" y="214"/>
                    <a:pt x="285" y="245"/>
                  </a:cubicBezTo>
                  <a:cubicBezTo>
                    <a:pt x="277" y="264"/>
                    <a:pt x="275" y="273"/>
                    <a:pt x="275" y="281"/>
                  </a:cubicBezTo>
                  <a:cubicBezTo>
                    <a:pt x="275" y="317"/>
                    <a:pt x="305" y="343"/>
                    <a:pt x="343" y="343"/>
                  </a:cubicBezTo>
                  <a:cubicBezTo>
                    <a:pt x="423" y="343"/>
                    <a:pt x="453" y="233"/>
                    <a:pt x="453" y="226"/>
                  </a:cubicBezTo>
                  <a:cubicBezTo>
                    <a:pt x="453" y="220"/>
                    <a:pt x="446" y="220"/>
                    <a:pt x="444" y="220"/>
                  </a:cubicBezTo>
                  <a:cubicBezTo>
                    <a:pt x="434" y="220"/>
                    <a:pt x="434" y="221"/>
                    <a:pt x="431" y="233"/>
                  </a:cubicBezTo>
                  <a:cubicBezTo>
                    <a:pt x="414" y="285"/>
                    <a:pt x="387" y="326"/>
                    <a:pt x="345" y="326"/>
                  </a:cubicBezTo>
                  <a:cubicBezTo>
                    <a:pt x="332" y="326"/>
                    <a:pt x="326" y="319"/>
                    <a:pt x="326" y="302"/>
                  </a:cubicBezTo>
                  <a:cubicBezTo>
                    <a:pt x="326" y="283"/>
                    <a:pt x="334" y="264"/>
                    <a:pt x="341" y="247"/>
                  </a:cubicBezTo>
                  <a:cubicBezTo>
                    <a:pt x="357" y="208"/>
                    <a:pt x="391" y="124"/>
                    <a:pt x="391" y="81"/>
                  </a:cubicBezTo>
                  <a:cubicBezTo>
                    <a:pt x="391" y="31"/>
                    <a:pt x="355" y="0"/>
                    <a:pt x="296" y="0"/>
                  </a:cubicBezTo>
                  <a:cubicBezTo>
                    <a:pt x="220" y="0"/>
                    <a:pt x="178" y="48"/>
                    <a:pt x="165" y="65"/>
                  </a:cubicBezTo>
                  <a:cubicBezTo>
                    <a:pt x="161" y="24"/>
                    <a:pt x="127" y="0"/>
                    <a:pt x="87" y="0"/>
                  </a:cubicBezTo>
                  <a:cubicBezTo>
                    <a:pt x="49" y="0"/>
                    <a:pt x="34" y="29"/>
                    <a:pt x="25" y="43"/>
                  </a:cubicBezTo>
                  <a:cubicBezTo>
                    <a:pt x="11" y="69"/>
                    <a:pt x="0" y="113"/>
                    <a:pt x="0" y="117"/>
                  </a:cubicBezTo>
                  <a:cubicBezTo>
                    <a:pt x="0" y="124"/>
                    <a:pt x="8" y="124"/>
                    <a:pt x="9" y="124"/>
                  </a:cubicBezTo>
                  <a:cubicBezTo>
                    <a:pt x="19" y="124"/>
                    <a:pt x="19" y="124"/>
                    <a:pt x="25" y="106"/>
                  </a:cubicBezTo>
                  <a:cubicBezTo>
                    <a:pt x="38" y="53"/>
                    <a:pt x="55" y="17"/>
                    <a:pt x="85" y="17"/>
                  </a:cubicBezTo>
                  <a:cubicBezTo>
                    <a:pt x="102" y="17"/>
                    <a:pt x="112" y="26"/>
                    <a:pt x="112" y="51"/>
                  </a:cubicBezTo>
                  <a:cubicBezTo>
                    <a:pt x="112" y="67"/>
                    <a:pt x="108" y="75"/>
                    <a:pt x="99" y="115"/>
                  </a:cubicBezTo>
                  <a:lnTo>
                    <a:pt x="49" y="290"/>
                  </a:lnTo>
                </a:path>
              </a:pathLst>
            </a:custGeom>
            <a:solidFill>
              <a:srgbClr val="000000"/>
            </a:solidFill>
            <a:ln w="15840">
              <a:noFill/>
            </a:ln>
          </p:spPr>
        </p:sp>
        <p:sp>
          <p:nvSpPr>
            <p:cNvPr id="3696" name="Freeform 109"/>
            <p:cNvSpPr/>
            <p:nvPr/>
          </p:nvSpPr>
          <p:spPr>
            <a:xfrm>
              <a:off x="8377200" y="5795280"/>
              <a:ext cx="200520" cy="181800"/>
            </a:xfrm>
            <a:custGeom>
              <a:avLst/>
              <a:gdLst/>
              <a:ahLst/>
              <a:rect l="0" t="0" r="r" b="b"/>
              <a:pathLst>
                <a:path w="557" h="505">
                  <a:moveTo>
                    <a:pt x="296" y="268"/>
                  </a:moveTo>
                  <a:lnTo>
                    <a:pt x="529" y="268"/>
                  </a:lnTo>
                  <a:cubicBezTo>
                    <a:pt x="541" y="268"/>
                    <a:pt x="556" y="268"/>
                    <a:pt x="556" y="252"/>
                  </a:cubicBezTo>
                  <a:cubicBezTo>
                    <a:pt x="556" y="237"/>
                    <a:pt x="541" y="237"/>
                    <a:pt x="529" y="237"/>
                  </a:cubicBezTo>
                  <a:lnTo>
                    <a:pt x="296" y="237"/>
                  </a:lnTo>
                  <a:lnTo>
                    <a:pt x="296" y="26"/>
                  </a:lnTo>
                  <a:cubicBezTo>
                    <a:pt x="296" y="14"/>
                    <a:pt x="296" y="0"/>
                    <a:pt x="279" y="0"/>
                  </a:cubicBezTo>
                  <a:cubicBezTo>
                    <a:pt x="262" y="0"/>
                    <a:pt x="262" y="14"/>
                    <a:pt x="262" y="26"/>
                  </a:cubicBezTo>
                  <a:lnTo>
                    <a:pt x="262" y="237"/>
                  </a:lnTo>
                  <a:lnTo>
                    <a:pt x="28" y="237"/>
                  </a:lnTo>
                  <a:cubicBezTo>
                    <a:pt x="15" y="237"/>
                    <a:pt x="0" y="237"/>
                    <a:pt x="0" y="252"/>
                  </a:cubicBezTo>
                  <a:cubicBezTo>
                    <a:pt x="0" y="268"/>
                    <a:pt x="15" y="268"/>
                    <a:pt x="28" y="268"/>
                  </a:cubicBezTo>
                  <a:lnTo>
                    <a:pt x="262" y="268"/>
                  </a:lnTo>
                  <a:lnTo>
                    <a:pt x="262" y="479"/>
                  </a:lnTo>
                  <a:cubicBezTo>
                    <a:pt x="262" y="489"/>
                    <a:pt x="262" y="504"/>
                    <a:pt x="279" y="504"/>
                  </a:cubicBezTo>
                  <a:cubicBezTo>
                    <a:pt x="296" y="504"/>
                    <a:pt x="296" y="489"/>
                    <a:pt x="296" y="479"/>
                  </a:cubicBezTo>
                  <a:lnTo>
                    <a:pt x="296" y="268"/>
                  </a:lnTo>
                </a:path>
              </a:pathLst>
            </a:custGeom>
            <a:solidFill>
              <a:srgbClr val="000000"/>
            </a:solidFill>
            <a:ln w="15840">
              <a:noFill/>
            </a:ln>
          </p:spPr>
        </p:sp>
        <p:sp>
          <p:nvSpPr>
            <p:cNvPr id="3697" name="Freeform 110"/>
            <p:cNvSpPr/>
            <p:nvPr/>
          </p:nvSpPr>
          <p:spPr>
            <a:xfrm>
              <a:off x="8673120" y="5767920"/>
              <a:ext cx="215640" cy="192600"/>
            </a:xfrm>
            <a:custGeom>
              <a:avLst/>
              <a:gdLst/>
              <a:ahLst/>
              <a:rect l="0" t="0" r="r" b="b"/>
              <a:pathLst>
                <a:path w="599" h="535">
                  <a:moveTo>
                    <a:pt x="279" y="51"/>
                  </a:moveTo>
                  <a:cubicBezTo>
                    <a:pt x="285" y="34"/>
                    <a:pt x="286" y="26"/>
                    <a:pt x="304" y="24"/>
                  </a:cubicBezTo>
                  <a:cubicBezTo>
                    <a:pt x="311" y="24"/>
                    <a:pt x="338" y="24"/>
                    <a:pt x="353" y="24"/>
                  </a:cubicBezTo>
                  <a:cubicBezTo>
                    <a:pt x="414" y="24"/>
                    <a:pt x="506" y="24"/>
                    <a:pt x="506" y="98"/>
                  </a:cubicBezTo>
                  <a:cubicBezTo>
                    <a:pt x="506" y="124"/>
                    <a:pt x="493" y="177"/>
                    <a:pt x="459" y="206"/>
                  </a:cubicBezTo>
                  <a:cubicBezTo>
                    <a:pt x="438" y="225"/>
                    <a:pt x="395" y="249"/>
                    <a:pt x="319" y="249"/>
                  </a:cubicBezTo>
                  <a:lnTo>
                    <a:pt x="226" y="249"/>
                  </a:lnTo>
                  <a:lnTo>
                    <a:pt x="279" y="51"/>
                  </a:lnTo>
                  <a:moveTo>
                    <a:pt x="400" y="259"/>
                  </a:moveTo>
                  <a:cubicBezTo>
                    <a:pt x="484" y="242"/>
                    <a:pt x="584" y="190"/>
                    <a:pt x="584" y="113"/>
                  </a:cubicBezTo>
                  <a:cubicBezTo>
                    <a:pt x="584" y="48"/>
                    <a:pt x="508" y="0"/>
                    <a:pt x="398" y="0"/>
                  </a:cubicBezTo>
                  <a:lnTo>
                    <a:pt x="161" y="0"/>
                  </a:lnTo>
                  <a:cubicBezTo>
                    <a:pt x="144" y="0"/>
                    <a:pt x="137" y="0"/>
                    <a:pt x="137" y="15"/>
                  </a:cubicBezTo>
                  <a:cubicBezTo>
                    <a:pt x="137" y="24"/>
                    <a:pt x="144" y="24"/>
                    <a:pt x="159" y="24"/>
                  </a:cubicBezTo>
                  <a:cubicBezTo>
                    <a:pt x="161" y="24"/>
                    <a:pt x="176" y="24"/>
                    <a:pt x="192" y="26"/>
                  </a:cubicBezTo>
                  <a:cubicBezTo>
                    <a:pt x="207" y="26"/>
                    <a:pt x="214" y="27"/>
                    <a:pt x="214" y="38"/>
                  </a:cubicBezTo>
                  <a:cubicBezTo>
                    <a:pt x="214" y="39"/>
                    <a:pt x="212" y="43"/>
                    <a:pt x="211" y="51"/>
                  </a:cubicBezTo>
                  <a:lnTo>
                    <a:pt x="99" y="458"/>
                  </a:lnTo>
                  <a:cubicBezTo>
                    <a:pt x="91" y="487"/>
                    <a:pt x="89" y="492"/>
                    <a:pt x="23" y="492"/>
                  </a:cubicBezTo>
                  <a:cubicBezTo>
                    <a:pt x="8" y="492"/>
                    <a:pt x="0" y="492"/>
                    <a:pt x="0" y="508"/>
                  </a:cubicBezTo>
                  <a:cubicBezTo>
                    <a:pt x="0" y="516"/>
                    <a:pt x="9" y="516"/>
                    <a:pt x="11" y="516"/>
                  </a:cubicBezTo>
                  <a:cubicBezTo>
                    <a:pt x="34" y="516"/>
                    <a:pt x="93" y="515"/>
                    <a:pt x="118" y="515"/>
                  </a:cubicBezTo>
                  <a:cubicBezTo>
                    <a:pt x="140" y="515"/>
                    <a:pt x="199" y="516"/>
                    <a:pt x="224" y="516"/>
                  </a:cubicBezTo>
                  <a:cubicBezTo>
                    <a:pt x="230" y="516"/>
                    <a:pt x="239" y="516"/>
                    <a:pt x="239" y="501"/>
                  </a:cubicBezTo>
                  <a:cubicBezTo>
                    <a:pt x="239" y="492"/>
                    <a:pt x="231" y="492"/>
                    <a:pt x="216" y="492"/>
                  </a:cubicBezTo>
                  <a:cubicBezTo>
                    <a:pt x="186" y="492"/>
                    <a:pt x="163" y="492"/>
                    <a:pt x="163" y="479"/>
                  </a:cubicBezTo>
                  <a:cubicBezTo>
                    <a:pt x="163" y="475"/>
                    <a:pt x="163" y="472"/>
                    <a:pt x="165" y="467"/>
                  </a:cubicBezTo>
                  <a:lnTo>
                    <a:pt x="220" y="266"/>
                  </a:lnTo>
                  <a:lnTo>
                    <a:pt x="319" y="266"/>
                  </a:lnTo>
                  <a:cubicBezTo>
                    <a:pt x="395" y="266"/>
                    <a:pt x="410" y="309"/>
                    <a:pt x="410" y="335"/>
                  </a:cubicBezTo>
                  <a:cubicBezTo>
                    <a:pt x="410" y="347"/>
                    <a:pt x="404" y="371"/>
                    <a:pt x="398" y="388"/>
                  </a:cubicBezTo>
                  <a:cubicBezTo>
                    <a:pt x="393" y="408"/>
                    <a:pt x="385" y="436"/>
                    <a:pt x="385" y="451"/>
                  </a:cubicBezTo>
                  <a:cubicBezTo>
                    <a:pt x="385" y="534"/>
                    <a:pt x="486" y="534"/>
                    <a:pt x="497" y="534"/>
                  </a:cubicBezTo>
                  <a:cubicBezTo>
                    <a:pt x="567" y="534"/>
                    <a:pt x="598" y="456"/>
                    <a:pt x="598" y="446"/>
                  </a:cubicBezTo>
                  <a:cubicBezTo>
                    <a:pt x="598" y="437"/>
                    <a:pt x="588" y="437"/>
                    <a:pt x="586" y="437"/>
                  </a:cubicBezTo>
                  <a:cubicBezTo>
                    <a:pt x="579" y="437"/>
                    <a:pt x="579" y="443"/>
                    <a:pt x="577" y="448"/>
                  </a:cubicBezTo>
                  <a:cubicBezTo>
                    <a:pt x="556" y="504"/>
                    <a:pt x="520" y="516"/>
                    <a:pt x="501" y="516"/>
                  </a:cubicBezTo>
                  <a:cubicBezTo>
                    <a:pt x="472" y="516"/>
                    <a:pt x="467" y="499"/>
                    <a:pt x="467" y="470"/>
                  </a:cubicBezTo>
                  <a:cubicBezTo>
                    <a:pt x="467" y="446"/>
                    <a:pt x="472" y="408"/>
                    <a:pt x="474" y="384"/>
                  </a:cubicBezTo>
                  <a:cubicBezTo>
                    <a:pt x="476" y="374"/>
                    <a:pt x="478" y="359"/>
                    <a:pt x="478" y="348"/>
                  </a:cubicBezTo>
                  <a:cubicBezTo>
                    <a:pt x="478" y="290"/>
                    <a:pt x="423" y="268"/>
                    <a:pt x="400" y="259"/>
                  </a:cubicBezTo>
                </a:path>
              </a:pathLst>
            </a:custGeom>
            <a:solidFill>
              <a:srgbClr val="000000"/>
            </a:solidFill>
            <a:ln w="15840">
              <a:noFill/>
            </a:ln>
          </p:spPr>
        </p:sp>
        <p:sp>
          <p:nvSpPr>
            <p:cNvPr id="3698" name="Freeform 111"/>
            <p:cNvSpPr/>
            <p:nvPr/>
          </p:nvSpPr>
          <p:spPr>
            <a:xfrm>
              <a:off x="8904600" y="5832720"/>
              <a:ext cx="116280" cy="123840"/>
            </a:xfrm>
            <a:custGeom>
              <a:avLst/>
              <a:gdLst/>
              <a:ahLst/>
              <a:rect l="0" t="0" r="r" b="b"/>
              <a:pathLst>
                <a:path w="323" h="344">
                  <a:moveTo>
                    <a:pt x="118" y="160"/>
                  </a:moveTo>
                  <a:cubicBezTo>
                    <a:pt x="142" y="160"/>
                    <a:pt x="205" y="158"/>
                    <a:pt x="247" y="142"/>
                  </a:cubicBezTo>
                  <a:cubicBezTo>
                    <a:pt x="305" y="120"/>
                    <a:pt x="309" y="75"/>
                    <a:pt x="309" y="65"/>
                  </a:cubicBezTo>
                  <a:cubicBezTo>
                    <a:pt x="309" y="31"/>
                    <a:pt x="277" y="0"/>
                    <a:pt x="220" y="0"/>
                  </a:cubicBezTo>
                  <a:cubicBezTo>
                    <a:pt x="127" y="0"/>
                    <a:pt x="0" y="74"/>
                    <a:pt x="0" y="206"/>
                  </a:cubicBezTo>
                  <a:cubicBezTo>
                    <a:pt x="0" y="283"/>
                    <a:pt x="49" y="343"/>
                    <a:pt x="131" y="343"/>
                  </a:cubicBezTo>
                  <a:cubicBezTo>
                    <a:pt x="252" y="343"/>
                    <a:pt x="322" y="262"/>
                    <a:pt x="322" y="254"/>
                  </a:cubicBezTo>
                  <a:cubicBezTo>
                    <a:pt x="322" y="249"/>
                    <a:pt x="317" y="244"/>
                    <a:pt x="311" y="244"/>
                  </a:cubicBezTo>
                  <a:cubicBezTo>
                    <a:pt x="307" y="244"/>
                    <a:pt x="305" y="245"/>
                    <a:pt x="302" y="252"/>
                  </a:cubicBezTo>
                  <a:cubicBezTo>
                    <a:pt x="235" y="326"/>
                    <a:pt x="144" y="326"/>
                    <a:pt x="133" y="326"/>
                  </a:cubicBezTo>
                  <a:cubicBezTo>
                    <a:pt x="68" y="326"/>
                    <a:pt x="61" y="262"/>
                    <a:pt x="61" y="238"/>
                  </a:cubicBezTo>
                  <a:cubicBezTo>
                    <a:pt x="61" y="230"/>
                    <a:pt x="61" y="206"/>
                    <a:pt x="74" y="160"/>
                  </a:cubicBezTo>
                  <a:lnTo>
                    <a:pt x="118" y="160"/>
                  </a:lnTo>
                  <a:moveTo>
                    <a:pt x="80" y="142"/>
                  </a:moveTo>
                  <a:cubicBezTo>
                    <a:pt x="112" y="27"/>
                    <a:pt x="197" y="17"/>
                    <a:pt x="220" y="17"/>
                  </a:cubicBezTo>
                  <a:cubicBezTo>
                    <a:pt x="260" y="17"/>
                    <a:pt x="283" y="39"/>
                    <a:pt x="283" y="65"/>
                  </a:cubicBezTo>
                  <a:cubicBezTo>
                    <a:pt x="283" y="142"/>
                    <a:pt x="148" y="142"/>
                    <a:pt x="114" y="142"/>
                  </a:cubicBezTo>
                  <a:lnTo>
                    <a:pt x="80" y="142"/>
                  </a:lnTo>
                </a:path>
              </a:pathLst>
            </a:custGeom>
            <a:solidFill>
              <a:srgbClr val="000000"/>
            </a:solidFill>
            <a:ln w="15840">
              <a:noFill/>
            </a:ln>
          </p:spPr>
        </p:sp>
        <p:sp>
          <p:nvSpPr>
            <p:cNvPr id="3699" name="Freeform 112"/>
            <p:cNvSpPr/>
            <p:nvPr/>
          </p:nvSpPr>
          <p:spPr>
            <a:xfrm>
              <a:off x="9042480" y="5832720"/>
              <a:ext cx="117720" cy="123840"/>
            </a:xfrm>
            <a:custGeom>
              <a:avLst/>
              <a:gdLst/>
              <a:ahLst/>
              <a:rect l="0" t="0" r="r" b="b"/>
              <a:pathLst>
                <a:path w="327" h="344">
                  <a:moveTo>
                    <a:pt x="298" y="46"/>
                  </a:moveTo>
                  <a:cubicBezTo>
                    <a:pt x="285" y="46"/>
                    <a:pt x="273" y="46"/>
                    <a:pt x="260" y="58"/>
                  </a:cubicBezTo>
                  <a:cubicBezTo>
                    <a:pt x="247" y="69"/>
                    <a:pt x="245" y="82"/>
                    <a:pt x="245" y="87"/>
                  </a:cubicBezTo>
                  <a:cubicBezTo>
                    <a:pt x="245" y="105"/>
                    <a:pt x="260" y="113"/>
                    <a:pt x="277" y="113"/>
                  </a:cubicBezTo>
                  <a:cubicBezTo>
                    <a:pt x="302" y="113"/>
                    <a:pt x="324" y="96"/>
                    <a:pt x="324" y="65"/>
                  </a:cubicBezTo>
                  <a:cubicBezTo>
                    <a:pt x="324" y="27"/>
                    <a:pt x="285" y="0"/>
                    <a:pt x="224" y="0"/>
                  </a:cubicBezTo>
                  <a:cubicBezTo>
                    <a:pt x="112" y="0"/>
                    <a:pt x="0" y="108"/>
                    <a:pt x="0" y="214"/>
                  </a:cubicBezTo>
                  <a:cubicBezTo>
                    <a:pt x="0" y="283"/>
                    <a:pt x="49" y="343"/>
                    <a:pt x="137" y="343"/>
                  </a:cubicBezTo>
                  <a:cubicBezTo>
                    <a:pt x="256" y="343"/>
                    <a:pt x="326" y="262"/>
                    <a:pt x="326" y="254"/>
                  </a:cubicBezTo>
                  <a:cubicBezTo>
                    <a:pt x="326" y="249"/>
                    <a:pt x="321" y="244"/>
                    <a:pt x="317" y="244"/>
                  </a:cubicBezTo>
                  <a:cubicBezTo>
                    <a:pt x="311" y="244"/>
                    <a:pt x="309" y="245"/>
                    <a:pt x="305" y="252"/>
                  </a:cubicBezTo>
                  <a:cubicBezTo>
                    <a:pt x="239" y="326"/>
                    <a:pt x="148" y="326"/>
                    <a:pt x="137" y="326"/>
                  </a:cubicBezTo>
                  <a:cubicBezTo>
                    <a:pt x="85" y="326"/>
                    <a:pt x="63" y="290"/>
                    <a:pt x="63" y="244"/>
                  </a:cubicBezTo>
                  <a:cubicBezTo>
                    <a:pt x="63" y="213"/>
                    <a:pt x="80" y="139"/>
                    <a:pt x="108" y="93"/>
                  </a:cubicBezTo>
                  <a:cubicBezTo>
                    <a:pt x="133" y="50"/>
                    <a:pt x="180" y="17"/>
                    <a:pt x="226" y="17"/>
                  </a:cubicBezTo>
                  <a:cubicBezTo>
                    <a:pt x="254" y="17"/>
                    <a:pt x="286" y="26"/>
                    <a:pt x="298" y="46"/>
                  </a:cubicBezTo>
                </a:path>
              </a:pathLst>
            </a:custGeom>
            <a:solidFill>
              <a:srgbClr val="000000"/>
            </a:solidFill>
            <a:ln w="15840">
              <a:noFill/>
            </a:ln>
          </p:spPr>
        </p:sp>
        <p:sp>
          <p:nvSpPr>
            <p:cNvPr id="3700" name="Freeform 113"/>
            <p:cNvSpPr/>
            <p:nvPr/>
          </p:nvSpPr>
          <p:spPr>
            <a:xfrm>
              <a:off x="9172080" y="5832720"/>
              <a:ext cx="138240" cy="123840"/>
            </a:xfrm>
            <a:custGeom>
              <a:avLst/>
              <a:gdLst/>
              <a:ahLst/>
              <a:rect l="0" t="0" r="r" b="b"/>
              <a:pathLst>
                <a:path w="384" h="344">
                  <a:moveTo>
                    <a:pt x="279" y="48"/>
                  </a:moveTo>
                  <a:cubicBezTo>
                    <a:pt x="264" y="21"/>
                    <a:pt x="239" y="0"/>
                    <a:pt x="201" y="0"/>
                  </a:cubicBezTo>
                  <a:cubicBezTo>
                    <a:pt x="104" y="0"/>
                    <a:pt x="0" y="112"/>
                    <a:pt x="0" y="221"/>
                  </a:cubicBezTo>
                  <a:cubicBezTo>
                    <a:pt x="0" y="293"/>
                    <a:pt x="46" y="343"/>
                    <a:pt x="112" y="343"/>
                  </a:cubicBezTo>
                  <a:cubicBezTo>
                    <a:pt x="129" y="343"/>
                    <a:pt x="171" y="340"/>
                    <a:pt x="220" y="286"/>
                  </a:cubicBezTo>
                  <a:cubicBezTo>
                    <a:pt x="228" y="317"/>
                    <a:pt x="256" y="343"/>
                    <a:pt x="296" y="343"/>
                  </a:cubicBezTo>
                  <a:cubicBezTo>
                    <a:pt x="326" y="343"/>
                    <a:pt x="345" y="326"/>
                    <a:pt x="359" y="302"/>
                  </a:cubicBezTo>
                  <a:cubicBezTo>
                    <a:pt x="372" y="274"/>
                    <a:pt x="383" y="228"/>
                    <a:pt x="383" y="226"/>
                  </a:cubicBezTo>
                  <a:cubicBezTo>
                    <a:pt x="383" y="220"/>
                    <a:pt x="376" y="220"/>
                    <a:pt x="374" y="220"/>
                  </a:cubicBezTo>
                  <a:cubicBezTo>
                    <a:pt x="364" y="220"/>
                    <a:pt x="364" y="221"/>
                    <a:pt x="362" y="233"/>
                  </a:cubicBezTo>
                  <a:cubicBezTo>
                    <a:pt x="347" y="281"/>
                    <a:pt x="332" y="326"/>
                    <a:pt x="298" y="326"/>
                  </a:cubicBezTo>
                  <a:cubicBezTo>
                    <a:pt x="275" y="326"/>
                    <a:pt x="273" y="307"/>
                    <a:pt x="273" y="292"/>
                  </a:cubicBezTo>
                  <a:cubicBezTo>
                    <a:pt x="273" y="274"/>
                    <a:pt x="275" y="269"/>
                    <a:pt x="285" y="235"/>
                  </a:cubicBezTo>
                  <a:cubicBezTo>
                    <a:pt x="294" y="204"/>
                    <a:pt x="294" y="196"/>
                    <a:pt x="302" y="168"/>
                  </a:cubicBezTo>
                  <a:lnTo>
                    <a:pt x="332" y="62"/>
                  </a:lnTo>
                  <a:cubicBezTo>
                    <a:pt x="338" y="39"/>
                    <a:pt x="338" y="39"/>
                    <a:pt x="338" y="36"/>
                  </a:cubicBezTo>
                  <a:cubicBezTo>
                    <a:pt x="338" y="22"/>
                    <a:pt x="328" y="15"/>
                    <a:pt x="315" y="15"/>
                  </a:cubicBezTo>
                  <a:cubicBezTo>
                    <a:pt x="294" y="15"/>
                    <a:pt x="281" y="33"/>
                    <a:pt x="279" y="48"/>
                  </a:cubicBezTo>
                  <a:moveTo>
                    <a:pt x="224" y="245"/>
                  </a:moveTo>
                  <a:cubicBezTo>
                    <a:pt x="220" y="259"/>
                    <a:pt x="220" y="259"/>
                    <a:pt x="207" y="273"/>
                  </a:cubicBezTo>
                  <a:cubicBezTo>
                    <a:pt x="171" y="314"/>
                    <a:pt x="137" y="326"/>
                    <a:pt x="114" y="326"/>
                  </a:cubicBezTo>
                  <a:cubicBezTo>
                    <a:pt x="70" y="326"/>
                    <a:pt x="59" y="285"/>
                    <a:pt x="59" y="256"/>
                  </a:cubicBezTo>
                  <a:cubicBezTo>
                    <a:pt x="59" y="218"/>
                    <a:pt x="85" y="124"/>
                    <a:pt x="106" y="89"/>
                  </a:cubicBezTo>
                  <a:cubicBezTo>
                    <a:pt x="131" y="45"/>
                    <a:pt x="169" y="17"/>
                    <a:pt x="203" y="17"/>
                  </a:cubicBezTo>
                  <a:cubicBezTo>
                    <a:pt x="258" y="17"/>
                    <a:pt x="269" y="79"/>
                    <a:pt x="269" y="84"/>
                  </a:cubicBezTo>
                  <a:cubicBezTo>
                    <a:pt x="269" y="87"/>
                    <a:pt x="267" y="93"/>
                    <a:pt x="266" y="96"/>
                  </a:cubicBezTo>
                  <a:lnTo>
                    <a:pt x="224" y="245"/>
                  </a:lnTo>
                </a:path>
              </a:pathLst>
            </a:custGeom>
            <a:solidFill>
              <a:srgbClr val="000000"/>
            </a:solidFill>
            <a:ln w="15840">
              <a:noFill/>
            </a:ln>
          </p:spPr>
        </p:sp>
        <p:sp>
          <p:nvSpPr>
            <p:cNvPr id="3701" name="Freeform 114"/>
            <p:cNvSpPr/>
            <p:nvPr/>
          </p:nvSpPr>
          <p:spPr>
            <a:xfrm>
              <a:off x="9331920" y="5765040"/>
              <a:ext cx="65160" cy="192600"/>
            </a:xfrm>
            <a:custGeom>
              <a:avLst/>
              <a:gdLst/>
              <a:ahLst/>
              <a:rect l="0" t="0" r="r" b="b"/>
              <a:pathLst>
                <a:path w="181" h="535">
                  <a:moveTo>
                    <a:pt x="180" y="9"/>
                  </a:moveTo>
                  <a:cubicBezTo>
                    <a:pt x="180" y="7"/>
                    <a:pt x="180" y="0"/>
                    <a:pt x="169" y="0"/>
                  </a:cubicBezTo>
                  <a:cubicBezTo>
                    <a:pt x="150" y="0"/>
                    <a:pt x="89" y="7"/>
                    <a:pt x="66" y="7"/>
                  </a:cubicBezTo>
                  <a:cubicBezTo>
                    <a:pt x="61" y="9"/>
                    <a:pt x="51" y="9"/>
                    <a:pt x="51" y="24"/>
                  </a:cubicBezTo>
                  <a:cubicBezTo>
                    <a:pt x="51" y="33"/>
                    <a:pt x="59" y="33"/>
                    <a:pt x="72" y="33"/>
                  </a:cubicBezTo>
                  <a:cubicBezTo>
                    <a:pt x="112" y="33"/>
                    <a:pt x="112" y="38"/>
                    <a:pt x="112" y="45"/>
                  </a:cubicBezTo>
                  <a:lnTo>
                    <a:pt x="110" y="60"/>
                  </a:lnTo>
                  <a:lnTo>
                    <a:pt x="4" y="437"/>
                  </a:lnTo>
                  <a:cubicBezTo>
                    <a:pt x="2" y="446"/>
                    <a:pt x="0" y="451"/>
                    <a:pt x="0" y="463"/>
                  </a:cubicBezTo>
                  <a:cubicBezTo>
                    <a:pt x="0" y="506"/>
                    <a:pt x="38" y="534"/>
                    <a:pt x="76" y="534"/>
                  </a:cubicBezTo>
                  <a:cubicBezTo>
                    <a:pt x="104" y="534"/>
                    <a:pt x="125" y="518"/>
                    <a:pt x="140" y="491"/>
                  </a:cubicBezTo>
                  <a:cubicBezTo>
                    <a:pt x="156" y="461"/>
                    <a:pt x="165" y="419"/>
                    <a:pt x="165" y="417"/>
                  </a:cubicBezTo>
                  <a:cubicBezTo>
                    <a:pt x="165" y="408"/>
                    <a:pt x="157" y="408"/>
                    <a:pt x="156" y="408"/>
                  </a:cubicBezTo>
                  <a:cubicBezTo>
                    <a:pt x="146" y="408"/>
                    <a:pt x="146" y="412"/>
                    <a:pt x="142" y="422"/>
                  </a:cubicBezTo>
                  <a:cubicBezTo>
                    <a:pt x="129" y="472"/>
                    <a:pt x="112" y="516"/>
                    <a:pt x="80" y="516"/>
                  </a:cubicBezTo>
                  <a:cubicBezTo>
                    <a:pt x="53" y="516"/>
                    <a:pt x="53" y="492"/>
                    <a:pt x="53" y="482"/>
                  </a:cubicBezTo>
                  <a:cubicBezTo>
                    <a:pt x="53" y="463"/>
                    <a:pt x="55" y="460"/>
                    <a:pt x="59" y="446"/>
                  </a:cubicBezTo>
                  <a:lnTo>
                    <a:pt x="180" y="9"/>
                  </a:lnTo>
                </a:path>
              </a:pathLst>
            </a:custGeom>
            <a:solidFill>
              <a:srgbClr val="000000"/>
            </a:solidFill>
            <a:ln w="15840">
              <a:noFill/>
            </a:ln>
          </p:spPr>
        </p:sp>
        <p:sp>
          <p:nvSpPr>
            <p:cNvPr id="3702" name="Freeform 115"/>
            <p:cNvSpPr/>
            <p:nvPr/>
          </p:nvSpPr>
          <p:spPr>
            <a:xfrm>
              <a:off x="9427680" y="5765040"/>
              <a:ext cx="65160" cy="192600"/>
            </a:xfrm>
            <a:custGeom>
              <a:avLst/>
              <a:gdLst/>
              <a:ahLst/>
              <a:rect l="0" t="0" r="r" b="b"/>
              <a:pathLst>
                <a:path w="181" h="535">
                  <a:moveTo>
                    <a:pt x="180" y="9"/>
                  </a:moveTo>
                  <a:cubicBezTo>
                    <a:pt x="180" y="7"/>
                    <a:pt x="180" y="0"/>
                    <a:pt x="169" y="0"/>
                  </a:cubicBezTo>
                  <a:cubicBezTo>
                    <a:pt x="150" y="0"/>
                    <a:pt x="89" y="7"/>
                    <a:pt x="66" y="7"/>
                  </a:cubicBezTo>
                  <a:cubicBezTo>
                    <a:pt x="61" y="9"/>
                    <a:pt x="51" y="9"/>
                    <a:pt x="51" y="24"/>
                  </a:cubicBezTo>
                  <a:cubicBezTo>
                    <a:pt x="51" y="33"/>
                    <a:pt x="59" y="33"/>
                    <a:pt x="72" y="33"/>
                  </a:cubicBezTo>
                  <a:cubicBezTo>
                    <a:pt x="112" y="33"/>
                    <a:pt x="112" y="38"/>
                    <a:pt x="112" y="45"/>
                  </a:cubicBezTo>
                  <a:lnTo>
                    <a:pt x="110" y="60"/>
                  </a:lnTo>
                  <a:lnTo>
                    <a:pt x="4" y="437"/>
                  </a:lnTo>
                  <a:cubicBezTo>
                    <a:pt x="2" y="446"/>
                    <a:pt x="0" y="451"/>
                    <a:pt x="0" y="463"/>
                  </a:cubicBezTo>
                  <a:cubicBezTo>
                    <a:pt x="0" y="506"/>
                    <a:pt x="38" y="534"/>
                    <a:pt x="76" y="534"/>
                  </a:cubicBezTo>
                  <a:cubicBezTo>
                    <a:pt x="104" y="534"/>
                    <a:pt x="125" y="518"/>
                    <a:pt x="140" y="491"/>
                  </a:cubicBezTo>
                  <a:cubicBezTo>
                    <a:pt x="156" y="461"/>
                    <a:pt x="165" y="419"/>
                    <a:pt x="165" y="417"/>
                  </a:cubicBezTo>
                  <a:cubicBezTo>
                    <a:pt x="165" y="408"/>
                    <a:pt x="157" y="408"/>
                    <a:pt x="156" y="408"/>
                  </a:cubicBezTo>
                  <a:cubicBezTo>
                    <a:pt x="146" y="408"/>
                    <a:pt x="146" y="412"/>
                    <a:pt x="142" y="422"/>
                  </a:cubicBezTo>
                  <a:cubicBezTo>
                    <a:pt x="129" y="472"/>
                    <a:pt x="112" y="516"/>
                    <a:pt x="80" y="516"/>
                  </a:cubicBezTo>
                  <a:cubicBezTo>
                    <a:pt x="53" y="516"/>
                    <a:pt x="53" y="492"/>
                    <a:pt x="53" y="482"/>
                  </a:cubicBezTo>
                  <a:cubicBezTo>
                    <a:pt x="53" y="463"/>
                    <a:pt x="55" y="460"/>
                    <a:pt x="59" y="446"/>
                  </a:cubicBezTo>
                  <a:lnTo>
                    <a:pt x="180" y="9"/>
                  </a:lnTo>
                </a:path>
              </a:pathLst>
            </a:custGeom>
            <a:solidFill>
              <a:srgbClr val="000000"/>
            </a:solidFill>
            <a:ln w="15840">
              <a:noFill/>
            </a:ln>
          </p:spPr>
        </p:sp>
      </p:grpSp>
    </p:spTree>
  </p:cSld>
  <p:timing>
    <p:tnLst>
      <p:par>
        <p:cTn id="94" dur="indefinite" restart="never" nodeType="tmRoot">
          <p:childTnLst>
            <p:seq>
              <p:cTn id="95" dur="indefinite" nodeType="mainSeq">
                <p:childTnLst>
                  <p:par>
                    <p:cTn id="96" fill="hold">
                      <p:stCondLst>
                        <p:cond delay="indefinite"/>
                      </p:stCondLst>
                      <p:childTnLst>
                        <p:par>
                          <p:cTn id="97" fill="hold">
                            <p:stCondLst>
                              <p:cond delay="0"/>
                            </p:stCondLst>
                            <p:childTnLst>
                              <p:par>
                                <p:cTn id="98" nodeType="clickEffect" fill="hold" presetClass="entr" presetID="2" presetSubtype="4">
                                  <p:stCondLst>
                                    <p:cond delay="0"/>
                                  </p:stCondLst>
                                  <p:childTnLst>
                                    <p:set>
                                      <p:cBhvr>
                                        <p:cTn id="99" dur="1" fill="hold">
                                          <p:stCondLst>
                                            <p:cond delay="0"/>
                                          </p:stCondLst>
                                        </p:cTn>
                                        <p:tgtEl>
                                          <p:spTgt spid="3596"/>
                                        </p:tgtEl>
                                        <p:attrNameLst>
                                          <p:attrName>style.visibility</p:attrName>
                                        </p:attrNameLst>
                                      </p:cBhvr>
                                      <p:to>
                                        <p:strVal val="visible"/>
                                      </p:to>
                                    </p:set>
                                    <p:anim calcmode="lin" valueType="num">
                                      <p:cBhvr additive="repl">
                                        <p:cTn id="100" dur="500" fill="hold"/>
                                        <p:tgtEl>
                                          <p:spTgt spid="3596"/>
                                        </p:tgtEl>
                                        <p:attrNameLst>
                                          <p:attrName>ppt_x</p:attrName>
                                        </p:attrNameLst>
                                      </p:cBhvr>
                                      <p:tavLst>
                                        <p:tav tm="0">
                                          <p:val>
                                            <p:strVal val="#ppt_x"/>
                                          </p:val>
                                        </p:tav>
                                        <p:tav tm="100000">
                                          <p:val>
                                            <p:strVal val="#ppt_x"/>
                                          </p:val>
                                        </p:tav>
                                      </p:tavLst>
                                    </p:anim>
                                    <p:anim calcmode="lin" valueType="num">
                                      <p:cBhvr additive="repl">
                                        <p:cTn id="101" dur="500" fill="hold"/>
                                        <p:tgtEl>
                                          <p:spTgt spid="3596"/>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2" presetSubtype="4">
                                  <p:stCondLst>
                                    <p:cond delay="0"/>
                                  </p:stCondLst>
                                  <p:childTnLst>
                                    <p:set>
                                      <p:cBhvr>
                                        <p:cTn id="105" dur="1" fill="hold">
                                          <p:stCondLst>
                                            <p:cond delay="0"/>
                                          </p:stCondLst>
                                        </p:cTn>
                                        <p:tgtEl>
                                          <p:spTgt spid="3597"/>
                                        </p:tgtEl>
                                        <p:attrNameLst>
                                          <p:attrName>style.visibility</p:attrName>
                                        </p:attrNameLst>
                                      </p:cBhvr>
                                      <p:to>
                                        <p:strVal val="visible"/>
                                      </p:to>
                                    </p:set>
                                    <p:anim calcmode="lin" valueType="num">
                                      <p:cBhvr additive="repl">
                                        <p:cTn id="106" dur="500" fill="hold"/>
                                        <p:tgtEl>
                                          <p:spTgt spid="3597"/>
                                        </p:tgtEl>
                                        <p:attrNameLst>
                                          <p:attrName>ppt_x</p:attrName>
                                        </p:attrNameLst>
                                      </p:cBhvr>
                                      <p:tavLst>
                                        <p:tav tm="0">
                                          <p:val>
                                            <p:strVal val="#ppt_x"/>
                                          </p:val>
                                        </p:tav>
                                        <p:tav tm="100000">
                                          <p:val>
                                            <p:strVal val="#ppt_x"/>
                                          </p:val>
                                        </p:tav>
                                      </p:tavLst>
                                    </p:anim>
                                    <p:anim calcmode="lin" valueType="num">
                                      <p:cBhvr additive="repl">
                                        <p:cTn id="107" dur="500" fill="hold"/>
                                        <p:tgtEl>
                                          <p:spTgt spid="35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3"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Demo --result </a:t>
            </a:r>
            <a:endParaRPr b="1" lang="en-US" sz="3600" spc="-1" strike="noStrike">
              <a:solidFill>
                <a:srgbClr val="0066ff"/>
              </a:solidFill>
              <a:latin typeface="Arial"/>
            </a:endParaRPr>
          </a:p>
        </p:txBody>
      </p:sp>
      <p:pic>
        <p:nvPicPr>
          <p:cNvPr id="3704" name="" descr=""/>
          <p:cNvPicPr/>
          <p:nvPr/>
        </p:nvPicPr>
        <p:blipFill>
          <a:blip r:embed="rId1"/>
          <a:stretch/>
        </p:blipFill>
        <p:spPr>
          <a:xfrm>
            <a:off x="495720" y="914400"/>
            <a:ext cx="9105480" cy="2028600"/>
          </a:xfrm>
          <a:prstGeom prst="rect">
            <a:avLst/>
          </a:prstGeom>
          <a:ln>
            <a:noFill/>
          </a:ln>
        </p:spPr>
      </p:pic>
    </p:spTree>
  </p:cSld>
  <p:timing>
    <p:tnLst>
      <p:par>
        <p:cTn id="108" dur="indefinite" restart="never" nodeType="tmRoot">
          <p:childTnLst>
            <p:seq>
              <p:cTn id="109"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5"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Demo --result </a:t>
            </a:r>
            <a:endParaRPr b="1" lang="en-US" sz="3600" spc="-1" strike="noStrike">
              <a:solidFill>
                <a:srgbClr val="0066ff"/>
              </a:solidFill>
              <a:latin typeface="Arial"/>
            </a:endParaRPr>
          </a:p>
        </p:txBody>
      </p:sp>
      <p:pic>
        <p:nvPicPr>
          <p:cNvPr id="3706" name="" descr=""/>
          <p:cNvPicPr/>
          <p:nvPr/>
        </p:nvPicPr>
        <p:blipFill>
          <a:blip r:embed="rId1"/>
          <a:stretch/>
        </p:blipFill>
        <p:spPr>
          <a:xfrm>
            <a:off x="2743200" y="1554480"/>
            <a:ext cx="1371600" cy="5943600"/>
          </a:xfrm>
          <a:prstGeom prst="rect">
            <a:avLst/>
          </a:prstGeom>
          <a:ln>
            <a:noFill/>
          </a:ln>
        </p:spPr>
      </p:pic>
      <p:pic>
        <p:nvPicPr>
          <p:cNvPr id="3707" name="" descr=""/>
          <p:cNvPicPr/>
          <p:nvPr/>
        </p:nvPicPr>
        <p:blipFill>
          <a:blip r:embed="rId2"/>
          <a:stretch/>
        </p:blipFill>
        <p:spPr>
          <a:xfrm>
            <a:off x="5263560" y="1463040"/>
            <a:ext cx="1137240" cy="6033600"/>
          </a:xfrm>
          <a:prstGeom prst="rect">
            <a:avLst/>
          </a:prstGeom>
          <a:ln>
            <a:noFill/>
          </a:ln>
        </p:spPr>
      </p:pic>
      <p:pic>
        <p:nvPicPr>
          <p:cNvPr id="3708" name="" descr=""/>
          <p:cNvPicPr/>
          <p:nvPr/>
        </p:nvPicPr>
        <p:blipFill>
          <a:blip r:embed="rId3"/>
          <a:stretch/>
        </p:blipFill>
        <p:spPr>
          <a:xfrm>
            <a:off x="7955280" y="1737360"/>
            <a:ext cx="1280160" cy="5760720"/>
          </a:xfrm>
          <a:prstGeom prst="rect">
            <a:avLst/>
          </a:prstGeom>
          <a:ln>
            <a:noFill/>
          </a:ln>
        </p:spPr>
      </p:pic>
      <p:pic>
        <p:nvPicPr>
          <p:cNvPr id="3709" name="" descr=""/>
          <p:cNvPicPr/>
          <p:nvPr/>
        </p:nvPicPr>
        <p:blipFill>
          <a:blip r:embed="rId4"/>
          <a:stretch/>
        </p:blipFill>
        <p:spPr>
          <a:xfrm>
            <a:off x="365760" y="1737360"/>
            <a:ext cx="1645920" cy="4870080"/>
          </a:xfrm>
          <a:prstGeom prst="rect">
            <a:avLst/>
          </a:prstGeom>
          <a:ln>
            <a:noFill/>
          </a:ln>
        </p:spPr>
      </p:pic>
      <p:sp>
        <p:nvSpPr>
          <p:cNvPr id="3710" name="TextShape 2"/>
          <p:cNvSpPr txBox="1"/>
          <p:nvPr/>
        </p:nvSpPr>
        <p:spPr>
          <a:xfrm>
            <a:off x="1920240" y="914400"/>
            <a:ext cx="2468880" cy="767520"/>
          </a:xfrm>
          <a:prstGeom prst="rect">
            <a:avLst/>
          </a:prstGeom>
          <a:noFill/>
          <a:ln>
            <a:noFill/>
          </a:ln>
        </p:spPr>
        <p:txBody>
          <a:bodyPr lIns="90000" rIns="90000" tIns="45000" bIns="45000"/>
          <a:p>
            <a:r>
              <a:rPr b="0" lang="en-US" sz="1600" spc="-1" strike="noStrike">
                <a:latin typeface="Arial"/>
              </a:rPr>
              <a:t>Overcome s1: </a:t>
            </a:r>
            <a:endParaRPr b="0" lang="en-US" sz="1600" spc="-1" strike="noStrike">
              <a:latin typeface="Arial"/>
            </a:endParaRPr>
          </a:p>
          <a:p>
            <a:r>
              <a:rPr b="0" lang="en-US" sz="1600" spc="-1" strike="noStrike">
                <a:latin typeface="Arial"/>
              </a:rPr>
              <a:t>  </a:t>
            </a:r>
            <a:r>
              <a:rPr b="0" lang="en-US" sz="1600" spc="-1" strike="noStrike">
                <a:latin typeface="Arial"/>
              </a:rPr>
              <a:t>add subprocesses </a:t>
            </a:r>
            <a:endParaRPr b="0" lang="en-US" sz="1600" spc="-1" strike="noStrike">
              <a:latin typeface="Arial"/>
            </a:endParaRPr>
          </a:p>
          <a:p>
            <a:r>
              <a:rPr b="0" lang="en-US" sz="1600" spc="-1" strike="noStrike">
                <a:latin typeface="Arial"/>
              </a:rPr>
              <a:t>  </a:t>
            </a:r>
            <a:r>
              <a:rPr b="0" lang="en-US" sz="1600" spc="-1" strike="noStrike">
                <a:latin typeface="Arial"/>
              </a:rPr>
              <a:t>as loops</a:t>
            </a:r>
            <a:endParaRPr b="0" lang="en-US" sz="1600" spc="-1" strike="noStrike">
              <a:latin typeface="Arial"/>
            </a:endParaRPr>
          </a:p>
        </p:txBody>
      </p:sp>
      <p:sp>
        <p:nvSpPr>
          <p:cNvPr id="3711" name="TextShape 3"/>
          <p:cNvSpPr txBox="1"/>
          <p:nvPr/>
        </p:nvSpPr>
        <p:spPr>
          <a:xfrm>
            <a:off x="4389120" y="786960"/>
            <a:ext cx="2560320" cy="767520"/>
          </a:xfrm>
          <a:prstGeom prst="rect">
            <a:avLst/>
          </a:prstGeom>
          <a:noFill/>
          <a:ln>
            <a:noFill/>
          </a:ln>
        </p:spPr>
        <p:txBody>
          <a:bodyPr lIns="90000" rIns="90000" tIns="45000" bIns="45000"/>
          <a:p>
            <a:r>
              <a:rPr b="0" lang="en-US" sz="1600" spc="-1" strike="noStrike">
                <a:latin typeface="Arial"/>
                <a:ea typeface="Noto Sans CJK SC Regular"/>
              </a:rPr>
              <a:t>Overcome s2: </a:t>
            </a:r>
            <a:endParaRPr b="0" lang="en-US" sz="1600" spc="-1" strike="noStrike">
              <a:latin typeface="Arial"/>
            </a:endParaRPr>
          </a:p>
          <a:p>
            <a:r>
              <a:rPr b="0" lang="en-US" sz="1600" spc="-1" strike="noStrike">
                <a:latin typeface="Arial"/>
                <a:ea typeface="Noto Sans CJK SC Regular"/>
              </a:rPr>
              <a:t>    </a:t>
            </a:r>
            <a:r>
              <a:rPr b="0" lang="en-US" sz="1600" spc="-1" strike="noStrike">
                <a:latin typeface="Arial"/>
              </a:rPr>
              <a:t>Unable to adapt model </a:t>
            </a:r>
            <a:endParaRPr b="0" lang="en-US" sz="1600" spc="-1" strike="noStrike">
              <a:latin typeface="Arial"/>
            </a:endParaRPr>
          </a:p>
          <a:p>
            <a:r>
              <a:rPr b="0" lang="en-US" sz="1600" spc="-1" strike="noStrike">
                <a:latin typeface="Arial"/>
              </a:rPr>
              <a:t>    </a:t>
            </a:r>
            <a:r>
              <a:rPr b="0" lang="en-US" sz="1600" spc="-1" strike="noStrike">
                <a:latin typeface="Arial"/>
              </a:rPr>
              <a:t>with fit traces</a:t>
            </a:r>
            <a:endParaRPr b="0" lang="en-US" sz="1600" spc="-1" strike="noStrike">
              <a:latin typeface="Arial"/>
            </a:endParaRPr>
          </a:p>
        </p:txBody>
      </p:sp>
      <p:sp>
        <p:nvSpPr>
          <p:cNvPr id="3712" name="TextShape 4"/>
          <p:cNvSpPr txBox="1"/>
          <p:nvPr/>
        </p:nvSpPr>
        <p:spPr>
          <a:xfrm>
            <a:off x="7223760" y="878400"/>
            <a:ext cx="2560320" cy="767520"/>
          </a:xfrm>
          <a:prstGeom prst="rect">
            <a:avLst/>
          </a:prstGeom>
          <a:noFill/>
          <a:ln>
            <a:noFill/>
          </a:ln>
        </p:spPr>
        <p:txBody>
          <a:bodyPr lIns="90000" rIns="90000" tIns="45000" bIns="45000"/>
          <a:p>
            <a:r>
              <a:rPr b="0" lang="en-US" sz="1600" spc="-1" strike="noStrike">
                <a:latin typeface="Arial"/>
                <a:ea typeface="Noto Sans CJK SC Regular"/>
              </a:rPr>
              <a:t>Overcome s3: </a:t>
            </a:r>
            <a:endParaRPr b="0" lang="en-US" sz="1600" spc="-1" strike="noStrike">
              <a:latin typeface="Arial"/>
            </a:endParaRPr>
          </a:p>
          <a:p>
            <a:r>
              <a:rPr b="0" lang="en-US" sz="1600" spc="-1" strike="noStrike">
                <a:latin typeface="Arial"/>
                <a:ea typeface="Noto Sans CJK SC Regular"/>
              </a:rPr>
              <a:t>    </a:t>
            </a:r>
            <a:r>
              <a:rPr b="0" lang="en-US" sz="1600" spc="-1" strike="noStrike">
                <a:latin typeface="Arial"/>
                <a:ea typeface="Noto Sans CJK SC Regular"/>
              </a:rPr>
              <a:t>Unable to detect </a:t>
            </a:r>
            <a:endParaRPr b="0" lang="en-US" sz="1600" spc="-1" strike="noStrike">
              <a:latin typeface="Arial"/>
            </a:endParaRPr>
          </a:p>
          <a:p>
            <a:r>
              <a:rPr b="0" lang="en-US" sz="1600" spc="-1" strike="noStrike">
                <a:latin typeface="Arial"/>
                <a:ea typeface="Noto Sans CJK SC Regular"/>
              </a:rPr>
              <a:t>    </a:t>
            </a:r>
            <a:r>
              <a:rPr b="0" lang="en-US" sz="1600" spc="-1" strike="noStrike">
                <a:latin typeface="Arial"/>
                <a:ea typeface="Noto Sans CJK SC Regular"/>
              </a:rPr>
              <a:t>long-term dependency</a:t>
            </a:r>
            <a:endParaRPr b="0" lang="en-US" sz="1600" spc="-1" strike="noStrike">
              <a:latin typeface="Arial"/>
            </a:endParaRPr>
          </a:p>
        </p:txBody>
      </p:sp>
      <p:sp>
        <p:nvSpPr>
          <p:cNvPr id="3713" name="TextShape 5"/>
          <p:cNvSpPr txBox="1"/>
          <p:nvPr/>
        </p:nvSpPr>
        <p:spPr>
          <a:xfrm>
            <a:off x="182880" y="6400800"/>
            <a:ext cx="731520" cy="365760"/>
          </a:xfrm>
          <a:prstGeom prst="rect">
            <a:avLst/>
          </a:prstGeom>
          <a:noFill/>
          <a:ln>
            <a:noFill/>
          </a:ln>
        </p:spPr>
        <p:txBody>
          <a:bodyPr lIns="90000" rIns="90000" tIns="45000" bIns="45000"/>
          <a:p>
            <a:r>
              <a:rPr b="0" lang="en-US" sz="1800" spc="-1" strike="noStrike">
                <a:latin typeface="Dyuthi"/>
              </a:rPr>
              <a:t>M0</a:t>
            </a:r>
            <a:endParaRPr b="0" lang="en-US" sz="1800" spc="-1" strike="noStrike">
              <a:latin typeface="Arial"/>
            </a:endParaRPr>
          </a:p>
        </p:txBody>
      </p:sp>
      <p:sp>
        <p:nvSpPr>
          <p:cNvPr id="3714" name="TextShape 6"/>
          <p:cNvSpPr txBox="1"/>
          <p:nvPr/>
        </p:nvSpPr>
        <p:spPr>
          <a:xfrm>
            <a:off x="2194560" y="6309360"/>
            <a:ext cx="731520" cy="365760"/>
          </a:xfrm>
          <a:prstGeom prst="rect">
            <a:avLst/>
          </a:prstGeom>
          <a:noFill/>
          <a:ln>
            <a:noFill/>
          </a:ln>
        </p:spPr>
        <p:txBody>
          <a:bodyPr lIns="90000" rIns="90000" tIns="45000" bIns="45000"/>
          <a:p>
            <a:r>
              <a:rPr b="0" lang="en-US" sz="1800" spc="-1" strike="noStrike">
                <a:latin typeface="Dyuthi"/>
              </a:rPr>
              <a:t>M1.3</a:t>
            </a:r>
            <a:endParaRPr b="0" lang="en-US" sz="1800" spc="-1" strike="noStrike">
              <a:latin typeface="Arial"/>
            </a:endParaRPr>
          </a:p>
        </p:txBody>
      </p:sp>
      <p:sp>
        <p:nvSpPr>
          <p:cNvPr id="3715" name="TextShape 7"/>
          <p:cNvSpPr txBox="1"/>
          <p:nvPr/>
        </p:nvSpPr>
        <p:spPr>
          <a:xfrm>
            <a:off x="4572000" y="6035040"/>
            <a:ext cx="731520" cy="365760"/>
          </a:xfrm>
          <a:prstGeom prst="rect">
            <a:avLst/>
          </a:prstGeom>
          <a:noFill/>
          <a:ln>
            <a:noFill/>
          </a:ln>
        </p:spPr>
        <p:txBody>
          <a:bodyPr lIns="90000" rIns="90000" tIns="45000" bIns="45000"/>
          <a:p>
            <a:r>
              <a:rPr b="0" lang="en-US" sz="1800" spc="-1" strike="noStrike">
                <a:latin typeface="Dyuthi"/>
              </a:rPr>
              <a:t>M2.3</a:t>
            </a:r>
            <a:endParaRPr b="0" lang="en-US" sz="1800" spc="-1" strike="noStrike">
              <a:latin typeface="Arial"/>
            </a:endParaRPr>
          </a:p>
        </p:txBody>
      </p:sp>
      <p:sp>
        <p:nvSpPr>
          <p:cNvPr id="3716" name="TextShape 8"/>
          <p:cNvSpPr txBox="1"/>
          <p:nvPr/>
        </p:nvSpPr>
        <p:spPr>
          <a:xfrm>
            <a:off x="7315200" y="6126480"/>
            <a:ext cx="731520" cy="365760"/>
          </a:xfrm>
          <a:prstGeom prst="rect">
            <a:avLst/>
          </a:prstGeom>
          <a:noFill/>
          <a:ln>
            <a:noFill/>
          </a:ln>
        </p:spPr>
        <p:txBody>
          <a:bodyPr lIns="90000" rIns="90000" tIns="45000" bIns="45000"/>
          <a:p>
            <a:r>
              <a:rPr b="0" lang="en-US" sz="1800" spc="-1" strike="noStrike">
                <a:latin typeface="Dyuthi"/>
              </a:rPr>
              <a:t>M3.3</a:t>
            </a:r>
            <a:endParaRPr b="0" lang="en-US" sz="1800" spc="-1" strike="noStrike">
              <a:latin typeface="Arial"/>
            </a:endParaRPr>
          </a:p>
        </p:txBody>
      </p:sp>
    </p:spTree>
  </p:cSld>
  <p:timing>
    <p:tnLst>
      <p:par>
        <p:cTn id="110" dur="indefinite" restart="never" nodeType="tmRoot">
          <p:childTnLst>
            <p:seq>
              <p:cTn id="111"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7"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Demo --result</a:t>
            </a:r>
            <a:endParaRPr b="1" lang="en-US" sz="3600" spc="-1" strike="noStrike">
              <a:solidFill>
                <a:srgbClr val="0066ff"/>
              </a:solidFill>
              <a:latin typeface="Arial"/>
            </a:endParaRPr>
          </a:p>
        </p:txBody>
      </p:sp>
      <p:graphicFrame>
        <p:nvGraphicFramePr>
          <p:cNvPr id="3718" name="Table 2"/>
          <p:cNvGraphicFramePr/>
          <p:nvPr/>
        </p:nvGraphicFramePr>
        <p:xfrm>
          <a:off x="822960" y="1097280"/>
          <a:ext cx="9142920" cy="4493520"/>
        </p:xfrm>
        <a:graphic>
          <a:graphicData uri="http://schemas.openxmlformats.org/drawingml/2006/table">
            <a:tbl>
              <a:tblPr/>
              <a:tblGrid>
                <a:gridCol w="948600"/>
                <a:gridCol w="1755720"/>
                <a:gridCol w="1211760"/>
                <a:gridCol w="555480"/>
                <a:gridCol w="563400"/>
                <a:gridCol w="514440"/>
                <a:gridCol w="504360"/>
                <a:gridCol w="675360"/>
                <a:gridCol w="860760"/>
                <a:gridCol w="860760"/>
                <a:gridCol w="692640"/>
              </a:tblGrid>
              <a:tr h="504360">
                <a:tc rowSpan="2">
                  <a:txBody>
                    <a:bodyPr lIns="90000" rIns="90000" tIns="46800" bIns="46800"/>
                    <a:p>
                      <a:r>
                        <a:rPr b="1" lang="en-US" sz="1300" spc="-1" strike="noStrike">
                          <a:latin typeface="Arial"/>
                        </a:rPr>
                        <a:t>Situation </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rowSpan="2">
                  <a:txBody>
                    <a:bodyPr lIns="90000" rIns="90000" tIns="46800" bIns="46800"/>
                    <a:p>
                      <a:r>
                        <a:rPr b="1" lang="en-US" sz="1300" spc="-1" strike="noStrike">
                          <a:latin typeface="Arial"/>
                        </a:rPr>
                        <a:t>Method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rowSpan="2">
                  <a:txBody>
                    <a:bodyPr lIns="90000" rIns="90000" tIns="46800" bIns="46800"/>
                    <a:p>
                      <a:r>
                        <a:rPr b="1" lang="en-US" sz="1300" spc="-1" strike="noStrike">
                          <a:latin typeface="Arial"/>
                        </a:rPr>
                        <a:t>Generated Model</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8">
                  <a:txBody>
                    <a:bodyPr lIns="90000" rIns="90000" tIns="46800" bIns="46800"/>
                    <a:p>
                      <a:r>
                        <a:rPr b="1" lang="en-US" sz="1300" spc="-1" strike="noStrike">
                          <a:latin typeface="Arial"/>
                        </a:rPr>
                        <a:t>Confusion matrix measurements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6260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300" spc="-1" strike="noStrike">
                          <a:latin typeface="Arial"/>
                        </a:rPr>
                        <a:t>TP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FP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TN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FN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recall</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precision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accuracy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1300" spc="-1" strike="noStrike">
                          <a:latin typeface="Arial"/>
                        </a:rPr>
                        <a:t>F1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504360">
                <a:tc rowSpan="3">
                  <a:txBody>
                    <a:bodyPr lIns="90000" rIns="90000" tIns="46800" bIns="46800"/>
                    <a:p>
                      <a:r>
                        <a:rPr b="0" lang="en-US" sz="1400" spc="-1" strike="noStrike">
                          <a:latin typeface="Arial"/>
                        </a:rPr>
                        <a:t>S1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IM-Infrequent</a:t>
                      </a:r>
                      <a:endParaRPr b="0" lang="en-US" sz="1300" spc="-1" strike="noStrike">
                        <a:latin typeface="Arial"/>
                      </a:endParaRPr>
                    </a:p>
                    <a:p>
                      <a:r>
                        <a:rPr b="0" lang="en-US" sz="1300" spc="-1" strike="noStrike">
                          <a:latin typeface="Arial"/>
                        </a:rPr>
                        <a:t>Noise threshold: 20%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M1.1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0.667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0436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Fahland’s Repair Model</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M1.2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0.667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0364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Dfg-repair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M1.3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1</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0.5</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0.5</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0.667</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03640">
                <a:tc rowSpan="2">
                  <a:txBody>
                    <a:bodyPr lIns="90000" rIns="90000" tIns="46800" bIns="46800"/>
                    <a:p>
                      <a:r>
                        <a:rPr b="0" lang="en-US" sz="1400" spc="-1" strike="noStrike">
                          <a:latin typeface="Arial"/>
                        </a:rPr>
                        <a:t>S2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300" spc="-1" strike="noStrike">
                          <a:latin typeface="Arial"/>
                        </a:rPr>
                        <a:t>IM/Fahland’s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M0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60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45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1" lang="en-US" sz="1400" spc="-1" strike="noStrike">
                          <a:solidFill>
                            <a:srgbClr val="3465a4"/>
                          </a:solidFill>
                          <a:latin typeface="Arial"/>
                        </a:rPr>
                        <a:t>1</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0.571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0.571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0.727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0364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300" spc="-1" strike="noStrike">
                          <a:latin typeface="Arial"/>
                        </a:rPr>
                        <a:t>Dfg-repair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M2.3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40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10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0.833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1" lang="en-US" sz="1400" spc="-1" strike="noStrike">
                          <a:solidFill>
                            <a:srgbClr val="3465a4"/>
                          </a:solidFill>
                          <a:latin typeface="Arial"/>
                        </a:rPr>
                        <a:t>0.909</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1" lang="en-US" sz="1400" spc="-1" strike="noStrike">
                          <a:solidFill>
                            <a:srgbClr val="3465a4"/>
                          </a:solidFill>
                          <a:latin typeface="Arial"/>
                        </a:rPr>
                        <a:t>0.857</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1" lang="en-US" sz="1400" spc="-1" strike="noStrike">
                          <a:solidFill>
                            <a:srgbClr val="3465a4"/>
                          </a:solidFill>
                          <a:latin typeface="Arial"/>
                        </a:rPr>
                        <a:t>0.870</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03640">
                <a:tc rowSpan="2">
                  <a:txBody>
                    <a:bodyPr lIns="90000" rIns="90000" tIns="46800" bIns="46800"/>
                    <a:p>
                      <a:r>
                        <a:rPr b="0" lang="en-US" sz="1400" spc="-1" strike="noStrike">
                          <a:latin typeface="Arial"/>
                        </a:rPr>
                        <a:t>S3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IM/Fahland repair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M0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100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100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0.667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0364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Dfg-repair</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M3.3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100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100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1</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1</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1</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1" lang="en-US" sz="1400" spc="-1" strike="noStrike">
                          <a:solidFill>
                            <a:srgbClr val="3465a4"/>
                          </a:solidFill>
                          <a:latin typeface="Arial"/>
                        </a:rPr>
                        <a:t>1</a:t>
                      </a:r>
                      <a:endParaRPr b="1" lang="en-US" sz="1400" spc="-1" strike="noStrike">
                        <a:solidFill>
                          <a:srgbClr val="3465a4"/>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3719" name="TextShape 3"/>
          <p:cNvSpPr txBox="1"/>
          <p:nvPr/>
        </p:nvSpPr>
        <p:spPr>
          <a:xfrm>
            <a:off x="1005840" y="5760720"/>
            <a:ext cx="7406640" cy="1114200"/>
          </a:xfrm>
          <a:prstGeom prst="rect">
            <a:avLst/>
          </a:prstGeom>
          <a:noFill/>
          <a:ln>
            <a:noFill/>
          </a:ln>
        </p:spPr>
        <p:txBody>
          <a:bodyPr lIns="90000" rIns="90000" tIns="45000" bIns="45000"/>
          <a:p>
            <a:r>
              <a:rPr b="0" lang="en-US" sz="1800" spc="-1" strike="noStrike">
                <a:latin typeface="Arial"/>
              </a:rPr>
              <a:t>Conclusion:</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 </a:t>
            </a:r>
            <a:r>
              <a:rPr b="0" lang="en-US" sz="1800" spc="-1" strike="noStrike">
                <a:latin typeface="Arial"/>
              </a:rPr>
              <a:t>Conquer shortcomings of current techniques in listed situations, </a:t>
            </a: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 </a:t>
            </a:r>
            <a:r>
              <a:rPr b="0" lang="en-US" sz="1800" spc="-1" strike="noStrike">
                <a:latin typeface="Arial"/>
              </a:rPr>
              <a:t>Better  precision, accuracy, F1 score</a:t>
            </a:r>
            <a:endParaRPr b="0" lang="en-US" sz="1800" spc="-1" strike="noStrike">
              <a:latin typeface="Arial"/>
            </a:endParaRPr>
          </a:p>
          <a:p>
            <a:endParaRPr b="0" lang="en-US" sz="1800" spc="-1" strike="noStrike">
              <a:latin typeface="Arial"/>
            </a:endParaRPr>
          </a:p>
        </p:txBody>
      </p:sp>
    </p:spTree>
  </p:cSld>
  <p:timing>
    <p:tnLst>
      <p:par>
        <p:cTn id="112" dur="indefinite" restart="never" nodeType="tmRoot">
          <p:childTnLst>
            <p:seq>
              <p:cTn id="113"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0" name="" descr=""/>
          <p:cNvPicPr/>
          <p:nvPr/>
        </p:nvPicPr>
        <p:blipFill>
          <a:blip r:embed="rId1"/>
          <a:stretch/>
        </p:blipFill>
        <p:spPr>
          <a:xfrm>
            <a:off x="3016440" y="840240"/>
            <a:ext cx="6775560" cy="5815440"/>
          </a:xfrm>
          <a:prstGeom prst="rect">
            <a:avLst/>
          </a:prstGeom>
          <a:ln>
            <a:noFill/>
          </a:ln>
        </p:spPr>
      </p:pic>
      <p:sp>
        <p:nvSpPr>
          <p:cNvPr id="372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Experiments -- Real life data</a:t>
            </a:r>
            <a:endParaRPr b="1" lang="en-US" sz="3600" spc="-1" strike="noStrike">
              <a:solidFill>
                <a:srgbClr val="0066ff"/>
              </a:solidFill>
              <a:latin typeface="Arial"/>
            </a:endParaRPr>
          </a:p>
        </p:txBody>
      </p:sp>
      <p:sp>
        <p:nvSpPr>
          <p:cNvPr id="3722" name="TextShape 2"/>
          <p:cNvSpPr txBox="1"/>
          <p:nvPr/>
        </p:nvSpPr>
        <p:spPr>
          <a:xfrm>
            <a:off x="72360" y="1005840"/>
            <a:ext cx="596268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600" spc="-1" strike="noStrike">
                <a:latin typeface="Arial"/>
              </a:rPr>
              <a:t>Data description</a:t>
            </a:r>
            <a:endParaRPr b="1" lang="en-US" sz="2600" spc="-1" strike="noStrike">
              <a:latin typeface="Arial"/>
            </a:endParaRPr>
          </a:p>
          <a:p>
            <a:pPr lvl="1" marL="864000" indent="-324000">
              <a:spcBef>
                <a:spcPts val="1134"/>
              </a:spcBef>
              <a:buClr>
                <a:srgbClr val="000000"/>
              </a:buClr>
              <a:buSzPct val="75000"/>
              <a:buFont typeface="Symbol" charset="2"/>
              <a:buChar char=""/>
            </a:pPr>
            <a:r>
              <a:rPr b="0" lang="en-US" sz="2200" spc="-1" strike="noStrike">
                <a:latin typeface="Arial"/>
              </a:rPr>
              <a:t>BPI Challenge 2015 </a:t>
            </a:r>
            <a:endParaRPr b="0" lang="en-US" sz="22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BPIC15_1.xes.xml: </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    </a:t>
            </a:r>
            <a:r>
              <a:rPr b="0" lang="en-US" sz="1500" spc="-1" strike="noStrike">
                <a:latin typeface="Arial"/>
              </a:rPr>
              <a:t>1199 cases, </a:t>
            </a: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    </a:t>
            </a:r>
            <a:r>
              <a:rPr b="0" lang="en-US" sz="1500" spc="-1" strike="noStrike">
                <a:latin typeface="Arial"/>
              </a:rPr>
              <a:t>52217 events </a:t>
            </a:r>
            <a:endParaRPr b="0" lang="en-US" sz="1500" spc="-1" strike="noStrike">
              <a:latin typeface="Arial"/>
            </a:endParaRPr>
          </a:p>
          <a:p>
            <a:pPr lvl="1" marL="864000" indent="-324000">
              <a:spcBef>
                <a:spcPts val="1134"/>
              </a:spcBef>
              <a:buClr>
                <a:srgbClr val="000000"/>
              </a:buClr>
              <a:buSzPct val="75000"/>
              <a:buFont typeface="Symbol" charset="2"/>
              <a:buChar char=""/>
            </a:pPr>
            <a:r>
              <a:rPr b="0" lang="en-US" sz="1500" spc="-1" strike="noStrike">
                <a:latin typeface="Arial"/>
              </a:rPr>
              <a:t>    </a:t>
            </a:r>
            <a:r>
              <a:rPr b="0" lang="en-US" sz="1500" spc="-1" strike="noStrike">
                <a:latin typeface="Arial"/>
              </a:rPr>
              <a:t>398 event classes</a:t>
            </a:r>
            <a:endParaRPr b="0" lang="en-US" sz="1500" spc="-1" strike="noStrike">
              <a:latin typeface="Arial"/>
            </a:endParaRPr>
          </a:p>
          <a:p>
            <a:pPr lvl="1" marL="864000" indent="-324000">
              <a:spcBef>
                <a:spcPts val="1134"/>
              </a:spcBef>
              <a:buClr>
                <a:srgbClr val="000000"/>
              </a:buClr>
              <a:buSzPct val="75000"/>
              <a:buFont typeface="Symbol" charset="2"/>
              <a:buChar char=""/>
            </a:pPr>
            <a:endParaRPr b="0" lang="en-US" sz="1500" spc="-1" strike="noStrike">
              <a:latin typeface="Arial"/>
            </a:endParaRPr>
          </a:p>
          <a:p>
            <a:pPr lvl="2" marL="1296000" indent="-288000">
              <a:spcBef>
                <a:spcPts val="850"/>
              </a:spcBef>
              <a:buClr>
                <a:srgbClr val="000000"/>
              </a:buClr>
              <a:buSzPct val="45000"/>
              <a:buFont typeface="Wingdings" charset="2"/>
              <a:buChar char=""/>
            </a:pPr>
            <a:endParaRPr b="0" lang="en-US" sz="1500" spc="-1" strike="noStrike">
              <a:latin typeface="Arial"/>
            </a:endParaRPr>
          </a:p>
          <a:p>
            <a:pPr marL="432000" indent="-324000">
              <a:spcBef>
                <a:spcPts val="1417"/>
              </a:spcBef>
              <a:buClr>
                <a:srgbClr val="000000"/>
              </a:buClr>
              <a:buSzPct val="45000"/>
              <a:buFont typeface="Wingdings" charset="2"/>
              <a:buChar char=""/>
            </a:pPr>
            <a:endParaRPr b="1" lang="en-US" sz="1500" spc="-1" strike="noStrike">
              <a:latin typeface="Arial"/>
            </a:endParaRPr>
          </a:p>
          <a:p>
            <a:pPr marL="432000" indent="-324000">
              <a:spcBef>
                <a:spcPts val="1417"/>
              </a:spcBef>
              <a:buClr>
                <a:srgbClr val="000000"/>
              </a:buClr>
              <a:buSzPct val="45000"/>
              <a:buFont typeface="Wingdings" charset="2"/>
              <a:buChar char=""/>
            </a:pPr>
            <a:endParaRPr b="1" lang="en-US" sz="1500" spc="-1" strike="noStrike">
              <a:latin typeface="Arial"/>
            </a:endParaRPr>
          </a:p>
        </p:txBody>
      </p:sp>
    </p:spTree>
  </p:cSld>
  <p:timing>
    <p:tnLst>
      <p:par>
        <p:cTn id="114" dur="indefinite" restart="never" nodeType="tmRoot">
          <p:childTnLst>
            <p:seq>
              <p:cTn id="115"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3"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Experiments</a:t>
            </a:r>
            <a:endParaRPr b="1" lang="en-US" sz="3600" spc="-1" strike="noStrike">
              <a:solidFill>
                <a:srgbClr val="0066ff"/>
              </a:solidFill>
              <a:latin typeface="Arial"/>
            </a:endParaRPr>
          </a:p>
        </p:txBody>
      </p:sp>
      <p:sp>
        <p:nvSpPr>
          <p:cNvPr id="3724" name="TextShape 2"/>
          <p:cNvSpPr txBox="1"/>
          <p:nvPr/>
        </p:nvSpPr>
        <p:spPr>
          <a:xfrm>
            <a:off x="438120" y="1005840"/>
            <a:ext cx="8248680" cy="10058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Event logs</a:t>
            </a:r>
            <a:endParaRPr b="1" lang="en-US" sz="3000" spc="-1" strike="noStrike">
              <a:latin typeface="Arial"/>
            </a:endParaRPr>
          </a:p>
        </p:txBody>
      </p:sp>
      <p:graphicFrame>
        <p:nvGraphicFramePr>
          <p:cNvPr id="3725" name="Table 3"/>
          <p:cNvGraphicFramePr/>
          <p:nvPr/>
        </p:nvGraphicFramePr>
        <p:xfrm>
          <a:off x="998280" y="1510560"/>
          <a:ext cx="7048080" cy="4980960"/>
        </p:xfrm>
        <a:graphic>
          <a:graphicData uri="http://schemas.openxmlformats.org/drawingml/2006/table">
            <a:tbl>
              <a:tblPr/>
              <a:tblGrid>
                <a:gridCol w="821880"/>
                <a:gridCol w="3409920"/>
                <a:gridCol w="938520"/>
                <a:gridCol w="964800"/>
                <a:gridCol w="913320"/>
              </a:tblGrid>
              <a:tr h="573840">
                <a:tc>
                  <a:txBody>
                    <a:bodyPr lIns="90000" rIns="90000" tIns="46800" bIns="46800"/>
                    <a:p>
                      <a:r>
                        <a:rPr b="0" lang="en-US" sz="1300" spc="-1" strike="noStrike">
                          <a:latin typeface="Arial"/>
                        </a:rPr>
                        <a:t>ID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Description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Traces Num</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Events</a:t>
                      </a:r>
                      <a:endParaRPr b="0" lang="en-US" sz="1300" spc="-1" strike="noStrike">
                        <a:latin typeface="Arial"/>
                      </a:endParaRPr>
                    </a:p>
                    <a:p>
                      <a:r>
                        <a:rPr b="0" lang="en-US" sz="1300" spc="-1" strike="noStrike">
                          <a:latin typeface="Arial"/>
                        </a:rPr>
                        <a:t>Num</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Event</a:t>
                      </a:r>
                      <a:endParaRPr b="0" lang="en-US" sz="1300" spc="-1" strike="noStrike">
                        <a:latin typeface="Arial"/>
                      </a:endParaRPr>
                    </a:p>
                    <a:p>
                      <a:r>
                        <a:rPr b="0" lang="en-US" sz="1300" spc="-1" strike="noStrike">
                          <a:latin typeface="Arial"/>
                        </a:rPr>
                        <a:t>Class</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05640">
                <a:tc>
                  <a:txBody>
                    <a:bodyPr lIns="90000" rIns="90000" tIns="46800" bIns="46800"/>
                    <a:p>
                      <a:r>
                        <a:rPr b="0" lang="en-US" sz="1500" spc="-1" strike="noStrike">
                          <a:latin typeface="Arial"/>
                        </a:rPr>
                        <a:t>D1</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Heuristic filter 40%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495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9565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76200">
                <a:tc>
                  <a:txBody>
                    <a:bodyPr lIns="90000" rIns="90000" tIns="46800" bIns="46800"/>
                    <a:p>
                      <a:r>
                        <a:rPr b="0" lang="en-US" sz="1500" spc="-1" strike="noStrike">
                          <a:latin typeface="Arial"/>
                        </a:rPr>
                        <a:t>D2</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Heuristic filter 60% on D1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378</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4566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93360">
                <a:tc>
                  <a:txBody>
                    <a:bodyPr lIns="90000" rIns="90000" tIns="46800" bIns="46800"/>
                    <a:p>
                      <a:r>
                        <a:rPr b="0" lang="en-US" sz="1500" spc="-1" strike="noStrike">
                          <a:latin typeface="Arial"/>
                        </a:rPr>
                        <a:t>D3.1</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Classify on Sumledge;</a:t>
                      </a:r>
                      <a:endParaRPr b="0" lang="en-US" sz="1400" spc="-1" strike="noStrike">
                        <a:latin typeface="Arial"/>
                      </a:endParaRPr>
                    </a:p>
                    <a:p>
                      <a:r>
                        <a:rPr b="0" lang="en-US" sz="1400" spc="-1" strike="noStrike">
                          <a:latin typeface="Arial"/>
                        </a:rPr>
                        <a:t>Below 70% as positive</a:t>
                      </a:r>
                      <a:endParaRPr b="0" lang="en-US" sz="1400" spc="-1" strike="noStrike">
                        <a:latin typeface="Arial"/>
                      </a:endParaRPr>
                    </a:p>
                    <a:p>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349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6744</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93360">
                <a:tc>
                  <a:txBody>
                    <a:bodyPr lIns="90000" rIns="90000" tIns="46800" bIns="46800"/>
                    <a:p>
                      <a:r>
                        <a:rPr b="0" lang="en-US" sz="1500" spc="-1" strike="noStrike">
                          <a:latin typeface="Arial"/>
                        </a:rPr>
                        <a:t>D3.2</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Classify on Sumledge;</a:t>
                      </a:r>
                      <a:endParaRPr b="0" lang="en-US" sz="1400" spc="-1" strike="noStrike">
                        <a:latin typeface="Arial"/>
                      </a:endParaRPr>
                    </a:p>
                    <a:p>
                      <a:r>
                        <a:rPr b="0" lang="en-US" sz="1400" spc="-1" strike="noStrike">
                          <a:latin typeface="Arial"/>
                        </a:rPr>
                        <a:t>over 70% as negative</a:t>
                      </a:r>
                      <a:endParaRPr b="0" lang="en-US" sz="1400" spc="-1" strike="noStrike">
                        <a:latin typeface="Arial"/>
                      </a:endParaRPr>
                    </a:p>
                    <a:p>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146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2811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3600">
                <a:tc>
                  <a:txBody>
                    <a:bodyPr lIns="90000" rIns="90000" tIns="46800" bIns="46800"/>
                    <a:p>
                      <a:r>
                        <a:rPr b="0" lang="en-US" sz="1500" spc="-1" strike="noStrike">
                          <a:latin typeface="Arial"/>
                        </a:rPr>
                        <a:t>D3.3</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Union of D3.1 and D3.2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495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9565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93360">
                <a:tc>
                  <a:txBody>
                    <a:bodyPr lIns="90000" rIns="90000" tIns="46800" bIns="46800"/>
                    <a:p>
                      <a:r>
                        <a:rPr b="0" lang="en-US" sz="1500" spc="-1" strike="noStrike">
                          <a:latin typeface="Arial"/>
                        </a:rPr>
                        <a:t>D4.1</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Classify on throughput time;</a:t>
                      </a:r>
                      <a:endParaRPr b="0" lang="en-US" sz="1400" spc="-1" strike="noStrike">
                        <a:latin typeface="Arial"/>
                      </a:endParaRPr>
                    </a:p>
                    <a:p>
                      <a:r>
                        <a:rPr b="0" lang="en-US" sz="1400" spc="-1" strike="noStrike">
                          <a:latin typeface="Arial"/>
                        </a:rPr>
                        <a:t>Below 70% as positive</a:t>
                      </a:r>
                      <a:endParaRPr b="0" lang="en-US" sz="1400" spc="-1" strike="noStrike">
                        <a:latin typeface="Arial"/>
                      </a:endParaRPr>
                    </a:p>
                    <a:p>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346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6719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93360">
                <a:tc>
                  <a:txBody>
                    <a:bodyPr lIns="90000" rIns="90000" tIns="46800" bIns="46800"/>
                    <a:p>
                      <a:r>
                        <a:rPr b="0" lang="en-US" sz="1500" spc="-1" strike="noStrike">
                          <a:latin typeface="Arial"/>
                        </a:rPr>
                        <a:t>D4.2</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Classify on Sumledge;</a:t>
                      </a:r>
                      <a:endParaRPr b="0" lang="en-US" sz="1400" spc="-1" strike="noStrike">
                        <a:latin typeface="Arial"/>
                      </a:endParaRPr>
                    </a:p>
                    <a:p>
                      <a:r>
                        <a:rPr b="0" lang="en-US" sz="1400" spc="-1" strike="noStrike">
                          <a:latin typeface="Arial"/>
                        </a:rPr>
                        <a:t>over 70% as negative</a:t>
                      </a:r>
                      <a:endParaRPr b="0" lang="en-US" sz="1400" spc="-1" strike="noStrike">
                        <a:latin typeface="Arial"/>
                      </a:endParaRPr>
                    </a:p>
                    <a:p>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146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2846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88600">
                <a:tc>
                  <a:txBody>
                    <a:bodyPr lIns="90000" rIns="90000" tIns="46800" bIns="46800"/>
                    <a:p>
                      <a:r>
                        <a:rPr b="0" lang="en-US" sz="1500" spc="-1" strike="noStrike">
                          <a:latin typeface="Arial"/>
                        </a:rPr>
                        <a:t>D4.3</a:t>
                      </a:r>
                      <a:endParaRPr b="0" lang="en-US" sz="15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Union of D4.1 and D4.2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495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9565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timing>
    <p:tnLst>
      <p:par>
        <p:cTn id="116" dur="indefinite" restart="never" nodeType="tmRoot">
          <p:childTnLst>
            <p:seq>
              <p:cTn id="117"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Experiments</a:t>
            </a:r>
            <a:endParaRPr b="1" lang="en-US" sz="3600" spc="-1" strike="noStrike">
              <a:solidFill>
                <a:srgbClr val="0066ff"/>
              </a:solidFill>
              <a:latin typeface="Arial"/>
            </a:endParaRPr>
          </a:p>
        </p:txBody>
      </p:sp>
      <p:sp>
        <p:nvSpPr>
          <p:cNvPr id="3727" name="TextShape 2"/>
          <p:cNvSpPr txBox="1"/>
          <p:nvPr/>
        </p:nvSpPr>
        <p:spPr>
          <a:xfrm>
            <a:off x="438120" y="1005840"/>
            <a:ext cx="7608600" cy="822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2400" spc="-1" strike="noStrike">
                <a:latin typeface="Arial"/>
              </a:rPr>
              <a:t>Petri net Models</a:t>
            </a:r>
            <a:endParaRPr b="1" lang="en-US" sz="2400" spc="-1" strike="noStrike">
              <a:latin typeface="Arial"/>
            </a:endParaRPr>
          </a:p>
        </p:txBody>
      </p:sp>
      <p:graphicFrame>
        <p:nvGraphicFramePr>
          <p:cNvPr id="3728" name="Table 3"/>
          <p:cNvGraphicFramePr/>
          <p:nvPr/>
        </p:nvGraphicFramePr>
        <p:xfrm>
          <a:off x="2931840" y="2155320"/>
          <a:ext cx="6674400" cy="5640840"/>
        </p:xfrm>
        <a:graphic>
          <a:graphicData uri="http://schemas.openxmlformats.org/drawingml/2006/table">
            <a:tbl>
              <a:tblPr/>
              <a:tblGrid>
                <a:gridCol w="666360"/>
                <a:gridCol w="666360"/>
                <a:gridCol w="666360"/>
                <a:gridCol w="666360"/>
                <a:gridCol w="666360"/>
                <a:gridCol w="666360"/>
                <a:gridCol w="666360"/>
                <a:gridCol w="666360"/>
                <a:gridCol w="666360"/>
                <a:gridCol w="677520"/>
              </a:tblGrid>
              <a:tr h="278280">
                <a:tc rowSpan="2">
                  <a:txBody>
                    <a:bodyPr lIns="90000" rIns="90000" tIns="46800" bIns="46800"/>
                    <a:p>
                      <a:r>
                        <a:rPr b="0" lang="en-US" sz="1300" spc="-1" strike="noStrike">
                          <a:latin typeface="Arial"/>
                        </a:rPr>
                        <a:t>Model</a:t>
                      </a:r>
                      <a:endParaRPr b="0" lang="en-US" sz="1300" spc="-1" strike="noStrike">
                        <a:latin typeface="Arial"/>
                      </a:endParaRPr>
                    </a:p>
                    <a:p>
                      <a:r>
                        <a:rPr b="0" lang="en-US" sz="1300" spc="-1" strike="noStrike">
                          <a:latin typeface="Arial"/>
                        </a:rPr>
                        <a:t>ID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rowSpan="2">
                  <a:txBody>
                    <a:bodyPr lIns="90000" rIns="90000" tIns="46800" bIns="46800"/>
                    <a:p>
                      <a:r>
                        <a:rPr b="0" lang="en-US" sz="1300" spc="-1" strike="noStrike">
                          <a:latin typeface="Arial"/>
                        </a:rPr>
                        <a:t>Data</a:t>
                      </a:r>
                      <a:endParaRPr b="0" lang="en-US" sz="1300" spc="-1" strike="noStrike">
                        <a:latin typeface="Arial"/>
                      </a:endParaRPr>
                    </a:p>
                    <a:p>
                      <a:r>
                        <a:rPr b="0" lang="en-US" sz="1300" spc="-1" strike="noStrike">
                          <a:latin typeface="Arial"/>
                        </a:rPr>
                        <a:t>ID</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8">
                  <a:txBody>
                    <a:bodyPr lIns="90000" rIns="90000" tIns="46800" bIns="46800"/>
                    <a:p>
                      <a:r>
                        <a:rPr b="0" lang="en-US" sz="1300" spc="-1" strike="noStrike">
                          <a:latin typeface="Arial"/>
                        </a:rPr>
                        <a:t>Confusion matrix </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2372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TP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FP</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TN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FN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recall</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Precision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Accuracy</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300" spc="-1" strike="noStrike">
                          <a:latin typeface="Arial"/>
                        </a:rPr>
                        <a:t>F1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50640">
                <a:tc rowSpan="2">
                  <a:txBody>
                    <a:bodyPr lIns="90000" rIns="90000" tIns="46800" bIns="46800"/>
                    <a:p>
                      <a:r>
                        <a:rPr b="0" lang="en-US" sz="1300" spc="-1" strike="noStrike">
                          <a:latin typeface="Arial"/>
                        </a:rPr>
                        <a:t>M1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D3.3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112</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40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106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237</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0.321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0.737</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0.440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0.447</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5712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D4.3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131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21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128</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215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0.379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0.862</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0.523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0.526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3600">
                <a:tc rowSpan="2">
                  <a:txBody>
                    <a:bodyPr lIns="90000" rIns="90000" tIns="46800" bIns="46800"/>
                    <a:p>
                      <a:r>
                        <a:rPr b="0" lang="en-US" sz="1300" spc="-1" strike="noStrike">
                          <a:latin typeface="Arial"/>
                        </a:rPr>
                        <a:t>M2</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D3.3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106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39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107</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243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0.304</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0.731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0.430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0.429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9844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D4.3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125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20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129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221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0.361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0.862</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0.513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0.509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4480">
                <a:tc rowSpan="2">
                  <a:txBody>
                    <a:bodyPr lIns="90000" rIns="90000" tIns="46800" bIns="46800"/>
                    <a:p>
                      <a:r>
                        <a:rPr b="0" lang="en-US" sz="1300" spc="-1" strike="noStrike">
                          <a:latin typeface="Arial"/>
                        </a:rPr>
                        <a:t>M3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D3.3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146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349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NaN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0.295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1932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D4.3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149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346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NaN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0.301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1240">
                <a:tc rowSpan="2">
                  <a:txBody>
                    <a:bodyPr lIns="90000" rIns="90000" tIns="46800" bIns="46800"/>
                    <a:p>
                      <a:r>
                        <a:rPr b="0" lang="en-US" sz="1300" spc="-1" strike="noStrike">
                          <a:latin typeface="Arial"/>
                        </a:rPr>
                        <a:t>M4</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D3.3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146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349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NaN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0.295</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5020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D4.3</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149</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346</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NaN</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0.301</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300" spc="-1" strike="noStrike">
                          <a:latin typeface="Arial"/>
                        </a:rPr>
                        <a:t>0</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pic>
        <p:nvPicPr>
          <p:cNvPr id="3729" name="" descr=""/>
          <p:cNvPicPr/>
          <p:nvPr/>
        </p:nvPicPr>
        <p:blipFill>
          <a:blip r:embed="rId1"/>
          <a:stretch/>
        </p:blipFill>
        <p:spPr>
          <a:xfrm>
            <a:off x="1097280" y="1554480"/>
            <a:ext cx="1554480" cy="5943600"/>
          </a:xfrm>
          <a:prstGeom prst="rect">
            <a:avLst/>
          </a:prstGeom>
          <a:ln>
            <a:noFill/>
          </a:ln>
        </p:spPr>
      </p:pic>
      <p:sp>
        <p:nvSpPr>
          <p:cNvPr id="3730" name="TextShape 4"/>
          <p:cNvSpPr txBox="1"/>
          <p:nvPr/>
        </p:nvSpPr>
        <p:spPr>
          <a:xfrm>
            <a:off x="365760" y="6400800"/>
            <a:ext cx="731520" cy="365760"/>
          </a:xfrm>
          <a:prstGeom prst="rect">
            <a:avLst/>
          </a:prstGeom>
          <a:noFill/>
          <a:ln>
            <a:noFill/>
          </a:ln>
        </p:spPr>
        <p:txBody>
          <a:bodyPr lIns="90000" rIns="90000" tIns="45000" bIns="45000"/>
          <a:p>
            <a:r>
              <a:rPr b="0" lang="en-US" sz="1800" spc="-1" strike="noStrike">
                <a:latin typeface="Dyuthi"/>
              </a:rPr>
              <a:t>M3</a:t>
            </a:r>
            <a:endParaRPr b="0" lang="en-US" sz="1800" spc="-1" strike="noStrike">
              <a:latin typeface="Arial"/>
            </a:endParaRPr>
          </a:p>
        </p:txBody>
      </p:sp>
    </p:spTree>
  </p:cSld>
  <p:timing>
    <p:tnLst>
      <p:par>
        <p:cTn id="118" dur="indefinite" restart="never" nodeType="tmRoot">
          <p:childTnLst>
            <p:seq>
              <p:cTn id="119"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Experiments- result</a:t>
            </a:r>
            <a:endParaRPr b="1" lang="en-US" sz="3600" spc="-1" strike="noStrike">
              <a:solidFill>
                <a:srgbClr val="0066ff"/>
              </a:solidFill>
              <a:latin typeface="Arial"/>
            </a:endParaRPr>
          </a:p>
        </p:txBody>
      </p:sp>
      <p:pic>
        <p:nvPicPr>
          <p:cNvPr id="3732" name="" descr=""/>
          <p:cNvPicPr/>
          <p:nvPr/>
        </p:nvPicPr>
        <p:blipFill>
          <a:blip r:embed="rId1"/>
          <a:stretch/>
        </p:blipFill>
        <p:spPr>
          <a:xfrm>
            <a:off x="2533680" y="822960"/>
            <a:ext cx="7067520" cy="6035040"/>
          </a:xfrm>
          <a:prstGeom prst="rect">
            <a:avLst/>
          </a:prstGeom>
          <a:ln>
            <a:noFill/>
          </a:ln>
        </p:spPr>
      </p:pic>
      <p:sp>
        <p:nvSpPr>
          <p:cNvPr id="3733" name="TextShape 2"/>
          <p:cNvSpPr txBox="1"/>
          <p:nvPr/>
        </p:nvSpPr>
        <p:spPr>
          <a:xfrm>
            <a:off x="255600" y="1005840"/>
            <a:ext cx="239616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200" spc="-1" strike="noStrike">
                <a:latin typeface="Arial"/>
              </a:rPr>
              <a:t>Fanhland’s method to repair M3 with default setting</a:t>
            </a:r>
            <a:endParaRPr b="1" lang="en-US" sz="2200" spc="-1" strike="noStrike">
              <a:latin typeface="Arial"/>
            </a:endParaRPr>
          </a:p>
        </p:txBody>
      </p:sp>
    </p:spTree>
  </p:cSld>
  <p:timing>
    <p:tnLst>
      <p:par>
        <p:cTn id="120" dur="indefinite" restart="never" nodeType="tmRoot">
          <p:childTnLst>
            <p:seq>
              <p:cTn id="121"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4" name="" descr=""/>
          <p:cNvPicPr/>
          <p:nvPr/>
        </p:nvPicPr>
        <p:blipFill>
          <a:blip r:embed="rId1"/>
          <a:stretch/>
        </p:blipFill>
        <p:spPr>
          <a:xfrm>
            <a:off x="2716560" y="914400"/>
            <a:ext cx="7067520" cy="6035040"/>
          </a:xfrm>
          <a:prstGeom prst="rect">
            <a:avLst/>
          </a:prstGeom>
          <a:ln>
            <a:noFill/>
          </a:ln>
        </p:spPr>
      </p:pic>
      <p:sp>
        <p:nvSpPr>
          <p:cNvPr id="3735"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a:t>
            </a:r>
            <a:r>
              <a:rPr b="1" lang="en-US" sz="3600" spc="-1" strike="noStrike">
                <a:solidFill>
                  <a:srgbClr val="0066ff"/>
                </a:solidFill>
                <a:latin typeface="Arial"/>
              </a:rPr>
              <a:t>x</a:t>
            </a:r>
            <a:r>
              <a:rPr b="1" lang="en-US" sz="3600" spc="-1" strike="noStrike">
                <a:solidFill>
                  <a:srgbClr val="0066ff"/>
                </a:solidFill>
                <a:latin typeface="Arial"/>
              </a:rPr>
              <a:t>p</a:t>
            </a:r>
            <a:r>
              <a:rPr b="1" lang="en-US" sz="3600" spc="-1" strike="noStrike">
                <a:solidFill>
                  <a:srgbClr val="0066ff"/>
                </a:solidFill>
                <a:latin typeface="Arial"/>
              </a:rPr>
              <a:t>er</a:t>
            </a:r>
            <a:r>
              <a:rPr b="1" lang="en-US" sz="3600" spc="-1" strike="noStrike">
                <a:solidFill>
                  <a:srgbClr val="0066ff"/>
                </a:solidFill>
                <a:latin typeface="Arial"/>
              </a:rPr>
              <a:t>i</a:t>
            </a:r>
            <a:r>
              <a:rPr b="1" lang="en-US" sz="3600" spc="-1" strike="noStrike">
                <a:solidFill>
                  <a:srgbClr val="0066ff"/>
                </a:solidFill>
                <a:latin typeface="Arial"/>
              </a:rPr>
              <a:t>m</a:t>
            </a:r>
            <a:r>
              <a:rPr b="1" lang="en-US" sz="3600" spc="-1" strike="noStrike">
                <a:solidFill>
                  <a:srgbClr val="0066ff"/>
                </a:solidFill>
                <a:latin typeface="Arial"/>
              </a:rPr>
              <a:t>e</a:t>
            </a:r>
            <a:r>
              <a:rPr b="1" lang="en-US" sz="3600" spc="-1" strike="noStrike">
                <a:solidFill>
                  <a:srgbClr val="0066ff"/>
                </a:solidFill>
                <a:latin typeface="Arial"/>
              </a:rPr>
              <a:t>nt</a:t>
            </a:r>
            <a:r>
              <a:rPr b="1" lang="en-US" sz="3600" spc="-1" strike="noStrike">
                <a:solidFill>
                  <a:srgbClr val="0066ff"/>
                </a:solidFill>
                <a:latin typeface="Arial"/>
              </a:rPr>
              <a:t>s </a:t>
            </a:r>
            <a:r>
              <a:rPr b="1" lang="en-US" sz="3600" spc="-1" strike="noStrike">
                <a:solidFill>
                  <a:srgbClr val="0066ff"/>
                </a:solidFill>
                <a:latin typeface="Arial"/>
              </a:rPr>
              <a:t>re</a:t>
            </a:r>
            <a:r>
              <a:rPr b="1" lang="en-US" sz="3600" spc="-1" strike="noStrike">
                <a:solidFill>
                  <a:srgbClr val="0066ff"/>
                </a:solidFill>
                <a:latin typeface="Arial"/>
              </a:rPr>
              <a:t>s</a:t>
            </a:r>
            <a:r>
              <a:rPr b="1" lang="en-US" sz="3600" spc="-1" strike="noStrike">
                <a:solidFill>
                  <a:srgbClr val="0066ff"/>
                </a:solidFill>
                <a:latin typeface="Arial"/>
              </a:rPr>
              <a:t>ul</a:t>
            </a:r>
            <a:r>
              <a:rPr b="1" lang="en-US" sz="3600" spc="-1" strike="noStrike">
                <a:solidFill>
                  <a:srgbClr val="0066ff"/>
                </a:solidFill>
                <a:latin typeface="Arial"/>
              </a:rPr>
              <a:t>ts</a:t>
            </a:r>
            <a:endParaRPr b="1" lang="en-US" sz="3600" spc="-1" strike="noStrike">
              <a:solidFill>
                <a:srgbClr val="0066ff"/>
              </a:solidFill>
              <a:latin typeface="Arial"/>
            </a:endParaRPr>
          </a:p>
        </p:txBody>
      </p:sp>
      <p:pic>
        <p:nvPicPr>
          <p:cNvPr id="3736" name="" descr=""/>
          <p:cNvPicPr/>
          <p:nvPr/>
        </p:nvPicPr>
        <p:blipFill>
          <a:blip r:embed="rId2"/>
          <a:stretch/>
        </p:blipFill>
        <p:spPr>
          <a:xfrm>
            <a:off x="2286000" y="795960"/>
            <a:ext cx="2103120" cy="6702120"/>
          </a:xfrm>
          <a:prstGeom prst="rect">
            <a:avLst/>
          </a:prstGeom>
          <a:ln>
            <a:noFill/>
          </a:ln>
        </p:spPr>
      </p:pic>
      <p:sp>
        <p:nvSpPr>
          <p:cNvPr id="3737" name="TextShape 2"/>
          <p:cNvSpPr txBox="1"/>
          <p:nvPr/>
        </p:nvSpPr>
        <p:spPr>
          <a:xfrm>
            <a:off x="160560" y="1097280"/>
            <a:ext cx="2034000" cy="715320"/>
          </a:xfrm>
          <a:prstGeom prst="rect">
            <a:avLst/>
          </a:prstGeom>
          <a:noFill/>
          <a:ln>
            <a:noFill/>
          </a:ln>
        </p:spPr>
        <p:txBody>
          <a:bodyPr lIns="90000" rIns="90000" tIns="45000" bIns="45000"/>
          <a:p>
            <a:r>
              <a:rPr b="0" lang="en-US" sz="2200" spc="-1" strike="noStrike">
                <a:latin typeface="Arial"/>
              </a:rPr>
              <a:t>Dfg</a:t>
            </a:r>
            <a:r>
              <a:rPr b="0" lang="en-US" sz="2200" spc="-1" strike="noStrike">
                <a:latin typeface="Arial"/>
              </a:rPr>
              <a:t>-</a:t>
            </a:r>
            <a:r>
              <a:rPr b="0" lang="en-US" sz="2200" spc="-1" strike="noStrike">
                <a:latin typeface="Arial"/>
              </a:rPr>
              <a:t>rep</a:t>
            </a:r>
            <a:r>
              <a:rPr b="0" lang="en-US" sz="2200" spc="-1" strike="noStrike">
                <a:latin typeface="Arial"/>
              </a:rPr>
              <a:t>air </a:t>
            </a:r>
            <a:r>
              <a:rPr b="0" lang="en-US" sz="2200" spc="-1" strike="noStrike">
                <a:latin typeface="Arial"/>
              </a:rPr>
              <a:t>with </a:t>
            </a:r>
            <a:r>
              <a:rPr b="0" lang="en-US" sz="2200" spc="-1" strike="noStrike">
                <a:latin typeface="Arial"/>
              </a:rPr>
              <a:t>def</a:t>
            </a:r>
            <a:r>
              <a:rPr b="0" lang="en-US" sz="2200" spc="-1" strike="noStrike">
                <a:latin typeface="Arial"/>
              </a:rPr>
              <a:t>ault </a:t>
            </a:r>
            <a:r>
              <a:rPr b="0" lang="en-US" sz="2200" spc="-1" strike="noStrike">
                <a:latin typeface="Arial"/>
              </a:rPr>
              <a:t>sett</a:t>
            </a:r>
            <a:r>
              <a:rPr b="0" lang="en-US" sz="2200" spc="-1" strike="noStrike">
                <a:latin typeface="Arial"/>
              </a:rPr>
              <a:t>ing</a:t>
            </a:r>
            <a:endParaRPr b="0" lang="en-US" sz="2200" spc="-1" strike="noStrike">
              <a:latin typeface="Arial"/>
            </a:endParaRPr>
          </a:p>
        </p:txBody>
      </p:sp>
      <p:sp>
        <p:nvSpPr>
          <p:cNvPr id="3738" name="TextShape 3"/>
          <p:cNvSpPr txBox="1"/>
          <p:nvPr/>
        </p:nvSpPr>
        <p:spPr>
          <a:xfrm>
            <a:off x="182880" y="4023360"/>
            <a:ext cx="2377440" cy="2138040"/>
          </a:xfrm>
          <a:prstGeom prst="rect">
            <a:avLst/>
          </a:prstGeom>
          <a:noFill/>
          <a:ln>
            <a:noFill/>
          </a:ln>
        </p:spPr>
        <p:txBody>
          <a:bodyPr lIns="90000" rIns="90000" tIns="45000" bIns="45000"/>
          <a:p>
            <a:r>
              <a:rPr b="0" lang="en-US" sz="1800" spc="-1" strike="noStrike">
                <a:latin typeface="Arial"/>
              </a:rPr>
              <a:t>Much simpler with </a:t>
            </a:r>
            <a:r>
              <a:rPr b="1" lang="en-US" sz="1800" spc="-1" strike="noStrike">
                <a:latin typeface="Arial"/>
              </a:rPr>
              <a:t>less</a:t>
            </a:r>
            <a:r>
              <a:rPr b="0" lang="en-US" sz="1800" spc="-1" strike="noStrike">
                <a:latin typeface="Arial"/>
              </a:rPr>
              <a:t> silent transitions and </a:t>
            </a:r>
            <a:r>
              <a:rPr b="1" lang="en-US" sz="1800" spc="-1" strike="noStrike">
                <a:latin typeface="Arial"/>
              </a:rPr>
              <a:t>no</a:t>
            </a:r>
            <a:r>
              <a:rPr b="0" lang="en-US" sz="1800" spc="-1" strike="noStrike">
                <a:latin typeface="Arial"/>
              </a:rPr>
              <a:t> duplicate transitions</a:t>
            </a:r>
            <a:endParaRPr b="0" lang="en-US" sz="1800" spc="-1" strike="noStrike">
              <a:latin typeface="Arial"/>
            </a:endParaRPr>
          </a:p>
        </p:txBody>
      </p:sp>
    </p:spTree>
  </p:cSld>
  <p:timing>
    <p:tnLst>
      <p:par>
        <p:cTn id="122" dur="indefinite" restart="never" nodeType="tmRoot">
          <p:childTnLst>
            <p:seq>
              <p:cTn id="123"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 descr=""/>
          <p:cNvPicPr/>
          <p:nvPr/>
        </p:nvPicPr>
        <p:blipFill>
          <a:blip r:embed="rId1"/>
          <a:stretch/>
        </p:blipFill>
        <p:spPr>
          <a:xfrm>
            <a:off x="3931920" y="2194560"/>
            <a:ext cx="1645920" cy="5052960"/>
          </a:xfrm>
          <a:prstGeom prst="rect">
            <a:avLst/>
          </a:prstGeom>
          <a:ln>
            <a:noFill/>
          </a:ln>
        </p:spPr>
      </p:pic>
      <p:sp>
        <p:nvSpPr>
          <p:cNvPr id="165"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R</a:t>
            </a:r>
            <a:r>
              <a:rPr b="1" lang="en-US" sz="3600" spc="-1" strike="noStrike">
                <a:solidFill>
                  <a:srgbClr val="0066ff"/>
                </a:solidFill>
                <a:latin typeface="Arial"/>
              </a:rPr>
              <a:t>e</a:t>
            </a:r>
            <a:r>
              <a:rPr b="1" lang="en-US" sz="3600" spc="-1" strike="noStrike">
                <a:solidFill>
                  <a:srgbClr val="0066ff"/>
                </a:solidFill>
                <a:latin typeface="Arial"/>
              </a:rPr>
              <a:t>s</a:t>
            </a:r>
            <a:r>
              <a:rPr b="1" lang="en-US" sz="3600" spc="-1" strike="noStrike">
                <a:solidFill>
                  <a:srgbClr val="0066ff"/>
                </a:solidFill>
                <a:latin typeface="Arial"/>
              </a:rPr>
              <a:t>e</a:t>
            </a:r>
            <a:r>
              <a:rPr b="1" lang="en-US" sz="3600" spc="-1" strike="noStrike">
                <a:solidFill>
                  <a:srgbClr val="0066ff"/>
                </a:solidFill>
                <a:latin typeface="Arial"/>
              </a:rPr>
              <a:t>ar</a:t>
            </a:r>
            <a:r>
              <a:rPr b="1" lang="en-US" sz="3600" spc="-1" strike="noStrike">
                <a:solidFill>
                  <a:srgbClr val="0066ff"/>
                </a:solidFill>
                <a:latin typeface="Arial"/>
              </a:rPr>
              <a:t>c</a:t>
            </a:r>
            <a:r>
              <a:rPr b="1" lang="en-US" sz="3600" spc="-1" strike="noStrike">
                <a:solidFill>
                  <a:srgbClr val="0066ff"/>
                </a:solidFill>
                <a:latin typeface="Arial"/>
              </a:rPr>
              <a:t>h </a:t>
            </a:r>
            <a:r>
              <a:rPr b="1" lang="en-US" sz="3600" spc="-1" strike="noStrike">
                <a:solidFill>
                  <a:srgbClr val="0066ff"/>
                </a:solidFill>
                <a:latin typeface="Arial"/>
              </a:rPr>
              <a:t>Pr</a:t>
            </a:r>
            <a:r>
              <a:rPr b="1" lang="en-US" sz="3600" spc="-1" strike="noStrike">
                <a:solidFill>
                  <a:srgbClr val="0066ff"/>
                </a:solidFill>
                <a:latin typeface="Arial"/>
              </a:rPr>
              <a:t>o</a:t>
            </a:r>
            <a:r>
              <a:rPr b="1" lang="en-US" sz="3600" spc="-1" strike="noStrike">
                <a:solidFill>
                  <a:srgbClr val="0066ff"/>
                </a:solidFill>
                <a:latin typeface="Arial"/>
              </a:rPr>
              <a:t>bl</a:t>
            </a:r>
            <a:r>
              <a:rPr b="1" lang="en-US" sz="3600" spc="-1" strike="noStrike">
                <a:solidFill>
                  <a:srgbClr val="0066ff"/>
                </a:solidFill>
                <a:latin typeface="Arial"/>
              </a:rPr>
              <a:t>e</a:t>
            </a:r>
            <a:r>
              <a:rPr b="1" lang="en-US" sz="3600" spc="-1" strike="noStrike">
                <a:solidFill>
                  <a:srgbClr val="0066ff"/>
                </a:solidFill>
                <a:latin typeface="Arial"/>
              </a:rPr>
              <a:t>m </a:t>
            </a:r>
            <a:r>
              <a:rPr b="1" lang="en-US" sz="3600" spc="-1" strike="noStrike">
                <a:solidFill>
                  <a:srgbClr val="0066ff"/>
                </a:solidFill>
                <a:latin typeface="Arial"/>
              </a:rPr>
              <a:t> – </a:t>
            </a:r>
            <a:r>
              <a:rPr b="1" lang="en-US" sz="3600" spc="-1" strike="noStrike">
                <a:solidFill>
                  <a:srgbClr val="0066ff"/>
                </a:solidFill>
                <a:latin typeface="Arial"/>
              </a:rPr>
              <a:t>s</a:t>
            </a:r>
            <a:r>
              <a:rPr b="1" lang="en-US" sz="3600" spc="-1" strike="noStrike">
                <a:solidFill>
                  <a:srgbClr val="0066ff"/>
                </a:solidFill>
                <a:latin typeface="Arial"/>
              </a:rPr>
              <a:t>h</a:t>
            </a:r>
            <a:r>
              <a:rPr b="1" lang="en-US" sz="3600" spc="-1" strike="noStrike">
                <a:solidFill>
                  <a:srgbClr val="0066ff"/>
                </a:solidFill>
                <a:latin typeface="Arial"/>
              </a:rPr>
              <a:t>or</a:t>
            </a:r>
            <a:r>
              <a:rPr b="1" lang="en-US" sz="3600" spc="-1" strike="noStrike">
                <a:solidFill>
                  <a:srgbClr val="0066ff"/>
                </a:solidFill>
                <a:latin typeface="Arial"/>
              </a:rPr>
              <a:t>tc</a:t>
            </a:r>
            <a:r>
              <a:rPr b="1" lang="en-US" sz="3600" spc="-1" strike="noStrike">
                <a:solidFill>
                  <a:srgbClr val="0066ff"/>
                </a:solidFill>
                <a:latin typeface="Arial"/>
              </a:rPr>
              <a:t>o</a:t>
            </a:r>
            <a:r>
              <a:rPr b="1" lang="en-US" sz="3600" spc="-1" strike="noStrike">
                <a:solidFill>
                  <a:srgbClr val="0066ff"/>
                </a:solidFill>
                <a:latin typeface="Arial"/>
              </a:rPr>
              <a:t>m</a:t>
            </a:r>
            <a:r>
              <a:rPr b="1" lang="en-US" sz="3600" spc="-1" strike="noStrike">
                <a:solidFill>
                  <a:srgbClr val="0066ff"/>
                </a:solidFill>
                <a:latin typeface="Arial"/>
              </a:rPr>
              <a:t>in</a:t>
            </a:r>
            <a:r>
              <a:rPr b="1" lang="en-US" sz="3600" spc="-1" strike="noStrike">
                <a:solidFill>
                  <a:srgbClr val="0066ff"/>
                </a:solidFill>
                <a:latin typeface="Arial"/>
              </a:rPr>
              <a:t>n</a:t>
            </a:r>
            <a:r>
              <a:rPr b="1" lang="en-US" sz="3600" spc="-1" strike="noStrike">
                <a:solidFill>
                  <a:srgbClr val="0066ff"/>
                </a:solidFill>
                <a:latin typeface="Arial"/>
              </a:rPr>
              <a:t>g</a:t>
            </a:r>
            <a:r>
              <a:rPr b="1" lang="en-US" sz="3600" spc="-1" strike="noStrike">
                <a:solidFill>
                  <a:srgbClr val="0066ff"/>
                </a:solidFill>
                <a:latin typeface="Arial"/>
              </a:rPr>
              <a:t>s</a:t>
            </a:r>
            <a:endParaRPr b="1" lang="en-US" sz="3600" spc="-1" strike="noStrike">
              <a:solidFill>
                <a:srgbClr val="0066ff"/>
              </a:solidFill>
              <a:latin typeface="Arial"/>
            </a:endParaRPr>
          </a:p>
        </p:txBody>
      </p:sp>
      <p:sp>
        <p:nvSpPr>
          <p:cNvPr id="166" name="TextShape 2"/>
          <p:cNvSpPr txBox="1"/>
          <p:nvPr/>
        </p:nvSpPr>
        <p:spPr>
          <a:xfrm>
            <a:off x="255240" y="1290960"/>
            <a:ext cx="4042440" cy="483552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r>
              <a:rPr b="1" lang="en-US" sz="2200" spc="-1" strike="noStrike">
                <a:latin typeface="Arial"/>
              </a:rPr>
              <a:t>IM not consider reference model</a:t>
            </a:r>
            <a:endParaRPr b="1" lang="en-US" sz="2200" spc="-1" strike="noStrike">
              <a:latin typeface="Arial"/>
            </a:endParaRPr>
          </a:p>
          <a:p>
            <a:pPr lvl="1" marL="864000" indent="-324000">
              <a:spcBef>
                <a:spcPts val="1134"/>
              </a:spcBef>
              <a:buClr>
                <a:srgbClr val="000000"/>
              </a:buClr>
              <a:buSzPct val="75000"/>
              <a:buFont typeface="Symbol" charset="2"/>
              <a:buChar char=""/>
            </a:pPr>
            <a:endParaRPr b="0" lang="en-US" sz="2200" spc="-1" strike="noStrike">
              <a:latin typeface="Arial"/>
            </a:endParaRPr>
          </a:p>
          <a:p>
            <a:pPr marL="432000" indent="-324000">
              <a:spcBef>
                <a:spcPts val="1417"/>
              </a:spcBef>
              <a:buClr>
                <a:srgbClr val="000000"/>
              </a:buClr>
              <a:buSzPct val="45000"/>
              <a:buFont typeface="Wingdings" charset="2"/>
              <a:buChar char=""/>
            </a:pPr>
            <a:r>
              <a:rPr b="1" lang="en-US" sz="2200" spc="-1" strike="noStrike">
                <a:latin typeface="Arial"/>
              </a:rPr>
              <a:t>Fahland’s: add subprocesses as loops</a:t>
            </a:r>
            <a:endParaRPr b="1" lang="en-US" sz="2200" spc="-1" strike="noStrike">
              <a:latin typeface="Arial"/>
            </a:endParaRPr>
          </a:p>
          <a:p>
            <a:pPr lvl="1" marL="864000" indent="-324000">
              <a:spcBef>
                <a:spcPts val="1134"/>
              </a:spcBef>
              <a:buClr>
                <a:srgbClr val="000000"/>
              </a:buClr>
              <a:buSzPct val="75000"/>
              <a:buFont typeface="Symbol" charset="2"/>
              <a:buChar char=""/>
            </a:pPr>
            <a:endParaRPr b="0" lang="en-US" sz="2200" spc="-1" strike="noStrike">
              <a:latin typeface="Arial"/>
            </a:endParaRPr>
          </a:p>
          <a:p>
            <a:pPr marL="432000" indent="-324000">
              <a:spcBef>
                <a:spcPts val="1417"/>
              </a:spcBef>
              <a:buClr>
                <a:srgbClr val="000000"/>
              </a:buClr>
              <a:buSzPct val="45000"/>
              <a:buFont typeface="Wingdings" charset="2"/>
              <a:buChar char=""/>
            </a:pPr>
            <a:r>
              <a:rPr b="1" lang="en-US" sz="2200" spc="-1" strike="noStrike">
                <a:latin typeface="Arial"/>
              </a:rPr>
              <a:t>Dee’s: same as Fahland’s method</a:t>
            </a:r>
            <a:endParaRPr b="1" lang="en-US" sz="2200" spc="-1" strike="noStrike">
              <a:latin typeface="Arial"/>
            </a:endParaRPr>
          </a:p>
          <a:p>
            <a:pPr lvl="1" marL="864000" indent="-324000">
              <a:spcBef>
                <a:spcPts val="1134"/>
              </a:spcBef>
              <a:buClr>
                <a:srgbClr val="000000"/>
              </a:buClr>
              <a:buSzPct val="75000"/>
              <a:buFont typeface="Symbol" charset="2"/>
              <a:buChar char=""/>
            </a:pPr>
            <a:endParaRPr b="0" lang="en-US" sz="2200" spc="-1" strike="noStrike">
              <a:latin typeface="Arial"/>
            </a:endParaRPr>
          </a:p>
          <a:p>
            <a:pPr marL="432000" indent="-324000">
              <a:spcBef>
                <a:spcPts val="1417"/>
              </a:spcBef>
              <a:buClr>
                <a:srgbClr val="000000"/>
              </a:buClr>
              <a:buSzPct val="45000"/>
              <a:buFont typeface="Wingdings" charset="2"/>
              <a:buChar char=""/>
            </a:pPr>
            <a:r>
              <a:rPr b="1" lang="en-US" sz="2600" spc="-1" strike="noStrike">
                <a:latin typeface="Arial"/>
              </a:rPr>
              <a:t>     </a:t>
            </a:r>
            <a:r>
              <a:rPr b="1" lang="en-US" sz="2600" spc="-1" strike="noStrike">
                <a:latin typeface="Arial"/>
              </a:rPr>
              <a:t>Similarity, or Precision decrease by adding subprocess in loops</a:t>
            </a:r>
            <a:endParaRPr b="1" lang="en-US" sz="2600" spc="-1" strike="noStrike">
              <a:latin typeface="Arial"/>
            </a:endParaRPr>
          </a:p>
          <a:p>
            <a:pPr marL="432000" indent="-324000">
              <a:spcBef>
                <a:spcPts val="1417"/>
              </a:spcBef>
              <a:buClr>
                <a:srgbClr val="000000"/>
              </a:buClr>
              <a:buSzPct val="45000"/>
              <a:buFont typeface="Wingdings" charset="2"/>
              <a:buChar char=""/>
            </a:pPr>
            <a:endParaRPr b="1" lang="en-US" sz="2600" spc="-1" strike="noStrike">
              <a:latin typeface="Arial"/>
            </a:endParaRPr>
          </a:p>
          <a:p>
            <a:pPr marL="432000" indent="-324000">
              <a:spcBef>
                <a:spcPts val="1417"/>
              </a:spcBef>
              <a:buClr>
                <a:srgbClr val="000000"/>
              </a:buClr>
              <a:buSzPct val="45000"/>
              <a:buFont typeface="Wingdings" charset="2"/>
              <a:buChar char=""/>
            </a:pPr>
            <a:endParaRPr b="1" lang="en-US" sz="2600" spc="-1" strike="noStrike">
              <a:latin typeface="Arial"/>
            </a:endParaRPr>
          </a:p>
          <a:p>
            <a:pPr marL="432000" indent="-324000">
              <a:spcBef>
                <a:spcPts val="1417"/>
              </a:spcBef>
              <a:buClr>
                <a:srgbClr val="000000"/>
              </a:buClr>
              <a:buSzPct val="45000"/>
              <a:buFont typeface="Wingdings" charset="2"/>
              <a:buChar char=""/>
            </a:pPr>
            <a:endParaRPr b="1" lang="en-US" sz="2600" spc="-1" strike="noStrike">
              <a:latin typeface="Arial"/>
            </a:endParaRPr>
          </a:p>
          <a:p>
            <a:pPr marL="432000" indent="-324000">
              <a:spcBef>
                <a:spcPts val="1417"/>
              </a:spcBef>
              <a:buClr>
                <a:srgbClr val="000000"/>
              </a:buClr>
              <a:buSzPct val="45000"/>
              <a:buFont typeface="Wingdings" charset="2"/>
              <a:buChar char=""/>
            </a:pPr>
            <a:endParaRPr b="1" lang="en-US" sz="2600" spc="-1" strike="noStrike">
              <a:latin typeface="Arial"/>
            </a:endParaRPr>
          </a:p>
        </p:txBody>
      </p:sp>
      <p:pic>
        <p:nvPicPr>
          <p:cNvPr id="167" name="" descr=""/>
          <p:cNvPicPr/>
          <p:nvPr/>
        </p:nvPicPr>
        <p:blipFill>
          <a:blip r:embed="rId2"/>
          <a:stretch/>
        </p:blipFill>
        <p:spPr>
          <a:xfrm>
            <a:off x="7818840" y="858240"/>
            <a:ext cx="1690920" cy="6548400"/>
          </a:xfrm>
          <a:prstGeom prst="rect">
            <a:avLst/>
          </a:prstGeom>
          <a:ln>
            <a:noFill/>
          </a:ln>
        </p:spPr>
      </p:pic>
      <p:grpSp>
        <p:nvGrpSpPr>
          <p:cNvPr id="168" name="Group 3"/>
          <p:cNvGrpSpPr/>
          <p:nvPr/>
        </p:nvGrpSpPr>
        <p:grpSpPr>
          <a:xfrm>
            <a:off x="145800" y="1710360"/>
            <a:ext cx="4212720" cy="594720"/>
            <a:chOff x="145800" y="1710360"/>
            <a:chExt cx="4212720" cy="594720"/>
          </a:xfrm>
        </p:grpSpPr>
        <p:sp>
          <p:nvSpPr>
            <p:cNvPr id="169" name="Freeform 4"/>
            <p:cNvSpPr/>
            <p:nvPr/>
          </p:nvSpPr>
          <p:spPr>
            <a:xfrm>
              <a:off x="145800" y="1713240"/>
              <a:ext cx="4213080" cy="592200"/>
            </a:xfrm>
            <a:custGeom>
              <a:avLst/>
              <a:gdLst/>
              <a:ahLst/>
              <a:rect l="0" t="0" r="r" b="b"/>
              <a:pathLst>
                <a:path w="11703" h="1645">
                  <a:moveTo>
                    <a:pt x="5851" y="1644"/>
                  </a:moveTo>
                  <a:lnTo>
                    <a:pt x="0" y="1644"/>
                  </a:lnTo>
                  <a:lnTo>
                    <a:pt x="0" y="0"/>
                  </a:lnTo>
                  <a:lnTo>
                    <a:pt x="11702" y="0"/>
                  </a:lnTo>
                  <a:lnTo>
                    <a:pt x="11702" y="1644"/>
                  </a:lnTo>
                  <a:lnTo>
                    <a:pt x="5851" y="1644"/>
                  </a:lnTo>
                </a:path>
              </a:pathLst>
            </a:custGeom>
            <a:solidFill>
              <a:srgbClr val="ffffff"/>
            </a:solidFill>
            <a:ln w="15840">
              <a:noFill/>
            </a:ln>
          </p:spPr>
        </p:sp>
        <p:sp>
          <p:nvSpPr>
            <p:cNvPr id="170" name="Freeform 5"/>
            <p:cNvSpPr/>
            <p:nvPr/>
          </p:nvSpPr>
          <p:spPr>
            <a:xfrm>
              <a:off x="154800" y="1758960"/>
              <a:ext cx="139680" cy="144720"/>
            </a:xfrm>
            <a:custGeom>
              <a:avLst/>
              <a:gdLst/>
              <a:ahLst/>
              <a:rect l="0" t="0" r="r" b="b"/>
              <a:pathLst>
                <a:path w="388" h="402">
                  <a:moveTo>
                    <a:pt x="216" y="45"/>
                  </a:moveTo>
                  <a:cubicBezTo>
                    <a:pt x="222" y="26"/>
                    <a:pt x="222" y="18"/>
                    <a:pt x="283" y="18"/>
                  </a:cubicBezTo>
                  <a:cubicBezTo>
                    <a:pt x="303" y="18"/>
                    <a:pt x="307" y="18"/>
                    <a:pt x="307" y="6"/>
                  </a:cubicBezTo>
                  <a:cubicBezTo>
                    <a:pt x="307" y="0"/>
                    <a:pt x="300" y="0"/>
                    <a:pt x="297" y="0"/>
                  </a:cubicBezTo>
                  <a:cubicBezTo>
                    <a:pt x="277" y="0"/>
                    <a:pt x="222" y="1"/>
                    <a:pt x="203" y="1"/>
                  </a:cubicBezTo>
                  <a:cubicBezTo>
                    <a:pt x="184" y="1"/>
                    <a:pt x="136" y="0"/>
                    <a:pt x="117" y="0"/>
                  </a:cubicBezTo>
                  <a:cubicBezTo>
                    <a:pt x="112" y="0"/>
                    <a:pt x="105" y="0"/>
                    <a:pt x="105" y="12"/>
                  </a:cubicBezTo>
                  <a:cubicBezTo>
                    <a:pt x="105" y="18"/>
                    <a:pt x="111" y="18"/>
                    <a:pt x="122" y="18"/>
                  </a:cubicBezTo>
                  <a:cubicBezTo>
                    <a:pt x="124" y="18"/>
                    <a:pt x="136" y="18"/>
                    <a:pt x="147" y="20"/>
                  </a:cubicBezTo>
                  <a:cubicBezTo>
                    <a:pt x="159" y="20"/>
                    <a:pt x="164" y="21"/>
                    <a:pt x="164" y="29"/>
                  </a:cubicBezTo>
                  <a:cubicBezTo>
                    <a:pt x="164" y="30"/>
                    <a:pt x="163" y="33"/>
                    <a:pt x="161" y="40"/>
                  </a:cubicBezTo>
                  <a:lnTo>
                    <a:pt x="76" y="356"/>
                  </a:lnTo>
                  <a:cubicBezTo>
                    <a:pt x="70" y="378"/>
                    <a:pt x="69" y="383"/>
                    <a:pt x="17" y="383"/>
                  </a:cubicBezTo>
                  <a:cubicBezTo>
                    <a:pt x="6" y="383"/>
                    <a:pt x="0" y="383"/>
                    <a:pt x="0" y="394"/>
                  </a:cubicBezTo>
                  <a:cubicBezTo>
                    <a:pt x="0" y="401"/>
                    <a:pt x="6" y="401"/>
                    <a:pt x="17" y="401"/>
                  </a:cubicBezTo>
                  <a:lnTo>
                    <a:pt x="314" y="401"/>
                  </a:lnTo>
                  <a:cubicBezTo>
                    <a:pt x="331" y="401"/>
                    <a:pt x="331" y="401"/>
                    <a:pt x="335" y="392"/>
                  </a:cubicBezTo>
                  <a:lnTo>
                    <a:pt x="386" y="264"/>
                  </a:lnTo>
                  <a:cubicBezTo>
                    <a:pt x="387" y="258"/>
                    <a:pt x="387" y="257"/>
                    <a:pt x="387" y="255"/>
                  </a:cubicBezTo>
                  <a:cubicBezTo>
                    <a:pt x="387" y="254"/>
                    <a:pt x="386" y="249"/>
                    <a:pt x="380" y="249"/>
                  </a:cubicBezTo>
                  <a:cubicBezTo>
                    <a:pt x="374" y="249"/>
                    <a:pt x="374" y="254"/>
                    <a:pt x="369" y="263"/>
                  </a:cubicBezTo>
                  <a:cubicBezTo>
                    <a:pt x="348" y="316"/>
                    <a:pt x="319" y="383"/>
                    <a:pt x="208" y="383"/>
                  </a:cubicBezTo>
                  <a:lnTo>
                    <a:pt x="147" y="383"/>
                  </a:lnTo>
                  <a:cubicBezTo>
                    <a:pt x="138" y="383"/>
                    <a:pt x="137" y="383"/>
                    <a:pt x="134" y="383"/>
                  </a:cubicBezTo>
                  <a:cubicBezTo>
                    <a:pt x="126" y="383"/>
                    <a:pt x="125" y="381"/>
                    <a:pt x="125" y="377"/>
                  </a:cubicBezTo>
                  <a:cubicBezTo>
                    <a:pt x="125" y="374"/>
                    <a:pt x="125" y="373"/>
                    <a:pt x="128" y="362"/>
                  </a:cubicBezTo>
                  <a:lnTo>
                    <a:pt x="216" y="45"/>
                  </a:lnTo>
                </a:path>
              </a:pathLst>
            </a:custGeom>
            <a:solidFill>
              <a:srgbClr val="000000"/>
            </a:solidFill>
            <a:ln w="15840">
              <a:noFill/>
            </a:ln>
          </p:spPr>
        </p:sp>
        <p:sp>
          <p:nvSpPr>
            <p:cNvPr id="171" name="Freeform 6"/>
            <p:cNvSpPr/>
            <p:nvPr/>
          </p:nvSpPr>
          <p:spPr>
            <a:xfrm>
              <a:off x="320040" y="1836000"/>
              <a:ext cx="59400" cy="98640"/>
            </a:xfrm>
            <a:custGeom>
              <a:avLst/>
              <a:gdLst/>
              <a:ahLst/>
              <a:rect l="0" t="0" r="r" b="b"/>
              <a:pathLst>
                <a:path w="165" h="274">
                  <a:moveTo>
                    <a:pt x="102" y="12"/>
                  </a:moveTo>
                  <a:cubicBezTo>
                    <a:pt x="102" y="0"/>
                    <a:pt x="100" y="0"/>
                    <a:pt x="88" y="0"/>
                  </a:cubicBezTo>
                  <a:cubicBezTo>
                    <a:pt x="60" y="26"/>
                    <a:pt x="19" y="27"/>
                    <a:pt x="0" y="27"/>
                  </a:cubicBezTo>
                  <a:lnTo>
                    <a:pt x="0" y="41"/>
                  </a:lnTo>
                  <a:cubicBezTo>
                    <a:pt x="10" y="41"/>
                    <a:pt x="41" y="41"/>
                    <a:pt x="65" y="29"/>
                  </a:cubicBezTo>
                  <a:lnTo>
                    <a:pt x="65" y="240"/>
                  </a:lnTo>
                  <a:cubicBezTo>
                    <a:pt x="65" y="254"/>
                    <a:pt x="65" y="258"/>
                    <a:pt x="21" y="258"/>
                  </a:cubicBezTo>
                  <a:lnTo>
                    <a:pt x="3" y="258"/>
                  </a:lnTo>
                  <a:lnTo>
                    <a:pt x="3" y="273"/>
                  </a:lnTo>
                  <a:cubicBezTo>
                    <a:pt x="12" y="273"/>
                    <a:pt x="67" y="272"/>
                    <a:pt x="83" y="272"/>
                  </a:cubicBezTo>
                  <a:cubicBezTo>
                    <a:pt x="98" y="272"/>
                    <a:pt x="155" y="273"/>
                    <a:pt x="164" y="273"/>
                  </a:cubicBezTo>
                  <a:lnTo>
                    <a:pt x="164" y="258"/>
                  </a:lnTo>
                  <a:lnTo>
                    <a:pt x="147" y="258"/>
                  </a:lnTo>
                  <a:cubicBezTo>
                    <a:pt x="102" y="258"/>
                    <a:pt x="102" y="254"/>
                    <a:pt x="102" y="240"/>
                  </a:cubicBezTo>
                  <a:lnTo>
                    <a:pt x="102" y="12"/>
                  </a:lnTo>
                </a:path>
              </a:pathLst>
            </a:custGeom>
            <a:solidFill>
              <a:srgbClr val="000000"/>
            </a:solidFill>
            <a:ln w="15840">
              <a:noFill/>
            </a:ln>
          </p:spPr>
        </p:sp>
        <p:sp>
          <p:nvSpPr>
            <p:cNvPr id="172" name="Freeform 7"/>
            <p:cNvSpPr/>
            <p:nvPr/>
          </p:nvSpPr>
          <p:spPr>
            <a:xfrm>
              <a:off x="489600" y="1811520"/>
              <a:ext cx="25560" cy="91800"/>
            </a:xfrm>
            <a:custGeom>
              <a:avLst/>
              <a:gdLst/>
              <a:ahLst/>
              <a:rect l="0" t="0" r="r" b="b"/>
              <a:pathLst>
                <a:path w="71" h="255">
                  <a:moveTo>
                    <a:pt x="70" y="30"/>
                  </a:moveTo>
                  <a:cubicBezTo>
                    <a:pt x="70" y="15"/>
                    <a:pt x="54" y="0"/>
                    <a:pt x="35" y="0"/>
                  </a:cubicBezTo>
                  <a:cubicBezTo>
                    <a:pt x="16" y="0"/>
                    <a:pt x="0" y="15"/>
                    <a:pt x="0" y="30"/>
                  </a:cubicBezTo>
                  <a:cubicBezTo>
                    <a:pt x="0" y="48"/>
                    <a:pt x="16" y="62"/>
                    <a:pt x="35" y="62"/>
                  </a:cubicBezTo>
                  <a:cubicBezTo>
                    <a:pt x="54" y="62"/>
                    <a:pt x="70" y="48"/>
                    <a:pt x="70" y="30"/>
                  </a:cubicBezTo>
                  <a:moveTo>
                    <a:pt x="70" y="222"/>
                  </a:moveTo>
                  <a:cubicBezTo>
                    <a:pt x="70" y="205"/>
                    <a:pt x="54" y="192"/>
                    <a:pt x="35" y="192"/>
                  </a:cubicBezTo>
                  <a:cubicBezTo>
                    <a:pt x="16" y="192"/>
                    <a:pt x="0" y="205"/>
                    <a:pt x="0" y="222"/>
                  </a:cubicBezTo>
                  <a:cubicBezTo>
                    <a:pt x="0" y="240"/>
                    <a:pt x="16" y="254"/>
                    <a:pt x="35" y="254"/>
                  </a:cubicBezTo>
                  <a:cubicBezTo>
                    <a:pt x="54" y="254"/>
                    <a:pt x="70" y="240"/>
                    <a:pt x="70" y="222"/>
                  </a:cubicBezTo>
                </a:path>
              </a:pathLst>
            </a:custGeom>
            <a:solidFill>
              <a:srgbClr val="000000"/>
            </a:solidFill>
            <a:ln w="15840">
              <a:noFill/>
            </a:ln>
          </p:spPr>
        </p:sp>
        <p:sp>
          <p:nvSpPr>
            <p:cNvPr id="173" name="Freeform 8"/>
            <p:cNvSpPr/>
            <p:nvPr/>
          </p:nvSpPr>
          <p:spPr>
            <a:xfrm>
              <a:off x="546480" y="1825200"/>
              <a:ext cx="154080" cy="50040"/>
            </a:xfrm>
            <a:custGeom>
              <a:avLst/>
              <a:gdLst/>
              <a:ahLst/>
              <a:rect l="0" t="0" r="r" b="b"/>
              <a:pathLst>
                <a:path w="428" h="139">
                  <a:moveTo>
                    <a:pt x="405" y="24"/>
                  </a:moveTo>
                  <a:cubicBezTo>
                    <a:pt x="415" y="24"/>
                    <a:pt x="427" y="24"/>
                    <a:pt x="427" y="12"/>
                  </a:cubicBezTo>
                  <a:cubicBezTo>
                    <a:pt x="427" y="0"/>
                    <a:pt x="415" y="0"/>
                    <a:pt x="406" y="0"/>
                  </a:cubicBezTo>
                  <a:lnTo>
                    <a:pt x="21" y="0"/>
                  </a:lnTo>
                  <a:cubicBezTo>
                    <a:pt x="12" y="0"/>
                    <a:pt x="0" y="0"/>
                    <a:pt x="0" y="12"/>
                  </a:cubicBezTo>
                  <a:cubicBezTo>
                    <a:pt x="0" y="24"/>
                    <a:pt x="12" y="24"/>
                    <a:pt x="21" y="24"/>
                  </a:cubicBezTo>
                  <a:lnTo>
                    <a:pt x="405" y="24"/>
                  </a:lnTo>
                  <a:moveTo>
                    <a:pt x="406" y="138"/>
                  </a:moveTo>
                  <a:cubicBezTo>
                    <a:pt x="415" y="138"/>
                    <a:pt x="427" y="138"/>
                    <a:pt x="427" y="126"/>
                  </a:cubicBezTo>
                  <a:cubicBezTo>
                    <a:pt x="427" y="114"/>
                    <a:pt x="415" y="114"/>
                    <a:pt x="405" y="114"/>
                  </a:cubicBezTo>
                  <a:lnTo>
                    <a:pt x="21" y="114"/>
                  </a:lnTo>
                  <a:cubicBezTo>
                    <a:pt x="12" y="114"/>
                    <a:pt x="0" y="114"/>
                    <a:pt x="0" y="126"/>
                  </a:cubicBezTo>
                  <a:cubicBezTo>
                    <a:pt x="0" y="138"/>
                    <a:pt x="12" y="138"/>
                    <a:pt x="21" y="138"/>
                  </a:cubicBezTo>
                  <a:lnTo>
                    <a:pt x="406" y="138"/>
                  </a:lnTo>
                </a:path>
              </a:pathLst>
            </a:custGeom>
            <a:solidFill>
              <a:srgbClr val="000000"/>
            </a:solidFill>
            <a:ln w="15840">
              <a:noFill/>
            </a:ln>
          </p:spPr>
        </p:sp>
        <p:sp>
          <p:nvSpPr>
            <p:cNvPr id="174" name="Freeform 9"/>
            <p:cNvSpPr/>
            <p:nvPr/>
          </p:nvSpPr>
          <p:spPr>
            <a:xfrm>
              <a:off x="793440" y="1744200"/>
              <a:ext cx="82440" cy="211320"/>
            </a:xfrm>
            <a:custGeom>
              <a:avLst/>
              <a:gdLst/>
              <a:ahLst/>
              <a:rect l="0" t="0" r="r" b="b"/>
              <a:pathLst>
                <a:path w="229" h="587">
                  <a:moveTo>
                    <a:pt x="136" y="79"/>
                  </a:moveTo>
                  <a:cubicBezTo>
                    <a:pt x="136" y="55"/>
                    <a:pt x="153" y="17"/>
                    <a:pt x="222" y="14"/>
                  </a:cubicBezTo>
                  <a:cubicBezTo>
                    <a:pt x="226" y="12"/>
                    <a:pt x="228" y="9"/>
                    <a:pt x="228" y="6"/>
                  </a:cubicBezTo>
                  <a:cubicBezTo>
                    <a:pt x="228" y="0"/>
                    <a:pt x="222" y="0"/>
                    <a:pt x="217" y="0"/>
                  </a:cubicBezTo>
                  <a:cubicBezTo>
                    <a:pt x="151" y="0"/>
                    <a:pt x="93" y="29"/>
                    <a:pt x="93" y="73"/>
                  </a:cubicBezTo>
                  <a:lnTo>
                    <a:pt x="93" y="207"/>
                  </a:lnTo>
                  <a:cubicBezTo>
                    <a:pt x="93" y="231"/>
                    <a:pt x="93" y="249"/>
                    <a:pt x="67" y="268"/>
                  </a:cubicBezTo>
                  <a:cubicBezTo>
                    <a:pt x="45" y="286"/>
                    <a:pt x="21" y="286"/>
                    <a:pt x="6" y="286"/>
                  </a:cubicBezTo>
                  <a:cubicBezTo>
                    <a:pt x="3" y="287"/>
                    <a:pt x="0" y="290"/>
                    <a:pt x="0" y="293"/>
                  </a:cubicBezTo>
                  <a:cubicBezTo>
                    <a:pt x="0" y="300"/>
                    <a:pt x="4" y="300"/>
                    <a:pt x="10" y="300"/>
                  </a:cubicBezTo>
                  <a:cubicBezTo>
                    <a:pt x="52" y="302"/>
                    <a:pt x="83" y="324"/>
                    <a:pt x="90" y="351"/>
                  </a:cubicBezTo>
                  <a:cubicBezTo>
                    <a:pt x="93" y="359"/>
                    <a:pt x="93" y="360"/>
                    <a:pt x="93" y="381"/>
                  </a:cubicBezTo>
                  <a:lnTo>
                    <a:pt x="93" y="497"/>
                  </a:lnTo>
                  <a:cubicBezTo>
                    <a:pt x="93" y="521"/>
                    <a:pt x="93" y="541"/>
                    <a:pt x="124" y="562"/>
                  </a:cubicBezTo>
                  <a:cubicBezTo>
                    <a:pt x="149" y="579"/>
                    <a:pt x="191" y="586"/>
                    <a:pt x="217" y="586"/>
                  </a:cubicBezTo>
                  <a:cubicBezTo>
                    <a:pt x="222" y="586"/>
                    <a:pt x="228" y="586"/>
                    <a:pt x="228" y="579"/>
                  </a:cubicBezTo>
                  <a:cubicBezTo>
                    <a:pt x="228" y="574"/>
                    <a:pt x="224" y="574"/>
                    <a:pt x="218" y="574"/>
                  </a:cubicBezTo>
                  <a:cubicBezTo>
                    <a:pt x="178" y="571"/>
                    <a:pt x="145" y="553"/>
                    <a:pt x="138" y="523"/>
                  </a:cubicBezTo>
                  <a:cubicBezTo>
                    <a:pt x="136" y="517"/>
                    <a:pt x="136" y="515"/>
                    <a:pt x="136" y="496"/>
                  </a:cubicBezTo>
                  <a:lnTo>
                    <a:pt x="136" y="372"/>
                  </a:lnTo>
                  <a:cubicBezTo>
                    <a:pt x="136" y="345"/>
                    <a:pt x="131" y="334"/>
                    <a:pt x="111" y="316"/>
                  </a:cubicBezTo>
                  <a:cubicBezTo>
                    <a:pt x="96" y="304"/>
                    <a:pt x="79" y="298"/>
                    <a:pt x="60" y="293"/>
                  </a:cubicBezTo>
                  <a:cubicBezTo>
                    <a:pt x="112" y="280"/>
                    <a:pt x="136" y="254"/>
                    <a:pt x="136" y="219"/>
                  </a:cubicBezTo>
                  <a:lnTo>
                    <a:pt x="136" y="79"/>
                  </a:lnTo>
                </a:path>
              </a:pathLst>
            </a:custGeom>
            <a:solidFill>
              <a:srgbClr val="000000"/>
            </a:solidFill>
            <a:ln w="15840">
              <a:noFill/>
            </a:ln>
          </p:spPr>
        </p:sp>
        <p:sp>
          <p:nvSpPr>
            <p:cNvPr id="175" name="Freeform 10"/>
            <p:cNvSpPr/>
            <p:nvPr/>
          </p:nvSpPr>
          <p:spPr>
            <a:xfrm>
              <a:off x="910800" y="1788480"/>
              <a:ext cx="141480" cy="123120"/>
            </a:xfrm>
            <a:custGeom>
              <a:avLst/>
              <a:gdLst/>
              <a:ahLst/>
              <a:rect l="0" t="0" r="r" b="b"/>
              <a:pathLst>
                <a:path w="393" h="342">
                  <a:moveTo>
                    <a:pt x="380" y="26"/>
                  </a:moveTo>
                  <a:cubicBezTo>
                    <a:pt x="387" y="21"/>
                    <a:pt x="392" y="18"/>
                    <a:pt x="392" y="12"/>
                  </a:cubicBezTo>
                  <a:cubicBezTo>
                    <a:pt x="392" y="5"/>
                    <a:pt x="386" y="0"/>
                    <a:pt x="380" y="0"/>
                  </a:cubicBezTo>
                  <a:cubicBezTo>
                    <a:pt x="377" y="0"/>
                    <a:pt x="375" y="0"/>
                    <a:pt x="368" y="4"/>
                  </a:cubicBezTo>
                  <a:lnTo>
                    <a:pt x="12" y="157"/>
                  </a:lnTo>
                  <a:cubicBezTo>
                    <a:pt x="6" y="160"/>
                    <a:pt x="0" y="164"/>
                    <a:pt x="0" y="170"/>
                  </a:cubicBezTo>
                  <a:cubicBezTo>
                    <a:pt x="0" y="178"/>
                    <a:pt x="6" y="180"/>
                    <a:pt x="12" y="184"/>
                  </a:cubicBezTo>
                  <a:lnTo>
                    <a:pt x="368" y="337"/>
                  </a:lnTo>
                  <a:cubicBezTo>
                    <a:pt x="375" y="341"/>
                    <a:pt x="377" y="341"/>
                    <a:pt x="380" y="341"/>
                  </a:cubicBezTo>
                  <a:cubicBezTo>
                    <a:pt x="386" y="341"/>
                    <a:pt x="392" y="336"/>
                    <a:pt x="392" y="329"/>
                  </a:cubicBezTo>
                  <a:cubicBezTo>
                    <a:pt x="392" y="322"/>
                    <a:pt x="387" y="319"/>
                    <a:pt x="380" y="316"/>
                  </a:cubicBezTo>
                  <a:lnTo>
                    <a:pt x="44" y="170"/>
                  </a:lnTo>
                  <a:lnTo>
                    <a:pt x="380" y="26"/>
                  </a:lnTo>
                </a:path>
              </a:pathLst>
            </a:custGeom>
            <a:solidFill>
              <a:srgbClr val="000000"/>
            </a:solidFill>
            <a:ln w="15840">
              <a:noFill/>
            </a:ln>
          </p:spPr>
        </p:sp>
        <p:sp>
          <p:nvSpPr>
            <p:cNvPr id="176" name="Freeform 11"/>
            <p:cNvSpPr/>
            <p:nvPr/>
          </p:nvSpPr>
          <p:spPr>
            <a:xfrm>
              <a:off x="1143720" y="1809360"/>
              <a:ext cx="106200" cy="96120"/>
            </a:xfrm>
            <a:custGeom>
              <a:avLst/>
              <a:gdLst/>
              <a:ahLst/>
              <a:rect l="0" t="0" r="r" b="b"/>
              <a:pathLst>
                <a:path w="295" h="267">
                  <a:moveTo>
                    <a:pt x="214" y="38"/>
                  </a:moveTo>
                  <a:cubicBezTo>
                    <a:pt x="203" y="16"/>
                    <a:pt x="184" y="0"/>
                    <a:pt x="155" y="0"/>
                  </a:cubicBezTo>
                  <a:cubicBezTo>
                    <a:pt x="80" y="0"/>
                    <a:pt x="0" y="87"/>
                    <a:pt x="0" y="172"/>
                  </a:cubicBezTo>
                  <a:cubicBezTo>
                    <a:pt x="0" y="228"/>
                    <a:pt x="35" y="266"/>
                    <a:pt x="86" y="266"/>
                  </a:cubicBezTo>
                  <a:cubicBezTo>
                    <a:pt x="99" y="266"/>
                    <a:pt x="131" y="264"/>
                    <a:pt x="169" y="222"/>
                  </a:cubicBezTo>
                  <a:cubicBezTo>
                    <a:pt x="174" y="246"/>
                    <a:pt x="197" y="266"/>
                    <a:pt x="227" y="266"/>
                  </a:cubicBezTo>
                  <a:cubicBezTo>
                    <a:pt x="250" y="266"/>
                    <a:pt x="265" y="254"/>
                    <a:pt x="275" y="234"/>
                  </a:cubicBezTo>
                  <a:cubicBezTo>
                    <a:pt x="285" y="213"/>
                    <a:pt x="294" y="178"/>
                    <a:pt x="294" y="176"/>
                  </a:cubicBezTo>
                  <a:cubicBezTo>
                    <a:pt x="294" y="170"/>
                    <a:pt x="288" y="170"/>
                    <a:pt x="287" y="170"/>
                  </a:cubicBezTo>
                  <a:cubicBezTo>
                    <a:pt x="279" y="170"/>
                    <a:pt x="279" y="172"/>
                    <a:pt x="278" y="181"/>
                  </a:cubicBezTo>
                  <a:cubicBezTo>
                    <a:pt x="266" y="219"/>
                    <a:pt x="255" y="254"/>
                    <a:pt x="228" y="254"/>
                  </a:cubicBezTo>
                  <a:cubicBezTo>
                    <a:pt x="211" y="254"/>
                    <a:pt x="210" y="239"/>
                    <a:pt x="210" y="226"/>
                  </a:cubicBezTo>
                  <a:cubicBezTo>
                    <a:pt x="210" y="213"/>
                    <a:pt x="211" y="210"/>
                    <a:pt x="218" y="182"/>
                  </a:cubicBezTo>
                  <a:cubicBezTo>
                    <a:pt x="226" y="158"/>
                    <a:pt x="226" y="152"/>
                    <a:pt x="231" y="131"/>
                  </a:cubicBezTo>
                  <a:lnTo>
                    <a:pt x="255" y="48"/>
                  </a:lnTo>
                  <a:cubicBezTo>
                    <a:pt x="259" y="30"/>
                    <a:pt x="259" y="30"/>
                    <a:pt x="259" y="28"/>
                  </a:cubicBezTo>
                  <a:cubicBezTo>
                    <a:pt x="259" y="17"/>
                    <a:pt x="252" y="12"/>
                    <a:pt x="241" y="12"/>
                  </a:cubicBezTo>
                  <a:cubicBezTo>
                    <a:pt x="226" y="12"/>
                    <a:pt x="216" y="26"/>
                    <a:pt x="214" y="38"/>
                  </a:cubicBezTo>
                  <a:moveTo>
                    <a:pt x="172" y="190"/>
                  </a:moveTo>
                  <a:cubicBezTo>
                    <a:pt x="169" y="201"/>
                    <a:pt x="169" y="201"/>
                    <a:pt x="159" y="211"/>
                  </a:cubicBezTo>
                  <a:cubicBezTo>
                    <a:pt x="131" y="243"/>
                    <a:pt x="105" y="254"/>
                    <a:pt x="88" y="254"/>
                  </a:cubicBezTo>
                  <a:cubicBezTo>
                    <a:pt x="55" y="254"/>
                    <a:pt x="45" y="221"/>
                    <a:pt x="45" y="199"/>
                  </a:cubicBezTo>
                  <a:cubicBezTo>
                    <a:pt x="45" y="169"/>
                    <a:pt x="65" y="96"/>
                    <a:pt x="82" y="70"/>
                  </a:cubicBezTo>
                  <a:cubicBezTo>
                    <a:pt x="100" y="35"/>
                    <a:pt x="130" y="14"/>
                    <a:pt x="155" y="14"/>
                  </a:cubicBezTo>
                  <a:cubicBezTo>
                    <a:pt x="198" y="14"/>
                    <a:pt x="207" y="61"/>
                    <a:pt x="207" y="65"/>
                  </a:cubicBezTo>
                  <a:cubicBezTo>
                    <a:pt x="207" y="68"/>
                    <a:pt x="205" y="72"/>
                    <a:pt x="204" y="75"/>
                  </a:cubicBezTo>
                  <a:lnTo>
                    <a:pt x="172" y="190"/>
                  </a:lnTo>
                </a:path>
              </a:pathLst>
            </a:custGeom>
            <a:solidFill>
              <a:srgbClr val="000000"/>
            </a:solidFill>
            <a:ln w="15840">
              <a:noFill/>
            </a:ln>
          </p:spPr>
        </p:sp>
        <p:sp>
          <p:nvSpPr>
            <p:cNvPr id="177" name="Freeform 12"/>
            <p:cNvSpPr/>
            <p:nvPr/>
          </p:nvSpPr>
          <p:spPr>
            <a:xfrm>
              <a:off x="1277280" y="1762200"/>
              <a:ext cx="76680" cy="141480"/>
            </a:xfrm>
            <a:custGeom>
              <a:avLst/>
              <a:gdLst/>
              <a:ahLst/>
              <a:rect l="0" t="0" r="r" b="b"/>
              <a:pathLst>
                <a:path w="213" h="393">
                  <a:moveTo>
                    <a:pt x="132" y="15"/>
                  </a:moveTo>
                  <a:cubicBezTo>
                    <a:pt x="132" y="1"/>
                    <a:pt x="132" y="0"/>
                    <a:pt x="117" y="0"/>
                  </a:cubicBezTo>
                  <a:cubicBezTo>
                    <a:pt x="77" y="38"/>
                    <a:pt x="21" y="38"/>
                    <a:pt x="0" y="38"/>
                  </a:cubicBezTo>
                  <a:lnTo>
                    <a:pt x="0" y="56"/>
                  </a:lnTo>
                  <a:cubicBezTo>
                    <a:pt x="13" y="56"/>
                    <a:pt x="51" y="56"/>
                    <a:pt x="84" y="40"/>
                  </a:cubicBezTo>
                  <a:lnTo>
                    <a:pt x="84" y="345"/>
                  </a:lnTo>
                  <a:cubicBezTo>
                    <a:pt x="84" y="366"/>
                    <a:pt x="83" y="373"/>
                    <a:pt x="25" y="373"/>
                  </a:cubicBezTo>
                  <a:lnTo>
                    <a:pt x="4" y="373"/>
                  </a:lnTo>
                  <a:lnTo>
                    <a:pt x="4" y="392"/>
                  </a:lnTo>
                  <a:cubicBezTo>
                    <a:pt x="26" y="389"/>
                    <a:pt x="83" y="389"/>
                    <a:pt x="107" y="389"/>
                  </a:cubicBezTo>
                  <a:cubicBezTo>
                    <a:pt x="134" y="389"/>
                    <a:pt x="189" y="389"/>
                    <a:pt x="212" y="392"/>
                  </a:cubicBezTo>
                  <a:lnTo>
                    <a:pt x="212" y="373"/>
                  </a:lnTo>
                  <a:lnTo>
                    <a:pt x="192" y="373"/>
                  </a:lnTo>
                  <a:cubicBezTo>
                    <a:pt x="134" y="373"/>
                    <a:pt x="132" y="366"/>
                    <a:pt x="132" y="345"/>
                  </a:cubicBezTo>
                  <a:lnTo>
                    <a:pt x="132" y="15"/>
                  </a:lnTo>
                </a:path>
              </a:pathLst>
            </a:custGeom>
            <a:solidFill>
              <a:srgbClr val="000000"/>
            </a:solidFill>
            <a:ln w="15840">
              <a:noFill/>
            </a:ln>
          </p:spPr>
        </p:sp>
        <p:sp>
          <p:nvSpPr>
            <p:cNvPr id="178" name="Freeform 13"/>
            <p:cNvSpPr/>
            <p:nvPr/>
          </p:nvSpPr>
          <p:spPr>
            <a:xfrm>
              <a:off x="139104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79" name="Freeform 14"/>
            <p:cNvSpPr/>
            <p:nvPr/>
          </p:nvSpPr>
          <p:spPr>
            <a:xfrm>
              <a:off x="1484640" y="1756440"/>
              <a:ext cx="85680" cy="149760"/>
            </a:xfrm>
            <a:custGeom>
              <a:avLst/>
              <a:gdLst/>
              <a:ahLst/>
              <a:rect l="0" t="0" r="r" b="b"/>
              <a:pathLst>
                <a:path w="238" h="416">
                  <a:moveTo>
                    <a:pt x="124" y="6"/>
                  </a:moveTo>
                  <a:cubicBezTo>
                    <a:pt x="124" y="5"/>
                    <a:pt x="124" y="0"/>
                    <a:pt x="115" y="0"/>
                  </a:cubicBezTo>
                  <a:cubicBezTo>
                    <a:pt x="100" y="0"/>
                    <a:pt x="54" y="5"/>
                    <a:pt x="36" y="5"/>
                  </a:cubicBezTo>
                  <a:cubicBezTo>
                    <a:pt x="32" y="6"/>
                    <a:pt x="25" y="6"/>
                    <a:pt x="25" y="17"/>
                  </a:cubicBezTo>
                  <a:cubicBezTo>
                    <a:pt x="25" y="26"/>
                    <a:pt x="31" y="26"/>
                    <a:pt x="40" y="26"/>
                  </a:cubicBezTo>
                  <a:cubicBezTo>
                    <a:pt x="71" y="26"/>
                    <a:pt x="73" y="29"/>
                    <a:pt x="73" y="35"/>
                  </a:cubicBezTo>
                  <a:cubicBezTo>
                    <a:pt x="73" y="38"/>
                    <a:pt x="67" y="59"/>
                    <a:pt x="63" y="70"/>
                  </a:cubicBezTo>
                  <a:lnTo>
                    <a:pt x="10" y="263"/>
                  </a:lnTo>
                  <a:cubicBezTo>
                    <a:pt x="3" y="292"/>
                    <a:pt x="0" y="301"/>
                    <a:pt x="0" y="322"/>
                  </a:cubicBezTo>
                  <a:cubicBezTo>
                    <a:pt x="0" y="377"/>
                    <a:pt x="33" y="415"/>
                    <a:pt x="82" y="415"/>
                  </a:cubicBezTo>
                  <a:cubicBezTo>
                    <a:pt x="157" y="415"/>
                    <a:pt x="237" y="327"/>
                    <a:pt x="237" y="243"/>
                  </a:cubicBezTo>
                  <a:cubicBezTo>
                    <a:pt x="237" y="188"/>
                    <a:pt x="203" y="148"/>
                    <a:pt x="151" y="148"/>
                  </a:cubicBezTo>
                  <a:cubicBezTo>
                    <a:pt x="122" y="148"/>
                    <a:pt x="94" y="166"/>
                    <a:pt x="76" y="184"/>
                  </a:cubicBezTo>
                  <a:lnTo>
                    <a:pt x="124" y="6"/>
                  </a:lnTo>
                  <a:moveTo>
                    <a:pt x="63" y="228"/>
                  </a:moveTo>
                  <a:cubicBezTo>
                    <a:pt x="67" y="216"/>
                    <a:pt x="67" y="214"/>
                    <a:pt x="73" y="208"/>
                  </a:cubicBezTo>
                  <a:cubicBezTo>
                    <a:pt x="105" y="169"/>
                    <a:pt x="132" y="161"/>
                    <a:pt x="150" y="161"/>
                  </a:cubicBezTo>
                  <a:cubicBezTo>
                    <a:pt x="174" y="161"/>
                    <a:pt x="191" y="178"/>
                    <a:pt x="191" y="216"/>
                  </a:cubicBezTo>
                  <a:cubicBezTo>
                    <a:pt x="191" y="251"/>
                    <a:pt x="169" y="319"/>
                    <a:pt x="157" y="341"/>
                  </a:cubicBezTo>
                  <a:cubicBezTo>
                    <a:pt x="137" y="380"/>
                    <a:pt x="107" y="401"/>
                    <a:pt x="82" y="401"/>
                  </a:cubicBezTo>
                  <a:cubicBezTo>
                    <a:pt x="60" y="401"/>
                    <a:pt x="40" y="385"/>
                    <a:pt x="40" y="342"/>
                  </a:cubicBezTo>
                  <a:cubicBezTo>
                    <a:pt x="40" y="330"/>
                    <a:pt x="40" y="319"/>
                    <a:pt x="50" y="283"/>
                  </a:cubicBezTo>
                  <a:lnTo>
                    <a:pt x="63" y="228"/>
                  </a:lnTo>
                </a:path>
              </a:pathLst>
            </a:custGeom>
            <a:solidFill>
              <a:srgbClr val="000000"/>
            </a:solidFill>
            <a:ln w="15840">
              <a:noFill/>
            </a:ln>
          </p:spPr>
        </p:sp>
        <p:sp>
          <p:nvSpPr>
            <p:cNvPr id="180" name="Freeform 15"/>
            <p:cNvSpPr/>
            <p:nvPr/>
          </p:nvSpPr>
          <p:spPr>
            <a:xfrm>
              <a:off x="159264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81" name="Freeform 16"/>
            <p:cNvSpPr/>
            <p:nvPr/>
          </p:nvSpPr>
          <p:spPr>
            <a:xfrm>
              <a:off x="1680120" y="1809360"/>
              <a:ext cx="130320" cy="94320"/>
            </a:xfrm>
            <a:custGeom>
              <a:avLst/>
              <a:gdLst/>
              <a:ahLst/>
              <a:rect l="0" t="0" r="r" b="b"/>
              <a:pathLst>
                <a:path w="362" h="262">
                  <a:moveTo>
                    <a:pt x="208" y="116"/>
                  </a:moveTo>
                  <a:lnTo>
                    <a:pt x="284" y="40"/>
                  </a:lnTo>
                  <a:cubicBezTo>
                    <a:pt x="291" y="32"/>
                    <a:pt x="295" y="28"/>
                    <a:pt x="350" y="28"/>
                  </a:cubicBezTo>
                  <a:lnTo>
                    <a:pt x="350" y="0"/>
                  </a:lnTo>
                  <a:cubicBezTo>
                    <a:pt x="326" y="1"/>
                    <a:pt x="293" y="1"/>
                    <a:pt x="289" y="1"/>
                  </a:cubicBezTo>
                  <a:cubicBezTo>
                    <a:pt x="274" y="1"/>
                    <a:pt x="241" y="0"/>
                    <a:pt x="224" y="0"/>
                  </a:cubicBezTo>
                  <a:lnTo>
                    <a:pt x="224" y="28"/>
                  </a:lnTo>
                  <a:cubicBezTo>
                    <a:pt x="233" y="28"/>
                    <a:pt x="241" y="29"/>
                    <a:pt x="247" y="33"/>
                  </a:cubicBezTo>
                  <a:cubicBezTo>
                    <a:pt x="246" y="36"/>
                    <a:pt x="246" y="38"/>
                    <a:pt x="243" y="40"/>
                  </a:cubicBezTo>
                  <a:lnTo>
                    <a:pt x="189" y="96"/>
                  </a:lnTo>
                  <a:lnTo>
                    <a:pt x="125" y="28"/>
                  </a:lnTo>
                  <a:lnTo>
                    <a:pt x="151" y="28"/>
                  </a:lnTo>
                  <a:lnTo>
                    <a:pt x="151" y="0"/>
                  </a:lnTo>
                  <a:cubicBezTo>
                    <a:pt x="136" y="0"/>
                    <a:pt x="94" y="1"/>
                    <a:pt x="74" y="1"/>
                  </a:cubicBezTo>
                  <a:cubicBezTo>
                    <a:pt x="54" y="1"/>
                    <a:pt x="25" y="0"/>
                    <a:pt x="3" y="0"/>
                  </a:cubicBezTo>
                  <a:lnTo>
                    <a:pt x="3" y="28"/>
                  </a:lnTo>
                  <a:lnTo>
                    <a:pt x="50" y="28"/>
                  </a:lnTo>
                  <a:lnTo>
                    <a:pt x="149" y="135"/>
                  </a:lnTo>
                  <a:lnTo>
                    <a:pt x="65" y="222"/>
                  </a:lnTo>
                  <a:cubicBezTo>
                    <a:pt x="54" y="233"/>
                    <a:pt x="31" y="233"/>
                    <a:pt x="0" y="233"/>
                  </a:cubicBezTo>
                  <a:lnTo>
                    <a:pt x="0" y="261"/>
                  </a:lnTo>
                  <a:cubicBezTo>
                    <a:pt x="21" y="260"/>
                    <a:pt x="55" y="260"/>
                    <a:pt x="60" y="260"/>
                  </a:cubicBezTo>
                  <a:cubicBezTo>
                    <a:pt x="76" y="260"/>
                    <a:pt x="112" y="261"/>
                    <a:pt x="125" y="261"/>
                  </a:cubicBezTo>
                  <a:lnTo>
                    <a:pt x="125" y="233"/>
                  </a:lnTo>
                  <a:cubicBezTo>
                    <a:pt x="113" y="233"/>
                    <a:pt x="102" y="231"/>
                    <a:pt x="102" y="226"/>
                  </a:cubicBezTo>
                  <a:lnTo>
                    <a:pt x="107" y="221"/>
                  </a:lnTo>
                  <a:lnTo>
                    <a:pt x="169" y="157"/>
                  </a:lnTo>
                  <a:lnTo>
                    <a:pt x="239" y="233"/>
                  </a:lnTo>
                  <a:lnTo>
                    <a:pt x="214" y="233"/>
                  </a:lnTo>
                  <a:lnTo>
                    <a:pt x="214" y="261"/>
                  </a:lnTo>
                  <a:cubicBezTo>
                    <a:pt x="230" y="261"/>
                    <a:pt x="269" y="260"/>
                    <a:pt x="291" y="260"/>
                  </a:cubicBezTo>
                  <a:cubicBezTo>
                    <a:pt x="312" y="260"/>
                    <a:pt x="341" y="261"/>
                    <a:pt x="361" y="261"/>
                  </a:cubicBezTo>
                  <a:lnTo>
                    <a:pt x="361" y="233"/>
                  </a:lnTo>
                  <a:lnTo>
                    <a:pt x="316" y="233"/>
                  </a:lnTo>
                  <a:lnTo>
                    <a:pt x="208" y="116"/>
                  </a:lnTo>
                </a:path>
              </a:pathLst>
            </a:custGeom>
            <a:solidFill>
              <a:srgbClr val="000000"/>
            </a:solidFill>
            <a:ln w="15840">
              <a:noFill/>
            </a:ln>
          </p:spPr>
        </p:sp>
        <p:sp>
          <p:nvSpPr>
            <p:cNvPr id="182" name="Freeform 17"/>
            <p:cNvSpPr/>
            <p:nvPr/>
          </p:nvSpPr>
          <p:spPr>
            <a:xfrm>
              <a:off x="1833840" y="1764360"/>
              <a:ext cx="95400" cy="138960"/>
            </a:xfrm>
            <a:custGeom>
              <a:avLst/>
              <a:gdLst/>
              <a:ahLst/>
              <a:rect l="0" t="0" r="r" b="b"/>
              <a:pathLst>
                <a:path w="265" h="386">
                  <a:moveTo>
                    <a:pt x="174" y="18"/>
                  </a:moveTo>
                  <a:cubicBezTo>
                    <a:pt x="174" y="5"/>
                    <a:pt x="174" y="0"/>
                    <a:pt x="155" y="0"/>
                  </a:cubicBezTo>
                  <a:cubicBezTo>
                    <a:pt x="149" y="0"/>
                    <a:pt x="149" y="0"/>
                    <a:pt x="143" y="4"/>
                  </a:cubicBezTo>
                  <a:cubicBezTo>
                    <a:pt x="93" y="38"/>
                    <a:pt x="26" y="38"/>
                    <a:pt x="13" y="38"/>
                  </a:cubicBezTo>
                  <a:lnTo>
                    <a:pt x="0" y="38"/>
                  </a:lnTo>
                  <a:lnTo>
                    <a:pt x="0" y="65"/>
                  </a:lnTo>
                  <a:lnTo>
                    <a:pt x="13" y="65"/>
                  </a:lnTo>
                  <a:cubicBezTo>
                    <a:pt x="23" y="65"/>
                    <a:pt x="58" y="64"/>
                    <a:pt x="96" y="53"/>
                  </a:cubicBezTo>
                  <a:lnTo>
                    <a:pt x="96" y="357"/>
                  </a:lnTo>
                  <a:lnTo>
                    <a:pt x="7" y="357"/>
                  </a:lnTo>
                  <a:lnTo>
                    <a:pt x="7" y="385"/>
                  </a:lnTo>
                  <a:cubicBezTo>
                    <a:pt x="35" y="383"/>
                    <a:pt x="103" y="383"/>
                    <a:pt x="136" y="383"/>
                  </a:cubicBezTo>
                  <a:cubicBezTo>
                    <a:pt x="166" y="383"/>
                    <a:pt x="234" y="383"/>
                    <a:pt x="264" y="385"/>
                  </a:cubicBezTo>
                  <a:lnTo>
                    <a:pt x="264" y="357"/>
                  </a:lnTo>
                  <a:lnTo>
                    <a:pt x="174" y="357"/>
                  </a:lnTo>
                  <a:lnTo>
                    <a:pt x="174" y="18"/>
                  </a:lnTo>
                </a:path>
              </a:pathLst>
            </a:custGeom>
            <a:solidFill>
              <a:srgbClr val="000000"/>
            </a:solidFill>
            <a:ln w="15840">
              <a:noFill/>
            </a:ln>
          </p:spPr>
        </p:sp>
        <p:sp>
          <p:nvSpPr>
            <p:cNvPr id="183" name="Freeform 18"/>
            <p:cNvSpPr/>
            <p:nvPr/>
          </p:nvSpPr>
          <p:spPr>
            <a:xfrm>
              <a:off x="196668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84" name="Freeform 19"/>
            <p:cNvSpPr/>
            <p:nvPr/>
          </p:nvSpPr>
          <p:spPr>
            <a:xfrm>
              <a:off x="2058840" y="1809360"/>
              <a:ext cx="90360" cy="96120"/>
            </a:xfrm>
            <a:custGeom>
              <a:avLst/>
              <a:gdLst/>
              <a:ahLst/>
              <a:rect l="0" t="0" r="r" b="b"/>
              <a:pathLst>
                <a:path w="251" h="267">
                  <a:moveTo>
                    <a:pt x="228" y="36"/>
                  </a:moveTo>
                  <a:cubicBezTo>
                    <a:pt x="218" y="36"/>
                    <a:pt x="210" y="36"/>
                    <a:pt x="199" y="45"/>
                  </a:cubicBezTo>
                  <a:cubicBezTo>
                    <a:pt x="189" y="53"/>
                    <a:pt x="189" y="64"/>
                    <a:pt x="189" y="68"/>
                  </a:cubicBezTo>
                  <a:cubicBezTo>
                    <a:pt x="189" y="81"/>
                    <a:pt x="199" y="88"/>
                    <a:pt x="212" y="88"/>
                  </a:cubicBezTo>
                  <a:cubicBezTo>
                    <a:pt x="231" y="88"/>
                    <a:pt x="249" y="75"/>
                    <a:pt x="249" y="50"/>
                  </a:cubicBezTo>
                  <a:cubicBezTo>
                    <a:pt x="249" y="21"/>
                    <a:pt x="218" y="0"/>
                    <a:pt x="172" y="0"/>
                  </a:cubicBezTo>
                  <a:cubicBezTo>
                    <a:pt x="86" y="0"/>
                    <a:pt x="0" y="84"/>
                    <a:pt x="0" y="167"/>
                  </a:cubicBezTo>
                  <a:cubicBezTo>
                    <a:pt x="0" y="220"/>
                    <a:pt x="38" y="266"/>
                    <a:pt x="105" y="266"/>
                  </a:cubicBezTo>
                  <a:cubicBezTo>
                    <a:pt x="197" y="266"/>
                    <a:pt x="250" y="204"/>
                    <a:pt x="250" y="197"/>
                  </a:cubicBezTo>
                  <a:cubicBezTo>
                    <a:pt x="250" y="193"/>
                    <a:pt x="246" y="189"/>
                    <a:pt x="243" y="189"/>
                  </a:cubicBezTo>
                  <a:cubicBezTo>
                    <a:pt x="239" y="189"/>
                    <a:pt x="239" y="190"/>
                    <a:pt x="234" y="196"/>
                  </a:cubicBezTo>
                  <a:cubicBezTo>
                    <a:pt x="184" y="254"/>
                    <a:pt x="113" y="254"/>
                    <a:pt x="105" y="254"/>
                  </a:cubicBezTo>
                  <a:cubicBezTo>
                    <a:pt x="65" y="254"/>
                    <a:pt x="48" y="225"/>
                    <a:pt x="48" y="189"/>
                  </a:cubicBezTo>
                  <a:cubicBezTo>
                    <a:pt x="48" y="166"/>
                    <a:pt x="61" y="108"/>
                    <a:pt x="83" y="72"/>
                  </a:cubicBezTo>
                  <a:cubicBezTo>
                    <a:pt x="102" y="38"/>
                    <a:pt x="138" y="14"/>
                    <a:pt x="174" y="14"/>
                  </a:cubicBezTo>
                  <a:cubicBezTo>
                    <a:pt x="195" y="14"/>
                    <a:pt x="220" y="20"/>
                    <a:pt x="228" y="36"/>
                  </a:cubicBezTo>
                </a:path>
              </a:pathLst>
            </a:custGeom>
            <a:solidFill>
              <a:srgbClr val="000000"/>
            </a:solidFill>
            <a:ln w="15840">
              <a:noFill/>
            </a:ln>
          </p:spPr>
        </p:sp>
        <p:sp>
          <p:nvSpPr>
            <p:cNvPr id="185" name="Freeform 20"/>
            <p:cNvSpPr/>
            <p:nvPr/>
          </p:nvSpPr>
          <p:spPr>
            <a:xfrm>
              <a:off x="216900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86" name="Freeform 21"/>
            <p:cNvSpPr/>
            <p:nvPr/>
          </p:nvSpPr>
          <p:spPr>
            <a:xfrm>
              <a:off x="2260800" y="1756440"/>
              <a:ext cx="110520" cy="149760"/>
            </a:xfrm>
            <a:custGeom>
              <a:avLst/>
              <a:gdLst/>
              <a:ahLst/>
              <a:rect l="0" t="0" r="r" b="b"/>
              <a:pathLst>
                <a:path w="307" h="416">
                  <a:moveTo>
                    <a:pt x="306" y="6"/>
                  </a:moveTo>
                  <a:cubicBezTo>
                    <a:pt x="306" y="5"/>
                    <a:pt x="306" y="0"/>
                    <a:pt x="297" y="0"/>
                  </a:cubicBezTo>
                  <a:cubicBezTo>
                    <a:pt x="288" y="0"/>
                    <a:pt x="227" y="5"/>
                    <a:pt x="216" y="6"/>
                  </a:cubicBezTo>
                  <a:cubicBezTo>
                    <a:pt x="211" y="6"/>
                    <a:pt x="207" y="9"/>
                    <a:pt x="207" y="17"/>
                  </a:cubicBezTo>
                  <a:cubicBezTo>
                    <a:pt x="207" y="26"/>
                    <a:pt x="212" y="26"/>
                    <a:pt x="222" y="26"/>
                  </a:cubicBezTo>
                  <a:cubicBezTo>
                    <a:pt x="253" y="26"/>
                    <a:pt x="255" y="29"/>
                    <a:pt x="255" y="35"/>
                  </a:cubicBezTo>
                  <a:lnTo>
                    <a:pt x="252" y="47"/>
                  </a:lnTo>
                  <a:lnTo>
                    <a:pt x="214" y="185"/>
                  </a:lnTo>
                  <a:cubicBezTo>
                    <a:pt x="203" y="164"/>
                    <a:pt x="184" y="148"/>
                    <a:pt x="155" y="148"/>
                  </a:cubicBezTo>
                  <a:cubicBezTo>
                    <a:pt x="80" y="148"/>
                    <a:pt x="0" y="234"/>
                    <a:pt x="0" y="319"/>
                  </a:cubicBezTo>
                  <a:cubicBezTo>
                    <a:pt x="0" y="375"/>
                    <a:pt x="35" y="415"/>
                    <a:pt x="86" y="415"/>
                  </a:cubicBezTo>
                  <a:cubicBezTo>
                    <a:pt x="99" y="415"/>
                    <a:pt x="131" y="412"/>
                    <a:pt x="169" y="371"/>
                  </a:cubicBezTo>
                  <a:cubicBezTo>
                    <a:pt x="174" y="394"/>
                    <a:pt x="197" y="415"/>
                    <a:pt x="227" y="415"/>
                  </a:cubicBezTo>
                  <a:cubicBezTo>
                    <a:pt x="250" y="415"/>
                    <a:pt x="265" y="401"/>
                    <a:pt x="275" y="381"/>
                  </a:cubicBezTo>
                  <a:cubicBezTo>
                    <a:pt x="285" y="361"/>
                    <a:pt x="294" y="325"/>
                    <a:pt x="294" y="324"/>
                  </a:cubicBezTo>
                  <a:cubicBezTo>
                    <a:pt x="294" y="317"/>
                    <a:pt x="288" y="317"/>
                    <a:pt x="287" y="317"/>
                  </a:cubicBezTo>
                  <a:cubicBezTo>
                    <a:pt x="279" y="317"/>
                    <a:pt x="279" y="319"/>
                    <a:pt x="278" y="328"/>
                  </a:cubicBezTo>
                  <a:cubicBezTo>
                    <a:pt x="266" y="366"/>
                    <a:pt x="255" y="401"/>
                    <a:pt x="228" y="401"/>
                  </a:cubicBezTo>
                  <a:cubicBezTo>
                    <a:pt x="211" y="401"/>
                    <a:pt x="210" y="386"/>
                    <a:pt x="210" y="374"/>
                  </a:cubicBezTo>
                  <a:cubicBezTo>
                    <a:pt x="210" y="360"/>
                    <a:pt x="211" y="356"/>
                    <a:pt x="214" y="346"/>
                  </a:cubicBezTo>
                  <a:lnTo>
                    <a:pt x="306" y="6"/>
                  </a:lnTo>
                  <a:moveTo>
                    <a:pt x="172" y="337"/>
                  </a:moveTo>
                  <a:cubicBezTo>
                    <a:pt x="169" y="348"/>
                    <a:pt x="169" y="349"/>
                    <a:pt x="159" y="360"/>
                  </a:cubicBezTo>
                  <a:cubicBezTo>
                    <a:pt x="131" y="392"/>
                    <a:pt x="105" y="401"/>
                    <a:pt x="88" y="401"/>
                  </a:cubicBezTo>
                  <a:cubicBezTo>
                    <a:pt x="55" y="401"/>
                    <a:pt x="45" y="369"/>
                    <a:pt x="45" y="346"/>
                  </a:cubicBezTo>
                  <a:cubicBezTo>
                    <a:pt x="45" y="317"/>
                    <a:pt x="65" y="243"/>
                    <a:pt x="82" y="217"/>
                  </a:cubicBezTo>
                  <a:cubicBezTo>
                    <a:pt x="100" y="182"/>
                    <a:pt x="130" y="161"/>
                    <a:pt x="155" y="161"/>
                  </a:cubicBezTo>
                  <a:cubicBezTo>
                    <a:pt x="197" y="161"/>
                    <a:pt x="207" y="210"/>
                    <a:pt x="207" y="213"/>
                  </a:cubicBezTo>
                  <a:cubicBezTo>
                    <a:pt x="207" y="216"/>
                    <a:pt x="205" y="220"/>
                    <a:pt x="204" y="222"/>
                  </a:cubicBezTo>
                  <a:lnTo>
                    <a:pt x="172" y="337"/>
                  </a:lnTo>
                </a:path>
              </a:pathLst>
            </a:custGeom>
            <a:solidFill>
              <a:srgbClr val="000000"/>
            </a:solidFill>
            <a:ln w="15840">
              <a:noFill/>
            </a:ln>
          </p:spPr>
        </p:sp>
        <p:sp>
          <p:nvSpPr>
            <p:cNvPr id="187" name="Freeform 22"/>
            <p:cNvSpPr/>
            <p:nvPr/>
          </p:nvSpPr>
          <p:spPr>
            <a:xfrm>
              <a:off x="2391480" y="1762200"/>
              <a:ext cx="76680" cy="141480"/>
            </a:xfrm>
            <a:custGeom>
              <a:avLst/>
              <a:gdLst/>
              <a:ahLst/>
              <a:rect l="0" t="0" r="r" b="b"/>
              <a:pathLst>
                <a:path w="213" h="393">
                  <a:moveTo>
                    <a:pt x="132" y="15"/>
                  </a:moveTo>
                  <a:cubicBezTo>
                    <a:pt x="132" y="1"/>
                    <a:pt x="132" y="0"/>
                    <a:pt x="118" y="0"/>
                  </a:cubicBezTo>
                  <a:cubicBezTo>
                    <a:pt x="77" y="38"/>
                    <a:pt x="21" y="38"/>
                    <a:pt x="0" y="38"/>
                  </a:cubicBezTo>
                  <a:lnTo>
                    <a:pt x="0" y="56"/>
                  </a:lnTo>
                  <a:cubicBezTo>
                    <a:pt x="13" y="56"/>
                    <a:pt x="51" y="56"/>
                    <a:pt x="84" y="40"/>
                  </a:cubicBezTo>
                  <a:lnTo>
                    <a:pt x="84" y="345"/>
                  </a:lnTo>
                  <a:cubicBezTo>
                    <a:pt x="84" y="366"/>
                    <a:pt x="83" y="373"/>
                    <a:pt x="25" y="373"/>
                  </a:cubicBezTo>
                  <a:lnTo>
                    <a:pt x="4" y="373"/>
                  </a:lnTo>
                  <a:lnTo>
                    <a:pt x="4" y="392"/>
                  </a:lnTo>
                  <a:cubicBezTo>
                    <a:pt x="26" y="389"/>
                    <a:pt x="83" y="389"/>
                    <a:pt x="107" y="389"/>
                  </a:cubicBezTo>
                  <a:cubicBezTo>
                    <a:pt x="134" y="389"/>
                    <a:pt x="189" y="389"/>
                    <a:pt x="212" y="392"/>
                  </a:cubicBezTo>
                  <a:lnTo>
                    <a:pt x="212" y="373"/>
                  </a:lnTo>
                  <a:lnTo>
                    <a:pt x="192" y="373"/>
                  </a:lnTo>
                  <a:cubicBezTo>
                    <a:pt x="134" y="373"/>
                    <a:pt x="132" y="366"/>
                    <a:pt x="132" y="345"/>
                  </a:cubicBezTo>
                  <a:lnTo>
                    <a:pt x="132" y="15"/>
                  </a:lnTo>
                </a:path>
              </a:pathLst>
            </a:custGeom>
            <a:solidFill>
              <a:srgbClr val="000000"/>
            </a:solidFill>
            <a:ln w="15840">
              <a:noFill/>
            </a:ln>
          </p:spPr>
        </p:sp>
        <p:sp>
          <p:nvSpPr>
            <p:cNvPr id="188" name="Freeform 23"/>
            <p:cNvSpPr/>
            <p:nvPr/>
          </p:nvSpPr>
          <p:spPr>
            <a:xfrm>
              <a:off x="250596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89" name="Freeform 24"/>
            <p:cNvSpPr/>
            <p:nvPr/>
          </p:nvSpPr>
          <p:spPr>
            <a:xfrm>
              <a:off x="2598840" y="1809360"/>
              <a:ext cx="89280" cy="96120"/>
            </a:xfrm>
            <a:custGeom>
              <a:avLst/>
              <a:gdLst/>
              <a:ahLst/>
              <a:rect l="0" t="0" r="r" b="b"/>
              <a:pathLst>
                <a:path w="248" h="267">
                  <a:moveTo>
                    <a:pt x="90" y="124"/>
                  </a:moveTo>
                  <a:cubicBezTo>
                    <a:pt x="109" y="124"/>
                    <a:pt x="157" y="123"/>
                    <a:pt x="189" y="111"/>
                  </a:cubicBezTo>
                  <a:cubicBezTo>
                    <a:pt x="234" y="93"/>
                    <a:pt x="237" y="59"/>
                    <a:pt x="237" y="50"/>
                  </a:cubicBezTo>
                  <a:cubicBezTo>
                    <a:pt x="237" y="24"/>
                    <a:pt x="212" y="0"/>
                    <a:pt x="169" y="0"/>
                  </a:cubicBezTo>
                  <a:cubicBezTo>
                    <a:pt x="98" y="0"/>
                    <a:pt x="0" y="58"/>
                    <a:pt x="0" y="160"/>
                  </a:cubicBezTo>
                  <a:cubicBezTo>
                    <a:pt x="0" y="220"/>
                    <a:pt x="38" y="266"/>
                    <a:pt x="100" y="266"/>
                  </a:cubicBezTo>
                  <a:cubicBezTo>
                    <a:pt x="193" y="266"/>
                    <a:pt x="247" y="204"/>
                    <a:pt x="247" y="197"/>
                  </a:cubicBezTo>
                  <a:cubicBezTo>
                    <a:pt x="247" y="193"/>
                    <a:pt x="243" y="189"/>
                    <a:pt x="239" y="189"/>
                  </a:cubicBezTo>
                  <a:cubicBezTo>
                    <a:pt x="236" y="189"/>
                    <a:pt x="234" y="190"/>
                    <a:pt x="231" y="196"/>
                  </a:cubicBezTo>
                  <a:cubicBezTo>
                    <a:pt x="180" y="254"/>
                    <a:pt x="111" y="254"/>
                    <a:pt x="102" y="254"/>
                  </a:cubicBezTo>
                  <a:cubicBezTo>
                    <a:pt x="52" y="254"/>
                    <a:pt x="46" y="204"/>
                    <a:pt x="46" y="185"/>
                  </a:cubicBezTo>
                  <a:cubicBezTo>
                    <a:pt x="46" y="178"/>
                    <a:pt x="46" y="160"/>
                    <a:pt x="57" y="124"/>
                  </a:cubicBezTo>
                  <a:lnTo>
                    <a:pt x="90" y="124"/>
                  </a:lnTo>
                  <a:moveTo>
                    <a:pt x="61" y="111"/>
                  </a:moveTo>
                  <a:cubicBezTo>
                    <a:pt x="86" y="21"/>
                    <a:pt x="151" y="14"/>
                    <a:pt x="169" y="14"/>
                  </a:cubicBezTo>
                  <a:cubicBezTo>
                    <a:pt x="199" y="14"/>
                    <a:pt x="217" y="30"/>
                    <a:pt x="217" y="50"/>
                  </a:cubicBezTo>
                  <a:cubicBezTo>
                    <a:pt x="217" y="111"/>
                    <a:pt x="113" y="111"/>
                    <a:pt x="88" y="111"/>
                  </a:cubicBezTo>
                  <a:lnTo>
                    <a:pt x="61" y="111"/>
                  </a:lnTo>
                </a:path>
              </a:pathLst>
            </a:custGeom>
            <a:solidFill>
              <a:srgbClr val="000000"/>
            </a:solidFill>
            <a:ln w="15840">
              <a:noFill/>
            </a:ln>
          </p:spPr>
        </p:sp>
        <p:sp>
          <p:nvSpPr>
            <p:cNvPr id="190" name="Freeform 25"/>
            <p:cNvSpPr/>
            <p:nvPr/>
          </p:nvSpPr>
          <p:spPr>
            <a:xfrm>
              <a:off x="2715840" y="1762200"/>
              <a:ext cx="76680" cy="141480"/>
            </a:xfrm>
            <a:custGeom>
              <a:avLst/>
              <a:gdLst/>
              <a:ahLst/>
              <a:rect l="0" t="0" r="r" b="b"/>
              <a:pathLst>
                <a:path w="213" h="393">
                  <a:moveTo>
                    <a:pt x="132" y="15"/>
                  </a:moveTo>
                  <a:cubicBezTo>
                    <a:pt x="132" y="1"/>
                    <a:pt x="132" y="0"/>
                    <a:pt x="118" y="0"/>
                  </a:cubicBezTo>
                  <a:cubicBezTo>
                    <a:pt x="77" y="38"/>
                    <a:pt x="21" y="38"/>
                    <a:pt x="0" y="38"/>
                  </a:cubicBezTo>
                  <a:lnTo>
                    <a:pt x="0" y="56"/>
                  </a:lnTo>
                  <a:cubicBezTo>
                    <a:pt x="13" y="56"/>
                    <a:pt x="51" y="56"/>
                    <a:pt x="84" y="40"/>
                  </a:cubicBezTo>
                  <a:lnTo>
                    <a:pt x="84" y="345"/>
                  </a:lnTo>
                  <a:cubicBezTo>
                    <a:pt x="84" y="366"/>
                    <a:pt x="83" y="373"/>
                    <a:pt x="25" y="373"/>
                  </a:cubicBezTo>
                  <a:lnTo>
                    <a:pt x="4" y="373"/>
                  </a:lnTo>
                  <a:lnTo>
                    <a:pt x="4" y="392"/>
                  </a:lnTo>
                  <a:cubicBezTo>
                    <a:pt x="26" y="389"/>
                    <a:pt x="83" y="389"/>
                    <a:pt x="107" y="389"/>
                  </a:cubicBezTo>
                  <a:cubicBezTo>
                    <a:pt x="134" y="389"/>
                    <a:pt x="189" y="389"/>
                    <a:pt x="212" y="392"/>
                  </a:cubicBezTo>
                  <a:lnTo>
                    <a:pt x="212" y="373"/>
                  </a:lnTo>
                  <a:lnTo>
                    <a:pt x="192" y="373"/>
                  </a:lnTo>
                  <a:cubicBezTo>
                    <a:pt x="134" y="373"/>
                    <a:pt x="132" y="366"/>
                    <a:pt x="132" y="345"/>
                  </a:cubicBezTo>
                  <a:lnTo>
                    <a:pt x="132" y="15"/>
                  </a:lnTo>
                </a:path>
              </a:pathLst>
            </a:custGeom>
            <a:solidFill>
              <a:srgbClr val="000000"/>
            </a:solidFill>
            <a:ln w="15840">
              <a:noFill/>
            </a:ln>
          </p:spPr>
        </p:sp>
        <p:sp>
          <p:nvSpPr>
            <p:cNvPr id="191" name="Freeform 26"/>
            <p:cNvSpPr/>
            <p:nvPr/>
          </p:nvSpPr>
          <p:spPr>
            <a:xfrm>
              <a:off x="283032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92" name="Freeform 27"/>
            <p:cNvSpPr/>
            <p:nvPr/>
          </p:nvSpPr>
          <p:spPr>
            <a:xfrm>
              <a:off x="2923200" y="1809360"/>
              <a:ext cx="89280" cy="96120"/>
            </a:xfrm>
            <a:custGeom>
              <a:avLst/>
              <a:gdLst/>
              <a:ahLst/>
              <a:rect l="0" t="0" r="r" b="b"/>
              <a:pathLst>
                <a:path w="248" h="267">
                  <a:moveTo>
                    <a:pt x="90" y="124"/>
                  </a:moveTo>
                  <a:cubicBezTo>
                    <a:pt x="109" y="124"/>
                    <a:pt x="157" y="123"/>
                    <a:pt x="189" y="111"/>
                  </a:cubicBezTo>
                  <a:cubicBezTo>
                    <a:pt x="234" y="93"/>
                    <a:pt x="237" y="59"/>
                    <a:pt x="237" y="50"/>
                  </a:cubicBezTo>
                  <a:cubicBezTo>
                    <a:pt x="237" y="24"/>
                    <a:pt x="212" y="0"/>
                    <a:pt x="169" y="0"/>
                  </a:cubicBezTo>
                  <a:cubicBezTo>
                    <a:pt x="98" y="0"/>
                    <a:pt x="0" y="58"/>
                    <a:pt x="0" y="160"/>
                  </a:cubicBezTo>
                  <a:cubicBezTo>
                    <a:pt x="0" y="220"/>
                    <a:pt x="38" y="266"/>
                    <a:pt x="100" y="266"/>
                  </a:cubicBezTo>
                  <a:cubicBezTo>
                    <a:pt x="193" y="266"/>
                    <a:pt x="247" y="204"/>
                    <a:pt x="247" y="197"/>
                  </a:cubicBezTo>
                  <a:cubicBezTo>
                    <a:pt x="247" y="193"/>
                    <a:pt x="243" y="189"/>
                    <a:pt x="239" y="189"/>
                  </a:cubicBezTo>
                  <a:cubicBezTo>
                    <a:pt x="236" y="189"/>
                    <a:pt x="234" y="190"/>
                    <a:pt x="231" y="196"/>
                  </a:cubicBezTo>
                  <a:cubicBezTo>
                    <a:pt x="180" y="254"/>
                    <a:pt x="111" y="254"/>
                    <a:pt x="102" y="254"/>
                  </a:cubicBezTo>
                  <a:cubicBezTo>
                    <a:pt x="52" y="254"/>
                    <a:pt x="46" y="204"/>
                    <a:pt x="46" y="185"/>
                  </a:cubicBezTo>
                  <a:cubicBezTo>
                    <a:pt x="46" y="178"/>
                    <a:pt x="46" y="160"/>
                    <a:pt x="57" y="124"/>
                  </a:cubicBezTo>
                  <a:lnTo>
                    <a:pt x="90" y="124"/>
                  </a:lnTo>
                  <a:moveTo>
                    <a:pt x="61" y="111"/>
                  </a:moveTo>
                  <a:cubicBezTo>
                    <a:pt x="86" y="21"/>
                    <a:pt x="151" y="14"/>
                    <a:pt x="169" y="14"/>
                  </a:cubicBezTo>
                  <a:cubicBezTo>
                    <a:pt x="199" y="14"/>
                    <a:pt x="217" y="30"/>
                    <a:pt x="217" y="50"/>
                  </a:cubicBezTo>
                  <a:cubicBezTo>
                    <a:pt x="217" y="111"/>
                    <a:pt x="113" y="111"/>
                    <a:pt x="88" y="111"/>
                  </a:cubicBezTo>
                  <a:lnTo>
                    <a:pt x="61" y="111"/>
                  </a:lnTo>
                </a:path>
              </a:pathLst>
            </a:custGeom>
            <a:solidFill>
              <a:srgbClr val="000000"/>
            </a:solidFill>
            <a:ln w="15840">
              <a:noFill/>
            </a:ln>
          </p:spPr>
        </p:sp>
        <p:sp>
          <p:nvSpPr>
            <p:cNvPr id="193" name="Freeform 28"/>
            <p:cNvSpPr/>
            <p:nvPr/>
          </p:nvSpPr>
          <p:spPr>
            <a:xfrm>
              <a:off x="3031920" y="1762200"/>
              <a:ext cx="92520" cy="141480"/>
            </a:xfrm>
            <a:custGeom>
              <a:avLst/>
              <a:gdLst/>
              <a:ahLst/>
              <a:rect l="0" t="0" r="r" b="b"/>
              <a:pathLst>
                <a:path w="257" h="393">
                  <a:moveTo>
                    <a:pt x="50" y="346"/>
                  </a:moveTo>
                  <a:lnTo>
                    <a:pt x="118" y="286"/>
                  </a:lnTo>
                  <a:cubicBezTo>
                    <a:pt x="218" y="204"/>
                    <a:pt x="256" y="173"/>
                    <a:pt x="256" y="114"/>
                  </a:cubicBezTo>
                  <a:cubicBezTo>
                    <a:pt x="256" y="47"/>
                    <a:pt x="199" y="0"/>
                    <a:pt x="121" y="0"/>
                  </a:cubicBezTo>
                  <a:cubicBezTo>
                    <a:pt x="48" y="0"/>
                    <a:pt x="0" y="55"/>
                    <a:pt x="0" y="106"/>
                  </a:cubicBezTo>
                  <a:cubicBezTo>
                    <a:pt x="0" y="138"/>
                    <a:pt x="32" y="138"/>
                    <a:pt x="33" y="138"/>
                  </a:cubicBezTo>
                  <a:cubicBezTo>
                    <a:pt x="45" y="138"/>
                    <a:pt x="67" y="132"/>
                    <a:pt x="67" y="108"/>
                  </a:cubicBezTo>
                  <a:cubicBezTo>
                    <a:pt x="67" y="93"/>
                    <a:pt x="55" y="77"/>
                    <a:pt x="33" y="77"/>
                  </a:cubicBezTo>
                  <a:cubicBezTo>
                    <a:pt x="27" y="77"/>
                    <a:pt x="27" y="77"/>
                    <a:pt x="25" y="79"/>
                  </a:cubicBezTo>
                  <a:cubicBezTo>
                    <a:pt x="40" y="40"/>
                    <a:pt x="74" y="18"/>
                    <a:pt x="112" y="18"/>
                  </a:cubicBezTo>
                  <a:cubicBezTo>
                    <a:pt x="170" y="18"/>
                    <a:pt x="198" y="65"/>
                    <a:pt x="198" y="114"/>
                  </a:cubicBezTo>
                  <a:cubicBezTo>
                    <a:pt x="198" y="161"/>
                    <a:pt x="166" y="208"/>
                    <a:pt x="131" y="243"/>
                  </a:cubicBezTo>
                  <a:lnTo>
                    <a:pt x="7" y="369"/>
                  </a:lnTo>
                  <a:cubicBezTo>
                    <a:pt x="0" y="375"/>
                    <a:pt x="0" y="377"/>
                    <a:pt x="0" y="392"/>
                  </a:cubicBezTo>
                  <a:lnTo>
                    <a:pt x="239" y="392"/>
                  </a:lnTo>
                  <a:lnTo>
                    <a:pt x="256" y="289"/>
                  </a:lnTo>
                  <a:lnTo>
                    <a:pt x="241" y="289"/>
                  </a:lnTo>
                  <a:cubicBezTo>
                    <a:pt x="237" y="307"/>
                    <a:pt x="233" y="333"/>
                    <a:pt x="227" y="341"/>
                  </a:cubicBezTo>
                  <a:cubicBezTo>
                    <a:pt x="222" y="346"/>
                    <a:pt x="179" y="346"/>
                    <a:pt x="166" y="346"/>
                  </a:cubicBezTo>
                  <a:lnTo>
                    <a:pt x="50" y="346"/>
                  </a:lnTo>
                </a:path>
              </a:pathLst>
            </a:custGeom>
            <a:solidFill>
              <a:srgbClr val="000000"/>
            </a:solidFill>
            <a:ln w="15840">
              <a:noFill/>
            </a:ln>
          </p:spPr>
        </p:sp>
        <p:sp>
          <p:nvSpPr>
            <p:cNvPr id="194" name="Freeform 29"/>
            <p:cNvSpPr/>
            <p:nvPr/>
          </p:nvSpPr>
          <p:spPr>
            <a:xfrm>
              <a:off x="315468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195" name="Freeform 30"/>
            <p:cNvSpPr/>
            <p:nvPr/>
          </p:nvSpPr>
          <p:spPr>
            <a:xfrm>
              <a:off x="3249720" y="1753920"/>
              <a:ext cx="115560" cy="192600"/>
            </a:xfrm>
            <a:custGeom>
              <a:avLst/>
              <a:gdLst/>
              <a:ahLst/>
              <a:rect l="0" t="0" r="r" b="b"/>
              <a:pathLst>
                <a:path w="321" h="535">
                  <a:moveTo>
                    <a:pt x="203" y="178"/>
                  </a:moveTo>
                  <a:lnTo>
                    <a:pt x="258" y="178"/>
                  </a:lnTo>
                  <a:cubicBezTo>
                    <a:pt x="269" y="178"/>
                    <a:pt x="277" y="178"/>
                    <a:pt x="277" y="167"/>
                  </a:cubicBezTo>
                  <a:cubicBezTo>
                    <a:pt x="277" y="161"/>
                    <a:pt x="269" y="161"/>
                    <a:pt x="259" y="161"/>
                  </a:cubicBezTo>
                  <a:lnTo>
                    <a:pt x="205" y="161"/>
                  </a:lnTo>
                  <a:lnTo>
                    <a:pt x="218" y="93"/>
                  </a:lnTo>
                  <a:cubicBezTo>
                    <a:pt x="222" y="81"/>
                    <a:pt x="230" y="40"/>
                    <a:pt x="234" y="33"/>
                  </a:cubicBezTo>
                  <a:cubicBezTo>
                    <a:pt x="241" y="21"/>
                    <a:pt x="252" y="14"/>
                    <a:pt x="265" y="14"/>
                  </a:cubicBezTo>
                  <a:cubicBezTo>
                    <a:pt x="268" y="14"/>
                    <a:pt x="284" y="14"/>
                    <a:pt x="295" y="24"/>
                  </a:cubicBezTo>
                  <a:cubicBezTo>
                    <a:pt x="268" y="26"/>
                    <a:pt x="262" y="47"/>
                    <a:pt x="262" y="55"/>
                  </a:cubicBezTo>
                  <a:cubicBezTo>
                    <a:pt x="262" y="70"/>
                    <a:pt x="274" y="76"/>
                    <a:pt x="285" y="76"/>
                  </a:cubicBezTo>
                  <a:cubicBezTo>
                    <a:pt x="301" y="76"/>
                    <a:pt x="320" y="62"/>
                    <a:pt x="320" y="40"/>
                  </a:cubicBezTo>
                  <a:cubicBezTo>
                    <a:pt x="320" y="14"/>
                    <a:pt x="291" y="0"/>
                    <a:pt x="265" y="0"/>
                  </a:cubicBezTo>
                  <a:cubicBezTo>
                    <a:pt x="243" y="0"/>
                    <a:pt x="203" y="11"/>
                    <a:pt x="184" y="70"/>
                  </a:cubicBezTo>
                  <a:cubicBezTo>
                    <a:pt x="179" y="81"/>
                    <a:pt x="178" y="87"/>
                    <a:pt x="161" y="161"/>
                  </a:cubicBezTo>
                  <a:lnTo>
                    <a:pt x="118" y="161"/>
                  </a:lnTo>
                  <a:cubicBezTo>
                    <a:pt x="105" y="161"/>
                    <a:pt x="99" y="161"/>
                    <a:pt x="99" y="172"/>
                  </a:cubicBezTo>
                  <a:cubicBezTo>
                    <a:pt x="99" y="178"/>
                    <a:pt x="103" y="178"/>
                    <a:pt x="117" y="178"/>
                  </a:cubicBezTo>
                  <a:lnTo>
                    <a:pt x="159" y="178"/>
                  </a:lnTo>
                  <a:lnTo>
                    <a:pt x="111" y="410"/>
                  </a:lnTo>
                  <a:cubicBezTo>
                    <a:pt x="99" y="468"/>
                    <a:pt x="88" y="521"/>
                    <a:pt x="55" y="521"/>
                  </a:cubicBezTo>
                  <a:cubicBezTo>
                    <a:pt x="52" y="521"/>
                    <a:pt x="36" y="521"/>
                    <a:pt x="23" y="511"/>
                  </a:cubicBezTo>
                  <a:cubicBezTo>
                    <a:pt x="54" y="509"/>
                    <a:pt x="60" y="488"/>
                    <a:pt x="60" y="479"/>
                  </a:cubicBezTo>
                  <a:cubicBezTo>
                    <a:pt x="60" y="465"/>
                    <a:pt x="48" y="459"/>
                    <a:pt x="35" y="459"/>
                  </a:cubicBezTo>
                  <a:cubicBezTo>
                    <a:pt x="19" y="459"/>
                    <a:pt x="0" y="471"/>
                    <a:pt x="0" y="493"/>
                  </a:cubicBezTo>
                  <a:cubicBezTo>
                    <a:pt x="0" y="520"/>
                    <a:pt x="27" y="534"/>
                    <a:pt x="55" y="534"/>
                  </a:cubicBezTo>
                  <a:cubicBezTo>
                    <a:pt x="90" y="534"/>
                    <a:pt x="115" y="500"/>
                    <a:pt x="126" y="477"/>
                  </a:cubicBezTo>
                  <a:cubicBezTo>
                    <a:pt x="147" y="439"/>
                    <a:pt x="163" y="369"/>
                    <a:pt x="163" y="365"/>
                  </a:cubicBezTo>
                  <a:lnTo>
                    <a:pt x="203" y="178"/>
                  </a:lnTo>
                </a:path>
              </a:pathLst>
            </a:custGeom>
            <a:solidFill>
              <a:srgbClr val="000000"/>
            </a:solidFill>
            <a:ln w="15840">
              <a:noFill/>
            </a:ln>
          </p:spPr>
        </p:sp>
        <p:sp>
          <p:nvSpPr>
            <p:cNvPr id="196" name="Freeform 31"/>
            <p:cNvSpPr/>
            <p:nvPr/>
          </p:nvSpPr>
          <p:spPr>
            <a:xfrm>
              <a:off x="3458520" y="1788480"/>
              <a:ext cx="141480" cy="123120"/>
            </a:xfrm>
            <a:custGeom>
              <a:avLst/>
              <a:gdLst/>
              <a:ahLst/>
              <a:rect l="0" t="0" r="r" b="b"/>
              <a:pathLst>
                <a:path w="393" h="342">
                  <a:moveTo>
                    <a:pt x="380" y="184"/>
                  </a:moveTo>
                  <a:cubicBezTo>
                    <a:pt x="387" y="180"/>
                    <a:pt x="392" y="178"/>
                    <a:pt x="392" y="170"/>
                  </a:cubicBezTo>
                  <a:cubicBezTo>
                    <a:pt x="392" y="164"/>
                    <a:pt x="387" y="160"/>
                    <a:pt x="380" y="157"/>
                  </a:cubicBezTo>
                  <a:lnTo>
                    <a:pt x="25" y="4"/>
                  </a:lnTo>
                  <a:cubicBezTo>
                    <a:pt x="16" y="0"/>
                    <a:pt x="15" y="0"/>
                    <a:pt x="13" y="0"/>
                  </a:cubicBezTo>
                  <a:cubicBezTo>
                    <a:pt x="6" y="0"/>
                    <a:pt x="0" y="5"/>
                    <a:pt x="0" y="12"/>
                  </a:cubicBezTo>
                  <a:cubicBezTo>
                    <a:pt x="0" y="17"/>
                    <a:pt x="3" y="20"/>
                    <a:pt x="12" y="26"/>
                  </a:cubicBezTo>
                  <a:lnTo>
                    <a:pt x="350" y="170"/>
                  </a:lnTo>
                  <a:lnTo>
                    <a:pt x="12" y="316"/>
                  </a:lnTo>
                  <a:cubicBezTo>
                    <a:pt x="3" y="319"/>
                    <a:pt x="0" y="324"/>
                    <a:pt x="0" y="329"/>
                  </a:cubicBezTo>
                  <a:cubicBezTo>
                    <a:pt x="0" y="336"/>
                    <a:pt x="6" y="341"/>
                    <a:pt x="13" y="341"/>
                  </a:cubicBezTo>
                  <a:cubicBezTo>
                    <a:pt x="15" y="341"/>
                    <a:pt x="16" y="341"/>
                    <a:pt x="25" y="337"/>
                  </a:cubicBezTo>
                  <a:lnTo>
                    <a:pt x="380" y="184"/>
                  </a:lnTo>
                </a:path>
              </a:pathLst>
            </a:custGeom>
            <a:solidFill>
              <a:srgbClr val="000000"/>
            </a:solidFill>
            <a:ln w="15840">
              <a:noFill/>
            </a:ln>
          </p:spPr>
        </p:sp>
        <p:sp>
          <p:nvSpPr>
            <p:cNvPr id="197" name="Freeform 32"/>
            <p:cNvSpPr/>
            <p:nvPr/>
          </p:nvSpPr>
          <p:spPr>
            <a:xfrm>
              <a:off x="3628080" y="1710360"/>
              <a:ext cx="72000" cy="101520"/>
            </a:xfrm>
            <a:custGeom>
              <a:avLst/>
              <a:gdLst/>
              <a:ahLst/>
              <a:rect l="0" t="0" r="r" b="b"/>
              <a:pathLst>
                <a:path w="200" h="282">
                  <a:moveTo>
                    <a:pt x="42" y="44"/>
                  </a:moveTo>
                  <a:cubicBezTo>
                    <a:pt x="64" y="49"/>
                    <a:pt x="79" y="49"/>
                    <a:pt x="86" y="49"/>
                  </a:cubicBezTo>
                  <a:cubicBezTo>
                    <a:pt x="144" y="49"/>
                    <a:pt x="180" y="12"/>
                    <a:pt x="180" y="5"/>
                  </a:cubicBezTo>
                  <a:cubicBezTo>
                    <a:pt x="180" y="1"/>
                    <a:pt x="176" y="0"/>
                    <a:pt x="174" y="0"/>
                  </a:cubicBezTo>
                  <a:lnTo>
                    <a:pt x="170" y="1"/>
                  </a:lnTo>
                  <a:cubicBezTo>
                    <a:pt x="160" y="5"/>
                    <a:pt x="137" y="14"/>
                    <a:pt x="103" y="14"/>
                  </a:cubicBezTo>
                  <a:cubicBezTo>
                    <a:pt x="90" y="14"/>
                    <a:pt x="67" y="12"/>
                    <a:pt x="36" y="3"/>
                  </a:cubicBezTo>
                  <a:cubicBezTo>
                    <a:pt x="32" y="0"/>
                    <a:pt x="32" y="0"/>
                    <a:pt x="31" y="0"/>
                  </a:cubicBezTo>
                  <a:cubicBezTo>
                    <a:pt x="25" y="0"/>
                    <a:pt x="25" y="4"/>
                    <a:pt x="25" y="11"/>
                  </a:cubicBezTo>
                  <a:lnTo>
                    <a:pt x="25" y="132"/>
                  </a:lnTo>
                  <a:cubicBezTo>
                    <a:pt x="25" y="140"/>
                    <a:pt x="25" y="144"/>
                    <a:pt x="32" y="144"/>
                  </a:cubicBezTo>
                  <a:cubicBezTo>
                    <a:pt x="36" y="144"/>
                    <a:pt x="36" y="144"/>
                    <a:pt x="42" y="138"/>
                  </a:cubicBezTo>
                  <a:cubicBezTo>
                    <a:pt x="61" y="116"/>
                    <a:pt x="88" y="113"/>
                    <a:pt x="105" y="113"/>
                  </a:cubicBezTo>
                  <a:cubicBezTo>
                    <a:pt x="131" y="113"/>
                    <a:pt x="144" y="132"/>
                    <a:pt x="145" y="135"/>
                  </a:cubicBezTo>
                  <a:cubicBezTo>
                    <a:pt x="155" y="149"/>
                    <a:pt x="155" y="166"/>
                    <a:pt x="155" y="189"/>
                  </a:cubicBezTo>
                  <a:cubicBezTo>
                    <a:pt x="155" y="201"/>
                    <a:pt x="155" y="225"/>
                    <a:pt x="143" y="243"/>
                  </a:cubicBezTo>
                  <a:cubicBezTo>
                    <a:pt x="131" y="258"/>
                    <a:pt x="112" y="268"/>
                    <a:pt x="90" y="268"/>
                  </a:cubicBezTo>
                  <a:cubicBezTo>
                    <a:pt x="61" y="268"/>
                    <a:pt x="31" y="254"/>
                    <a:pt x="19" y="226"/>
                  </a:cubicBezTo>
                  <a:cubicBezTo>
                    <a:pt x="36" y="228"/>
                    <a:pt x="45" y="217"/>
                    <a:pt x="45" y="207"/>
                  </a:cubicBezTo>
                  <a:cubicBezTo>
                    <a:pt x="45" y="189"/>
                    <a:pt x="29" y="185"/>
                    <a:pt x="23" y="185"/>
                  </a:cubicBezTo>
                  <a:cubicBezTo>
                    <a:pt x="21" y="185"/>
                    <a:pt x="0" y="185"/>
                    <a:pt x="0" y="208"/>
                  </a:cubicBezTo>
                  <a:cubicBezTo>
                    <a:pt x="0" y="245"/>
                    <a:pt x="36" y="281"/>
                    <a:pt x="92" y="281"/>
                  </a:cubicBezTo>
                  <a:cubicBezTo>
                    <a:pt x="149" y="281"/>
                    <a:pt x="199" y="243"/>
                    <a:pt x="199" y="190"/>
                  </a:cubicBezTo>
                  <a:cubicBezTo>
                    <a:pt x="199" y="144"/>
                    <a:pt x="160" y="102"/>
                    <a:pt x="105" y="102"/>
                  </a:cubicBezTo>
                  <a:cubicBezTo>
                    <a:pt x="84" y="102"/>
                    <a:pt x="61" y="105"/>
                    <a:pt x="42" y="121"/>
                  </a:cubicBezTo>
                  <a:lnTo>
                    <a:pt x="42" y="44"/>
                  </a:lnTo>
                </a:path>
              </a:pathLst>
            </a:custGeom>
            <a:solidFill>
              <a:srgbClr val="000000"/>
            </a:solidFill>
            <a:ln w="15840">
              <a:noFill/>
            </a:ln>
          </p:spPr>
        </p:sp>
        <p:sp>
          <p:nvSpPr>
            <p:cNvPr id="198" name="Freeform 33"/>
            <p:cNvSpPr/>
            <p:nvPr/>
          </p:nvSpPr>
          <p:spPr>
            <a:xfrm>
              <a:off x="3718080" y="1710360"/>
              <a:ext cx="75960" cy="101520"/>
            </a:xfrm>
            <a:custGeom>
              <a:avLst/>
              <a:gdLst/>
              <a:ahLst/>
              <a:rect l="0" t="0" r="r" b="b"/>
              <a:pathLst>
                <a:path w="211" h="282">
                  <a:moveTo>
                    <a:pt x="210" y="143"/>
                  </a:moveTo>
                  <a:cubicBezTo>
                    <a:pt x="210" y="97"/>
                    <a:pt x="204" y="64"/>
                    <a:pt x="182" y="36"/>
                  </a:cubicBezTo>
                  <a:cubicBezTo>
                    <a:pt x="169" y="16"/>
                    <a:pt x="141" y="0"/>
                    <a:pt x="105" y="0"/>
                  </a:cubicBezTo>
                  <a:cubicBezTo>
                    <a:pt x="0" y="0"/>
                    <a:pt x="0" y="112"/>
                    <a:pt x="0" y="143"/>
                  </a:cubicBezTo>
                  <a:cubicBezTo>
                    <a:pt x="0" y="172"/>
                    <a:pt x="0" y="281"/>
                    <a:pt x="105" y="281"/>
                  </a:cubicBezTo>
                  <a:cubicBezTo>
                    <a:pt x="210" y="281"/>
                    <a:pt x="210" y="172"/>
                    <a:pt x="210" y="143"/>
                  </a:cubicBezTo>
                  <a:moveTo>
                    <a:pt x="105" y="270"/>
                  </a:moveTo>
                  <a:cubicBezTo>
                    <a:pt x="84" y="270"/>
                    <a:pt x="57" y="258"/>
                    <a:pt x="48" y="225"/>
                  </a:cubicBezTo>
                  <a:cubicBezTo>
                    <a:pt x="41" y="201"/>
                    <a:pt x="41" y="167"/>
                    <a:pt x="41" y="137"/>
                  </a:cubicBezTo>
                  <a:cubicBezTo>
                    <a:pt x="41" y="106"/>
                    <a:pt x="41" y="76"/>
                    <a:pt x="48" y="53"/>
                  </a:cubicBezTo>
                  <a:cubicBezTo>
                    <a:pt x="57" y="20"/>
                    <a:pt x="86" y="12"/>
                    <a:pt x="105" y="12"/>
                  </a:cubicBezTo>
                  <a:cubicBezTo>
                    <a:pt x="130" y="12"/>
                    <a:pt x="153" y="26"/>
                    <a:pt x="160" y="49"/>
                  </a:cubicBezTo>
                  <a:cubicBezTo>
                    <a:pt x="167" y="70"/>
                    <a:pt x="167" y="102"/>
                    <a:pt x="167" y="137"/>
                  </a:cubicBezTo>
                  <a:cubicBezTo>
                    <a:pt x="167" y="167"/>
                    <a:pt x="167" y="197"/>
                    <a:pt x="161" y="224"/>
                  </a:cubicBezTo>
                  <a:cubicBezTo>
                    <a:pt x="153" y="261"/>
                    <a:pt x="122" y="270"/>
                    <a:pt x="105" y="270"/>
                  </a:cubicBezTo>
                </a:path>
              </a:pathLst>
            </a:custGeom>
            <a:solidFill>
              <a:srgbClr val="000000"/>
            </a:solidFill>
            <a:ln w="15840">
              <a:noFill/>
            </a:ln>
          </p:spPr>
        </p:sp>
        <p:sp>
          <p:nvSpPr>
            <p:cNvPr id="199" name="Freeform 34"/>
            <p:cNvSpPr/>
            <p:nvPr/>
          </p:nvSpPr>
          <p:spPr>
            <a:xfrm>
              <a:off x="3819240" y="1791360"/>
              <a:ext cx="21240" cy="46440"/>
            </a:xfrm>
            <a:custGeom>
              <a:avLst/>
              <a:gdLst/>
              <a:ahLst/>
              <a:rect l="0" t="0" r="r" b="b"/>
              <a:pathLst>
                <a:path w="59" h="129">
                  <a:moveTo>
                    <a:pt x="45" y="41"/>
                  </a:moveTo>
                  <a:cubicBezTo>
                    <a:pt x="45" y="64"/>
                    <a:pt x="41" y="91"/>
                    <a:pt x="10" y="117"/>
                  </a:cubicBezTo>
                  <a:cubicBezTo>
                    <a:pt x="7" y="119"/>
                    <a:pt x="6" y="120"/>
                    <a:pt x="6" y="121"/>
                  </a:cubicBezTo>
                  <a:cubicBezTo>
                    <a:pt x="6" y="125"/>
                    <a:pt x="10" y="128"/>
                    <a:pt x="13" y="128"/>
                  </a:cubicBezTo>
                  <a:cubicBezTo>
                    <a:pt x="19" y="128"/>
                    <a:pt x="58" y="94"/>
                    <a:pt x="58" y="45"/>
                  </a:cubicBezTo>
                  <a:cubicBezTo>
                    <a:pt x="58" y="20"/>
                    <a:pt x="48" y="0"/>
                    <a:pt x="26" y="0"/>
                  </a:cubicBezTo>
                  <a:cubicBezTo>
                    <a:pt x="12" y="0"/>
                    <a:pt x="0" y="11"/>
                    <a:pt x="0" y="24"/>
                  </a:cubicBezTo>
                  <a:cubicBezTo>
                    <a:pt x="0" y="38"/>
                    <a:pt x="10" y="48"/>
                    <a:pt x="26" y="48"/>
                  </a:cubicBezTo>
                  <a:cubicBezTo>
                    <a:pt x="38" y="48"/>
                    <a:pt x="45" y="41"/>
                    <a:pt x="45" y="41"/>
                  </a:cubicBezTo>
                </a:path>
              </a:pathLst>
            </a:custGeom>
            <a:solidFill>
              <a:srgbClr val="000000"/>
            </a:solidFill>
            <a:ln w="15840">
              <a:noFill/>
            </a:ln>
          </p:spPr>
        </p:sp>
        <p:sp>
          <p:nvSpPr>
            <p:cNvPr id="200" name="Freeform 35"/>
            <p:cNvSpPr/>
            <p:nvPr/>
          </p:nvSpPr>
          <p:spPr>
            <a:xfrm>
              <a:off x="3855960" y="1743480"/>
              <a:ext cx="91080" cy="94320"/>
            </a:xfrm>
            <a:custGeom>
              <a:avLst/>
              <a:gdLst/>
              <a:ahLst/>
              <a:rect l="0" t="0" r="r" b="b"/>
              <a:pathLst>
                <a:path w="253" h="262">
                  <a:moveTo>
                    <a:pt x="35" y="232"/>
                  </a:moveTo>
                  <a:cubicBezTo>
                    <a:pt x="31" y="243"/>
                    <a:pt x="31" y="246"/>
                    <a:pt x="12" y="246"/>
                  </a:cubicBezTo>
                  <a:cubicBezTo>
                    <a:pt x="6" y="246"/>
                    <a:pt x="0" y="246"/>
                    <a:pt x="0" y="255"/>
                  </a:cubicBezTo>
                  <a:cubicBezTo>
                    <a:pt x="0" y="260"/>
                    <a:pt x="4" y="261"/>
                    <a:pt x="6" y="261"/>
                  </a:cubicBezTo>
                  <a:cubicBezTo>
                    <a:pt x="17" y="261"/>
                    <a:pt x="33" y="260"/>
                    <a:pt x="45" y="260"/>
                  </a:cubicBezTo>
                  <a:cubicBezTo>
                    <a:pt x="60" y="260"/>
                    <a:pt x="77" y="261"/>
                    <a:pt x="92" y="261"/>
                  </a:cubicBezTo>
                  <a:cubicBezTo>
                    <a:pt x="96" y="261"/>
                    <a:pt x="102" y="260"/>
                    <a:pt x="102" y="252"/>
                  </a:cubicBezTo>
                  <a:cubicBezTo>
                    <a:pt x="102" y="246"/>
                    <a:pt x="94" y="246"/>
                    <a:pt x="90" y="246"/>
                  </a:cubicBezTo>
                  <a:cubicBezTo>
                    <a:pt x="80" y="246"/>
                    <a:pt x="67" y="246"/>
                    <a:pt x="67" y="241"/>
                  </a:cubicBezTo>
                  <a:cubicBezTo>
                    <a:pt x="67" y="240"/>
                    <a:pt x="71" y="229"/>
                    <a:pt x="73" y="222"/>
                  </a:cubicBezTo>
                  <a:cubicBezTo>
                    <a:pt x="79" y="201"/>
                    <a:pt x="84" y="178"/>
                    <a:pt x="88" y="161"/>
                  </a:cubicBezTo>
                  <a:cubicBezTo>
                    <a:pt x="94" y="169"/>
                    <a:pt x="109" y="185"/>
                    <a:pt x="136" y="185"/>
                  </a:cubicBezTo>
                  <a:cubicBezTo>
                    <a:pt x="191" y="185"/>
                    <a:pt x="252" y="131"/>
                    <a:pt x="252" y="70"/>
                  </a:cubicBezTo>
                  <a:cubicBezTo>
                    <a:pt x="252" y="20"/>
                    <a:pt x="216" y="0"/>
                    <a:pt x="184" y="0"/>
                  </a:cubicBezTo>
                  <a:cubicBezTo>
                    <a:pt x="155" y="0"/>
                    <a:pt x="132" y="17"/>
                    <a:pt x="119" y="29"/>
                  </a:cubicBezTo>
                  <a:cubicBezTo>
                    <a:pt x="112" y="5"/>
                    <a:pt x="88" y="0"/>
                    <a:pt x="73" y="0"/>
                  </a:cubicBezTo>
                  <a:cubicBezTo>
                    <a:pt x="55" y="0"/>
                    <a:pt x="45" y="11"/>
                    <a:pt x="38" y="21"/>
                  </a:cubicBezTo>
                  <a:cubicBezTo>
                    <a:pt x="29" y="36"/>
                    <a:pt x="21" y="60"/>
                    <a:pt x="21" y="62"/>
                  </a:cubicBezTo>
                  <a:cubicBezTo>
                    <a:pt x="21" y="68"/>
                    <a:pt x="27" y="68"/>
                    <a:pt x="29" y="68"/>
                  </a:cubicBezTo>
                  <a:cubicBezTo>
                    <a:pt x="35" y="68"/>
                    <a:pt x="36" y="67"/>
                    <a:pt x="40" y="56"/>
                  </a:cubicBezTo>
                  <a:cubicBezTo>
                    <a:pt x="46" y="32"/>
                    <a:pt x="54" y="12"/>
                    <a:pt x="71" y="12"/>
                  </a:cubicBezTo>
                  <a:cubicBezTo>
                    <a:pt x="84" y="12"/>
                    <a:pt x="88" y="20"/>
                    <a:pt x="88" y="32"/>
                  </a:cubicBezTo>
                  <a:cubicBezTo>
                    <a:pt x="88" y="36"/>
                    <a:pt x="86" y="41"/>
                    <a:pt x="86" y="44"/>
                  </a:cubicBezTo>
                  <a:lnTo>
                    <a:pt x="35" y="232"/>
                  </a:lnTo>
                  <a:moveTo>
                    <a:pt x="119" y="49"/>
                  </a:moveTo>
                  <a:cubicBezTo>
                    <a:pt x="145" y="17"/>
                    <a:pt x="167" y="12"/>
                    <a:pt x="182" y="12"/>
                  </a:cubicBezTo>
                  <a:cubicBezTo>
                    <a:pt x="199" y="12"/>
                    <a:pt x="216" y="24"/>
                    <a:pt x="216" y="52"/>
                  </a:cubicBezTo>
                  <a:cubicBezTo>
                    <a:pt x="216" y="68"/>
                    <a:pt x="205" y="111"/>
                    <a:pt x="192" y="135"/>
                  </a:cubicBezTo>
                  <a:cubicBezTo>
                    <a:pt x="180" y="155"/>
                    <a:pt x="159" y="175"/>
                    <a:pt x="136" y="175"/>
                  </a:cubicBezTo>
                  <a:cubicBezTo>
                    <a:pt x="103" y="175"/>
                    <a:pt x="96" y="143"/>
                    <a:pt x="96" y="138"/>
                  </a:cubicBezTo>
                  <a:cubicBezTo>
                    <a:pt x="96" y="137"/>
                    <a:pt x="96" y="134"/>
                    <a:pt x="98" y="132"/>
                  </a:cubicBezTo>
                  <a:lnTo>
                    <a:pt x="119" y="49"/>
                  </a:lnTo>
                </a:path>
              </a:pathLst>
            </a:custGeom>
            <a:solidFill>
              <a:srgbClr val="000000"/>
            </a:solidFill>
            <a:ln w="15840">
              <a:noFill/>
            </a:ln>
          </p:spPr>
        </p:sp>
        <p:sp>
          <p:nvSpPr>
            <p:cNvPr id="201" name="Freeform 36"/>
            <p:cNvSpPr/>
            <p:nvPr/>
          </p:nvSpPr>
          <p:spPr>
            <a:xfrm>
              <a:off x="3961440" y="1743480"/>
              <a:ext cx="76320" cy="67680"/>
            </a:xfrm>
            <a:custGeom>
              <a:avLst/>
              <a:gdLst/>
              <a:ahLst/>
              <a:rect l="0" t="0" r="r" b="b"/>
              <a:pathLst>
                <a:path w="212" h="188">
                  <a:moveTo>
                    <a:pt x="211" y="72"/>
                  </a:moveTo>
                  <a:cubicBezTo>
                    <a:pt x="211" y="27"/>
                    <a:pt x="174" y="0"/>
                    <a:pt x="130" y="0"/>
                  </a:cubicBezTo>
                  <a:cubicBezTo>
                    <a:pt x="63" y="0"/>
                    <a:pt x="0" y="58"/>
                    <a:pt x="0" y="113"/>
                  </a:cubicBezTo>
                  <a:cubicBezTo>
                    <a:pt x="0" y="155"/>
                    <a:pt x="33" y="187"/>
                    <a:pt x="82" y="187"/>
                  </a:cubicBezTo>
                  <a:cubicBezTo>
                    <a:pt x="147" y="187"/>
                    <a:pt x="211" y="132"/>
                    <a:pt x="211" y="72"/>
                  </a:cubicBezTo>
                  <a:moveTo>
                    <a:pt x="83" y="175"/>
                  </a:moveTo>
                  <a:cubicBezTo>
                    <a:pt x="60" y="175"/>
                    <a:pt x="38" y="161"/>
                    <a:pt x="38" y="129"/>
                  </a:cubicBezTo>
                  <a:cubicBezTo>
                    <a:pt x="38" y="112"/>
                    <a:pt x="46" y="72"/>
                    <a:pt x="64" y="48"/>
                  </a:cubicBezTo>
                  <a:cubicBezTo>
                    <a:pt x="83" y="23"/>
                    <a:pt x="109" y="12"/>
                    <a:pt x="130" y="12"/>
                  </a:cubicBezTo>
                  <a:cubicBezTo>
                    <a:pt x="155" y="12"/>
                    <a:pt x="174" y="27"/>
                    <a:pt x="174" y="58"/>
                  </a:cubicBezTo>
                  <a:cubicBezTo>
                    <a:pt x="174" y="67"/>
                    <a:pt x="169" y="108"/>
                    <a:pt x="149" y="137"/>
                  </a:cubicBezTo>
                  <a:cubicBezTo>
                    <a:pt x="132" y="161"/>
                    <a:pt x="105" y="175"/>
                    <a:pt x="83" y="175"/>
                  </a:cubicBezTo>
                </a:path>
              </a:pathLst>
            </a:custGeom>
            <a:solidFill>
              <a:srgbClr val="000000"/>
            </a:solidFill>
            <a:ln w="15840">
              <a:noFill/>
            </a:ln>
          </p:spPr>
        </p:sp>
        <p:sp>
          <p:nvSpPr>
            <p:cNvPr id="202" name="Freeform 37"/>
            <p:cNvSpPr/>
            <p:nvPr/>
          </p:nvSpPr>
          <p:spPr>
            <a:xfrm>
              <a:off x="4053600" y="1743480"/>
              <a:ext cx="65160" cy="67680"/>
            </a:xfrm>
            <a:custGeom>
              <a:avLst/>
              <a:gdLst/>
              <a:ahLst/>
              <a:rect l="0" t="0" r="r" b="b"/>
              <a:pathLst>
                <a:path w="181" h="188">
                  <a:moveTo>
                    <a:pt x="163" y="27"/>
                  </a:moveTo>
                  <a:cubicBezTo>
                    <a:pt x="151" y="29"/>
                    <a:pt x="144" y="38"/>
                    <a:pt x="144" y="47"/>
                  </a:cubicBezTo>
                  <a:cubicBezTo>
                    <a:pt x="144" y="56"/>
                    <a:pt x="153" y="60"/>
                    <a:pt x="159" y="60"/>
                  </a:cubicBezTo>
                  <a:cubicBezTo>
                    <a:pt x="163" y="60"/>
                    <a:pt x="180" y="58"/>
                    <a:pt x="180" y="36"/>
                  </a:cubicBezTo>
                  <a:cubicBezTo>
                    <a:pt x="180" y="9"/>
                    <a:pt x="147" y="0"/>
                    <a:pt x="119" y="0"/>
                  </a:cubicBezTo>
                  <a:cubicBezTo>
                    <a:pt x="50" y="0"/>
                    <a:pt x="36" y="48"/>
                    <a:pt x="36" y="60"/>
                  </a:cubicBezTo>
                  <a:cubicBezTo>
                    <a:pt x="36" y="76"/>
                    <a:pt x="46" y="85"/>
                    <a:pt x="52" y="91"/>
                  </a:cubicBezTo>
                  <a:cubicBezTo>
                    <a:pt x="64" y="99"/>
                    <a:pt x="73" y="100"/>
                    <a:pt x="103" y="105"/>
                  </a:cubicBezTo>
                  <a:cubicBezTo>
                    <a:pt x="113" y="106"/>
                    <a:pt x="143" y="112"/>
                    <a:pt x="143" y="132"/>
                  </a:cubicBezTo>
                  <a:cubicBezTo>
                    <a:pt x="143" y="140"/>
                    <a:pt x="137" y="155"/>
                    <a:pt x="118" y="165"/>
                  </a:cubicBezTo>
                  <a:cubicBezTo>
                    <a:pt x="100" y="175"/>
                    <a:pt x="79" y="175"/>
                    <a:pt x="73" y="175"/>
                  </a:cubicBezTo>
                  <a:cubicBezTo>
                    <a:pt x="55" y="175"/>
                    <a:pt x="29" y="170"/>
                    <a:pt x="19" y="157"/>
                  </a:cubicBezTo>
                  <a:cubicBezTo>
                    <a:pt x="33" y="156"/>
                    <a:pt x="44" y="146"/>
                    <a:pt x="44" y="134"/>
                  </a:cubicBezTo>
                  <a:cubicBezTo>
                    <a:pt x="44" y="124"/>
                    <a:pt x="35" y="119"/>
                    <a:pt x="26" y="119"/>
                  </a:cubicBezTo>
                  <a:cubicBezTo>
                    <a:pt x="13" y="119"/>
                    <a:pt x="0" y="128"/>
                    <a:pt x="0" y="146"/>
                  </a:cubicBezTo>
                  <a:cubicBezTo>
                    <a:pt x="0" y="170"/>
                    <a:pt x="29" y="187"/>
                    <a:pt x="73" y="187"/>
                  </a:cubicBezTo>
                  <a:cubicBezTo>
                    <a:pt x="155" y="187"/>
                    <a:pt x="170" y="135"/>
                    <a:pt x="170" y="119"/>
                  </a:cubicBezTo>
                  <a:cubicBezTo>
                    <a:pt x="170" y="80"/>
                    <a:pt x="125" y="73"/>
                    <a:pt x="109" y="70"/>
                  </a:cubicBezTo>
                  <a:cubicBezTo>
                    <a:pt x="105" y="70"/>
                    <a:pt x="93" y="67"/>
                    <a:pt x="90" y="67"/>
                  </a:cubicBezTo>
                  <a:cubicBezTo>
                    <a:pt x="74" y="64"/>
                    <a:pt x="65" y="55"/>
                    <a:pt x="65" y="45"/>
                  </a:cubicBezTo>
                  <a:cubicBezTo>
                    <a:pt x="65" y="36"/>
                    <a:pt x="74" y="26"/>
                    <a:pt x="84" y="20"/>
                  </a:cubicBezTo>
                  <a:cubicBezTo>
                    <a:pt x="96" y="12"/>
                    <a:pt x="112" y="12"/>
                    <a:pt x="119" y="12"/>
                  </a:cubicBezTo>
                  <a:cubicBezTo>
                    <a:pt x="130" y="12"/>
                    <a:pt x="153" y="14"/>
                    <a:pt x="163" y="27"/>
                  </a:cubicBezTo>
                </a:path>
              </a:pathLst>
            </a:custGeom>
            <a:solidFill>
              <a:srgbClr val="000000"/>
            </a:solidFill>
            <a:ln w="15840">
              <a:noFill/>
            </a:ln>
          </p:spPr>
        </p:sp>
        <p:sp>
          <p:nvSpPr>
            <p:cNvPr id="203" name="Freeform 38"/>
            <p:cNvSpPr/>
            <p:nvPr/>
          </p:nvSpPr>
          <p:spPr>
            <a:xfrm>
              <a:off x="4160160" y="187992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04" name="Freeform 39"/>
            <p:cNvSpPr/>
            <p:nvPr/>
          </p:nvSpPr>
          <p:spPr>
            <a:xfrm>
              <a:off x="910800" y="2138040"/>
              <a:ext cx="141480" cy="123120"/>
            </a:xfrm>
            <a:custGeom>
              <a:avLst/>
              <a:gdLst/>
              <a:ahLst/>
              <a:rect l="0" t="0" r="r" b="b"/>
              <a:pathLst>
                <a:path w="393" h="342">
                  <a:moveTo>
                    <a:pt x="380" y="26"/>
                  </a:moveTo>
                  <a:cubicBezTo>
                    <a:pt x="387" y="21"/>
                    <a:pt x="392" y="18"/>
                    <a:pt x="392" y="12"/>
                  </a:cubicBezTo>
                  <a:cubicBezTo>
                    <a:pt x="392" y="5"/>
                    <a:pt x="386" y="0"/>
                    <a:pt x="380" y="0"/>
                  </a:cubicBezTo>
                  <a:cubicBezTo>
                    <a:pt x="377" y="0"/>
                    <a:pt x="375" y="0"/>
                    <a:pt x="368" y="4"/>
                  </a:cubicBezTo>
                  <a:lnTo>
                    <a:pt x="12" y="157"/>
                  </a:lnTo>
                  <a:cubicBezTo>
                    <a:pt x="6" y="160"/>
                    <a:pt x="0" y="164"/>
                    <a:pt x="0" y="170"/>
                  </a:cubicBezTo>
                  <a:cubicBezTo>
                    <a:pt x="0" y="178"/>
                    <a:pt x="6" y="180"/>
                    <a:pt x="12" y="184"/>
                  </a:cubicBezTo>
                  <a:lnTo>
                    <a:pt x="368" y="337"/>
                  </a:lnTo>
                  <a:cubicBezTo>
                    <a:pt x="375" y="341"/>
                    <a:pt x="377" y="341"/>
                    <a:pt x="380" y="341"/>
                  </a:cubicBezTo>
                  <a:cubicBezTo>
                    <a:pt x="386" y="341"/>
                    <a:pt x="392" y="336"/>
                    <a:pt x="392" y="329"/>
                  </a:cubicBezTo>
                  <a:cubicBezTo>
                    <a:pt x="392" y="322"/>
                    <a:pt x="387" y="319"/>
                    <a:pt x="380" y="316"/>
                  </a:cubicBezTo>
                  <a:lnTo>
                    <a:pt x="44" y="170"/>
                  </a:lnTo>
                  <a:lnTo>
                    <a:pt x="380" y="26"/>
                  </a:lnTo>
                </a:path>
              </a:pathLst>
            </a:custGeom>
            <a:solidFill>
              <a:srgbClr val="000000"/>
            </a:solidFill>
            <a:ln w="15840">
              <a:noFill/>
            </a:ln>
          </p:spPr>
        </p:sp>
        <p:sp>
          <p:nvSpPr>
            <p:cNvPr id="205" name="Freeform 40"/>
            <p:cNvSpPr/>
            <p:nvPr/>
          </p:nvSpPr>
          <p:spPr>
            <a:xfrm>
              <a:off x="1143720" y="2158920"/>
              <a:ext cx="106200" cy="96120"/>
            </a:xfrm>
            <a:custGeom>
              <a:avLst/>
              <a:gdLst/>
              <a:ahLst/>
              <a:rect l="0" t="0" r="r" b="b"/>
              <a:pathLst>
                <a:path w="295" h="267">
                  <a:moveTo>
                    <a:pt x="214" y="38"/>
                  </a:moveTo>
                  <a:cubicBezTo>
                    <a:pt x="203" y="16"/>
                    <a:pt x="184" y="0"/>
                    <a:pt x="155" y="0"/>
                  </a:cubicBezTo>
                  <a:cubicBezTo>
                    <a:pt x="80" y="0"/>
                    <a:pt x="0" y="87"/>
                    <a:pt x="0" y="172"/>
                  </a:cubicBezTo>
                  <a:cubicBezTo>
                    <a:pt x="0" y="228"/>
                    <a:pt x="35" y="266"/>
                    <a:pt x="86" y="266"/>
                  </a:cubicBezTo>
                  <a:cubicBezTo>
                    <a:pt x="99" y="266"/>
                    <a:pt x="131" y="264"/>
                    <a:pt x="169" y="222"/>
                  </a:cubicBezTo>
                  <a:cubicBezTo>
                    <a:pt x="174" y="246"/>
                    <a:pt x="197" y="266"/>
                    <a:pt x="227" y="266"/>
                  </a:cubicBezTo>
                  <a:cubicBezTo>
                    <a:pt x="250" y="266"/>
                    <a:pt x="265" y="254"/>
                    <a:pt x="275" y="234"/>
                  </a:cubicBezTo>
                  <a:cubicBezTo>
                    <a:pt x="285" y="213"/>
                    <a:pt x="294" y="178"/>
                    <a:pt x="294" y="176"/>
                  </a:cubicBezTo>
                  <a:cubicBezTo>
                    <a:pt x="294" y="170"/>
                    <a:pt x="288" y="170"/>
                    <a:pt x="287" y="170"/>
                  </a:cubicBezTo>
                  <a:cubicBezTo>
                    <a:pt x="279" y="170"/>
                    <a:pt x="279" y="172"/>
                    <a:pt x="278" y="181"/>
                  </a:cubicBezTo>
                  <a:cubicBezTo>
                    <a:pt x="266" y="219"/>
                    <a:pt x="255" y="254"/>
                    <a:pt x="228" y="254"/>
                  </a:cubicBezTo>
                  <a:cubicBezTo>
                    <a:pt x="211" y="254"/>
                    <a:pt x="210" y="239"/>
                    <a:pt x="210" y="226"/>
                  </a:cubicBezTo>
                  <a:cubicBezTo>
                    <a:pt x="210" y="213"/>
                    <a:pt x="211" y="210"/>
                    <a:pt x="218" y="182"/>
                  </a:cubicBezTo>
                  <a:cubicBezTo>
                    <a:pt x="226" y="158"/>
                    <a:pt x="226" y="152"/>
                    <a:pt x="231" y="131"/>
                  </a:cubicBezTo>
                  <a:lnTo>
                    <a:pt x="255" y="48"/>
                  </a:lnTo>
                  <a:cubicBezTo>
                    <a:pt x="259" y="30"/>
                    <a:pt x="259" y="30"/>
                    <a:pt x="259" y="28"/>
                  </a:cubicBezTo>
                  <a:cubicBezTo>
                    <a:pt x="259" y="17"/>
                    <a:pt x="252" y="12"/>
                    <a:pt x="241" y="12"/>
                  </a:cubicBezTo>
                  <a:cubicBezTo>
                    <a:pt x="226" y="12"/>
                    <a:pt x="216" y="26"/>
                    <a:pt x="214" y="38"/>
                  </a:cubicBezTo>
                  <a:moveTo>
                    <a:pt x="172" y="190"/>
                  </a:moveTo>
                  <a:cubicBezTo>
                    <a:pt x="169" y="201"/>
                    <a:pt x="169" y="201"/>
                    <a:pt x="159" y="211"/>
                  </a:cubicBezTo>
                  <a:cubicBezTo>
                    <a:pt x="131" y="243"/>
                    <a:pt x="105" y="254"/>
                    <a:pt x="88" y="254"/>
                  </a:cubicBezTo>
                  <a:cubicBezTo>
                    <a:pt x="55" y="254"/>
                    <a:pt x="45" y="221"/>
                    <a:pt x="45" y="199"/>
                  </a:cubicBezTo>
                  <a:cubicBezTo>
                    <a:pt x="45" y="169"/>
                    <a:pt x="65" y="96"/>
                    <a:pt x="82" y="70"/>
                  </a:cubicBezTo>
                  <a:cubicBezTo>
                    <a:pt x="100" y="35"/>
                    <a:pt x="130" y="14"/>
                    <a:pt x="155" y="14"/>
                  </a:cubicBezTo>
                  <a:cubicBezTo>
                    <a:pt x="198" y="14"/>
                    <a:pt x="207" y="61"/>
                    <a:pt x="207" y="65"/>
                  </a:cubicBezTo>
                  <a:cubicBezTo>
                    <a:pt x="207" y="68"/>
                    <a:pt x="205" y="72"/>
                    <a:pt x="204" y="75"/>
                  </a:cubicBezTo>
                  <a:lnTo>
                    <a:pt x="172" y="190"/>
                  </a:lnTo>
                </a:path>
              </a:pathLst>
            </a:custGeom>
            <a:solidFill>
              <a:srgbClr val="000000"/>
            </a:solidFill>
            <a:ln w="15840">
              <a:noFill/>
            </a:ln>
          </p:spPr>
        </p:sp>
        <p:sp>
          <p:nvSpPr>
            <p:cNvPr id="206" name="Freeform 41"/>
            <p:cNvSpPr/>
            <p:nvPr/>
          </p:nvSpPr>
          <p:spPr>
            <a:xfrm>
              <a:off x="1277280" y="2111760"/>
              <a:ext cx="76680" cy="141480"/>
            </a:xfrm>
            <a:custGeom>
              <a:avLst/>
              <a:gdLst/>
              <a:ahLst/>
              <a:rect l="0" t="0" r="r" b="b"/>
              <a:pathLst>
                <a:path w="213" h="393">
                  <a:moveTo>
                    <a:pt x="132" y="15"/>
                  </a:moveTo>
                  <a:cubicBezTo>
                    <a:pt x="132" y="1"/>
                    <a:pt x="132" y="0"/>
                    <a:pt x="117" y="0"/>
                  </a:cubicBezTo>
                  <a:cubicBezTo>
                    <a:pt x="77" y="38"/>
                    <a:pt x="21" y="38"/>
                    <a:pt x="0" y="38"/>
                  </a:cubicBezTo>
                  <a:lnTo>
                    <a:pt x="0" y="56"/>
                  </a:lnTo>
                  <a:cubicBezTo>
                    <a:pt x="13" y="56"/>
                    <a:pt x="51" y="56"/>
                    <a:pt x="84" y="40"/>
                  </a:cubicBezTo>
                  <a:lnTo>
                    <a:pt x="84" y="345"/>
                  </a:lnTo>
                  <a:cubicBezTo>
                    <a:pt x="84" y="366"/>
                    <a:pt x="83" y="373"/>
                    <a:pt x="25" y="373"/>
                  </a:cubicBezTo>
                  <a:lnTo>
                    <a:pt x="4" y="373"/>
                  </a:lnTo>
                  <a:lnTo>
                    <a:pt x="4" y="392"/>
                  </a:lnTo>
                  <a:cubicBezTo>
                    <a:pt x="26" y="389"/>
                    <a:pt x="83" y="389"/>
                    <a:pt x="107" y="389"/>
                  </a:cubicBezTo>
                  <a:cubicBezTo>
                    <a:pt x="134" y="389"/>
                    <a:pt x="189" y="389"/>
                    <a:pt x="212" y="392"/>
                  </a:cubicBezTo>
                  <a:lnTo>
                    <a:pt x="212" y="373"/>
                  </a:lnTo>
                  <a:lnTo>
                    <a:pt x="192" y="373"/>
                  </a:lnTo>
                  <a:cubicBezTo>
                    <a:pt x="134" y="373"/>
                    <a:pt x="132" y="366"/>
                    <a:pt x="132" y="345"/>
                  </a:cubicBezTo>
                  <a:lnTo>
                    <a:pt x="132" y="15"/>
                  </a:lnTo>
                </a:path>
              </a:pathLst>
            </a:custGeom>
            <a:solidFill>
              <a:srgbClr val="000000"/>
            </a:solidFill>
            <a:ln w="15840">
              <a:noFill/>
            </a:ln>
          </p:spPr>
        </p:sp>
        <p:sp>
          <p:nvSpPr>
            <p:cNvPr id="207" name="Freeform 42"/>
            <p:cNvSpPr/>
            <p:nvPr/>
          </p:nvSpPr>
          <p:spPr>
            <a:xfrm>
              <a:off x="139104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08" name="Freeform 43"/>
            <p:cNvSpPr/>
            <p:nvPr/>
          </p:nvSpPr>
          <p:spPr>
            <a:xfrm>
              <a:off x="1484640" y="2105280"/>
              <a:ext cx="85680" cy="149760"/>
            </a:xfrm>
            <a:custGeom>
              <a:avLst/>
              <a:gdLst/>
              <a:ahLst/>
              <a:rect l="0" t="0" r="r" b="b"/>
              <a:pathLst>
                <a:path w="238" h="416">
                  <a:moveTo>
                    <a:pt x="124" y="6"/>
                  </a:moveTo>
                  <a:cubicBezTo>
                    <a:pt x="124" y="5"/>
                    <a:pt x="124" y="0"/>
                    <a:pt x="115" y="0"/>
                  </a:cubicBezTo>
                  <a:cubicBezTo>
                    <a:pt x="100" y="0"/>
                    <a:pt x="54" y="5"/>
                    <a:pt x="36" y="5"/>
                  </a:cubicBezTo>
                  <a:cubicBezTo>
                    <a:pt x="32" y="6"/>
                    <a:pt x="25" y="6"/>
                    <a:pt x="25" y="17"/>
                  </a:cubicBezTo>
                  <a:cubicBezTo>
                    <a:pt x="25" y="26"/>
                    <a:pt x="31" y="26"/>
                    <a:pt x="40" y="26"/>
                  </a:cubicBezTo>
                  <a:cubicBezTo>
                    <a:pt x="71" y="26"/>
                    <a:pt x="73" y="29"/>
                    <a:pt x="73" y="35"/>
                  </a:cubicBezTo>
                  <a:cubicBezTo>
                    <a:pt x="73" y="38"/>
                    <a:pt x="67" y="59"/>
                    <a:pt x="63" y="70"/>
                  </a:cubicBezTo>
                  <a:lnTo>
                    <a:pt x="10" y="263"/>
                  </a:lnTo>
                  <a:cubicBezTo>
                    <a:pt x="3" y="292"/>
                    <a:pt x="0" y="301"/>
                    <a:pt x="0" y="322"/>
                  </a:cubicBezTo>
                  <a:cubicBezTo>
                    <a:pt x="0" y="377"/>
                    <a:pt x="33" y="415"/>
                    <a:pt x="82" y="415"/>
                  </a:cubicBezTo>
                  <a:cubicBezTo>
                    <a:pt x="157" y="415"/>
                    <a:pt x="237" y="327"/>
                    <a:pt x="237" y="243"/>
                  </a:cubicBezTo>
                  <a:cubicBezTo>
                    <a:pt x="237" y="188"/>
                    <a:pt x="203" y="148"/>
                    <a:pt x="151" y="148"/>
                  </a:cubicBezTo>
                  <a:cubicBezTo>
                    <a:pt x="122" y="148"/>
                    <a:pt x="94" y="165"/>
                    <a:pt x="76" y="184"/>
                  </a:cubicBezTo>
                  <a:lnTo>
                    <a:pt x="124" y="6"/>
                  </a:lnTo>
                  <a:moveTo>
                    <a:pt x="63" y="228"/>
                  </a:moveTo>
                  <a:cubicBezTo>
                    <a:pt x="67" y="216"/>
                    <a:pt x="67" y="214"/>
                    <a:pt x="73" y="208"/>
                  </a:cubicBezTo>
                  <a:cubicBezTo>
                    <a:pt x="105" y="169"/>
                    <a:pt x="132" y="161"/>
                    <a:pt x="150" y="161"/>
                  </a:cubicBezTo>
                  <a:cubicBezTo>
                    <a:pt x="174" y="161"/>
                    <a:pt x="191" y="178"/>
                    <a:pt x="191" y="216"/>
                  </a:cubicBezTo>
                  <a:cubicBezTo>
                    <a:pt x="191" y="251"/>
                    <a:pt x="169" y="319"/>
                    <a:pt x="157" y="341"/>
                  </a:cubicBezTo>
                  <a:cubicBezTo>
                    <a:pt x="137" y="380"/>
                    <a:pt x="107" y="401"/>
                    <a:pt x="82" y="401"/>
                  </a:cubicBezTo>
                  <a:cubicBezTo>
                    <a:pt x="60" y="401"/>
                    <a:pt x="40" y="385"/>
                    <a:pt x="40" y="342"/>
                  </a:cubicBezTo>
                  <a:cubicBezTo>
                    <a:pt x="40" y="330"/>
                    <a:pt x="40" y="319"/>
                    <a:pt x="50" y="283"/>
                  </a:cubicBezTo>
                  <a:lnTo>
                    <a:pt x="63" y="228"/>
                  </a:lnTo>
                </a:path>
              </a:pathLst>
            </a:custGeom>
            <a:solidFill>
              <a:srgbClr val="000000"/>
            </a:solidFill>
            <a:ln w="15840">
              <a:noFill/>
            </a:ln>
          </p:spPr>
        </p:sp>
        <p:sp>
          <p:nvSpPr>
            <p:cNvPr id="209" name="Freeform 44"/>
            <p:cNvSpPr/>
            <p:nvPr/>
          </p:nvSpPr>
          <p:spPr>
            <a:xfrm>
              <a:off x="159264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10" name="Freeform 45"/>
            <p:cNvSpPr/>
            <p:nvPr/>
          </p:nvSpPr>
          <p:spPr>
            <a:xfrm>
              <a:off x="1680120" y="2158560"/>
              <a:ext cx="130320" cy="94320"/>
            </a:xfrm>
            <a:custGeom>
              <a:avLst/>
              <a:gdLst/>
              <a:ahLst/>
              <a:rect l="0" t="0" r="r" b="b"/>
              <a:pathLst>
                <a:path w="362" h="262">
                  <a:moveTo>
                    <a:pt x="208" y="116"/>
                  </a:moveTo>
                  <a:lnTo>
                    <a:pt x="284" y="40"/>
                  </a:lnTo>
                  <a:cubicBezTo>
                    <a:pt x="291" y="32"/>
                    <a:pt x="295" y="28"/>
                    <a:pt x="350" y="28"/>
                  </a:cubicBezTo>
                  <a:lnTo>
                    <a:pt x="350" y="0"/>
                  </a:lnTo>
                  <a:cubicBezTo>
                    <a:pt x="326" y="1"/>
                    <a:pt x="293" y="1"/>
                    <a:pt x="289" y="1"/>
                  </a:cubicBezTo>
                  <a:cubicBezTo>
                    <a:pt x="274" y="1"/>
                    <a:pt x="241" y="0"/>
                    <a:pt x="224" y="0"/>
                  </a:cubicBezTo>
                  <a:lnTo>
                    <a:pt x="224" y="28"/>
                  </a:lnTo>
                  <a:cubicBezTo>
                    <a:pt x="233" y="28"/>
                    <a:pt x="241" y="29"/>
                    <a:pt x="247" y="33"/>
                  </a:cubicBezTo>
                  <a:cubicBezTo>
                    <a:pt x="246" y="36"/>
                    <a:pt x="246" y="38"/>
                    <a:pt x="243" y="40"/>
                  </a:cubicBezTo>
                  <a:lnTo>
                    <a:pt x="189" y="96"/>
                  </a:lnTo>
                  <a:lnTo>
                    <a:pt x="125" y="28"/>
                  </a:lnTo>
                  <a:lnTo>
                    <a:pt x="151" y="28"/>
                  </a:lnTo>
                  <a:lnTo>
                    <a:pt x="151" y="0"/>
                  </a:lnTo>
                  <a:cubicBezTo>
                    <a:pt x="136" y="0"/>
                    <a:pt x="94" y="1"/>
                    <a:pt x="74" y="1"/>
                  </a:cubicBezTo>
                  <a:cubicBezTo>
                    <a:pt x="54" y="1"/>
                    <a:pt x="25" y="0"/>
                    <a:pt x="3" y="0"/>
                  </a:cubicBezTo>
                  <a:lnTo>
                    <a:pt x="3" y="28"/>
                  </a:lnTo>
                  <a:lnTo>
                    <a:pt x="50" y="28"/>
                  </a:lnTo>
                  <a:lnTo>
                    <a:pt x="149" y="135"/>
                  </a:lnTo>
                  <a:lnTo>
                    <a:pt x="65" y="222"/>
                  </a:lnTo>
                  <a:cubicBezTo>
                    <a:pt x="54" y="233"/>
                    <a:pt x="31" y="233"/>
                    <a:pt x="0" y="233"/>
                  </a:cubicBezTo>
                  <a:lnTo>
                    <a:pt x="0" y="261"/>
                  </a:lnTo>
                  <a:cubicBezTo>
                    <a:pt x="21" y="260"/>
                    <a:pt x="55" y="260"/>
                    <a:pt x="60" y="260"/>
                  </a:cubicBezTo>
                  <a:cubicBezTo>
                    <a:pt x="76" y="260"/>
                    <a:pt x="112" y="261"/>
                    <a:pt x="125" y="261"/>
                  </a:cubicBezTo>
                  <a:lnTo>
                    <a:pt x="125" y="233"/>
                  </a:lnTo>
                  <a:cubicBezTo>
                    <a:pt x="113" y="233"/>
                    <a:pt x="102" y="231"/>
                    <a:pt x="102" y="226"/>
                  </a:cubicBezTo>
                  <a:lnTo>
                    <a:pt x="107" y="221"/>
                  </a:lnTo>
                  <a:lnTo>
                    <a:pt x="169" y="157"/>
                  </a:lnTo>
                  <a:lnTo>
                    <a:pt x="239" y="233"/>
                  </a:lnTo>
                  <a:lnTo>
                    <a:pt x="214" y="233"/>
                  </a:lnTo>
                  <a:lnTo>
                    <a:pt x="214" y="261"/>
                  </a:lnTo>
                  <a:cubicBezTo>
                    <a:pt x="230" y="261"/>
                    <a:pt x="269" y="260"/>
                    <a:pt x="291" y="260"/>
                  </a:cubicBezTo>
                  <a:cubicBezTo>
                    <a:pt x="312" y="260"/>
                    <a:pt x="341" y="261"/>
                    <a:pt x="361" y="261"/>
                  </a:cubicBezTo>
                  <a:lnTo>
                    <a:pt x="361" y="233"/>
                  </a:lnTo>
                  <a:lnTo>
                    <a:pt x="316" y="233"/>
                  </a:lnTo>
                  <a:lnTo>
                    <a:pt x="208" y="116"/>
                  </a:lnTo>
                </a:path>
              </a:pathLst>
            </a:custGeom>
            <a:solidFill>
              <a:srgbClr val="000000"/>
            </a:solidFill>
            <a:ln w="15840">
              <a:noFill/>
            </a:ln>
          </p:spPr>
        </p:sp>
        <p:sp>
          <p:nvSpPr>
            <p:cNvPr id="211" name="Freeform 46"/>
            <p:cNvSpPr/>
            <p:nvPr/>
          </p:nvSpPr>
          <p:spPr>
            <a:xfrm>
              <a:off x="1827720" y="2113560"/>
              <a:ext cx="106560" cy="138960"/>
            </a:xfrm>
            <a:custGeom>
              <a:avLst/>
              <a:gdLst/>
              <a:ahLst/>
              <a:rect l="0" t="0" r="r" b="b"/>
              <a:pathLst>
                <a:path w="296" h="386">
                  <a:moveTo>
                    <a:pt x="295" y="254"/>
                  </a:moveTo>
                  <a:lnTo>
                    <a:pt x="265" y="254"/>
                  </a:lnTo>
                  <a:cubicBezTo>
                    <a:pt x="264" y="266"/>
                    <a:pt x="258" y="304"/>
                    <a:pt x="249" y="308"/>
                  </a:cubicBezTo>
                  <a:cubicBezTo>
                    <a:pt x="241" y="312"/>
                    <a:pt x="193" y="312"/>
                    <a:pt x="184" y="312"/>
                  </a:cubicBezTo>
                  <a:lnTo>
                    <a:pt x="88" y="312"/>
                  </a:lnTo>
                  <a:cubicBezTo>
                    <a:pt x="119" y="287"/>
                    <a:pt x="153" y="264"/>
                    <a:pt x="180" y="243"/>
                  </a:cubicBezTo>
                  <a:cubicBezTo>
                    <a:pt x="255" y="195"/>
                    <a:pt x="295" y="167"/>
                    <a:pt x="295" y="111"/>
                  </a:cubicBezTo>
                  <a:cubicBezTo>
                    <a:pt x="295" y="44"/>
                    <a:pt x="228" y="0"/>
                    <a:pt x="138" y="0"/>
                  </a:cubicBezTo>
                  <a:cubicBezTo>
                    <a:pt x="60" y="0"/>
                    <a:pt x="0" y="36"/>
                    <a:pt x="0" y="90"/>
                  </a:cubicBezTo>
                  <a:cubicBezTo>
                    <a:pt x="0" y="124"/>
                    <a:pt x="31" y="134"/>
                    <a:pt x="46" y="134"/>
                  </a:cubicBezTo>
                  <a:cubicBezTo>
                    <a:pt x="67" y="134"/>
                    <a:pt x="93" y="120"/>
                    <a:pt x="93" y="91"/>
                  </a:cubicBezTo>
                  <a:cubicBezTo>
                    <a:pt x="93" y="60"/>
                    <a:pt x="65" y="50"/>
                    <a:pt x="55" y="48"/>
                  </a:cubicBezTo>
                  <a:cubicBezTo>
                    <a:pt x="74" y="35"/>
                    <a:pt x="99" y="28"/>
                    <a:pt x="122" y="28"/>
                  </a:cubicBezTo>
                  <a:cubicBezTo>
                    <a:pt x="178" y="28"/>
                    <a:pt x="207" y="68"/>
                    <a:pt x="207" y="112"/>
                  </a:cubicBezTo>
                  <a:cubicBezTo>
                    <a:pt x="207" y="152"/>
                    <a:pt x="182" y="192"/>
                    <a:pt x="137" y="233"/>
                  </a:cubicBezTo>
                  <a:lnTo>
                    <a:pt x="9" y="354"/>
                  </a:lnTo>
                  <a:cubicBezTo>
                    <a:pt x="0" y="361"/>
                    <a:pt x="0" y="362"/>
                    <a:pt x="0" y="374"/>
                  </a:cubicBezTo>
                  <a:lnTo>
                    <a:pt x="0" y="385"/>
                  </a:lnTo>
                  <a:lnTo>
                    <a:pt x="275" y="385"/>
                  </a:lnTo>
                  <a:lnTo>
                    <a:pt x="295" y="254"/>
                  </a:lnTo>
                </a:path>
              </a:pathLst>
            </a:custGeom>
            <a:solidFill>
              <a:srgbClr val="000000"/>
            </a:solidFill>
            <a:ln w="15840">
              <a:noFill/>
            </a:ln>
          </p:spPr>
        </p:sp>
        <p:sp>
          <p:nvSpPr>
            <p:cNvPr id="212" name="Freeform 47"/>
            <p:cNvSpPr/>
            <p:nvPr/>
          </p:nvSpPr>
          <p:spPr>
            <a:xfrm>
              <a:off x="196668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13" name="Freeform 48"/>
            <p:cNvSpPr/>
            <p:nvPr/>
          </p:nvSpPr>
          <p:spPr>
            <a:xfrm>
              <a:off x="2058840" y="2158920"/>
              <a:ext cx="90360" cy="96120"/>
            </a:xfrm>
            <a:custGeom>
              <a:avLst/>
              <a:gdLst/>
              <a:ahLst/>
              <a:rect l="0" t="0" r="r" b="b"/>
              <a:pathLst>
                <a:path w="251" h="267">
                  <a:moveTo>
                    <a:pt x="228" y="36"/>
                  </a:moveTo>
                  <a:cubicBezTo>
                    <a:pt x="218" y="36"/>
                    <a:pt x="210" y="36"/>
                    <a:pt x="199" y="45"/>
                  </a:cubicBezTo>
                  <a:cubicBezTo>
                    <a:pt x="189" y="53"/>
                    <a:pt x="189" y="64"/>
                    <a:pt x="189" y="68"/>
                  </a:cubicBezTo>
                  <a:cubicBezTo>
                    <a:pt x="189" y="81"/>
                    <a:pt x="199" y="88"/>
                    <a:pt x="212" y="88"/>
                  </a:cubicBezTo>
                  <a:cubicBezTo>
                    <a:pt x="231" y="88"/>
                    <a:pt x="249" y="75"/>
                    <a:pt x="249" y="50"/>
                  </a:cubicBezTo>
                  <a:cubicBezTo>
                    <a:pt x="249" y="21"/>
                    <a:pt x="218" y="0"/>
                    <a:pt x="172" y="0"/>
                  </a:cubicBezTo>
                  <a:cubicBezTo>
                    <a:pt x="86" y="0"/>
                    <a:pt x="0" y="84"/>
                    <a:pt x="0" y="167"/>
                  </a:cubicBezTo>
                  <a:cubicBezTo>
                    <a:pt x="0" y="220"/>
                    <a:pt x="38" y="266"/>
                    <a:pt x="105" y="266"/>
                  </a:cubicBezTo>
                  <a:cubicBezTo>
                    <a:pt x="197" y="266"/>
                    <a:pt x="250" y="204"/>
                    <a:pt x="250" y="197"/>
                  </a:cubicBezTo>
                  <a:cubicBezTo>
                    <a:pt x="250" y="193"/>
                    <a:pt x="246" y="189"/>
                    <a:pt x="243" y="189"/>
                  </a:cubicBezTo>
                  <a:cubicBezTo>
                    <a:pt x="239" y="189"/>
                    <a:pt x="239" y="190"/>
                    <a:pt x="234" y="196"/>
                  </a:cubicBezTo>
                  <a:cubicBezTo>
                    <a:pt x="184" y="254"/>
                    <a:pt x="113" y="254"/>
                    <a:pt x="105" y="254"/>
                  </a:cubicBezTo>
                  <a:cubicBezTo>
                    <a:pt x="65" y="254"/>
                    <a:pt x="48" y="225"/>
                    <a:pt x="48" y="189"/>
                  </a:cubicBezTo>
                  <a:cubicBezTo>
                    <a:pt x="48" y="165"/>
                    <a:pt x="61" y="108"/>
                    <a:pt x="83" y="72"/>
                  </a:cubicBezTo>
                  <a:cubicBezTo>
                    <a:pt x="102" y="38"/>
                    <a:pt x="138" y="14"/>
                    <a:pt x="174" y="14"/>
                  </a:cubicBezTo>
                  <a:cubicBezTo>
                    <a:pt x="195" y="14"/>
                    <a:pt x="220" y="20"/>
                    <a:pt x="228" y="36"/>
                  </a:cubicBezTo>
                </a:path>
              </a:pathLst>
            </a:custGeom>
            <a:solidFill>
              <a:srgbClr val="000000"/>
            </a:solidFill>
            <a:ln w="15840">
              <a:noFill/>
            </a:ln>
          </p:spPr>
        </p:sp>
        <p:sp>
          <p:nvSpPr>
            <p:cNvPr id="214" name="Freeform 49"/>
            <p:cNvSpPr/>
            <p:nvPr/>
          </p:nvSpPr>
          <p:spPr>
            <a:xfrm>
              <a:off x="216900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15" name="Freeform 50"/>
            <p:cNvSpPr/>
            <p:nvPr/>
          </p:nvSpPr>
          <p:spPr>
            <a:xfrm>
              <a:off x="2260800" y="2105280"/>
              <a:ext cx="110520" cy="149760"/>
            </a:xfrm>
            <a:custGeom>
              <a:avLst/>
              <a:gdLst/>
              <a:ahLst/>
              <a:rect l="0" t="0" r="r" b="b"/>
              <a:pathLst>
                <a:path w="307" h="416">
                  <a:moveTo>
                    <a:pt x="306" y="6"/>
                  </a:moveTo>
                  <a:cubicBezTo>
                    <a:pt x="306" y="5"/>
                    <a:pt x="306" y="0"/>
                    <a:pt x="297" y="0"/>
                  </a:cubicBezTo>
                  <a:cubicBezTo>
                    <a:pt x="288" y="0"/>
                    <a:pt x="227" y="5"/>
                    <a:pt x="216" y="6"/>
                  </a:cubicBezTo>
                  <a:cubicBezTo>
                    <a:pt x="211" y="6"/>
                    <a:pt x="207" y="9"/>
                    <a:pt x="207" y="17"/>
                  </a:cubicBezTo>
                  <a:cubicBezTo>
                    <a:pt x="207" y="26"/>
                    <a:pt x="212" y="26"/>
                    <a:pt x="222" y="26"/>
                  </a:cubicBezTo>
                  <a:cubicBezTo>
                    <a:pt x="253" y="26"/>
                    <a:pt x="255" y="29"/>
                    <a:pt x="255" y="35"/>
                  </a:cubicBezTo>
                  <a:lnTo>
                    <a:pt x="252" y="47"/>
                  </a:lnTo>
                  <a:lnTo>
                    <a:pt x="214" y="185"/>
                  </a:lnTo>
                  <a:cubicBezTo>
                    <a:pt x="203" y="164"/>
                    <a:pt x="184" y="148"/>
                    <a:pt x="155" y="148"/>
                  </a:cubicBezTo>
                  <a:cubicBezTo>
                    <a:pt x="80" y="148"/>
                    <a:pt x="0" y="234"/>
                    <a:pt x="0" y="319"/>
                  </a:cubicBezTo>
                  <a:cubicBezTo>
                    <a:pt x="0" y="375"/>
                    <a:pt x="35" y="415"/>
                    <a:pt x="86" y="415"/>
                  </a:cubicBezTo>
                  <a:cubicBezTo>
                    <a:pt x="99" y="415"/>
                    <a:pt x="131" y="412"/>
                    <a:pt x="169" y="371"/>
                  </a:cubicBezTo>
                  <a:cubicBezTo>
                    <a:pt x="174" y="394"/>
                    <a:pt x="197" y="415"/>
                    <a:pt x="227" y="415"/>
                  </a:cubicBezTo>
                  <a:cubicBezTo>
                    <a:pt x="250" y="415"/>
                    <a:pt x="265" y="401"/>
                    <a:pt x="275" y="383"/>
                  </a:cubicBezTo>
                  <a:cubicBezTo>
                    <a:pt x="285" y="361"/>
                    <a:pt x="294" y="325"/>
                    <a:pt x="294" y="324"/>
                  </a:cubicBezTo>
                  <a:cubicBezTo>
                    <a:pt x="294" y="317"/>
                    <a:pt x="288" y="317"/>
                    <a:pt x="287" y="317"/>
                  </a:cubicBezTo>
                  <a:cubicBezTo>
                    <a:pt x="279" y="317"/>
                    <a:pt x="279" y="319"/>
                    <a:pt x="278" y="328"/>
                  </a:cubicBezTo>
                  <a:cubicBezTo>
                    <a:pt x="266" y="366"/>
                    <a:pt x="255" y="401"/>
                    <a:pt x="228" y="401"/>
                  </a:cubicBezTo>
                  <a:cubicBezTo>
                    <a:pt x="211" y="401"/>
                    <a:pt x="210" y="386"/>
                    <a:pt x="210" y="374"/>
                  </a:cubicBezTo>
                  <a:cubicBezTo>
                    <a:pt x="210" y="360"/>
                    <a:pt x="211" y="356"/>
                    <a:pt x="214" y="346"/>
                  </a:cubicBezTo>
                  <a:lnTo>
                    <a:pt x="306" y="6"/>
                  </a:lnTo>
                  <a:moveTo>
                    <a:pt x="172" y="337"/>
                  </a:moveTo>
                  <a:cubicBezTo>
                    <a:pt x="169" y="348"/>
                    <a:pt x="169" y="349"/>
                    <a:pt x="159" y="360"/>
                  </a:cubicBezTo>
                  <a:cubicBezTo>
                    <a:pt x="131" y="392"/>
                    <a:pt x="105" y="401"/>
                    <a:pt x="88" y="401"/>
                  </a:cubicBezTo>
                  <a:cubicBezTo>
                    <a:pt x="55" y="401"/>
                    <a:pt x="45" y="369"/>
                    <a:pt x="45" y="346"/>
                  </a:cubicBezTo>
                  <a:cubicBezTo>
                    <a:pt x="45" y="317"/>
                    <a:pt x="65" y="243"/>
                    <a:pt x="82" y="217"/>
                  </a:cubicBezTo>
                  <a:cubicBezTo>
                    <a:pt x="100" y="182"/>
                    <a:pt x="130" y="161"/>
                    <a:pt x="155" y="161"/>
                  </a:cubicBezTo>
                  <a:cubicBezTo>
                    <a:pt x="197" y="161"/>
                    <a:pt x="207" y="210"/>
                    <a:pt x="207" y="213"/>
                  </a:cubicBezTo>
                  <a:cubicBezTo>
                    <a:pt x="207" y="216"/>
                    <a:pt x="205" y="220"/>
                    <a:pt x="204" y="222"/>
                  </a:cubicBezTo>
                  <a:lnTo>
                    <a:pt x="172" y="337"/>
                  </a:lnTo>
                </a:path>
              </a:pathLst>
            </a:custGeom>
            <a:solidFill>
              <a:srgbClr val="000000"/>
            </a:solidFill>
            <a:ln w="15840">
              <a:noFill/>
            </a:ln>
          </p:spPr>
        </p:sp>
        <p:sp>
          <p:nvSpPr>
            <p:cNvPr id="216" name="Freeform 51"/>
            <p:cNvSpPr/>
            <p:nvPr/>
          </p:nvSpPr>
          <p:spPr>
            <a:xfrm>
              <a:off x="2382480" y="2111760"/>
              <a:ext cx="92520" cy="141480"/>
            </a:xfrm>
            <a:custGeom>
              <a:avLst/>
              <a:gdLst/>
              <a:ahLst/>
              <a:rect l="0" t="0" r="r" b="b"/>
              <a:pathLst>
                <a:path w="257" h="393">
                  <a:moveTo>
                    <a:pt x="50" y="346"/>
                  </a:moveTo>
                  <a:lnTo>
                    <a:pt x="118" y="286"/>
                  </a:lnTo>
                  <a:cubicBezTo>
                    <a:pt x="218" y="204"/>
                    <a:pt x="256" y="173"/>
                    <a:pt x="256" y="114"/>
                  </a:cubicBezTo>
                  <a:cubicBezTo>
                    <a:pt x="256" y="47"/>
                    <a:pt x="199" y="0"/>
                    <a:pt x="121" y="0"/>
                  </a:cubicBezTo>
                  <a:cubicBezTo>
                    <a:pt x="48" y="0"/>
                    <a:pt x="0" y="55"/>
                    <a:pt x="0" y="106"/>
                  </a:cubicBezTo>
                  <a:cubicBezTo>
                    <a:pt x="0" y="138"/>
                    <a:pt x="32" y="138"/>
                    <a:pt x="33" y="138"/>
                  </a:cubicBezTo>
                  <a:cubicBezTo>
                    <a:pt x="45" y="138"/>
                    <a:pt x="67" y="132"/>
                    <a:pt x="67" y="108"/>
                  </a:cubicBezTo>
                  <a:cubicBezTo>
                    <a:pt x="67" y="93"/>
                    <a:pt x="55" y="77"/>
                    <a:pt x="33" y="77"/>
                  </a:cubicBezTo>
                  <a:cubicBezTo>
                    <a:pt x="27" y="77"/>
                    <a:pt x="27" y="77"/>
                    <a:pt x="25" y="79"/>
                  </a:cubicBezTo>
                  <a:cubicBezTo>
                    <a:pt x="40" y="40"/>
                    <a:pt x="74" y="18"/>
                    <a:pt x="112" y="18"/>
                  </a:cubicBezTo>
                  <a:cubicBezTo>
                    <a:pt x="170" y="18"/>
                    <a:pt x="198" y="65"/>
                    <a:pt x="198" y="114"/>
                  </a:cubicBezTo>
                  <a:cubicBezTo>
                    <a:pt x="198" y="161"/>
                    <a:pt x="166" y="208"/>
                    <a:pt x="131" y="243"/>
                  </a:cubicBezTo>
                  <a:lnTo>
                    <a:pt x="7" y="369"/>
                  </a:lnTo>
                  <a:cubicBezTo>
                    <a:pt x="0" y="375"/>
                    <a:pt x="0" y="377"/>
                    <a:pt x="0" y="392"/>
                  </a:cubicBezTo>
                  <a:lnTo>
                    <a:pt x="239" y="392"/>
                  </a:lnTo>
                  <a:lnTo>
                    <a:pt x="256" y="289"/>
                  </a:lnTo>
                  <a:lnTo>
                    <a:pt x="241" y="289"/>
                  </a:lnTo>
                  <a:cubicBezTo>
                    <a:pt x="237" y="307"/>
                    <a:pt x="233" y="333"/>
                    <a:pt x="227" y="341"/>
                  </a:cubicBezTo>
                  <a:cubicBezTo>
                    <a:pt x="222" y="346"/>
                    <a:pt x="179" y="346"/>
                    <a:pt x="166" y="346"/>
                  </a:cubicBezTo>
                  <a:lnTo>
                    <a:pt x="50" y="346"/>
                  </a:lnTo>
                </a:path>
              </a:pathLst>
            </a:custGeom>
            <a:solidFill>
              <a:srgbClr val="000000"/>
            </a:solidFill>
            <a:ln w="15840">
              <a:noFill/>
            </a:ln>
          </p:spPr>
        </p:sp>
        <p:sp>
          <p:nvSpPr>
            <p:cNvPr id="217" name="Freeform 52"/>
            <p:cNvSpPr/>
            <p:nvPr/>
          </p:nvSpPr>
          <p:spPr>
            <a:xfrm>
              <a:off x="250596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18" name="Freeform 53"/>
            <p:cNvSpPr/>
            <p:nvPr/>
          </p:nvSpPr>
          <p:spPr>
            <a:xfrm>
              <a:off x="2598840" y="2158920"/>
              <a:ext cx="89280" cy="96120"/>
            </a:xfrm>
            <a:custGeom>
              <a:avLst/>
              <a:gdLst/>
              <a:ahLst/>
              <a:rect l="0" t="0" r="r" b="b"/>
              <a:pathLst>
                <a:path w="248" h="267">
                  <a:moveTo>
                    <a:pt x="90" y="124"/>
                  </a:moveTo>
                  <a:cubicBezTo>
                    <a:pt x="109" y="124"/>
                    <a:pt x="157" y="123"/>
                    <a:pt x="189" y="111"/>
                  </a:cubicBezTo>
                  <a:cubicBezTo>
                    <a:pt x="234" y="93"/>
                    <a:pt x="237" y="59"/>
                    <a:pt x="237" y="50"/>
                  </a:cubicBezTo>
                  <a:cubicBezTo>
                    <a:pt x="237" y="24"/>
                    <a:pt x="212" y="0"/>
                    <a:pt x="169" y="0"/>
                  </a:cubicBezTo>
                  <a:cubicBezTo>
                    <a:pt x="98" y="0"/>
                    <a:pt x="0" y="58"/>
                    <a:pt x="0" y="160"/>
                  </a:cubicBezTo>
                  <a:cubicBezTo>
                    <a:pt x="0" y="220"/>
                    <a:pt x="38" y="266"/>
                    <a:pt x="100" y="266"/>
                  </a:cubicBezTo>
                  <a:cubicBezTo>
                    <a:pt x="193" y="266"/>
                    <a:pt x="247" y="204"/>
                    <a:pt x="247" y="197"/>
                  </a:cubicBezTo>
                  <a:cubicBezTo>
                    <a:pt x="247" y="193"/>
                    <a:pt x="243" y="189"/>
                    <a:pt x="239" y="189"/>
                  </a:cubicBezTo>
                  <a:cubicBezTo>
                    <a:pt x="236" y="189"/>
                    <a:pt x="234" y="190"/>
                    <a:pt x="231" y="196"/>
                  </a:cubicBezTo>
                  <a:cubicBezTo>
                    <a:pt x="180" y="254"/>
                    <a:pt x="111" y="254"/>
                    <a:pt x="102" y="254"/>
                  </a:cubicBezTo>
                  <a:cubicBezTo>
                    <a:pt x="52" y="254"/>
                    <a:pt x="46" y="204"/>
                    <a:pt x="46" y="185"/>
                  </a:cubicBezTo>
                  <a:cubicBezTo>
                    <a:pt x="46" y="178"/>
                    <a:pt x="46" y="160"/>
                    <a:pt x="57" y="124"/>
                  </a:cubicBezTo>
                  <a:lnTo>
                    <a:pt x="90" y="124"/>
                  </a:lnTo>
                  <a:moveTo>
                    <a:pt x="61" y="111"/>
                  </a:moveTo>
                  <a:cubicBezTo>
                    <a:pt x="86" y="21"/>
                    <a:pt x="151" y="14"/>
                    <a:pt x="169" y="14"/>
                  </a:cubicBezTo>
                  <a:cubicBezTo>
                    <a:pt x="199" y="14"/>
                    <a:pt x="217" y="30"/>
                    <a:pt x="217" y="50"/>
                  </a:cubicBezTo>
                  <a:cubicBezTo>
                    <a:pt x="217" y="111"/>
                    <a:pt x="113" y="111"/>
                    <a:pt x="88" y="111"/>
                  </a:cubicBezTo>
                  <a:lnTo>
                    <a:pt x="61" y="111"/>
                  </a:lnTo>
                </a:path>
              </a:pathLst>
            </a:custGeom>
            <a:solidFill>
              <a:srgbClr val="000000"/>
            </a:solidFill>
            <a:ln w="15840">
              <a:noFill/>
            </a:ln>
          </p:spPr>
        </p:sp>
        <p:sp>
          <p:nvSpPr>
            <p:cNvPr id="219" name="Freeform 54"/>
            <p:cNvSpPr/>
            <p:nvPr/>
          </p:nvSpPr>
          <p:spPr>
            <a:xfrm>
              <a:off x="2715840" y="2111760"/>
              <a:ext cx="76680" cy="141480"/>
            </a:xfrm>
            <a:custGeom>
              <a:avLst/>
              <a:gdLst/>
              <a:ahLst/>
              <a:rect l="0" t="0" r="r" b="b"/>
              <a:pathLst>
                <a:path w="213" h="393">
                  <a:moveTo>
                    <a:pt x="132" y="15"/>
                  </a:moveTo>
                  <a:cubicBezTo>
                    <a:pt x="132" y="1"/>
                    <a:pt x="132" y="0"/>
                    <a:pt x="118" y="0"/>
                  </a:cubicBezTo>
                  <a:cubicBezTo>
                    <a:pt x="77" y="38"/>
                    <a:pt x="21" y="38"/>
                    <a:pt x="0" y="38"/>
                  </a:cubicBezTo>
                  <a:lnTo>
                    <a:pt x="0" y="56"/>
                  </a:lnTo>
                  <a:cubicBezTo>
                    <a:pt x="13" y="56"/>
                    <a:pt x="51" y="56"/>
                    <a:pt x="84" y="40"/>
                  </a:cubicBezTo>
                  <a:lnTo>
                    <a:pt x="84" y="345"/>
                  </a:lnTo>
                  <a:cubicBezTo>
                    <a:pt x="84" y="366"/>
                    <a:pt x="83" y="373"/>
                    <a:pt x="25" y="373"/>
                  </a:cubicBezTo>
                  <a:lnTo>
                    <a:pt x="4" y="373"/>
                  </a:lnTo>
                  <a:lnTo>
                    <a:pt x="4" y="392"/>
                  </a:lnTo>
                  <a:cubicBezTo>
                    <a:pt x="26" y="389"/>
                    <a:pt x="83" y="389"/>
                    <a:pt x="107" y="389"/>
                  </a:cubicBezTo>
                  <a:cubicBezTo>
                    <a:pt x="134" y="389"/>
                    <a:pt x="189" y="389"/>
                    <a:pt x="212" y="392"/>
                  </a:cubicBezTo>
                  <a:lnTo>
                    <a:pt x="212" y="373"/>
                  </a:lnTo>
                  <a:lnTo>
                    <a:pt x="192" y="373"/>
                  </a:lnTo>
                  <a:cubicBezTo>
                    <a:pt x="134" y="373"/>
                    <a:pt x="132" y="366"/>
                    <a:pt x="132" y="345"/>
                  </a:cubicBezTo>
                  <a:lnTo>
                    <a:pt x="132" y="15"/>
                  </a:lnTo>
                </a:path>
              </a:pathLst>
            </a:custGeom>
            <a:solidFill>
              <a:srgbClr val="000000"/>
            </a:solidFill>
            <a:ln w="15840">
              <a:noFill/>
            </a:ln>
          </p:spPr>
        </p:sp>
        <p:sp>
          <p:nvSpPr>
            <p:cNvPr id="220" name="Freeform 55"/>
            <p:cNvSpPr/>
            <p:nvPr/>
          </p:nvSpPr>
          <p:spPr>
            <a:xfrm>
              <a:off x="283032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21" name="Freeform 56"/>
            <p:cNvSpPr/>
            <p:nvPr/>
          </p:nvSpPr>
          <p:spPr>
            <a:xfrm>
              <a:off x="2923200" y="2158920"/>
              <a:ext cx="89280" cy="96120"/>
            </a:xfrm>
            <a:custGeom>
              <a:avLst/>
              <a:gdLst/>
              <a:ahLst/>
              <a:rect l="0" t="0" r="r" b="b"/>
              <a:pathLst>
                <a:path w="248" h="267">
                  <a:moveTo>
                    <a:pt x="90" y="124"/>
                  </a:moveTo>
                  <a:cubicBezTo>
                    <a:pt x="109" y="124"/>
                    <a:pt x="157" y="123"/>
                    <a:pt x="189" y="111"/>
                  </a:cubicBezTo>
                  <a:cubicBezTo>
                    <a:pt x="234" y="93"/>
                    <a:pt x="237" y="59"/>
                    <a:pt x="237" y="50"/>
                  </a:cubicBezTo>
                  <a:cubicBezTo>
                    <a:pt x="237" y="24"/>
                    <a:pt x="212" y="0"/>
                    <a:pt x="169" y="0"/>
                  </a:cubicBezTo>
                  <a:cubicBezTo>
                    <a:pt x="98" y="0"/>
                    <a:pt x="0" y="58"/>
                    <a:pt x="0" y="160"/>
                  </a:cubicBezTo>
                  <a:cubicBezTo>
                    <a:pt x="0" y="220"/>
                    <a:pt x="38" y="266"/>
                    <a:pt x="100" y="266"/>
                  </a:cubicBezTo>
                  <a:cubicBezTo>
                    <a:pt x="193" y="266"/>
                    <a:pt x="247" y="204"/>
                    <a:pt x="247" y="197"/>
                  </a:cubicBezTo>
                  <a:cubicBezTo>
                    <a:pt x="247" y="193"/>
                    <a:pt x="243" y="189"/>
                    <a:pt x="239" y="189"/>
                  </a:cubicBezTo>
                  <a:cubicBezTo>
                    <a:pt x="236" y="189"/>
                    <a:pt x="234" y="190"/>
                    <a:pt x="231" y="196"/>
                  </a:cubicBezTo>
                  <a:cubicBezTo>
                    <a:pt x="180" y="254"/>
                    <a:pt x="111" y="254"/>
                    <a:pt x="102" y="254"/>
                  </a:cubicBezTo>
                  <a:cubicBezTo>
                    <a:pt x="52" y="254"/>
                    <a:pt x="46" y="204"/>
                    <a:pt x="46" y="185"/>
                  </a:cubicBezTo>
                  <a:cubicBezTo>
                    <a:pt x="46" y="178"/>
                    <a:pt x="46" y="160"/>
                    <a:pt x="57" y="124"/>
                  </a:cubicBezTo>
                  <a:lnTo>
                    <a:pt x="90" y="124"/>
                  </a:lnTo>
                  <a:moveTo>
                    <a:pt x="61" y="111"/>
                  </a:moveTo>
                  <a:cubicBezTo>
                    <a:pt x="86" y="21"/>
                    <a:pt x="151" y="14"/>
                    <a:pt x="169" y="14"/>
                  </a:cubicBezTo>
                  <a:cubicBezTo>
                    <a:pt x="199" y="14"/>
                    <a:pt x="217" y="30"/>
                    <a:pt x="217" y="50"/>
                  </a:cubicBezTo>
                  <a:cubicBezTo>
                    <a:pt x="217" y="111"/>
                    <a:pt x="113" y="111"/>
                    <a:pt x="88" y="111"/>
                  </a:cubicBezTo>
                  <a:lnTo>
                    <a:pt x="61" y="111"/>
                  </a:lnTo>
                </a:path>
              </a:pathLst>
            </a:custGeom>
            <a:solidFill>
              <a:srgbClr val="000000"/>
            </a:solidFill>
            <a:ln w="15840">
              <a:noFill/>
            </a:ln>
          </p:spPr>
        </p:sp>
        <p:sp>
          <p:nvSpPr>
            <p:cNvPr id="222" name="Freeform 57"/>
            <p:cNvSpPr/>
            <p:nvPr/>
          </p:nvSpPr>
          <p:spPr>
            <a:xfrm>
              <a:off x="3031920" y="2111760"/>
              <a:ext cx="92520" cy="141480"/>
            </a:xfrm>
            <a:custGeom>
              <a:avLst/>
              <a:gdLst/>
              <a:ahLst/>
              <a:rect l="0" t="0" r="r" b="b"/>
              <a:pathLst>
                <a:path w="257" h="393">
                  <a:moveTo>
                    <a:pt x="50" y="346"/>
                  </a:moveTo>
                  <a:lnTo>
                    <a:pt x="118" y="286"/>
                  </a:lnTo>
                  <a:cubicBezTo>
                    <a:pt x="218" y="204"/>
                    <a:pt x="256" y="173"/>
                    <a:pt x="256" y="114"/>
                  </a:cubicBezTo>
                  <a:cubicBezTo>
                    <a:pt x="256" y="47"/>
                    <a:pt x="199" y="0"/>
                    <a:pt x="121" y="0"/>
                  </a:cubicBezTo>
                  <a:cubicBezTo>
                    <a:pt x="48" y="0"/>
                    <a:pt x="0" y="55"/>
                    <a:pt x="0" y="106"/>
                  </a:cubicBezTo>
                  <a:cubicBezTo>
                    <a:pt x="0" y="138"/>
                    <a:pt x="32" y="138"/>
                    <a:pt x="33" y="138"/>
                  </a:cubicBezTo>
                  <a:cubicBezTo>
                    <a:pt x="45" y="138"/>
                    <a:pt x="67" y="132"/>
                    <a:pt x="67" y="108"/>
                  </a:cubicBezTo>
                  <a:cubicBezTo>
                    <a:pt x="67" y="93"/>
                    <a:pt x="55" y="77"/>
                    <a:pt x="33" y="77"/>
                  </a:cubicBezTo>
                  <a:cubicBezTo>
                    <a:pt x="27" y="77"/>
                    <a:pt x="27" y="77"/>
                    <a:pt x="25" y="79"/>
                  </a:cubicBezTo>
                  <a:cubicBezTo>
                    <a:pt x="40" y="40"/>
                    <a:pt x="74" y="18"/>
                    <a:pt x="112" y="18"/>
                  </a:cubicBezTo>
                  <a:cubicBezTo>
                    <a:pt x="170" y="18"/>
                    <a:pt x="198" y="65"/>
                    <a:pt x="198" y="114"/>
                  </a:cubicBezTo>
                  <a:cubicBezTo>
                    <a:pt x="198" y="161"/>
                    <a:pt x="166" y="208"/>
                    <a:pt x="131" y="243"/>
                  </a:cubicBezTo>
                  <a:lnTo>
                    <a:pt x="7" y="369"/>
                  </a:lnTo>
                  <a:cubicBezTo>
                    <a:pt x="0" y="375"/>
                    <a:pt x="0" y="377"/>
                    <a:pt x="0" y="392"/>
                  </a:cubicBezTo>
                  <a:lnTo>
                    <a:pt x="239" y="392"/>
                  </a:lnTo>
                  <a:lnTo>
                    <a:pt x="256" y="289"/>
                  </a:lnTo>
                  <a:lnTo>
                    <a:pt x="241" y="289"/>
                  </a:lnTo>
                  <a:cubicBezTo>
                    <a:pt x="237" y="307"/>
                    <a:pt x="233" y="333"/>
                    <a:pt x="227" y="341"/>
                  </a:cubicBezTo>
                  <a:cubicBezTo>
                    <a:pt x="222" y="346"/>
                    <a:pt x="179" y="346"/>
                    <a:pt x="166" y="346"/>
                  </a:cubicBezTo>
                  <a:lnTo>
                    <a:pt x="50" y="346"/>
                  </a:lnTo>
                </a:path>
              </a:pathLst>
            </a:custGeom>
            <a:solidFill>
              <a:srgbClr val="000000"/>
            </a:solidFill>
            <a:ln w="15840">
              <a:noFill/>
            </a:ln>
          </p:spPr>
        </p:sp>
        <p:sp>
          <p:nvSpPr>
            <p:cNvPr id="223" name="Freeform 58"/>
            <p:cNvSpPr/>
            <p:nvPr/>
          </p:nvSpPr>
          <p:spPr>
            <a:xfrm>
              <a:off x="315468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24" name="Freeform 59"/>
            <p:cNvSpPr/>
            <p:nvPr/>
          </p:nvSpPr>
          <p:spPr>
            <a:xfrm>
              <a:off x="3249720" y="2103120"/>
              <a:ext cx="115560" cy="192600"/>
            </a:xfrm>
            <a:custGeom>
              <a:avLst/>
              <a:gdLst/>
              <a:ahLst/>
              <a:rect l="0" t="0" r="r" b="b"/>
              <a:pathLst>
                <a:path w="321" h="535">
                  <a:moveTo>
                    <a:pt x="203" y="178"/>
                  </a:moveTo>
                  <a:lnTo>
                    <a:pt x="258" y="178"/>
                  </a:lnTo>
                  <a:cubicBezTo>
                    <a:pt x="269" y="178"/>
                    <a:pt x="277" y="178"/>
                    <a:pt x="277" y="167"/>
                  </a:cubicBezTo>
                  <a:cubicBezTo>
                    <a:pt x="277" y="161"/>
                    <a:pt x="269" y="161"/>
                    <a:pt x="259" y="161"/>
                  </a:cubicBezTo>
                  <a:lnTo>
                    <a:pt x="205" y="161"/>
                  </a:lnTo>
                  <a:lnTo>
                    <a:pt x="218" y="93"/>
                  </a:lnTo>
                  <a:cubicBezTo>
                    <a:pt x="222" y="81"/>
                    <a:pt x="230" y="40"/>
                    <a:pt x="234" y="33"/>
                  </a:cubicBezTo>
                  <a:cubicBezTo>
                    <a:pt x="241" y="21"/>
                    <a:pt x="252" y="14"/>
                    <a:pt x="265" y="14"/>
                  </a:cubicBezTo>
                  <a:cubicBezTo>
                    <a:pt x="268" y="14"/>
                    <a:pt x="284" y="14"/>
                    <a:pt x="295" y="24"/>
                  </a:cubicBezTo>
                  <a:cubicBezTo>
                    <a:pt x="268" y="26"/>
                    <a:pt x="262" y="47"/>
                    <a:pt x="262" y="55"/>
                  </a:cubicBezTo>
                  <a:cubicBezTo>
                    <a:pt x="262" y="70"/>
                    <a:pt x="274" y="76"/>
                    <a:pt x="285" y="76"/>
                  </a:cubicBezTo>
                  <a:cubicBezTo>
                    <a:pt x="301" y="76"/>
                    <a:pt x="320" y="62"/>
                    <a:pt x="320" y="40"/>
                  </a:cubicBezTo>
                  <a:cubicBezTo>
                    <a:pt x="320" y="14"/>
                    <a:pt x="291" y="0"/>
                    <a:pt x="265" y="0"/>
                  </a:cubicBezTo>
                  <a:cubicBezTo>
                    <a:pt x="243" y="0"/>
                    <a:pt x="203" y="11"/>
                    <a:pt x="184" y="70"/>
                  </a:cubicBezTo>
                  <a:cubicBezTo>
                    <a:pt x="179" y="81"/>
                    <a:pt x="178" y="87"/>
                    <a:pt x="161" y="161"/>
                  </a:cubicBezTo>
                  <a:lnTo>
                    <a:pt x="118" y="161"/>
                  </a:lnTo>
                  <a:cubicBezTo>
                    <a:pt x="105" y="161"/>
                    <a:pt x="99" y="161"/>
                    <a:pt x="99" y="172"/>
                  </a:cubicBezTo>
                  <a:cubicBezTo>
                    <a:pt x="99" y="178"/>
                    <a:pt x="103" y="178"/>
                    <a:pt x="117" y="178"/>
                  </a:cubicBezTo>
                  <a:lnTo>
                    <a:pt x="159" y="178"/>
                  </a:lnTo>
                  <a:lnTo>
                    <a:pt x="111" y="410"/>
                  </a:lnTo>
                  <a:cubicBezTo>
                    <a:pt x="99" y="468"/>
                    <a:pt x="88" y="521"/>
                    <a:pt x="55" y="521"/>
                  </a:cubicBezTo>
                  <a:cubicBezTo>
                    <a:pt x="52" y="521"/>
                    <a:pt x="36" y="521"/>
                    <a:pt x="23" y="511"/>
                  </a:cubicBezTo>
                  <a:cubicBezTo>
                    <a:pt x="54" y="509"/>
                    <a:pt x="60" y="488"/>
                    <a:pt x="60" y="479"/>
                  </a:cubicBezTo>
                  <a:cubicBezTo>
                    <a:pt x="60" y="465"/>
                    <a:pt x="48" y="459"/>
                    <a:pt x="35" y="459"/>
                  </a:cubicBezTo>
                  <a:cubicBezTo>
                    <a:pt x="19" y="459"/>
                    <a:pt x="0" y="471"/>
                    <a:pt x="0" y="493"/>
                  </a:cubicBezTo>
                  <a:cubicBezTo>
                    <a:pt x="0" y="520"/>
                    <a:pt x="27" y="534"/>
                    <a:pt x="55" y="534"/>
                  </a:cubicBezTo>
                  <a:cubicBezTo>
                    <a:pt x="90" y="534"/>
                    <a:pt x="115" y="500"/>
                    <a:pt x="126" y="477"/>
                  </a:cubicBezTo>
                  <a:cubicBezTo>
                    <a:pt x="147" y="439"/>
                    <a:pt x="163" y="369"/>
                    <a:pt x="163" y="365"/>
                  </a:cubicBezTo>
                  <a:lnTo>
                    <a:pt x="203" y="178"/>
                  </a:lnTo>
                </a:path>
              </a:pathLst>
            </a:custGeom>
            <a:solidFill>
              <a:srgbClr val="000000"/>
            </a:solidFill>
            <a:ln w="15840">
              <a:noFill/>
            </a:ln>
          </p:spPr>
        </p:sp>
        <p:sp>
          <p:nvSpPr>
            <p:cNvPr id="225" name="Freeform 60"/>
            <p:cNvSpPr/>
            <p:nvPr/>
          </p:nvSpPr>
          <p:spPr>
            <a:xfrm>
              <a:off x="3458520" y="2138040"/>
              <a:ext cx="141480" cy="123120"/>
            </a:xfrm>
            <a:custGeom>
              <a:avLst/>
              <a:gdLst/>
              <a:ahLst/>
              <a:rect l="0" t="0" r="r" b="b"/>
              <a:pathLst>
                <a:path w="393" h="342">
                  <a:moveTo>
                    <a:pt x="380" y="184"/>
                  </a:moveTo>
                  <a:cubicBezTo>
                    <a:pt x="387" y="180"/>
                    <a:pt x="392" y="178"/>
                    <a:pt x="392" y="170"/>
                  </a:cubicBezTo>
                  <a:cubicBezTo>
                    <a:pt x="392" y="164"/>
                    <a:pt x="387" y="160"/>
                    <a:pt x="380" y="157"/>
                  </a:cubicBezTo>
                  <a:lnTo>
                    <a:pt x="25" y="4"/>
                  </a:lnTo>
                  <a:cubicBezTo>
                    <a:pt x="16" y="0"/>
                    <a:pt x="15" y="0"/>
                    <a:pt x="13" y="0"/>
                  </a:cubicBezTo>
                  <a:cubicBezTo>
                    <a:pt x="6" y="0"/>
                    <a:pt x="0" y="5"/>
                    <a:pt x="0" y="12"/>
                  </a:cubicBezTo>
                  <a:cubicBezTo>
                    <a:pt x="0" y="17"/>
                    <a:pt x="3" y="20"/>
                    <a:pt x="12" y="26"/>
                  </a:cubicBezTo>
                  <a:lnTo>
                    <a:pt x="350" y="170"/>
                  </a:lnTo>
                  <a:lnTo>
                    <a:pt x="12" y="316"/>
                  </a:lnTo>
                  <a:cubicBezTo>
                    <a:pt x="3" y="319"/>
                    <a:pt x="0" y="324"/>
                    <a:pt x="0" y="329"/>
                  </a:cubicBezTo>
                  <a:cubicBezTo>
                    <a:pt x="0" y="336"/>
                    <a:pt x="6" y="341"/>
                    <a:pt x="13" y="341"/>
                  </a:cubicBezTo>
                  <a:cubicBezTo>
                    <a:pt x="15" y="341"/>
                    <a:pt x="16" y="341"/>
                    <a:pt x="25" y="337"/>
                  </a:cubicBezTo>
                  <a:lnTo>
                    <a:pt x="380" y="184"/>
                  </a:lnTo>
                </a:path>
              </a:pathLst>
            </a:custGeom>
            <a:solidFill>
              <a:srgbClr val="000000"/>
            </a:solidFill>
            <a:ln w="15840">
              <a:noFill/>
            </a:ln>
          </p:spPr>
        </p:sp>
        <p:sp>
          <p:nvSpPr>
            <p:cNvPr id="226" name="Freeform 61"/>
            <p:cNvSpPr/>
            <p:nvPr/>
          </p:nvSpPr>
          <p:spPr>
            <a:xfrm>
              <a:off x="3628080" y="2059920"/>
              <a:ext cx="72000" cy="101520"/>
            </a:xfrm>
            <a:custGeom>
              <a:avLst/>
              <a:gdLst/>
              <a:ahLst/>
              <a:rect l="0" t="0" r="r" b="b"/>
              <a:pathLst>
                <a:path w="200" h="282">
                  <a:moveTo>
                    <a:pt x="42" y="44"/>
                  </a:moveTo>
                  <a:cubicBezTo>
                    <a:pt x="64" y="49"/>
                    <a:pt x="79" y="49"/>
                    <a:pt x="86" y="49"/>
                  </a:cubicBezTo>
                  <a:cubicBezTo>
                    <a:pt x="144" y="49"/>
                    <a:pt x="180" y="12"/>
                    <a:pt x="180" y="5"/>
                  </a:cubicBezTo>
                  <a:cubicBezTo>
                    <a:pt x="180" y="1"/>
                    <a:pt x="176" y="0"/>
                    <a:pt x="174" y="0"/>
                  </a:cubicBezTo>
                  <a:lnTo>
                    <a:pt x="170" y="1"/>
                  </a:lnTo>
                  <a:cubicBezTo>
                    <a:pt x="160" y="5"/>
                    <a:pt x="137" y="14"/>
                    <a:pt x="103" y="14"/>
                  </a:cubicBezTo>
                  <a:cubicBezTo>
                    <a:pt x="90" y="14"/>
                    <a:pt x="67" y="12"/>
                    <a:pt x="36" y="3"/>
                  </a:cubicBezTo>
                  <a:cubicBezTo>
                    <a:pt x="32" y="0"/>
                    <a:pt x="32" y="0"/>
                    <a:pt x="31" y="0"/>
                  </a:cubicBezTo>
                  <a:cubicBezTo>
                    <a:pt x="25" y="0"/>
                    <a:pt x="25" y="4"/>
                    <a:pt x="25" y="11"/>
                  </a:cubicBezTo>
                  <a:lnTo>
                    <a:pt x="25" y="132"/>
                  </a:lnTo>
                  <a:cubicBezTo>
                    <a:pt x="25" y="140"/>
                    <a:pt x="25" y="144"/>
                    <a:pt x="32" y="144"/>
                  </a:cubicBezTo>
                  <a:cubicBezTo>
                    <a:pt x="36" y="144"/>
                    <a:pt x="36" y="144"/>
                    <a:pt x="42" y="138"/>
                  </a:cubicBezTo>
                  <a:cubicBezTo>
                    <a:pt x="61" y="116"/>
                    <a:pt x="88" y="113"/>
                    <a:pt x="105" y="113"/>
                  </a:cubicBezTo>
                  <a:cubicBezTo>
                    <a:pt x="131" y="113"/>
                    <a:pt x="144" y="132"/>
                    <a:pt x="145" y="135"/>
                  </a:cubicBezTo>
                  <a:cubicBezTo>
                    <a:pt x="155" y="149"/>
                    <a:pt x="155" y="165"/>
                    <a:pt x="155" y="189"/>
                  </a:cubicBezTo>
                  <a:cubicBezTo>
                    <a:pt x="155" y="201"/>
                    <a:pt x="155" y="225"/>
                    <a:pt x="143" y="243"/>
                  </a:cubicBezTo>
                  <a:cubicBezTo>
                    <a:pt x="131" y="258"/>
                    <a:pt x="112" y="268"/>
                    <a:pt x="90" y="268"/>
                  </a:cubicBezTo>
                  <a:cubicBezTo>
                    <a:pt x="61" y="268"/>
                    <a:pt x="31" y="254"/>
                    <a:pt x="19" y="226"/>
                  </a:cubicBezTo>
                  <a:cubicBezTo>
                    <a:pt x="36" y="228"/>
                    <a:pt x="45" y="217"/>
                    <a:pt x="45" y="207"/>
                  </a:cubicBezTo>
                  <a:cubicBezTo>
                    <a:pt x="45" y="189"/>
                    <a:pt x="29" y="185"/>
                    <a:pt x="23" y="185"/>
                  </a:cubicBezTo>
                  <a:cubicBezTo>
                    <a:pt x="21" y="185"/>
                    <a:pt x="0" y="185"/>
                    <a:pt x="0" y="208"/>
                  </a:cubicBezTo>
                  <a:cubicBezTo>
                    <a:pt x="0" y="245"/>
                    <a:pt x="36" y="281"/>
                    <a:pt x="92" y="281"/>
                  </a:cubicBezTo>
                  <a:cubicBezTo>
                    <a:pt x="149" y="281"/>
                    <a:pt x="199" y="243"/>
                    <a:pt x="199" y="190"/>
                  </a:cubicBezTo>
                  <a:cubicBezTo>
                    <a:pt x="199" y="144"/>
                    <a:pt x="160" y="102"/>
                    <a:pt x="105" y="102"/>
                  </a:cubicBezTo>
                  <a:cubicBezTo>
                    <a:pt x="84" y="102"/>
                    <a:pt x="61" y="105"/>
                    <a:pt x="42" y="121"/>
                  </a:cubicBezTo>
                  <a:lnTo>
                    <a:pt x="42" y="44"/>
                  </a:lnTo>
                </a:path>
              </a:pathLst>
            </a:custGeom>
            <a:solidFill>
              <a:srgbClr val="000000"/>
            </a:solidFill>
            <a:ln w="15840">
              <a:noFill/>
            </a:ln>
          </p:spPr>
        </p:sp>
        <p:sp>
          <p:nvSpPr>
            <p:cNvPr id="227" name="Freeform 62"/>
            <p:cNvSpPr/>
            <p:nvPr/>
          </p:nvSpPr>
          <p:spPr>
            <a:xfrm>
              <a:off x="3718080" y="2059920"/>
              <a:ext cx="75960" cy="101520"/>
            </a:xfrm>
            <a:custGeom>
              <a:avLst/>
              <a:gdLst/>
              <a:ahLst/>
              <a:rect l="0" t="0" r="r" b="b"/>
              <a:pathLst>
                <a:path w="211" h="282">
                  <a:moveTo>
                    <a:pt x="210" y="143"/>
                  </a:moveTo>
                  <a:cubicBezTo>
                    <a:pt x="210" y="97"/>
                    <a:pt x="204" y="64"/>
                    <a:pt x="182" y="36"/>
                  </a:cubicBezTo>
                  <a:cubicBezTo>
                    <a:pt x="169" y="16"/>
                    <a:pt x="141" y="0"/>
                    <a:pt x="105" y="0"/>
                  </a:cubicBezTo>
                  <a:cubicBezTo>
                    <a:pt x="0" y="0"/>
                    <a:pt x="0" y="112"/>
                    <a:pt x="0" y="143"/>
                  </a:cubicBezTo>
                  <a:cubicBezTo>
                    <a:pt x="0" y="172"/>
                    <a:pt x="0" y="281"/>
                    <a:pt x="105" y="281"/>
                  </a:cubicBezTo>
                  <a:cubicBezTo>
                    <a:pt x="210" y="281"/>
                    <a:pt x="210" y="172"/>
                    <a:pt x="210" y="143"/>
                  </a:cubicBezTo>
                  <a:moveTo>
                    <a:pt x="105" y="270"/>
                  </a:moveTo>
                  <a:cubicBezTo>
                    <a:pt x="84" y="270"/>
                    <a:pt x="57" y="258"/>
                    <a:pt x="48" y="225"/>
                  </a:cubicBezTo>
                  <a:cubicBezTo>
                    <a:pt x="41" y="201"/>
                    <a:pt x="41" y="167"/>
                    <a:pt x="41" y="137"/>
                  </a:cubicBezTo>
                  <a:cubicBezTo>
                    <a:pt x="41" y="106"/>
                    <a:pt x="41" y="76"/>
                    <a:pt x="48" y="53"/>
                  </a:cubicBezTo>
                  <a:cubicBezTo>
                    <a:pt x="57" y="20"/>
                    <a:pt x="86" y="12"/>
                    <a:pt x="105" y="12"/>
                  </a:cubicBezTo>
                  <a:cubicBezTo>
                    <a:pt x="130" y="12"/>
                    <a:pt x="153" y="26"/>
                    <a:pt x="160" y="49"/>
                  </a:cubicBezTo>
                  <a:cubicBezTo>
                    <a:pt x="167" y="70"/>
                    <a:pt x="167" y="102"/>
                    <a:pt x="167" y="137"/>
                  </a:cubicBezTo>
                  <a:cubicBezTo>
                    <a:pt x="167" y="167"/>
                    <a:pt x="167" y="197"/>
                    <a:pt x="161" y="224"/>
                  </a:cubicBezTo>
                  <a:cubicBezTo>
                    <a:pt x="153" y="261"/>
                    <a:pt x="122" y="270"/>
                    <a:pt x="105" y="270"/>
                  </a:cubicBezTo>
                </a:path>
              </a:pathLst>
            </a:custGeom>
            <a:solidFill>
              <a:srgbClr val="000000"/>
            </a:solidFill>
            <a:ln w="15840">
              <a:noFill/>
            </a:ln>
          </p:spPr>
        </p:sp>
        <p:sp>
          <p:nvSpPr>
            <p:cNvPr id="228" name="Freeform 63"/>
            <p:cNvSpPr/>
            <p:nvPr/>
          </p:nvSpPr>
          <p:spPr>
            <a:xfrm>
              <a:off x="3819240" y="2140560"/>
              <a:ext cx="21240" cy="46440"/>
            </a:xfrm>
            <a:custGeom>
              <a:avLst/>
              <a:gdLst/>
              <a:ahLst/>
              <a:rect l="0" t="0" r="r" b="b"/>
              <a:pathLst>
                <a:path w="59" h="129">
                  <a:moveTo>
                    <a:pt x="45" y="41"/>
                  </a:moveTo>
                  <a:cubicBezTo>
                    <a:pt x="45" y="64"/>
                    <a:pt x="41" y="91"/>
                    <a:pt x="10" y="117"/>
                  </a:cubicBezTo>
                  <a:cubicBezTo>
                    <a:pt x="7" y="119"/>
                    <a:pt x="6" y="120"/>
                    <a:pt x="6" y="121"/>
                  </a:cubicBezTo>
                  <a:cubicBezTo>
                    <a:pt x="6" y="125"/>
                    <a:pt x="10" y="128"/>
                    <a:pt x="13" y="128"/>
                  </a:cubicBezTo>
                  <a:cubicBezTo>
                    <a:pt x="19" y="128"/>
                    <a:pt x="58" y="94"/>
                    <a:pt x="58" y="45"/>
                  </a:cubicBezTo>
                  <a:cubicBezTo>
                    <a:pt x="58" y="20"/>
                    <a:pt x="48" y="0"/>
                    <a:pt x="26" y="0"/>
                  </a:cubicBezTo>
                  <a:cubicBezTo>
                    <a:pt x="12" y="0"/>
                    <a:pt x="0" y="11"/>
                    <a:pt x="0" y="24"/>
                  </a:cubicBezTo>
                  <a:cubicBezTo>
                    <a:pt x="0" y="38"/>
                    <a:pt x="10" y="48"/>
                    <a:pt x="26" y="48"/>
                  </a:cubicBezTo>
                  <a:cubicBezTo>
                    <a:pt x="38" y="48"/>
                    <a:pt x="45" y="41"/>
                    <a:pt x="45" y="41"/>
                  </a:cubicBezTo>
                </a:path>
              </a:pathLst>
            </a:custGeom>
            <a:solidFill>
              <a:srgbClr val="000000"/>
            </a:solidFill>
            <a:ln w="15840">
              <a:noFill/>
            </a:ln>
          </p:spPr>
        </p:sp>
        <p:sp>
          <p:nvSpPr>
            <p:cNvPr id="229" name="Freeform 64"/>
            <p:cNvSpPr/>
            <p:nvPr/>
          </p:nvSpPr>
          <p:spPr>
            <a:xfrm>
              <a:off x="3855960" y="2092680"/>
              <a:ext cx="91080" cy="94320"/>
            </a:xfrm>
            <a:custGeom>
              <a:avLst/>
              <a:gdLst/>
              <a:ahLst/>
              <a:rect l="0" t="0" r="r" b="b"/>
              <a:pathLst>
                <a:path w="253" h="262">
                  <a:moveTo>
                    <a:pt x="35" y="232"/>
                  </a:moveTo>
                  <a:cubicBezTo>
                    <a:pt x="31" y="243"/>
                    <a:pt x="31" y="246"/>
                    <a:pt x="12" y="246"/>
                  </a:cubicBezTo>
                  <a:cubicBezTo>
                    <a:pt x="6" y="246"/>
                    <a:pt x="0" y="246"/>
                    <a:pt x="0" y="255"/>
                  </a:cubicBezTo>
                  <a:cubicBezTo>
                    <a:pt x="0" y="260"/>
                    <a:pt x="4" y="261"/>
                    <a:pt x="6" y="261"/>
                  </a:cubicBezTo>
                  <a:cubicBezTo>
                    <a:pt x="17" y="261"/>
                    <a:pt x="33" y="260"/>
                    <a:pt x="45" y="260"/>
                  </a:cubicBezTo>
                  <a:cubicBezTo>
                    <a:pt x="60" y="260"/>
                    <a:pt x="77" y="261"/>
                    <a:pt x="92" y="261"/>
                  </a:cubicBezTo>
                  <a:cubicBezTo>
                    <a:pt x="96" y="261"/>
                    <a:pt x="102" y="260"/>
                    <a:pt x="102" y="252"/>
                  </a:cubicBezTo>
                  <a:cubicBezTo>
                    <a:pt x="102" y="246"/>
                    <a:pt x="94" y="246"/>
                    <a:pt x="90" y="246"/>
                  </a:cubicBezTo>
                  <a:cubicBezTo>
                    <a:pt x="80" y="246"/>
                    <a:pt x="67" y="246"/>
                    <a:pt x="67" y="241"/>
                  </a:cubicBezTo>
                  <a:cubicBezTo>
                    <a:pt x="67" y="240"/>
                    <a:pt x="71" y="229"/>
                    <a:pt x="73" y="222"/>
                  </a:cubicBezTo>
                  <a:cubicBezTo>
                    <a:pt x="79" y="201"/>
                    <a:pt x="84" y="178"/>
                    <a:pt x="88" y="161"/>
                  </a:cubicBezTo>
                  <a:cubicBezTo>
                    <a:pt x="94" y="169"/>
                    <a:pt x="109" y="185"/>
                    <a:pt x="136" y="185"/>
                  </a:cubicBezTo>
                  <a:cubicBezTo>
                    <a:pt x="191" y="185"/>
                    <a:pt x="252" y="131"/>
                    <a:pt x="252" y="70"/>
                  </a:cubicBezTo>
                  <a:cubicBezTo>
                    <a:pt x="252" y="20"/>
                    <a:pt x="216" y="0"/>
                    <a:pt x="184" y="0"/>
                  </a:cubicBezTo>
                  <a:cubicBezTo>
                    <a:pt x="155" y="0"/>
                    <a:pt x="132" y="17"/>
                    <a:pt x="119" y="29"/>
                  </a:cubicBezTo>
                  <a:cubicBezTo>
                    <a:pt x="112" y="5"/>
                    <a:pt x="88" y="0"/>
                    <a:pt x="73" y="0"/>
                  </a:cubicBezTo>
                  <a:cubicBezTo>
                    <a:pt x="55" y="0"/>
                    <a:pt x="45" y="11"/>
                    <a:pt x="38" y="21"/>
                  </a:cubicBezTo>
                  <a:cubicBezTo>
                    <a:pt x="29" y="36"/>
                    <a:pt x="21" y="60"/>
                    <a:pt x="21" y="62"/>
                  </a:cubicBezTo>
                  <a:cubicBezTo>
                    <a:pt x="21" y="68"/>
                    <a:pt x="27" y="68"/>
                    <a:pt x="29" y="68"/>
                  </a:cubicBezTo>
                  <a:cubicBezTo>
                    <a:pt x="35" y="68"/>
                    <a:pt x="36" y="67"/>
                    <a:pt x="40" y="56"/>
                  </a:cubicBezTo>
                  <a:cubicBezTo>
                    <a:pt x="46" y="32"/>
                    <a:pt x="54" y="12"/>
                    <a:pt x="71" y="12"/>
                  </a:cubicBezTo>
                  <a:cubicBezTo>
                    <a:pt x="84" y="12"/>
                    <a:pt x="88" y="20"/>
                    <a:pt x="88" y="32"/>
                  </a:cubicBezTo>
                  <a:cubicBezTo>
                    <a:pt x="88" y="36"/>
                    <a:pt x="86" y="41"/>
                    <a:pt x="86" y="44"/>
                  </a:cubicBezTo>
                  <a:lnTo>
                    <a:pt x="35" y="232"/>
                  </a:lnTo>
                  <a:moveTo>
                    <a:pt x="119" y="49"/>
                  </a:moveTo>
                  <a:cubicBezTo>
                    <a:pt x="145" y="17"/>
                    <a:pt x="167" y="12"/>
                    <a:pt x="182" y="12"/>
                  </a:cubicBezTo>
                  <a:cubicBezTo>
                    <a:pt x="199" y="12"/>
                    <a:pt x="216" y="24"/>
                    <a:pt x="216" y="52"/>
                  </a:cubicBezTo>
                  <a:cubicBezTo>
                    <a:pt x="216" y="68"/>
                    <a:pt x="205" y="111"/>
                    <a:pt x="192" y="135"/>
                  </a:cubicBezTo>
                  <a:cubicBezTo>
                    <a:pt x="180" y="155"/>
                    <a:pt x="159" y="175"/>
                    <a:pt x="136" y="175"/>
                  </a:cubicBezTo>
                  <a:cubicBezTo>
                    <a:pt x="103" y="175"/>
                    <a:pt x="96" y="143"/>
                    <a:pt x="96" y="138"/>
                  </a:cubicBezTo>
                  <a:cubicBezTo>
                    <a:pt x="96" y="137"/>
                    <a:pt x="96" y="134"/>
                    <a:pt x="98" y="132"/>
                  </a:cubicBezTo>
                  <a:lnTo>
                    <a:pt x="119" y="49"/>
                  </a:lnTo>
                </a:path>
              </a:pathLst>
            </a:custGeom>
            <a:solidFill>
              <a:srgbClr val="000000"/>
            </a:solidFill>
            <a:ln w="15840">
              <a:noFill/>
            </a:ln>
          </p:spPr>
        </p:sp>
        <p:sp>
          <p:nvSpPr>
            <p:cNvPr id="230" name="Freeform 65"/>
            <p:cNvSpPr/>
            <p:nvPr/>
          </p:nvSpPr>
          <p:spPr>
            <a:xfrm>
              <a:off x="3961440" y="2092680"/>
              <a:ext cx="76320" cy="67680"/>
            </a:xfrm>
            <a:custGeom>
              <a:avLst/>
              <a:gdLst/>
              <a:ahLst/>
              <a:rect l="0" t="0" r="r" b="b"/>
              <a:pathLst>
                <a:path w="212" h="188">
                  <a:moveTo>
                    <a:pt x="211" y="72"/>
                  </a:moveTo>
                  <a:cubicBezTo>
                    <a:pt x="211" y="27"/>
                    <a:pt x="174" y="0"/>
                    <a:pt x="130" y="0"/>
                  </a:cubicBezTo>
                  <a:cubicBezTo>
                    <a:pt x="63" y="0"/>
                    <a:pt x="0" y="58"/>
                    <a:pt x="0" y="113"/>
                  </a:cubicBezTo>
                  <a:cubicBezTo>
                    <a:pt x="0" y="155"/>
                    <a:pt x="33" y="187"/>
                    <a:pt x="82" y="187"/>
                  </a:cubicBezTo>
                  <a:cubicBezTo>
                    <a:pt x="147" y="187"/>
                    <a:pt x="211" y="132"/>
                    <a:pt x="211" y="72"/>
                  </a:cubicBezTo>
                  <a:moveTo>
                    <a:pt x="83" y="175"/>
                  </a:moveTo>
                  <a:cubicBezTo>
                    <a:pt x="60" y="175"/>
                    <a:pt x="38" y="161"/>
                    <a:pt x="38" y="129"/>
                  </a:cubicBezTo>
                  <a:cubicBezTo>
                    <a:pt x="38" y="112"/>
                    <a:pt x="46" y="72"/>
                    <a:pt x="64" y="48"/>
                  </a:cubicBezTo>
                  <a:cubicBezTo>
                    <a:pt x="83" y="23"/>
                    <a:pt x="109" y="12"/>
                    <a:pt x="130" y="12"/>
                  </a:cubicBezTo>
                  <a:cubicBezTo>
                    <a:pt x="155" y="12"/>
                    <a:pt x="174" y="27"/>
                    <a:pt x="174" y="58"/>
                  </a:cubicBezTo>
                  <a:cubicBezTo>
                    <a:pt x="174" y="67"/>
                    <a:pt x="169" y="108"/>
                    <a:pt x="149" y="137"/>
                  </a:cubicBezTo>
                  <a:cubicBezTo>
                    <a:pt x="132" y="161"/>
                    <a:pt x="105" y="175"/>
                    <a:pt x="83" y="175"/>
                  </a:cubicBezTo>
                </a:path>
              </a:pathLst>
            </a:custGeom>
            <a:solidFill>
              <a:srgbClr val="000000"/>
            </a:solidFill>
            <a:ln w="15840">
              <a:noFill/>
            </a:ln>
          </p:spPr>
        </p:sp>
        <p:sp>
          <p:nvSpPr>
            <p:cNvPr id="231" name="Freeform 66"/>
            <p:cNvSpPr/>
            <p:nvPr/>
          </p:nvSpPr>
          <p:spPr>
            <a:xfrm>
              <a:off x="4053600" y="2092680"/>
              <a:ext cx="65160" cy="67680"/>
            </a:xfrm>
            <a:custGeom>
              <a:avLst/>
              <a:gdLst/>
              <a:ahLst/>
              <a:rect l="0" t="0" r="r" b="b"/>
              <a:pathLst>
                <a:path w="181" h="188">
                  <a:moveTo>
                    <a:pt x="163" y="27"/>
                  </a:moveTo>
                  <a:cubicBezTo>
                    <a:pt x="151" y="29"/>
                    <a:pt x="144" y="38"/>
                    <a:pt x="144" y="47"/>
                  </a:cubicBezTo>
                  <a:cubicBezTo>
                    <a:pt x="144" y="56"/>
                    <a:pt x="153" y="60"/>
                    <a:pt x="159" y="60"/>
                  </a:cubicBezTo>
                  <a:cubicBezTo>
                    <a:pt x="163" y="60"/>
                    <a:pt x="180" y="58"/>
                    <a:pt x="180" y="36"/>
                  </a:cubicBezTo>
                  <a:cubicBezTo>
                    <a:pt x="180" y="9"/>
                    <a:pt x="147" y="0"/>
                    <a:pt x="119" y="0"/>
                  </a:cubicBezTo>
                  <a:cubicBezTo>
                    <a:pt x="50" y="0"/>
                    <a:pt x="36" y="48"/>
                    <a:pt x="36" y="60"/>
                  </a:cubicBezTo>
                  <a:cubicBezTo>
                    <a:pt x="36" y="76"/>
                    <a:pt x="46" y="85"/>
                    <a:pt x="52" y="91"/>
                  </a:cubicBezTo>
                  <a:cubicBezTo>
                    <a:pt x="64" y="99"/>
                    <a:pt x="73" y="100"/>
                    <a:pt x="103" y="105"/>
                  </a:cubicBezTo>
                  <a:cubicBezTo>
                    <a:pt x="113" y="106"/>
                    <a:pt x="143" y="112"/>
                    <a:pt x="143" y="132"/>
                  </a:cubicBezTo>
                  <a:cubicBezTo>
                    <a:pt x="143" y="140"/>
                    <a:pt x="137" y="155"/>
                    <a:pt x="118" y="166"/>
                  </a:cubicBezTo>
                  <a:cubicBezTo>
                    <a:pt x="100" y="175"/>
                    <a:pt x="79" y="175"/>
                    <a:pt x="73" y="175"/>
                  </a:cubicBezTo>
                  <a:cubicBezTo>
                    <a:pt x="55" y="175"/>
                    <a:pt x="29" y="170"/>
                    <a:pt x="19" y="157"/>
                  </a:cubicBezTo>
                  <a:cubicBezTo>
                    <a:pt x="33" y="156"/>
                    <a:pt x="44" y="146"/>
                    <a:pt x="44" y="134"/>
                  </a:cubicBezTo>
                  <a:cubicBezTo>
                    <a:pt x="44" y="124"/>
                    <a:pt x="35" y="119"/>
                    <a:pt x="26" y="119"/>
                  </a:cubicBezTo>
                  <a:cubicBezTo>
                    <a:pt x="13" y="119"/>
                    <a:pt x="0" y="128"/>
                    <a:pt x="0" y="146"/>
                  </a:cubicBezTo>
                  <a:cubicBezTo>
                    <a:pt x="0" y="170"/>
                    <a:pt x="29" y="187"/>
                    <a:pt x="73" y="187"/>
                  </a:cubicBezTo>
                  <a:cubicBezTo>
                    <a:pt x="155" y="187"/>
                    <a:pt x="170" y="135"/>
                    <a:pt x="170" y="119"/>
                  </a:cubicBezTo>
                  <a:cubicBezTo>
                    <a:pt x="170" y="80"/>
                    <a:pt x="125" y="73"/>
                    <a:pt x="109" y="70"/>
                  </a:cubicBezTo>
                  <a:cubicBezTo>
                    <a:pt x="105" y="70"/>
                    <a:pt x="93" y="67"/>
                    <a:pt x="90" y="67"/>
                  </a:cubicBezTo>
                  <a:cubicBezTo>
                    <a:pt x="74" y="64"/>
                    <a:pt x="65" y="55"/>
                    <a:pt x="65" y="45"/>
                  </a:cubicBezTo>
                  <a:cubicBezTo>
                    <a:pt x="65" y="36"/>
                    <a:pt x="74" y="26"/>
                    <a:pt x="84" y="20"/>
                  </a:cubicBezTo>
                  <a:cubicBezTo>
                    <a:pt x="96" y="12"/>
                    <a:pt x="112" y="12"/>
                    <a:pt x="119" y="12"/>
                  </a:cubicBezTo>
                  <a:cubicBezTo>
                    <a:pt x="130" y="12"/>
                    <a:pt x="153" y="14"/>
                    <a:pt x="163" y="27"/>
                  </a:cubicBezTo>
                </a:path>
              </a:pathLst>
            </a:custGeom>
            <a:solidFill>
              <a:srgbClr val="000000"/>
            </a:solidFill>
            <a:ln w="15840">
              <a:noFill/>
            </a:ln>
          </p:spPr>
        </p:sp>
        <p:sp>
          <p:nvSpPr>
            <p:cNvPr id="232" name="Freeform 67"/>
            <p:cNvSpPr/>
            <p:nvPr/>
          </p:nvSpPr>
          <p:spPr>
            <a:xfrm>
              <a:off x="4160160" y="2229480"/>
              <a:ext cx="27720" cy="63720"/>
            </a:xfrm>
            <a:custGeom>
              <a:avLst/>
              <a:gdLst/>
              <a:ahLst/>
              <a:rect l="0" t="0" r="r" b="b"/>
              <a:pathLst>
                <a:path w="77" h="177">
                  <a:moveTo>
                    <a:pt x="76" y="61"/>
                  </a:moveTo>
                  <a:cubicBezTo>
                    <a:pt x="76" y="23"/>
                    <a:pt x="60" y="0"/>
                    <a:pt x="35" y="0"/>
                  </a:cubicBezTo>
                  <a:cubicBezTo>
                    <a:pt x="13" y="0"/>
                    <a:pt x="0" y="15"/>
                    <a:pt x="0" y="30"/>
                  </a:cubicBezTo>
                  <a:cubicBezTo>
                    <a:pt x="0" y="47"/>
                    <a:pt x="13" y="62"/>
                    <a:pt x="35" y="62"/>
                  </a:cubicBezTo>
                  <a:cubicBezTo>
                    <a:pt x="42" y="62"/>
                    <a:pt x="51" y="60"/>
                    <a:pt x="57" y="55"/>
                  </a:cubicBezTo>
                  <a:cubicBezTo>
                    <a:pt x="60" y="53"/>
                    <a:pt x="60" y="53"/>
                    <a:pt x="61" y="53"/>
                  </a:cubicBezTo>
                  <a:cubicBezTo>
                    <a:pt x="61" y="53"/>
                    <a:pt x="63" y="53"/>
                    <a:pt x="63" y="61"/>
                  </a:cubicBezTo>
                  <a:cubicBezTo>
                    <a:pt x="63" y="105"/>
                    <a:pt x="40" y="141"/>
                    <a:pt x="17" y="160"/>
                  </a:cubicBezTo>
                  <a:cubicBezTo>
                    <a:pt x="10" y="167"/>
                    <a:pt x="10" y="167"/>
                    <a:pt x="10" y="169"/>
                  </a:cubicBezTo>
                  <a:cubicBezTo>
                    <a:pt x="10" y="175"/>
                    <a:pt x="13" y="176"/>
                    <a:pt x="17" y="176"/>
                  </a:cubicBezTo>
                  <a:cubicBezTo>
                    <a:pt x="25" y="176"/>
                    <a:pt x="76" y="131"/>
                    <a:pt x="76" y="61"/>
                  </a:cubicBezTo>
                </a:path>
              </a:pathLst>
            </a:custGeom>
            <a:solidFill>
              <a:srgbClr val="000000"/>
            </a:solidFill>
            <a:ln w="15840">
              <a:noFill/>
            </a:ln>
          </p:spPr>
        </p:sp>
        <p:sp>
          <p:nvSpPr>
            <p:cNvPr id="233" name="Freeform 68"/>
            <p:cNvSpPr/>
            <p:nvPr/>
          </p:nvSpPr>
          <p:spPr>
            <a:xfrm>
              <a:off x="4258800" y="2094120"/>
              <a:ext cx="82440" cy="211320"/>
            </a:xfrm>
            <a:custGeom>
              <a:avLst/>
              <a:gdLst/>
              <a:ahLst/>
              <a:rect l="0" t="0" r="r" b="b"/>
              <a:pathLst>
                <a:path w="229" h="587">
                  <a:moveTo>
                    <a:pt x="93" y="509"/>
                  </a:moveTo>
                  <a:cubicBezTo>
                    <a:pt x="93" y="532"/>
                    <a:pt x="76" y="570"/>
                    <a:pt x="6" y="574"/>
                  </a:cubicBezTo>
                  <a:cubicBezTo>
                    <a:pt x="3" y="574"/>
                    <a:pt x="0" y="577"/>
                    <a:pt x="0" y="579"/>
                  </a:cubicBezTo>
                  <a:cubicBezTo>
                    <a:pt x="0" y="586"/>
                    <a:pt x="7" y="586"/>
                    <a:pt x="13" y="586"/>
                  </a:cubicBezTo>
                  <a:cubicBezTo>
                    <a:pt x="76" y="586"/>
                    <a:pt x="136" y="558"/>
                    <a:pt x="136" y="513"/>
                  </a:cubicBezTo>
                  <a:lnTo>
                    <a:pt x="136" y="380"/>
                  </a:lnTo>
                  <a:cubicBezTo>
                    <a:pt x="136" y="357"/>
                    <a:pt x="136" y="339"/>
                    <a:pt x="161" y="319"/>
                  </a:cubicBezTo>
                  <a:cubicBezTo>
                    <a:pt x="184" y="301"/>
                    <a:pt x="208" y="300"/>
                    <a:pt x="222" y="300"/>
                  </a:cubicBezTo>
                  <a:cubicBezTo>
                    <a:pt x="226" y="300"/>
                    <a:pt x="228" y="297"/>
                    <a:pt x="228" y="293"/>
                  </a:cubicBezTo>
                  <a:cubicBezTo>
                    <a:pt x="228" y="287"/>
                    <a:pt x="224" y="287"/>
                    <a:pt x="218" y="286"/>
                  </a:cubicBezTo>
                  <a:cubicBezTo>
                    <a:pt x="176" y="286"/>
                    <a:pt x="144" y="264"/>
                    <a:pt x="138" y="234"/>
                  </a:cubicBezTo>
                  <a:cubicBezTo>
                    <a:pt x="136" y="228"/>
                    <a:pt x="136" y="226"/>
                    <a:pt x="136" y="207"/>
                  </a:cubicBezTo>
                  <a:lnTo>
                    <a:pt x="136" y="90"/>
                  </a:lnTo>
                  <a:cubicBezTo>
                    <a:pt x="136" y="65"/>
                    <a:pt x="136" y="47"/>
                    <a:pt x="105" y="24"/>
                  </a:cubicBezTo>
                  <a:cubicBezTo>
                    <a:pt x="79" y="5"/>
                    <a:pt x="35" y="0"/>
                    <a:pt x="13" y="0"/>
                  </a:cubicBezTo>
                  <a:cubicBezTo>
                    <a:pt x="7" y="0"/>
                    <a:pt x="0" y="0"/>
                    <a:pt x="0" y="6"/>
                  </a:cubicBezTo>
                  <a:cubicBezTo>
                    <a:pt x="0" y="12"/>
                    <a:pt x="4" y="12"/>
                    <a:pt x="10" y="14"/>
                  </a:cubicBezTo>
                  <a:cubicBezTo>
                    <a:pt x="51" y="15"/>
                    <a:pt x="83" y="35"/>
                    <a:pt x="90" y="64"/>
                  </a:cubicBezTo>
                  <a:cubicBezTo>
                    <a:pt x="93" y="70"/>
                    <a:pt x="93" y="70"/>
                    <a:pt x="93" y="92"/>
                  </a:cubicBezTo>
                  <a:lnTo>
                    <a:pt x="93" y="214"/>
                  </a:lnTo>
                  <a:cubicBezTo>
                    <a:pt x="93" y="241"/>
                    <a:pt x="98" y="252"/>
                    <a:pt x="118" y="270"/>
                  </a:cubicBezTo>
                  <a:cubicBezTo>
                    <a:pt x="132" y="283"/>
                    <a:pt x="150" y="289"/>
                    <a:pt x="169" y="293"/>
                  </a:cubicBezTo>
                  <a:cubicBezTo>
                    <a:pt x="117" y="307"/>
                    <a:pt x="93" y="334"/>
                    <a:pt x="93" y="368"/>
                  </a:cubicBezTo>
                  <a:lnTo>
                    <a:pt x="93" y="509"/>
                  </a:lnTo>
                </a:path>
              </a:pathLst>
            </a:custGeom>
            <a:solidFill>
              <a:srgbClr val="000000"/>
            </a:solidFill>
            <a:ln w="15840">
              <a:noFill/>
            </a:ln>
          </p:spPr>
        </p:sp>
      </p:grpSp>
      <p:pic>
        <p:nvPicPr>
          <p:cNvPr id="234" name="" descr=""/>
          <p:cNvPicPr/>
          <p:nvPr/>
        </p:nvPicPr>
        <p:blipFill>
          <a:blip r:embed="rId3"/>
          <a:stretch/>
        </p:blipFill>
        <p:spPr>
          <a:xfrm>
            <a:off x="5669280" y="925920"/>
            <a:ext cx="1645920" cy="6377760"/>
          </a:xfrm>
          <a:prstGeom prst="rect">
            <a:avLst/>
          </a:prstGeom>
          <a:ln>
            <a:noFill/>
          </a:ln>
        </p:spPr>
      </p:pic>
      <p:sp>
        <p:nvSpPr>
          <p:cNvPr id="235" name="TextShape 69"/>
          <p:cNvSpPr txBox="1"/>
          <p:nvPr/>
        </p:nvSpPr>
        <p:spPr>
          <a:xfrm>
            <a:off x="3749040" y="6949440"/>
            <a:ext cx="731520" cy="365760"/>
          </a:xfrm>
          <a:prstGeom prst="rect">
            <a:avLst/>
          </a:prstGeom>
          <a:noFill/>
          <a:ln>
            <a:noFill/>
          </a:ln>
        </p:spPr>
        <p:txBody>
          <a:bodyPr lIns="90000" rIns="90000" tIns="45000" bIns="45000"/>
          <a:p>
            <a:r>
              <a:rPr b="0" lang="en-US" sz="1800" spc="-1" strike="noStrike">
                <a:latin typeface="Dyuthi"/>
              </a:rPr>
              <a:t>M</a:t>
            </a:r>
            <a:r>
              <a:rPr b="0" lang="en-US" sz="1800" spc="-1" strike="noStrike">
                <a:latin typeface="Dyuthi"/>
              </a:rPr>
              <a:t>0</a:t>
            </a:r>
            <a:endParaRPr b="0" lang="en-US" sz="1800" spc="-1" strike="noStrike">
              <a:latin typeface="Arial"/>
            </a:endParaRPr>
          </a:p>
        </p:txBody>
      </p:sp>
      <p:sp>
        <p:nvSpPr>
          <p:cNvPr id="236" name="TextShape 70"/>
          <p:cNvSpPr txBox="1"/>
          <p:nvPr/>
        </p:nvSpPr>
        <p:spPr>
          <a:xfrm>
            <a:off x="5303520" y="6766560"/>
            <a:ext cx="731520" cy="365760"/>
          </a:xfrm>
          <a:prstGeom prst="rect">
            <a:avLst/>
          </a:prstGeom>
          <a:noFill/>
          <a:ln>
            <a:noFill/>
          </a:ln>
        </p:spPr>
        <p:txBody>
          <a:bodyPr lIns="90000" rIns="90000" tIns="45000" bIns="45000"/>
          <a:p>
            <a:r>
              <a:rPr b="0" lang="en-US" sz="1800" spc="-1" strike="noStrike">
                <a:latin typeface="Dyuthi"/>
              </a:rPr>
              <a:t>M</a:t>
            </a:r>
            <a:r>
              <a:rPr b="0" lang="en-US" sz="1800" spc="-1" strike="noStrike">
                <a:latin typeface="Dyuthi"/>
              </a:rPr>
              <a:t>1</a:t>
            </a:r>
            <a:r>
              <a:rPr b="0" lang="en-US" sz="1800" spc="-1" strike="noStrike">
                <a:latin typeface="Dyuthi"/>
              </a:rPr>
              <a:t>.</a:t>
            </a:r>
            <a:r>
              <a:rPr b="0" lang="en-US" sz="1800" spc="-1" strike="noStrike">
                <a:latin typeface="Dyuthi"/>
              </a:rPr>
              <a:t>1</a:t>
            </a:r>
            <a:endParaRPr b="0" lang="en-US" sz="1800" spc="-1" strike="noStrike">
              <a:latin typeface="Arial"/>
            </a:endParaRPr>
          </a:p>
        </p:txBody>
      </p:sp>
      <p:sp>
        <p:nvSpPr>
          <p:cNvPr id="237" name="TextShape 71"/>
          <p:cNvSpPr txBox="1"/>
          <p:nvPr/>
        </p:nvSpPr>
        <p:spPr>
          <a:xfrm>
            <a:off x="7406640" y="6675120"/>
            <a:ext cx="731520" cy="365760"/>
          </a:xfrm>
          <a:prstGeom prst="rect">
            <a:avLst/>
          </a:prstGeom>
          <a:noFill/>
          <a:ln>
            <a:noFill/>
          </a:ln>
        </p:spPr>
        <p:txBody>
          <a:bodyPr lIns="90000" rIns="90000" tIns="45000" bIns="45000"/>
          <a:p>
            <a:r>
              <a:rPr b="0" lang="en-US" sz="1800" spc="-1" strike="noStrike">
                <a:latin typeface="Dyuthi"/>
              </a:rPr>
              <a:t>M</a:t>
            </a:r>
            <a:r>
              <a:rPr b="0" lang="en-US" sz="1800" spc="-1" strike="noStrike">
                <a:latin typeface="Dyuthi"/>
              </a:rPr>
              <a:t>1</a:t>
            </a:r>
            <a:r>
              <a:rPr b="0" lang="en-US" sz="1800" spc="-1" strike="noStrike">
                <a:latin typeface="Dyuthi"/>
              </a:rPr>
              <a:t>.</a:t>
            </a:r>
            <a:r>
              <a:rPr b="0" lang="en-US" sz="1800" spc="-1" strike="noStrike">
                <a:latin typeface="Dyuthi"/>
              </a:rPr>
              <a:t>2</a:t>
            </a:r>
            <a:endParaRPr b="0" lang="en-US" sz="1800" spc="-1" strike="noStrike">
              <a:latin typeface="Arial"/>
            </a:endParaRPr>
          </a:p>
        </p:txBody>
      </p:sp>
      <p:sp>
        <p:nvSpPr>
          <p:cNvPr id="238" name="TextShape 72"/>
          <p:cNvSpPr txBox="1"/>
          <p:nvPr/>
        </p:nvSpPr>
        <p:spPr>
          <a:xfrm>
            <a:off x="365760" y="864000"/>
            <a:ext cx="4389120" cy="858240"/>
          </a:xfrm>
          <a:prstGeom prst="rect">
            <a:avLst/>
          </a:prstGeom>
          <a:noFill/>
          <a:ln>
            <a:noFill/>
          </a:ln>
        </p:spPr>
        <p:txBody>
          <a:bodyPr lIns="90000" rIns="90000" tIns="45000" bIns="45000"/>
          <a:p>
            <a:r>
              <a:rPr b="0" lang="en-US" sz="1800" spc="-1" strike="noStrike">
                <a:latin typeface="Arial"/>
              </a:rPr>
              <a:t>P</a:t>
            </a:r>
            <a:r>
              <a:rPr b="0" lang="en-US" sz="1800" spc="-1" strike="noStrike">
                <a:latin typeface="Arial"/>
              </a:rPr>
              <a:t>o</a:t>
            </a:r>
            <a:r>
              <a:rPr b="0" lang="en-US" sz="1800" spc="-1" strike="noStrike">
                <a:latin typeface="Arial"/>
              </a:rPr>
              <a:t>s</a:t>
            </a:r>
            <a:r>
              <a:rPr b="0" lang="en-US" sz="1800" spc="-1" strike="noStrike">
                <a:latin typeface="Arial"/>
              </a:rPr>
              <a:t>it</a:t>
            </a:r>
            <a:r>
              <a:rPr b="0" lang="en-US" sz="1800" spc="-1" strike="noStrike">
                <a:latin typeface="Arial"/>
              </a:rPr>
              <a:t>i</a:t>
            </a:r>
            <a:r>
              <a:rPr b="0" lang="en-US" sz="1800" spc="-1" strike="noStrike">
                <a:latin typeface="Arial"/>
              </a:rPr>
              <a:t>v</a:t>
            </a:r>
            <a:r>
              <a:rPr b="0" lang="en-US" sz="1800" spc="-1" strike="noStrike">
                <a:latin typeface="Arial"/>
              </a:rPr>
              <a:t>e</a:t>
            </a:r>
            <a:r>
              <a:rPr b="0" lang="en-US" sz="1800" spc="-1" strike="noStrike">
                <a:latin typeface="Arial"/>
              </a:rPr>
              <a:t>: </a:t>
            </a:r>
            <a:r>
              <a:rPr b="0" lang="en-US" sz="1800" spc="-1" strike="noStrike">
                <a:latin typeface="Arial"/>
              </a:rPr>
              <a:t>x</a:t>
            </a:r>
            <a:r>
              <a:rPr b="0" lang="en-US" sz="1800" spc="-1" strike="noStrike">
                <a:latin typeface="Arial"/>
              </a:rPr>
              <a:t>1</a:t>
            </a:r>
            <a:r>
              <a:rPr b="0" lang="en-US" sz="1800" spc="-1" strike="noStrike">
                <a:latin typeface="Arial"/>
              </a:rPr>
              <a:t>: </a:t>
            </a:r>
            <a:r>
              <a:rPr b="0" lang="en-US" sz="1800" spc="-1" strike="noStrike">
                <a:latin typeface="Arial"/>
              </a:rPr>
              <a:t>w</a:t>
            </a:r>
            <a:r>
              <a:rPr b="0" lang="en-US" sz="1800" spc="-1" strike="noStrike">
                <a:latin typeface="Arial"/>
              </a:rPr>
              <a:t>ri</a:t>
            </a:r>
            <a:r>
              <a:rPr b="0" lang="en-US" sz="1800" spc="-1" strike="noStrike">
                <a:latin typeface="Arial"/>
              </a:rPr>
              <a:t>t</a:t>
            </a:r>
            <a:r>
              <a:rPr b="0" lang="en-US" sz="1800" spc="-1" strike="noStrike">
                <a:latin typeface="Arial"/>
              </a:rPr>
              <a:t>e </a:t>
            </a:r>
            <a:r>
              <a:rPr b="0" lang="en-US" sz="1800" spc="-1" strike="noStrike">
                <a:latin typeface="Arial"/>
              </a:rPr>
              <a:t>p</a:t>
            </a:r>
            <a:r>
              <a:rPr b="0" lang="en-US" sz="1800" spc="-1" strike="noStrike">
                <a:latin typeface="Arial"/>
              </a:rPr>
              <a:t>r</a:t>
            </a:r>
            <a:r>
              <a:rPr b="0" lang="en-US" sz="1800" spc="-1" strike="noStrike">
                <a:latin typeface="Arial"/>
              </a:rPr>
              <a:t>o</a:t>
            </a:r>
            <a:r>
              <a:rPr b="0" lang="en-US" sz="1800" spc="-1" strike="noStrike">
                <a:latin typeface="Arial"/>
              </a:rPr>
              <a:t>p</a:t>
            </a:r>
            <a:r>
              <a:rPr b="0" lang="en-US" sz="1800" spc="-1" strike="noStrike">
                <a:latin typeface="Arial"/>
              </a:rPr>
              <a:t>o</a:t>
            </a:r>
            <a:r>
              <a:rPr b="0" lang="en-US" sz="1800" spc="-1" strike="noStrike">
                <a:latin typeface="Arial"/>
              </a:rPr>
              <a:t>s</a:t>
            </a:r>
            <a:r>
              <a:rPr b="0" lang="en-US" sz="1800" spc="-1" strike="noStrike">
                <a:latin typeface="Arial"/>
              </a:rPr>
              <a:t>e</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x</a:t>
            </a:r>
            <a:r>
              <a:rPr b="0" lang="en-US" sz="1800" spc="-1" strike="noStrike">
                <a:latin typeface="Arial"/>
              </a:rPr>
              <a:t>2</a:t>
            </a:r>
            <a:r>
              <a:rPr b="0" lang="en-US" sz="1800" spc="-1" strike="noStrike">
                <a:latin typeface="Arial"/>
              </a:rPr>
              <a:t>: </a:t>
            </a:r>
            <a:r>
              <a:rPr b="0" lang="en-US" sz="1800" spc="-1" strike="noStrike">
                <a:latin typeface="Arial"/>
              </a:rPr>
              <a:t>c</a:t>
            </a:r>
            <a:r>
              <a:rPr b="0" lang="en-US" sz="1800" spc="-1" strike="noStrike">
                <a:latin typeface="Arial"/>
              </a:rPr>
              <a:t>h</a:t>
            </a:r>
            <a:r>
              <a:rPr b="0" lang="en-US" sz="1800" spc="-1" strike="noStrike">
                <a:latin typeface="Arial"/>
              </a:rPr>
              <a:t>e</a:t>
            </a:r>
            <a:r>
              <a:rPr b="0" lang="en-US" sz="1800" spc="-1" strike="noStrike">
                <a:latin typeface="Arial"/>
              </a:rPr>
              <a:t>c</a:t>
            </a:r>
            <a:r>
              <a:rPr b="0" lang="en-US" sz="1800" spc="-1" strike="noStrike">
                <a:latin typeface="Arial"/>
              </a:rPr>
              <a:t>k </a:t>
            </a:r>
            <a:r>
              <a:rPr b="0" lang="en-US" sz="1800" spc="-1" strike="noStrike">
                <a:latin typeface="Arial"/>
              </a:rPr>
              <a:t>c</a:t>
            </a:r>
            <a:r>
              <a:rPr b="0" lang="en-US" sz="1800" spc="-1" strike="noStrike">
                <a:latin typeface="Arial"/>
              </a:rPr>
              <a:t>o</a:t>
            </a:r>
            <a:r>
              <a:rPr b="0" lang="en-US" sz="1800" spc="-1" strike="noStrike">
                <a:latin typeface="Arial"/>
              </a:rPr>
              <a:t>u</a:t>
            </a:r>
            <a:r>
              <a:rPr b="0" lang="en-US" sz="1800" spc="-1" strike="noStrike">
                <a:latin typeface="Arial"/>
              </a:rPr>
              <a:t>r</a:t>
            </a:r>
            <a:r>
              <a:rPr b="0" lang="en-US" sz="1800" spc="-1" strike="noStrike">
                <a:latin typeface="Arial"/>
              </a:rPr>
              <a:t>s</a:t>
            </a:r>
            <a:r>
              <a:rPr b="0" lang="en-US" sz="1800" spc="-1" strike="noStrike">
                <a:latin typeface="Arial"/>
              </a:rPr>
              <a:t>e </a:t>
            </a:r>
            <a:r>
              <a:rPr b="0" lang="en-US" sz="1800" spc="-1" strike="noStrike">
                <a:latin typeface="Arial"/>
              </a:rPr>
              <a:t>r</a:t>
            </a:r>
            <a:r>
              <a:rPr b="0" lang="en-US" sz="1800" spc="-1" strike="noStrike">
                <a:latin typeface="Arial"/>
              </a:rPr>
              <a:t>e</a:t>
            </a:r>
            <a:r>
              <a:rPr b="0" lang="en-US" sz="1800" spc="-1" strike="noStrike">
                <a:latin typeface="Arial"/>
              </a:rPr>
              <a:t>q</a:t>
            </a:r>
            <a:r>
              <a:rPr b="0" lang="en-US" sz="1800" spc="-1" strike="noStrike">
                <a:latin typeface="Arial"/>
              </a:rPr>
              <a:t>u</a:t>
            </a:r>
            <a:r>
              <a:rPr b="0" lang="en-US" sz="1800" spc="-1" strike="noStrike">
                <a:latin typeface="Arial"/>
              </a:rPr>
              <a:t>ir</a:t>
            </a:r>
            <a:r>
              <a:rPr b="0" lang="en-US" sz="1800" spc="-1" strike="noStrike">
                <a:latin typeface="Arial"/>
              </a:rPr>
              <a:t>e</a:t>
            </a:r>
            <a:r>
              <a:rPr b="0" lang="en-US" sz="1800" spc="-1" strike="noStrike">
                <a:latin typeface="Arial"/>
              </a:rPr>
              <a:t>m</a:t>
            </a:r>
            <a:r>
              <a:rPr b="0" lang="en-US" sz="1800" spc="-1" strike="noStrike">
                <a:latin typeface="Arial"/>
              </a:rPr>
              <a:t>e</a:t>
            </a:r>
            <a:r>
              <a:rPr b="0" lang="en-US" sz="1800" spc="-1" strike="noStrike">
                <a:latin typeface="Arial"/>
              </a:rPr>
              <a:t>n</a:t>
            </a:r>
            <a:r>
              <a:rPr b="0" lang="en-US" sz="1800" spc="-1" strike="noStrike">
                <a:latin typeface="Arial"/>
              </a:rPr>
              <a:t>t</a:t>
            </a:r>
            <a:endParaRPr b="0" lang="en-US" sz="1800" spc="-1" strike="noStrike">
              <a:latin typeface="Arial"/>
            </a:endParaRPr>
          </a:p>
        </p:txBody>
      </p:sp>
      <p:pic>
        <p:nvPicPr>
          <p:cNvPr id="239" name="" descr=""/>
          <p:cNvPicPr/>
          <p:nvPr/>
        </p:nvPicPr>
        <p:blipFill>
          <a:blip r:embed="rId4"/>
          <a:stretch/>
        </p:blipFill>
        <p:spPr>
          <a:xfrm>
            <a:off x="243000" y="4937760"/>
            <a:ext cx="579960" cy="5799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9"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 result</a:t>
            </a:r>
            <a:endParaRPr b="1" lang="en-US" sz="3600" spc="-1" strike="noStrike">
              <a:solidFill>
                <a:srgbClr val="0066ff"/>
              </a:solidFill>
              <a:latin typeface="Arial"/>
            </a:endParaRPr>
          </a:p>
        </p:txBody>
      </p:sp>
      <p:sp>
        <p:nvSpPr>
          <p:cNvPr id="3740" name="TextShape 2"/>
          <p:cNvSpPr txBox="1"/>
          <p:nvPr/>
        </p:nvSpPr>
        <p:spPr>
          <a:xfrm>
            <a:off x="438120" y="1005840"/>
            <a:ext cx="367668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Put a slider</a:t>
            </a:r>
            <a:endParaRPr b="1" lang="en-US" sz="3000" spc="-1" strike="noStrike">
              <a:latin typeface="Arial"/>
            </a:endParaRPr>
          </a:p>
        </p:txBody>
      </p:sp>
    </p:spTree>
  </p:cSld>
  <p:timing>
    <p:tnLst>
      <p:par>
        <p:cTn id="124" dur="indefinite" restart="never" nodeType="tmRoot">
          <p:childTnLst>
            <p:seq>
              <p:cTn id="125"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 result</a:t>
            </a:r>
            <a:endParaRPr b="1" lang="en-US" sz="3600" spc="-1" strike="noStrike">
              <a:solidFill>
                <a:srgbClr val="0066ff"/>
              </a:solidFill>
              <a:latin typeface="Arial"/>
            </a:endParaRPr>
          </a:p>
        </p:txBody>
      </p:sp>
      <p:sp>
        <p:nvSpPr>
          <p:cNvPr id="3742" name="TextShape 2"/>
          <p:cNvSpPr txBox="1"/>
          <p:nvPr/>
        </p:nvSpPr>
        <p:spPr>
          <a:xfrm>
            <a:off x="438120" y="1188720"/>
            <a:ext cx="9071640" cy="822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Weight for the reference model</a:t>
            </a:r>
            <a:endParaRPr b="1" lang="en-US" sz="3000" spc="-1" strike="noStrike">
              <a:latin typeface="Arial"/>
            </a:endParaRPr>
          </a:p>
        </p:txBody>
      </p:sp>
      <p:pic>
        <p:nvPicPr>
          <p:cNvPr id="3743" name="" descr=""/>
          <p:cNvPicPr/>
          <p:nvPr/>
        </p:nvPicPr>
        <p:blipFill>
          <a:blip r:embed="rId1"/>
          <a:stretch/>
        </p:blipFill>
        <p:spPr>
          <a:xfrm>
            <a:off x="3549600" y="1737360"/>
            <a:ext cx="6278400" cy="4708800"/>
          </a:xfrm>
          <a:prstGeom prst="rect">
            <a:avLst/>
          </a:prstGeom>
          <a:ln>
            <a:noFill/>
          </a:ln>
        </p:spPr>
      </p:pic>
    </p:spTree>
  </p:cSld>
  <p:timing>
    <p:tnLst>
      <p:par>
        <p:cTn id="126" dur="indefinite" restart="never" nodeType="tmRoot">
          <p:childTnLst>
            <p:seq>
              <p:cTn id="127"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 result</a:t>
            </a:r>
            <a:endParaRPr b="1" lang="en-US" sz="3600" spc="-1" strike="noStrike">
              <a:solidFill>
                <a:srgbClr val="0066ff"/>
              </a:solidFill>
              <a:latin typeface="Arial"/>
            </a:endParaRPr>
          </a:p>
        </p:txBody>
      </p:sp>
      <p:sp>
        <p:nvSpPr>
          <p:cNvPr id="3745" name="TextShape 2"/>
          <p:cNvSpPr txBox="1"/>
          <p:nvPr/>
        </p:nvSpPr>
        <p:spPr>
          <a:xfrm>
            <a:off x="438120" y="1188720"/>
            <a:ext cx="9071640" cy="822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Weight for positive instance</a:t>
            </a:r>
            <a:endParaRPr b="1" lang="en-US" sz="3000" spc="-1" strike="noStrike">
              <a:latin typeface="Arial"/>
            </a:endParaRPr>
          </a:p>
        </p:txBody>
      </p:sp>
      <p:pic>
        <p:nvPicPr>
          <p:cNvPr id="3746" name="" descr=""/>
          <p:cNvPicPr/>
          <p:nvPr/>
        </p:nvPicPr>
        <p:blipFill>
          <a:blip r:embed="rId1"/>
          <a:stretch/>
        </p:blipFill>
        <p:spPr>
          <a:xfrm>
            <a:off x="3231000" y="1760400"/>
            <a:ext cx="6553080" cy="4914720"/>
          </a:xfrm>
          <a:prstGeom prst="rect">
            <a:avLst/>
          </a:prstGeom>
          <a:ln>
            <a:noFill/>
          </a:ln>
        </p:spPr>
      </p:pic>
    </p:spTree>
  </p:cSld>
  <p:timing>
    <p:tnLst>
      <p:par>
        <p:cTn id="128" dur="indefinite" restart="never" nodeType="tmRoot">
          <p:childTnLst>
            <p:seq>
              <p:cTn id="129"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7"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Experiment result</a:t>
            </a:r>
            <a:endParaRPr b="1" lang="en-US" sz="3600" spc="-1" strike="noStrike">
              <a:solidFill>
                <a:srgbClr val="0066ff"/>
              </a:solidFill>
              <a:latin typeface="Arial"/>
            </a:endParaRPr>
          </a:p>
        </p:txBody>
      </p:sp>
      <p:sp>
        <p:nvSpPr>
          <p:cNvPr id="3748" name="TextShape 2"/>
          <p:cNvSpPr txBox="1"/>
          <p:nvPr/>
        </p:nvSpPr>
        <p:spPr>
          <a:xfrm>
            <a:off x="438120" y="1188720"/>
            <a:ext cx="9071640" cy="822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Weight for negative instance</a:t>
            </a:r>
            <a:endParaRPr b="1" lang="en-US" sz="3000" spc="-1" strike="noStrike">
              <a:latin typeface="Arial"/>
            </a:endParaRPr>
          </a:p>
        </p:txBody>
      </p:sp>
      <p:pic>
        <p:nvPicPr>
          <p:cNvPr id="3749" name="" descr=""/>
          <p:cNvPicPr/>
          <p:nvPr/>
        </p:nvPicPr>
        <p:blipFill>
          <a:blip r:embed="rId1"/>
          <a:stretch/>
        </p:blipFill>
        <p:spPr>
          <a:xfrm>
            <a:off x="3526920" y="1737360"/>
            <a:ext cx="6553080" cy="4914720"/>
          </a:xfrm>
          <a:prstGeom prst="rect">
            <a:avLst/>
          </a:prstGeom>
          <a:ln>
            <a:noFill/>
          </a:ln>
        </p:spPr>
      </p:pic>
    </p:spTree>
  </p:cSld>
  <p:timing>
    <p:tnLst>
      <p:par>
        <p:cTn id="130" dur="indefinite" restart="never" nodeType="tmRoot">
          <p:childTnLst>
            <p:seq>
              <p:cTn id="131"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0"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Outline</a:t>
            </a:r>
            <a:endParaRPr b="1" lang="en-US" sz="3600" spc="-1" strike="noStrike">
              <a:solidFill>
                <a:srgbClr val="0066ff"/>
              </a:solidFill>
              <a:latin typeface="Arial"/>
            </a:endParaRPr>
          </a:p>
        </p:txBody>
      </p:sp>
      <p:sp>
        <p:nvSpPr>
          <p:cNvPr id="3751" name="TextShape 2"/>
          <p:cNvSpPr txBox="1"/>
          <p:nvPr/>
        </p:nvSpPr>
        <p:spPr>
          <a:xfrm>
            <a:off x="438120" y="1005840"/>
            <a:ext cx="51397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Motivation for Research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Problem Definition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Approach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Demo</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Evaluation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solidFill>
                  <a:srgbClr val="0066b3"/>
                </a:solidFill>
                <a:latin typeface="Arial"/>
              </a:rPr>
              <a:t>Conclusion</a:t>
            </a:r>
            <a:endParaRPr b="1" lang="en-US" sz="3000" spc="-1" strike="noStrike">
              <a:latin typeface="Arial"/>
            </a:endParaRPr>
          </a:p>
        </p:txBody>
      </p:sp>
      <p:pic>
        <p:nvPicPr>
          <p:cNvPr id="3752" name="" descr=""/>
          <p:cNvPicPr/>
          <p:nvPr/>
        </p:nvPicPr>
        <p:blipFill>
          <a:blip r:embed="rId1"/>
          <a:stretch/>
        </p:blipFill>
        <p:spPr>
          <a:xfrm>
            <a:off x="6398280" y="978840"/>
            <a:ext cx="3592440" cy="2313000"/>
          </a:xfrm>
          <a:prstGeom prst="rect">
            <a:avLst/>
          </a:prstGeom>
          <a:ln>
            <a:noFill/>
          </a:ln>
        </p:spPr>
      </p:pic>
      <p:pic>
        <p:nvPicPr>
          <p:cNvPr id="3753" name="" descr=""/>
          <p:cNvPicPr/>
          <p:nvPr/>
        </p:nvPicPr>
        <p:blipFill>
          <a:blip r:embed="rId2"/>
          <a:stretch/>
        </p:blipFill>
        <p:spPr>
          <a:xfrm>
            <a:off x="5486400" y="3749040"/>
            <a:ext cx="4023360" cy="2813400"/>
          </a:xfrm>
          <a:prstGeom prst="rect">
            <a:avLst/>
          </a:prstGeom>
          <a:ln>
            <a:noFill/>
          </a:ln>
        </p:spPr>
      </p:pic>
    </p:spTree>
  </p:cSld>
  <p:timing>
    <p:tnLst>
      <p:par>
        <p:cTn id="132" dur="indefinite" restart="never" nodeType="tmRoot">
          <p:childTnLst>
            <p:seq>
              <p:cTn id="133"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4"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Conclusion</a:t>
            </a:r>
            <a:endParaRPr b="1" lang="en-US" sz="3600" spc="-1" strike="noStrike">
              <a:solidFill>
                <a:srgbClr val="0066ff"/>
              </a:solidFill>
              <a:latin typeface="Arial"/>
            </a:endParaRPr>
          </a:p>
        </p:txBody>
      </p:sp>
      <p:sp>
        <p:nvSpPr>
          <p:cNvPr id="3755" name="TextShape 2"/>
          <p:cNvSpPr txBox="1"/>
          <p:nvPr/>
        </p:nvSpPr>
        <p:spPr>
          <a:xfrm>
            <a:off x="457200" y="1097280"/>
            <a:ext cx="75895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latin typeface="Arial"/>
              </a:rPr>
              <a:t>Conquer the shortcomings</a:t>
            </a: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Repair model with better precision, accuracy, F1</a:t>
            </a:r>
            <a:endParaRPr b="0" lang="en-US" sz="2400" spc="-1" strike="noStrike">
              <a:latin typeface="Arial"/>
            </a:endParaRPr>
          </a:p>
          <a:p>
            <a:pPr marL="432000" indent="-324000">
              <a:spcBef>
                <a:spcPts val="1417"/>
              </a:spcBef>
              <a:buClr>
                <a:srgbClr val="000000"/>
              </a:buClr>
              <a:buSzPct val="45000"/>
              <a:buFont typeface="Wingdings" charset="2"/>
              <a:buChar char=""/>
            </a:pP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Feasible to use in practice</a:t>
            </a:r>
            <a:endParaRPr b="0" lang="en-US" sz="2400" spc="-1" strike="noStrike">
              <a:latin typeface="Arial"/>
            </a:endParaRPr>
          </a:p>
          <a:p>
            <a:pPr marL="432000" indent="-324000">
              <a:spcBef>
                <a:spcPts val="1417"/>
              </a:spcBef>
              <a:buClr>
                <a:srgbClr val="000000"/>
              </a:buClr>
              <a:buSzPct val="45000"/>
              <a:buFont typeface="Wingdings" charset="2"/>
              <a:buChar char=""/>
            </a:pP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In observation, repaired model simpler, run faster</a:t>
            </a:r>
            <a:endParaRPr b="0" lang="en-US" sz="2400" spc="-1" strike="noStrike">
              <a:latin typeface="Arial"/>
            </a:endParaRPr>
          </a:p>
        </p:txBody>
      </p:sp>
    </p:spTree>
  </p:cSld>
  <p:timing>
    <p:tnLst>
      <p:par>
        <p:cTn id="134" dur="indefinite" restart="never" nodeType="tmRoot">
          <p:childTnLst>
            <p:seq>
              <p:cTn id="135"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6"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Further Work</a:t>
            </a:r>
            <a:endParaRPr b="1" lang="en-US" sz="3600" spc="-1" strike="noStrike">
              <a:solidFill>
                <a:srgbClr val="0066ff"/>
              </a:solidFill>
              <a:latin typeface="Arial"/>
            </a:endParaRPr>
          </a:p>
        </p:txBody>
      </p:sp>
      <p:sp>
        <p:nvSpPr>
          <p:cNvPr id="3757" name="TextShape 2"/>
          <p:cNvSpPr txBox="1"/>
          <p:nvPr/>
        </p:nvSpPr>
        <p:spPr>
          <a:xfrm>
            <a:off x="438120" y="1005840"/>
            <a:ext cx="907164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latin typeface="Arial"/>
              </a:rPr>
              <a:t>Improve the balance rules</a:t>
            </a:r>
            <a:endParaRPr b="0" lang="en-US" sz="2400" spc="-1" strike="noStrike">
              <a:latin typeface="Arial"/>
            </a:endParaRPr>
          </a:p>
          <a:p>
            <a:pPr lvl="1" marL="864000" indent="-324000">
              <a:spcBef>
                <a:spcPts val="1134"/>
              </a:spcBef>
              <a:buClr>
                <a:srgbClr val="000000"/>
              </a:buClr>
              <a:buSzPct val="75000"/>
              <a:buFont typeface="Symbol" charset="2"/>
              <a:buChar char=""/>
            </a:pP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Improve the rules for long-term dependency</a:t>
            </a:r>
            <a:endParaRPr b="0" lang="en-US" sz="2400" spc="-1" strike="noStrike">
              <a:latin typeface="Arial"/>
            </a:endParaRPr>
          </a:p>
          <a:p>
            <a:pPr lvl="1" marL="864000" indent="-324000">
              <a:spcBef>
                <a:spcPts val="1134"/>
              </a:spcBef>
              <a:buClr>
                <a:srgbClr val="000000"/>
              </a:buClr>
              <a:buSzPct val="75000"/>
              <a:buFont typeface="Symbol" charset="2"/>
              <a:buChar char=""/>
            </a:pP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Drop process tree as intermediate model</a:t>
            </a:r>
            <a:endParaRPr b="0" lang="en-US" sz="2400" spc="-1" strike="noStrike">
              <a:latin typeface="Arial"/>
            </a:endParaRPr>
          </a:p>
          <a:p>
            <a:pPr lvl="1" marL="864000" indent="-324000">
              <a:spcBef>
                <a:spcPts val="1134"/>
              </a:spcBef>
              <a:buClr>
                <a:srgbClr val="000000"/>
              </a:buClr>
              <a:buSzPct val="75000"/>
              <a:buFont typeface="Symbol" charset="2"/>
              <a:buChar char=""/>
            </a:pPr>
            <a:endParaRPr b="0" lang="en-US" sz="2400" spc="-1" strike="noStrike">
              <a:latin typeface="Arial"/>
            </a:endParaRPr>
          </a:p>
          <a:p>
            <a:pPr marL="432000" indent="-324000">
              <a:spcBef>
                <a:spcPts val="1417"/>
              </a:spcBef>
              <a:buClr>
                <a:srgbClr val="000000"/>
              </a:buClr>
              <a:buSzPct val="45000"/>
              <a:buFont typeface="Wingdings" charset="2"/>
              <a:buChar char=""/>
            </a:pPr>
            <a:r>
              <a:rPr b="0" lang="en-US" sz="2400" spc="-1" strike="noStrike">
                <a:latin typeface="Arial"/>
              </a:rPr>
              <a:t>Extend to another choice relation</a:t>
            </a:r>
            <a:endParaRPr b="0" lang="en-US" sz="2400" spc="-1" strike="noStrike">
              <a:latin typeface="Arial"/>
            </a:endParaRPr>
          </a:p>
        </p:txBody>
      </p:sp>
    </p:spTree>
  </p:cSld>
  <p:timing>
    <p:tnLst>
      <p:par>
        <p:cTn id="136" dur="indefinite" restart="never" nodeType="tmRoot">
          <p:childTnLst>
            <p:seq>
              <p:cTn id="137"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8" name="TextShape 1"/>
          <p:cNvSpPr txBox="1"/>
          <p:nvPr/>
        </p:nvSpPr>
        <p:spPr>
          <a:xfrm>
            <a:off x="548640" y="1371600"/>
            <a:ext cx="9071640" cy="1645920"/>
          </a:xfrm>
          <a:prstGeom prst="rect">
            <a:avLst/>
          </a:prstGeom>
          <a:noFill/>
          <a:ln>
            <a:noFill/>
          </a:ln>
        </p:spPr>
        <p:txBody>
          <a:bodyPr lIns="0" rIns="0" tIns="0" bIns="0" anchor="ctr"/>
          <a:p>
            <a:pPr algn="ctr"/>
            <a:r>
              <a:rPr b="1" lang="en-US" sz="4800" spc="-1" strike="noStrike">
                <a:solidFill>
                  <a:srgbClr val="0066ff"/>
                </a:solidFill>
                <a:latin typeface="Arial"/>
              </a:rPr>
              <a:t>Questions &amp; Answers</a:t>
            </a:r>
            <a:endParaRPr b="1" lang="en-US" sz="4800" spc="-1" strike="noStrike">
              <a:solidFill>
                <a:srgbClr val="0066ff"/>
              </a:solidFill>
              <a:latin typeface="Arial"/>
            </a:endParaRPr>
          </a:p>
        </p:txBody>
      </p:sp>
      <p:pic>
        <p:nvPicPr>
          <p:cNvPr id="3759" name="" descr=""/>
          <p:cNvPicPr/>
          <p:nvPr/>
        </p:nvPicPr>
        <p:blipFill>
          <a:blip r:embed="rId1"/>
          <a:srcRect l="0" t="0" r="0" b="14808"/>
          <a:stretch/>
        </p:blipFill>
        <p:spPr>
          <a:xfrm>
            <a:off x="274320" y="3383640"/>
            <a:ext cx="2468880" cy="2102760"/>
          </a:xfrm>
          <a:prstGeom prst="rect">
            <a:avLst/>
          </a:prstGeom>
          <a:ln>
            <a:noFill/>
          </a:ln>
        </p:spPr>
      </p:pic>
      <p:pic>
        <p:nvPicPr>
          <p:cNvPr id="3760" name="" descr=""/>
          <p:cNvPicPr/>
          <p:nvPr/>
        </p:nvPicPr>
        <p:blipFill>
          <a:blip r:embed="rId2"/>
          <a:srcRect l="0" t="0" r="0" b="7688"/>
          <a:stretch/>
        </p:blipFill>
        <p:spPr>
          <a:xfrm>
            <a:off x="6583680" y="3291840"/>
            <a:ext cx="3242160" cy="3200040"/>
          </a:xfrm>
          <a:prstGeom prst="rect">
            <a:avLst/>
          </a:prstGeom>
          <a:ln>
            <a:noFill/>
          </a:ln>
        </p:spPr>
      </p:pic>
      <p:pic>
        <p:nvPicPr>
          <p:cNvPr id="3761" name="" descr=""/>
          <p:cNvPicPr/>
          <p:nvPr/>
        </p:nvPicPr>
        <p:blipFill>
          <a:blip r:embed="rId3"/>
          <a:srcRect l="0" t="0" r="0" b="6723"/>
          <a:stretch/>
        </p:blipFill>
        <p:spPr>
          <a:xfrm>
            <a:off x="3108960" y="3432960"/>
            <a:ext cx="3091680" cy="2967840"/>
          </a:xfrm>
          <a:prstGeom prst="rect">
            <a:avLst/>
          </a:prstGeom>
          <a:ln>
            <a:noFill/>
          </a:ln>
        </p:spPr>
      </p:pic>
    </p:spTree>
  </p:cSld>
  <p:timing>
    <p:tnLst>
      <p:par>
        <p:cTn id="138" dur="indefinite" restart="never" nodeType="tmRoot">
          <p:childTnLst>
            <p:seq>
              <p:cTn id="139"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R</a:t>
            </a:r>
            <a:r>
              <a:rPr b="1" lang="en-US" sz="3600" spc="-1" strike="noStrike">
                <a:solidFill>
                  <a:srgbClr val="0066ff"/>
                </a:solidFill>
                <a:latin typeface="Arial"/>
              </a:rPr>
              <a:t>e</a:t>
            </a:r>
            <a:r>
              <a:rPr b="1" lang="en-US" sz="3600" spc="-1" strike="noStrike">
                <a:solidFill>
                  <a:srgbClr val="0066ff"/>
                </a:solidFill>
                <a:latin typeface="Arial"/>
              </a:rPr>
              <a:t>s</a:t>
            </a:r>
            <a:r>
              <a:rPr b="1" lang="en-US" sz="3600" spc="-1" strike="noStrike">
                <a:solidFill>
                  <a:srgbClr val="0066ff"/>
                </a:solidFill>
                <a:latin typeface="Arial"/>
              </a:rPr>
              <a:t>e</a:t>
            </a:r>
            <a:r>
              <a:rPr b="1" lang="en-US" sz="3600" spc="-1" strike="noStrike">
                <a:solidFill>
                  <a:srgbClr val="0066ff"/>
                </a:solidFill>
                <a:latin typeface="Arial"/>
              </a:rPr>
              <a:t>a</a:t>
            </a:r>
            <a:r>
              <a:rPr b="1" lang="en-US" sz="3600" spc="-1" strike="noStrike">
                <a:solidFill>
                  <a:srgbClr val="0066ff"/>
                </a:solidFill>
                <a:latin typeface="Arial"/>
              </a:rPr>
              <a:t>r</a:t>
            </a:r>
            <a:r>
              <a:rPr b="1" lang="en-US" sz="3600" spc="-1" strike="noStrike">
                <a:solidFill>
                  <a:srgbClr val="0066ff"/>
                </a:solidFill>
                <a:latin typeface="Arial"/>
              </a:rPr>
              <a:t>c</a:t>
            </a:r>
            <a:r>
              <a:rPr b="1" lang="en-US" sz="3600" spc="-1" strike="noStrike">
                <a:solidFill>
                  <a:srgbClr val="0066ff"/>
                </a:solidFill>
                <a:latin typeface="Arial"/>
              </a:rPr>
              <a:t>h</a:t>
            </a:r>
            <a:r>
              <a:rPr b="1" lang="en-US" sz="3600" spc="-1" strike="noStrike">
                <a:solidFill>
                  <a:srgbClr val="0066ff"/>
                </a:solidFill>
                <a:latin typeface="Arial"/>
              </a:rPr>
              <a:t> </a:t>
            </a:r>
            <a:r>
              <a:rPr b="1" lang="en-US" sz="3600" spc="-1" strike="noStrike">
                <a:solidFill>
                  <a:srgbClr val="0066ff"/>
                </a:solidFill>
                <a:latin typeface="Arial"/>
              </a:rPr>
              <a:t>P</a:t>
            </a:r>
            <a:r>
              <a:rPr b="1" lang="en-US" sz="3600" spc="-1" strike="noStrike">
                <a:solidFill>
                  <a:srgbClr val="0066ff"/>
                </a:solidFill>
                <a:latin typeface="Arial"/>
              </a:rPr>
              <a:t>r</a:t>
            </a:r>
            <a:r>
              <a:rPr b="1" lang="en-US" sz="3600" spc="-1" strike="noStrike">
                <a:solidFill>
                  <a:srgbClr val="0066ff"/>
                </a:solidFill>
                <a:latin typeface="Arial"/>
              </a:rPr>
              <a:t>o</a:t>
            </a:r>
            <a:r>
              <a:rPr b="1" lang="en-US" sz="3600" spc="-1" strike="noStrike">
                <a:solidFill>
                  <a:srgbClr val="0066ff"/>
                </a:solidFill>
                <a:latin typeface="Arial"/>
              </a:rPr>
              <a:t>b</a:t>
            </a:r>
            <a:r>
              <a:rPr b="1" lang="en-US" sz="3600" spc="-1" strike="noStrike">
                <a:solidFill>
                  <a:srgbClr val="0066ff"/>
                </a:solidFill>
                <a:latin typeface="Arial"/>
              </a:rPr>
              <a:t>l</a:t>
            </a:r>
            <a:r>
              <a:rPr b="1" lang="en-US" sz="3600" spc="-1" strike="noStrike">
                <a:solidFill>
                  <a:srgbClr val="0066ff"/>
                </a:solidFill>
                <a:latin typeface="Arial"/>
              </a:rPr>
              <a:t>e</a:t>
            </a:r>
            <a:r>
              <a:rPr b="1" lang="en-US" sz="3600" spc="-1" strike="noStrike">
                <a:solidFill>
                  <a:srgbClr val="0066ff"/>
                </a:solidFill>
                <a:latin typeface="Arial"/>
              </a:rPr>
              <a:t>m</a:t>
            </a:r>
            <a:r>
              <a:rPr b="1" lang="en-US" sz="3600" spc="-1" strike="noStrike">
                <a:solidFill>
                  <a:srgbClr val="0066ff"/>
                </a:solidFill>
                <a:latin typeface="Arial"/>
              </a:rPr>
              <a:t> </a:t>
            </a:r>
            <a:r>
              <a:rPr b="1" lang="en-US" sz="3600" spc="-1" strike="noStrike">
                <a:solidFill>
                  <a:srgbClr val="0066ff"/>
                </a:solidFill>
                <a:latin typeface="Arial"/>
              </a:rPr>
              <a:t> </a:t>
            </a:r>
            <a:r>
              <a:rPr b="1" lang="en-US" sz="3600" spc="-1" strike="noStrike">
                <a:solidFill>
                  <a:srgbClr val="0066ff"/>
                </a:solidFill>
                <a:latin typeface="Arial"/>
              </a:rPr>
              <a:t>–</a:t>
            </a:r>
            <a:r>
              <a:rPr b="1" lang="en-US" sz="3600" spc="-1" strike="noStrike">
                <a:solidFill>
                  <a:srgbClr val="0066ff"/>
                </a:solidFill>
                <a:latin typeface="Arial"/>
              </a:rPr>
              <a:t> </a:t>
            </a:r>
            <a:r>
              <a:rPr b="1" lang="en-US" sz="3600" spc="-1" strike="noStrike">
                <a:solidFill>
                  <a:srgbClr val="0066ff"/>
                </a:solidFill>
                <a:latin typeface="Arial"/>
              </a:rPr>
              <a:t>s</a:t>
            </a:r>
            <a:r>
              <a:rPr b="1" lang="en-US" sz="3600" spc="-1" strike="noStrike">
                <a:solidFill>
                  <a:srgbClr val="0066ff"/>
                </a:solidFill>
                <a:latin typeface="Arial"/>
              </a:rPr>
              <a:t>h</a:t>
            </a:r>
            <a:r>
              <a:rPr b="1" lang="en-US" sz="3600" spc="-1" strike="noStrike">
                <a:solidFill>
                  <a:srgbClr val="0066ff"/>
                </a:solidFill>
                <a:latin typeface="Arial"/>
              </a:rPr>
              <a:t>o</a:t>
            </a:r>
            <a:r>
              <a:rPr b="1" lang="en-US" sz="3600" spc="-1" strike="noStrike">
                <a:solidFill>
                  <a:srgbClr val="0066ff"/>
                </a:solidFill>
                <a:latin typeface="Arial"/>
              </a:rPr>
              <a:t>r</a:t>
            </a:r>
            <a:r>
              <a:rPr b="1" lang="en-US" sz="3600" spc="-1" strike="noStrike">
                <a:solidFill>
                  <a:srgbClr val="0066ff"/>
                </a:solidFill>
                <a:latin typeface="Arial"/>
              </a:rPr>
              <a:t>t</a:t>
            </a:r>
            <a:r>
              <a:rPr b="1" lang="en-US" sz="3600" spc="-1" strike="noStrike">
                <a:solidFill>
                  <a:srgbClr val="0066ff"/>
                </a:solidFill>
                <a:latin typeface="Arial"/>
              </a:rPr>
              <a:t>c</a:t>
            </a:r>
            <a:r>
              <a:rPr b="1" lang="en-US" sz="3600" spc="-1" strike="noStrike">
                <a:solidFill>
                  <a:srgbClr val="0066ff"/>
                </a:solidFill>
                <a:latin typeface="Arial"/>
              </a:rPr>
              <a:t>o</a:t>
            </a:r>
            <a:r>
              <a:rPr b="1" lang="en-US" sz="3600" spc="-1" strike="noStrike">
                <a:solidFill>
                  <a:srgbClr val="0066ff"/>
                </a:solidFill>
                <a:latin typeface="Arial"/>
              </a:rPr>
              <a:t>m</a:t>
            </a:r>
            <a:r>
              <a:rPr b="1" lang="en-US" sz="3600" spc="-1" strike="noStrike">
                <a:solidFill>
                  <a:srgbClr val="0066ff"/>
                </a:solidFill>
                <a:latin typeface="Arial"/>
              </a:rPr>
              <a:t>i</a:t>
            </a:r>
            <a:r>
              <a:rPr b="1" lang="en-US" sz="3600" spc="-1" strike="noStrike">
                <a:solidFill>
                  <a:srgbClr val="0066ff"/>
                </a:solidFill>
                <a:latin typeface="Arial"/>
              </a:rPr>
              <a:t>n</a:t>
            </a:r>
            <a:r>
              <a:rPr b="1" lang="en-US" sz="3600" spc="-1" strike="noStrike">
                <a:solidFill>
                  <a:srgbClr val="0066ff"/>
                </a:solidFill>
                <a:latin typeface="Arial"/>
              </a:rPr>
              <a:t>g</a:t>
            </a:r>
            <a:r>
              <a:rPr b="1" lang="en-US" sz="3600" spc="-1" strike="noStrike">
                <a:solidFill>
                  <a:srgbClr val="0066ff"/>
                </a:solidFill>
                <a:latin typeface="Arial"/>
              </a:rPr>
              <a:t>s</a:t>
            </a:r>
            <a:endParaRPr b="1" lang="en-US" sz="3600" spc="-1" strike="noStrike">
              <a:solidFill>
                <a:srgbClr val="0066ff"/>
              </a:solidFill>
              <a:latin typeface="Arial"/>
            </a:endParaRPr>
          </a:p>
        </p:txBody>
      </p:sp>
      <p:sp>
        <p:nvSpPr>
          <p:cNvPr id="241" name="TextShape 2"/>
          <p:cNvSpPr txBox="1"/>
          <p:nvPr/>
        </p:nvSpPr>
        <p:spPr>
          <a:xfrm>
            <a:off x="438120" y="1005840"/>
            <a:ext cx="449964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r>
              <a:rPr b="1" lang="en-US" sz="2800" spc="-1" strike="noStrike">
                <a:latin typeface="Arial"/>
              </a:rPr>
              <a:t>IM keeps the model same</a:t>
            </a:r>
            <a:endParaRPr b="1" lang="en-US" sz="2800" spc="-1" strike="noStrike">
              <a:latin typeface="Arial"/>
            </a:endParaRPr>
          </a:p>
          <a:p>
            <a:pPr marL="432000" indent="-324000">
              <a:spcBef>
                <a:spcPts val="1417"/>
              </a:spcBef>
              <a:buClr>
                <a:srgbClr val="000000"/>
              </a:buClr>
              <a:buSzPct val="45000"/>
              <a:buFont typeface="Wingdings" charset="2"/>
              <a:buChar char=""/>
            </a:pPr>
            <a:endParaRPr b="1" lang="en-US" sz="2800" spc="-1" strike="noStrike">
              <a:latin typeface="Arial"/>
            </a:endParaRPr>
          </a:p>
          <a:p>
            <a:pPr marL="432000" indent="-324000">
              <a:spcBef>
                <a:spcPts val="1417"/>
              </a:spcBef>
              <a:buClr>
                <a:srgbClr val="000000"/>
              </a:buClr>
              <a:buSzPct val="45000"/>
              <a:buFont typeface="Wingdings" charset="2"/>
              <a:buChar char=""/>
            </a:pPr>
            <a:r>
              <a:rPr b="1" lang="en-US" sz="2800" spc="-1" strike="noStrike">
                <a:latin typeface="Arial"/>
              </a:rPr>
              <a:t>Fahland’s keep model same</a:t>
            </a:r>
            <a:endParaRPr b="1" lang="en-US" sz="2800" spc="-1" strike="noStrike">
              <a:latin typeface="Arial"/>
            </a:endParaRPr>
          </a:p>
          <a:p>
            <a:pPr marL="432000" indent="-324000">
              <a:spcBef>
                <a:spcPts val="1417"/>
              </a:spcBef>
              <a:buClr>
                <a:srgbClr val="000000"/>
              </a:buClr>
              <a:buSzPct val="45000"/>
              <a:buFont typeface="Wingdings" charset="2"/>
              <a:buChar char=""/>
            </a:pPr>
            <a:endParaRPr b="1" lang="en-US" sz="2800" spc="-1" strike="noStrike">
              <a:latin typeface="Arial"/>
            </a:endParaRPr>
          </a:p>
          <a:p>
            <a:pPr marL="432000" indent="-324000">
              <a:spcBef>
                <a:spcPts val="1417"/>
              </a:spcBef>
              <a:buClr>
                <a:srgbClr val="000000"/>
              </a:buClr>
              <a:buSzPct val="45000"/>
              <a:buFont typeface="Wingdings" charset="2"/>
              <a:buChar char=""/>
            </a:pPr>
            <a:r>
              <a:rPr b="1" lang="en-US" sz="2800" spc="-1" strike="noStrike">
                <a:latin typeface="Arial"/>
              </a:rPr>
              <a:t>Dee’s keep model same</a:t>
            </a:r>
            <a:endParaRPr b="1" lang="en-US" sz="2800" spc="-1" strike="noStrike">
              <a:latin typeface="Arial"/>
            </a:endParaRPr>
          </a:p>
          <a:p>
            <a:pPr marL="432000" indent="-324000">
              <a:spcBef>
                <a:spcPts val="1417"/>
              </a:spcBef>
              <a:buClr>
                <a:srgbClr val="000000"/>
              </a:buClr>
              <a:buSzPct val="45000"/>
              <a:buFont typeface="Wingdings" charset="2"/>
              <a:buChar char=""/>
            </a:pPr>
            <a:endParaRPr b="1" lang="en-US" sz="28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  </a:t>
            </a:r>
            <a:r>
              <a:rPr b="1" lang="en-US" sz="3000" spc="-1" strike="noStrike">
                <a:latin typeface="Arial"/>
              </a:rPr>
              <a:t>Unable to adapt model with negative information</a:t>
            </a:r>
            <a:endParaRPr b="1" lang="en-US" sz="3000" spc="-1" strike="noStrike">
              <a:latin typeface="Arial"/>
            </a:endParaRPr>
          </a:p>
        </p:txBody>
      </p:sp>
      <p:pic>
        <p:nvPicPr>
          <p:cNvPr id="242" name="" descr=""/>
          <p:cNvPicPr/>
          <p:nvPr/>
        </p:nvPicPr>
        <p:blipFill>
          <a:blip r:embed="rId1"/>
          <a:stretch/>
        </p:blipFill>
        <p:spPr>
          <a:xfrm>
            <a:off x="6217920" y="1097280"/>
            <a:ext cx="1828800" cy="5486400"/>
          </a:xfrm>
          <a:prstGeom prst="rect">
            <a:avLst/>
          </a:prstGeom>
          <a:ln>
            <a:noFill/>
          </a:ln>
        </p:spPr>
      </p:pic>
      <p:pic>
        <p:nvPicPr>
          <p:cNvPr id="243" name="" descr=""/>
          <p:cNvPicPr/>
          <p:nvPr/>
        </p:nvPicPr>
        <p:blipFill>
          <a:blip r:embed="rId2"/>
          <a:stretch/>
        </p:blipFill>
        <p:spPr>
          <a:xfrm>
            <a:off x="8138160" y="822960"/>
            <a:ext cx="1737360" cy="6663240"/>
          </a:xfrm>
          <a:prstGeom prst="rect">
            <a:avLst/>
          </a:prstGeom>
          <a:ln>
            <a:noFill/>
          </a:ln>
        </p:spPr>
      </p:pic>
      <p:grpSp>
        <p:nvGrpSpPr>
          <p:cNvPr id="244" name="Group 3"/>
          <p:cNvGrpSpPr/>
          <p:nvPr/>
        </p:nvGrpSpPr>
        <p:grpSpPr>
          <a:xfrm>
            <a:off x="640080" y="914400"/>
            <a:ext cx="4671720" cy="2139120"/>
            <a:chOff x="640080" y="914400"/>
            <a:chExt cx="4671720" cy="2139120"/>
          </a:xfrm>
        </p:grpSpPr>
        <p:sp>
          <p:nvSpPr>
            <p:cNvPr id="245" name="Freeform 4"/>
            <p:cNvSpPr/>
            <p:nvPr/>
          </p:nvSpPr>
          <p:spPr>
            <a:xfrm>
              <a:off x="640080" y="917640"/>
              <a:ext cx="4672080" cy="2136240"/>
            </a:xfrm>
            <a:custGeom>
              <a:avLst/>
              <a:gdLst/>
              <a:ahLst/>
              <a:rect l="0" t="0" r="r" b="b"/>
              <a:pathLst>
                <a:path w="12978" h="5934">
                  <a:moveTo>
                    <a:pt x="6489" y="5933"/>
                  </a:moveTo>
                  <a:lnTo>
                    <a:pt x="0" y="5933"/>
                  </a:lnTo>
                  <a:lnTo>
                    <a:pt x="0" y="0"/>
                  </a:lnTo>
                  <a:lnTo>
                    <a:pt x="12977" y="0"/>
                  </a:lnTo>
                  <a:lnTo>
                    <a:pt x="12977" y="5933"/>
                  </a:lnTo>
                  <a:lnTo>
                    <a:pt x="6489" y="5933"/>
                  </a:lnTo>
                </a:path>
              </a:pathLst>
            </a:custGeom>
            <a:solidFill>
              <a:srgbClr val="ffffff"/>
            </a:solidFill>
            <a:ln w="15840">
              <a:noFill/>
            </a:ln>
          </p:spPr>
        </p:sp>
        <p:sp>
          <p:nvSpPr>
            <p:cNvPr id="246" name="Freeform 5"/>
            <p:cNvSpPr/>
            <p:nvPr/>
          </p:nvSpPr>
          <p:spPr>
            <a:xfrm>
              <a:off x="650880" y="966240"/>
              <a:ext cx="170280" cy="155520"/>
            </a:xfrm>
            <a:custGeom>
              <a:avLst/>
              <a:gdLst/>
              <a:ahLst/>
              <a:rect l="0" t="0" r="r" b="b"/>
              <a:pathLst>
                <a:path w="473" h="432">
                  <a:moveTo>
                    <a:pt x="263" y="49"/>
                  </a:moveTo>
                  <a:cubicBezTo>
                    <a:pt x="270" y="27"/>
                    <a:pt x="272" y="20"/>
                    <a:pt x="344" y="20"/>
                  </a:cubicBezTo>
                  <a:cubicBezTo>
                    <a:pt x="369" y="20"/>
                    <a:pt x="375" y="20"/>
                    <a:pt x="375" y="7"/>
                  </a:cubicBezTo>
                  <a:cubicBezTo>
                    <a:pt x="375" y="0"/>
                    <a:pt x="366" y="0"/>
                    <a:pt x="362" y="0"/>
                  </a:cubicBezTo>
                  <a:cubicBezTo>
                    <a:pt x="337" y="0"/>
                    <a:pt x="272" y="1"/>
                    <a:pt x="247" y="1"/>
                  </a:cubicBezTo>
                  <a:cubicBezTo>
                    <a:pt x="224" y="1"/>
                    <a:pt x="165" y="0"/>
                    <a:pt x="142" y="0"/>
                  </a:cubicBezTo>
                  <a:cubicBezTo>
                    <a:pt x="137" y="0"/>
                    <a:pt x="128" y="0"/>
                    <a:pt x="128" y="13"/>
                  </a:cubicBezTo>
                  <a:cubicBezTo>
                    <a:pt x="128" y="20"/>
                    <a:pt x="135" y="20"/>
                    <a:pt x="149" y="20"/>
                  </a:cubicBezTo>
                  <a:cubicBezTo>
                    <a:pt x="151" y="20"/>
                    <a:pt x="165" y="20"/>
                    <a:pt x="179" y="21"/>
                  </a:cubicBezTo>
                  <a:cubicBezTo>
                    <a:pt x="193" y="21"/>
                    <a:pt x="201" y="23"/>
                    <a:pt x="201" y="31"/>
                  </a:cubicBezTo>
                  <a:cubicBezTo>
                    <a:pt x="201" y="33"/>
                    <a:pt x="199" y="36"/>
                    <a:pt x="197" y="43"/>
                  </a:cubicBezTo>
                  <a:lnTo>
                    <a:pt x="92" y="382"/>
                  </a:lnTo>
                  <a:cubicBezTo>
                    <a:pt x="85" y="406"/>
                    <a:pt x="83" y="411"/>
                    <a:pt x="21" y="411"/>
                  </a:cubicBezTo>
                  <a:cubicBezTo>
                    <a:pt x="7" y="411"/>
                    <a:pt x="0" y="411"/>
                    <a:pt x="0" y="423"/>
                  </a:cubicBezTo>
                  <a:cubicBezTo>
                    <a:pt x="0" y="431"/>
                    <a:pt x="7" y="431"/>
                    <a:pt x="21" y="431"/>
                  </a:cubicBezTo>
                  <a:lnTo>
                    <a:pt x="383" y="431"/>
                  </a:lnTo>
                  <a:cubicBezTo>
                    <a:pt x="403" y="431"/>
                    <a:pt x="403" y="431"/>
                    <a:pt x="408" y="421"/>
                  </a:cubicBezTo>
                  <a:lnTo>
                    <a:pt x="470" y="283"/>
                  </a:lnTo>
                  <a:cubicBezTo>
                    <a:pt x="472" y="278"/>
                    <a:pt x="472" y="276"/>
                    <a:pt x="472" y="275"/>
                  </a:cubicBezTo>
                  <a:cubicBezTo>
                    <a:pt x="472" y="272"/>
                    <a:pt x="470" y="267"/>
                    <a:pt x="463" y="267"/>
                  </a:cubicBezTo>
                  <a:cubicBezTo>
                    <a:pt x="456" y="267"/>
                    <a:pt x="456" y="272"/>
                    <a:pt x="451" y="282"/>
                  </a:cubicBezTo>
                  <a:cubicBezTo>
                    <a:pt x="424" y="339"/>
                    <a:pt x="389" y="411"/>
                    <a:pt x="254" y="411"/>
                  </a:cubicBezTo>
                  <a:lnTo>
                    <a:pt x="179" y="411"/>
                  </a:lnTo>
                  <a:cubicBezTo>
                    <a:pt x="169" y="411"/>
                    <a:pt x="167" y="411"/>
                    <a:pt x="163" y="411"/>
                  </a:cubicBezTo>
                  <a:cubicBezTo>
                    <a:pt x="154" y="411"/>
                    <a:pt x="153" y="409"/>
                    <a:pt x="153" y="405"/>
                  </a:cubicBezTo>
                  <a:cubicBezTo>
                    <a:pt x="153" y="402"/>
                    <a:pt x="153" y="401"/>
                    <a:pt x="156" y="389"/>
                  </a:cubicBezTo>
                  <a:lnTo>
                    <a:pt x="263" y="49"/>
                  </a:lnTo>
                </a:path>
              </a:pathLst>
            </a:custGeom>
            <a:solidFill>
              <a:srgbClr val="000000"/>
            </a:solidFill>
            <a:ln w="15840">
              <a:noFill/>
            </a:ln>
          </p:spPr>
        </p:sp>
        <p:sp>
          <p:nvSpPr>
            <p:cNvPr id="247" name="Freeform 6"/>
            <p:cNvSpPr/>
            <p:nvPr/>
          </p:nvSpPr>
          <p:spPr>
            <a:xfrm>
              <a:off x="843120" y="1049400"/>
              <a:ext cx="87840" cy="105840"/>
            </a:xfrm>
            <a:custGeom>
              <a:avLst/>
              <a:gdLst/>
              <a:ahLst/>
              <a:rect l="0" t="0" r="r" b="b"/>
              <a:pathLst>
                <a:path w="244" h="294">
                  <a:moveTo>
                    <a:pt x="243" y="213"/>
                  </a:moveTo>
                  <a:lnTo>
                    <a:pt x="224" y="213"/>
                  </a:lnTo>
                  <a:cubicBezTo>
                    <a:pt x="222" y="223"/>
                    <a:pt x="217" y="249"/>
                    <a:pt x="209" y="253"/>
                  </a:cubicBezTo>
                  <a:cubicBezTo>
                    <a:pt x="206" y="256"/>
                    <a:pt x="163" y="256"/>
                    <a:pt x="156" y="256"/>
                  </a:cubicBezTo>
                  <a:lnTo>
                    <a:pt x="55" y="256"/>
                  </a:lnTo>
                  <a:cubicBezTo>
                    <a:pt x="112" y="215"/>
                    <a:pt x="131" y="203"/>
                    <a:pt x="165" y="182"/>
                  </a:cubicBezTo>
                  <a:cubicBezTo>
                    <a:pt x="206" y="156"/>
                    <a:pt x="243" y="129"/>
                    <a:pt x="243" y="86"/>
                  </a:cubicBezTo>
                  <a:cubicBezTo>
                    <a:pt x="243" y="33"/>
                    <a:pt x="185" y="0"/>
                    <a:pt x="114" y="0"/>
                  </a:cubicBezTo>
                  <a:cubicBezTo>
                    <a:pt x="46" y="0"/>
                    <a:pt x="0" y="39"/>
                    <a:pt x="0" y="79"/>
                  </a:cubicBezTo>
                  <a:cubicBezTo>
                    <a:pt x="0" y="102"/>
                    <a:pt x="23" y="104"/>
                    <a:pt x="28" y="104"/>
                  </a:cubicBezTo>
                  <a:cubicBezTo>
                    <a:pt x="43" y="104"/>
                    <a:pt x="59" y="96"/>
                    <a:pt x="59" y="80"/>
                  </a:cubicBezTo>
                  <a:cubicBezTo>
                    <a:pt x="59" y="73"/>
                    <a:pt x="55" y="57"/>
                    <a:pt x="27" y="57"/>
                  </a:cubicBezTo>
                  <a:cubicBezTo>
                    <a:pt x="43" y="26"/>
                    <a:pt x="80" y="16"/>
                    <a:pt x="106" y="16"/>
                  </a:cubicBezTo>
                  <a:cubicBezTo>
                    <a:pt x="162" y="16"/>
                    <a:pt x="190" y="50"/>
                    <a:pt x="190" y="86"/>
                  </a:cubicBezTo>
                  <a:cubicBezTo>
                    <a:pt x="190" y="124"/>
                    <a:pt x="156" y="154"/>
                    <a:pt x="138" y="172"/>
                  </a:cubicBezTo>
                  <a:lnTo>
                    <a:pt x="5" y="276"/>
                  </a:lnTo>
                  <a:cubicBezTo>
                    <a:pt x="0" y="280"/>
                    <a:pt x="0" y="282"/>
                    <a:pt x="0" y="293"/>
                  </a:cubicBezTo>
                  <a:lnTo>
                    <a:pt x="227" y="293"/>
                  </a:lnTo>
                  <a:lnTo>
                    <a:pt x="243" y="213"/>
                  </a:lnTo>
                </a:path>
              </a:pathLst>
            </a:custGeom>
            <a:solidFill>
              <a:srgbClr val="000000"/>
            </a:solidFill>
            <a:ln w="15840">
              <a:noFill/>
            </a:ln>
          </p:spPr>
        </p:sp>
        <p:sp>
          <p:nvSpPr>
            <p:cNvPr id="248" name="Freeform 7"/>
            <p:cNvSpPr/>
            <p:nvPr/>
          </p:nvSpPr>
          <p:spPr>
            <a:xfrm>
              <a:off x="1059120" y="1023120"/>
              <a:ext cx="30960" cy="98280"/>
            </a:xfrm>
            <a:custGeom>
              <a:avLst/>
              <a:gdLst/>
              <a:ahLst/>
              <a:rect l="0" t="0" r="r" b="b"/>
              <a:pathLst>
                <a:path w="86" h="273">
                  <a:moveTo>
                    <a:pt x="85" y="33"/>
                  </a:moveTo>
                  <a:cubicBezTo>
                    <a:pt x="85" y="16"/>
                    <a:pt x="66" y="0"/>
                    <a:pt x="43" y="0"/>
                  </a:cubicBezTo>
                  <a:cubicBezTo>
                    <a:pt x="20" y="0"/>
                    <a:pt x="0" y="16"/>
                    <a:pt x="0" y="33"/>
                  </a:cubicBezTo>
                  <a:cubicBezTo>
                    <a:pt x="0" y="51"/>
                    <a:pt x="20" y="67"/>
                    <a:pt x="43" y="67"/>
                  </a:cubicBezTo>
                  <a:cubicBezTo>
                    <a:pt x="66" y="67"/>
                    <a:pt x="85" y="51"/>
                    <a:pt x="85" y="33"/>
                  </a:cubicBezTo>
                  <a:moveTo>
                    <a:pt x="85" y="239"/>
                  </a:moveTo>
                  <a:cubicBezTo>
                    <a:pt x="85" y="220"/>
                    <a:pt x="66" y="206"/>
                    <a:pt x="43" y="206"/>
                  </a:cubicBezTo>
                  <a:cubicBezTo>
                    <a:pt x="20" y="206"/>
                    <a:pt x="0" y="220"/>
                    <a:pt x="0" y="239"/>
                  </a:cubicBezTo>
                  <a:cubicBezTo>
                    <a:pt x="0" y="257"/>
                    <a:pt x="20" y="272"/>
                    <a:pt x="43" y="272"/>
                  </a:cubicBezTo>
                  <a:cubicBezTo>
                    <a:pt x="66" y="272"/>
                    <a:pt x="85" y="257"/>
                    <a:pt x="85" y="239"/>
                  </a:cubicBezTo>
                </a:path>
              </a:pathLst>
            </a:custGeom>
            <a:solidFill>
              <a:srgbClr val="000000"/>
            </a:solidFill>
            <a:ln w="15840">
              <a:noFill/>
            </a:ln>
          </p:spPr>
        </p:sp>
        <p:sp>
          <p:nvSpPr>
            <p:cNvPr id="249" name="Freeform 8"/>
            <p:cNvSpPr/>
            <p:nvPr/>
          </p:nvSpPr>
          <p:spPr>
            <a:xfrm>
              <a:off x="1128960" y="1037520"/>
              <a:ext cx="187560" cy="54000"/>
            </a:xfrm>
            <a:custGeom>
              <a:avLst/>
              <a:gdLst/>
              <a:ahLst/>
              <a:rect l="0" t="0" r="r" b="b"/>
              <a:pathLst>
                <a:path w="521" h="150">
                  <a:moveTo>
                    <a:pt x="493" y="26"/>
                  </a:moveTo>
                  <a:cubicBezTo>
                    <a:pt x="506" y="26"/>
                    <a:pt x="520" y="26"/>
                    <a:pt x="520" y="13"/>
                  </a:cubicBezTo>
                  <a:cubicBezTo>
                    <a:pt x="520" y="0"/>
                    <a:pt x="506" y="0"/>
                    <a:pt x="495" y="0"/>
                  </a:cubicBezTo>
                  <a:lnTo>
                    <a:pt x="27" y="0"/>
                  </a:lnTo>
                  <a:cubicBezTo>
                    <a:pt x="14" y="0"/>
                    <a:pt x="0" y="0"/>
                    <a:pt x="0" y="13"/>
                  </a:cubicBezTo>
                  <a:cubicBezTo>
                    <a:pt x="0" y="26"/>
                    <a:pt x="14" y="26"/>
                    <a:pt x="27" y="26"/>
                  </a:cubicBezTo>
                  <a:lnTo>
                    <a:pt x="493" y="26"/>
                  </a:lnTo>
                  <a:moveTo>
                    <a:pt x="495" y="149"/>
                  </a:moveTo>
                  <a:cubicBezTo>
                    <a:pt x="506" y="149"/>
                    <a:pt x="520" y="149"/>
                    <a:pt x="520" y="136"/>
                  </a:cubicBezTo>
                  <a:cubicBezTo>
                    <a:pt x="520" y="123"/>
                    <a:pt x="506" y="123"/>
                    <a:pt x="493" y="123"/>
                  </a:cubicBezTo>
                  <a:lnTo>
                    <a:pt x="27" y="123"/>
                  </a:lnTo>
                  <a:cubicBezTo>
                    <a:pt x="14" y="123"/>
                    <a:pt x="0" y="123"/>
                    <a:pt x="0" y="136"/>
                  </a:cubicBezTo>
                  <a:cubicBezTo>
                    <a:pt x="0" y="149"/>
                    <a:pt x="14" y="149"/>
                    <a:pt x="27" y="149"/>
                  </a:cubicBezTo>
                  <a:lnTo>
                    <a:pt x="495" y="149"/>
                  </a:lnTo>
                </a:path>
              </a:pathLst>
            </a:custGeom>
            <a:solidFill>
              <a:srgbClr val="000000"/>
            </a:solidFill>
            <a:ln w="15840">
              <a:noFill/>
            </a:ln>
          </p:spPr>
        </p:sp>
        <p:sp>
          <p:nvSpPr>
            <p:cNvPr id="250" name="Freeform 9"/>
            <p:cNvSpPr/>
            <p:nvPr/>
          </p:nvSpPr>
          <p:spPr>
            <a:xfrm>
              <a:off x="1429200" y="951120"/>
              <a:ext cx="100800" cy="226800"/>
            </a:xfrm>
            <a:custGeom>
              <a:avLst/>
              <a:gdLst/>
              <a:ahLst/>
              <a:rect l="0" t="0" r="r" b="b"/>
              <a:pathLst>
                <a:path w="280" h="630">
                  <a:moveTo>
                    <a:pt x="165" y="84"/>
                  </a:moveTo>
                  <a:cubicBezTo>
                    <a:pt x="165" y="59"/>
                    <a:pt x="186" y="19"/>
                    <a:pt x="272" y="14"/>
                  </a:cubicBezTo>
                  <a:cubicBezTo>
                    <a:pt x="275" y="13"/>
                    <a:pt x="279" y="10"/>
                    <a:pt x="279" y="7"/>
                  </a:cubicBezTo>
                  <a:cubicBezTo>
                    <a:pt x="279" y="0"/>
                    <a:pt x="272" y="0"/>
                    <a:pt x="264" y="0"/>
                  </a:cubicBezTo>
                  <a:cubicBezTo>
                    <a:pt x="185" y="0"/>
                    <a:pt x="114" y="31"/>
                    <a:pt x="114" y="79"/>
                  </a:cubicBezTo>
                  <a:lnTo>
                    <a:pt x="114" y="222"/>
                  </a:lnTo>
                  <a:cubicBezTo>
                    <a:pt x="114" y="247"/>
                    <a:pt x="114" y="267"/>
                    <a:pt x="82" y="288"/>
                  </a:cubicBezTo>
                  <a:cubicBezTo>
                    <a:pt x="55" y="306"/>
                    <a:pt x="25" y="308"/>
                    <a:pt x="7" y="308"/>
                  </a:cubicBezTo>
                  <a:cubicBezTo>
                    <a:pt x="4" y="309"/>
                    <a:pt x="0" y="312"/>
                    <a:pt x="0" y="315"/>
                  </a:cubicBezTo>
                  <a:cubicBezTo>
                    <a:pt x="0" y="322"/>
                    <a:pt x="5" y="322"/>
                    <a:pt x="12" y="322"/>
                  </a:cubicBezTo>
                  <a:cubicBezTo>
                    <a:pt x="64" y="325"/>
                    <a:pt x="101" y="348"/>
                    <a:pt x="110" y="378"/>
                  </a:cubicBezTo>
                  <a:cubicBezTo>
                    <a:pt x="114" y="385"/>
                    <a:pt x="114" y="386"/>
                    <a:pt x="114" y="409"/>
                  </a:cubicBezTo>
                  <a:lnTo>
                    <a:pt x="114" y="534"/>
                  </a:lnTo>
                  <a:cubicBezTo>
                    <a:pt x="114" y="559"/>
                    <a:pt x="114" y="581"/>
                    <a:pt x="151" y="604"/>
                  </a:cubicBezTo>
                  <a:cubicBezTo>
                    <a:pt x="181" y="622"/>
                    <a:pt x="233" y="629"/>
                    <a:pt x="264" y="629"/>
                  </a:cubicBezTo>
                  <a:cubicBezTo>
                    <a:pt x="272" y="629"/>
                    <a:pt x="279" y="629"/>
                    <a:pt x="279" y="622"/>
                  </a:cubicBezTo>
                  <a:cubicBezTo>
                    <a:pt x="279" y="617"/>
                    <a:pt x="273" y="617"/>
                    <a:pt x="266" y="617"/>
                  </a:cubicBezTo>
                  <a:cubicBezTo>
                    <a:pt x="217" y="614"/>
                    <a:pt x="177" y="594"/>
                    <a:pt x="169" y="561"/>
                  </a:cubicBezTo>
                  <a:cubicBezTo>
                    <a:pt x="165" y="555"/>
                    <a:pt x="165" y="554"/>
                    <a:pt x="165" y="532"/>
                  </a:cubicBezTo>
                  <a:lnTo>
                    <a:pt x="165" y="399"/>
                  </a:lnTo>
                  <a:cubicBezTo>
                    <a:pt x="165" y="370"/>
                    <a:pt x="160" y="359"/>
                    <a:pt x="135" y="339"/>
                  </a:cubicBezTo>
                  <a:cubicBezTo>
                    <a:pt x="117" y="326"/>
                    <a:pt x="96" y="320"/>
                    <a:pt x="73" y="315"/>
                  </a:cubicBezTo>
                  <a:cubicBezTo>
                    <a:pt x="137" y="300"/>
                    <a:pt x="165" y="272"/>
                    <a:pt x="165" y="235"/>
                  </a:cubicBezTo>
                  <a:lnTo>
                    <a:pt x="165" y="84"/>
                  </a:lnTo>
                </a:path>
              </a:pathLst>
            </a:custGeom>
            <a:solidFill>
              <a:srgbClr val="000000"/>
            </a:solidFill>
            <a:ln w="15840">
              <a:noFill/>
            </a:ln>
          </p:spPr>
        </p:sp>
        <p:sp>
          <p:nvSpPr>
            <p:cNvPr id="251" name="Freeform 10"/>
            <p:cNvSpPr/>
            <p:nvPr/>
          </p:nvSpPr>
          <p:spPr>
            <a:xfrm>
              <a:off x="1572840" y="998280"/>
              <a:ext cx="172080" cy="132120"/>
            </a:xfrm>
            <a:custGeom>
              <a:avLst/>
              <a:gdLst/>
              <a:ahLst/>
              <a:rect l="0" t="0" r="r" b="b"/>
              <a:pathLst>
                <a:path w="478" h="367">
                  <a:moveTo>
                    <a:pt x="463" y="27"/>
                  </a:moveTo>
                  <a:cubicBezTo>
                    <a:pt x="472" y="23"/>
                    <a:pt x="477" y="20"/>
                    <a:pt x="477" y="13"/>
                  </a:cubicBezTo>
                  <a:cubicBezTo>
                    <a:pt x="477" y="6"/>
                    <a:pt x="470" y="0"/>
                    <a:pt x="463" y="0"/>
                  </a:cubicBezTo>
                  <a:cubicBezTo>
                    <a:pt x="460" y="0"/>
                    <a:pt x="458" y="0"/>
                    <a:pt x="449" y="4"/>
                  </a:cubicBezTo>
                  <a:lnTo>
                    <a:pt x="14" y="169"/>
                  </a:lnTo>
                  <a:cubicBezTo>
                    <a:pt x="7" y="172"/>
                    <a:pt x="0" y="176"/>
                    <a:pt x="0" y="183"/>
                  </a:cubicBezTo>
                  <a:cubicBezTo>
                    <a:pt x="0" y="190"/>
                    <a:pt x="7" y="193"/>
                    <a:pt x="14" y="197"/>
                  </a:cubicBezTo>
                  <a:lnTo>
                    <a:pt x="449" y="362"/>
                  </a:lnTo>
                  <a:cubicBezTo>
                    <a:pt x="458" y="366"/>
                    <a:pt x="460" y="366"/>
                    <a:pt x="463" y="366"/>
                  </a:cubicBezTo>
                  <a:cubicBezTo>
                    <a:pt x="470" y="366"/>
                    <a:pt x="477" y="360"/>
                    <a:pt x="477" y="353"/>
                  </a:cubicBezTo>
                  <a:cubicBezTo>
                    <a:pt x="477" y="346"/>
                    <a:pt x="472" y="343"/>
                    <a:pt x="463" y="339"/>
                  </a:cubicBezTo>
                  <a:lnTo>
                    <a:pt x="53" y="183"/>
                  </a:lnTo>
                  <a:lnTo>
                    <a:pt x="463" y="27"/>
                  </a:lnTo>
                </a:path>
              </a:pathLst>
            </a:custGeom>
            <a:solidFill>
              <a:srgbClr val="000000"/>
            </a:solidFill>
            <a:ln w="15840">
              <a:noFill/>
            </a:ln>
          </p:spPr>
        </p:sp>
        <p:sp>
          <p:nvSpPr>
            <p:cNvPr id="252" name="Freeform 11"/>
            <p:cNvSpPr/>
            <p:nvPr/>
          </p:nvSpPr>
          <p:spPr>
            <a:xfrm>
              <a:off x="1857240" y="1020600"/>
              <a:ext cx="129600" cy="103320"/>
            </a:xfrm>
            <a:custGeom>
              <a:avLst/>
              <a:gdLst/>
              <a:ahLst/>
              <a:rect l="0" t="0" r="r" b="b"/>
              <a:pathLst>
                <a:path w="360" h="287">
                  <a:moveTo>
                    <a:pt x="261" y="40"/>
                  </a:moveTo>
                  <a:cubicBezTo>
                    <a:pt x="247" y="17"/>
                    <a:pt x="224" y="0"/>
                    <a:pt x="188" y="0"/>
                  </a:cubicBezTo>
                  <a:cubicBezTo>
                    <a:pt x="98" y="0"/>
                    <a:pt x="0" y="93"/>
                    <a:pt x="0" y="185"/>
                  </a:cubicBezTo>
                  <a:cubicBezTo>
                    <a:pt x="0" y="245"/>
                    <a:pt x="43" y="286"/>
                    <a:pt x="105" y="286"/>
                  </a:cubicBezTo>
                  <a:cubicBezTo>
                    <a:pt x="121" y="286"/>
                    <a:pt x="160" y="283"/>
                    <a:pt x="206" y="239"/>
                  </a:cubicBezTo>
                  <a:cubicBezTo>
                    <a:pt x="213" y="265"/>
                    <a:pt x="240" y="286"/>
                    <a:pt x="277" y="286"/>
                  </a:cubicBezTo>
                  <a:cubicBezTo>
                    <a:pt x="305" y="286"/>
                    <a:pt x="323" y="272"/>
                    <a:pt x="335" y="252"/>
                  </a:cubicBezTo>
                  <a:cubicBezTo>
                    <a:pt x="348" y="229"/>
                    <a:pt x="359" y="190"/>
                    <a:pt x="359" y="189"/>
                  </a:cubicBezTo>
                  <a:cubicBezTo>
                    <a:pt x="359" y="183"/>
                    <a:pt x="351" y="183"/>
                    <a:pt x="350" y="183"/>
                  </a:cubicBezTo>
                  <a:cubicBezTo>
                    <a:pt x="343" y="183"/>
                    <a:pt x="341" y="185"/>
                    <a:pt x="339" y="195"/>
                  </a:cubicBezTo>
                  <a:cubicBezTo>
                    <a:pt x="325" y="235"/>
                    <a:pt x="311" y="272"/>
                    <a:pt x="279" y="272"/>
                  </a:cubicBezTo>
                  <a:cubicBezTo>
                    <a:pt x="257" y="272"/>
                    <a:pt x="256" y="256"/>
                    <a:pt x="256" y="243"/>
                  </a:cubicBezTo>
                  <a:cubicBezTo>
                    <a:pt x="256" y="229"/>
                    <a:pt x="257" y="225"/>
                    <a:pt x="266" y="196"/>
                  </a:cubicBezTo>
                  <a:cubicBezTo>
                    <a:pt x="275" y="170"/>
                    <a:pt x="275" y="163"/>
                    <a:pt x="282" y="140"/>
                  </a:cubicBezTo>
                  <a:lnTo>
                    <a:pt x="311" y="51"/>
                  </a:lnTo>
                  <a:cubicBezTo>
                    <a:pt x="316" y="33"/>
                    <a:pt x="316" y="33"/>
                    <a:pt x="316" y="30"/>
                  </a:cubicBezTo>
                  <a:cubicBezTo>
                    <a:pt x="316" y="19"/>
                    <a:pt x="307" y="13"/>
                    <a:pt x="295" y="13"/>
                  </a:cubicBezTo>
                  <a:cubicBezTo>
                    <a:pt x="275" y="13"/>
                    <a:pt x="263" y="27"/>
                    <a:pt x="261" y="40"/>
                  </a:cubicBezTo>
                  <a:moveTo>
                    <a:pt x="209" y="205"/>
                  </a:moveTo>
                  <a:cubicBezTo>
                    <a:pt x="206" y="216"/>
                    <a:pt x="206" y="216"/>
                    <a:pt x="195" y="227"/>
                  </a:cubicBezTo>
                  <a:cubicBezTo>
                    <a:pt x="160" y="262"/>
                    <a:pt x="128" y="272"/>
                    <a:pt x="106" y="272"/>
                  </a:cubicBezTo>
                  <a:cubicBezTo>
                    <a:pt x="67" y="272"/>
                    <a:pt x="55" y="237"/>
                    <a:pt x="55" y="213"/>
                  </a:cubicBezTo>
                  <a:cubicBezTo>
                    <a:pt x="55" y="182"/>
                    <a:pt x="80" y="103"/>
                    <a:pt x="99" y="74"/>
                  </a:cubicBezTo>
                  <a:cubicBezTo>
                    <a:pt x="122" y="37"/>
                    <a:pt x="158" y="14"/>
                    <a:pt x="190" y="14"/>
                  </a:cubicBezTo>
                  <a:cubicBezTo>
                    <a:pt x="241" y="14"/>
                    <a:pt x="252" y="66"/>
                    <a:pt x="252" y="70"/>
                  </a:cubicBezTo>
                  <a:cubicBezTo>
                    <a:pt x="252" y="73"/>
                    <a:pt x="250" y="77"/>
                    <a:pt x="248" y="80"/>
                  </a:cubicBezTo>
                  <a:lnTo>
                    <a:pt x="209" y="205"/>
                  </a:lnTo>
                </a:path>
              </a:pathLst>
            </a:custGeom>
            <a:solidFill>
              <a:srgbClr val="000000"/>
            </a:solidFill>
            <a:ln w="15840">
              <a:noFill/>
            </a:ln>
          </p:spPr>
        </p:sp>
        <p:sp>
          <p:nvSpPr>
            <p:cNvPr id="253" name="Freeform 12"/>
            <p:cNvSpPr/>
            <p:nvPr/>
          </p:nvSpPr>
          <p:spPr>
            <a:xfrm>
              <a:off x="2019600" y="969840"/>
              <a:ext cx="93600" cy="151920"/>
            </a:xfrm>
            <a:custGeom>
              <a:avLst/>
              <a:gdLst/>
              <a:ahLst/>
              <a:rect l="0" t="0" r="r" b="b"/>
              <a:pathLst>
                <a:path w="260" h="422">
                  <a:moveTo>
                    <a:pt x="162" y="16"/>
                  </a:moveTo>
                  <a:cubicBezTo>
                    <a:pt x="162" y="1"/>
                    <a:pt x="162" y="0"/>
                    <a:pt x="142" y="0"/>
                  </a:cubicBezTo>
                  <a:cubicBezTo>
                    <a:pt x="94" y="40"/>
                    <a:pt x="25" y="40"/>
                    <a:pt x="0" y="40"/>
                  </a:cubicBezTo>
                  <a:lnTo>
                    <a:pt x="0" y="60"/>
                  </a:lnTo>
                  <a:cubicBezTo>
                    <a:pt x="16" y="60"/>
                    <a:pt x="62" y="60"/>
                    <a:pt x="103" y="43"/>
                  </a:cubicBezTo>
                  <a:lnTo>
                    <a:pt x="103" y="370"/>
                  </a:lnTo>
                  <a:cubicBezTo>
                    <a:pt x="103" y="393"/>
                    <a:pt x="101" y="401"/>
                    <a:pt x="30" y="401"/>
                  </a:cubicBezTo>
                  <a:lnTo>
                    <a:pt x="5" y="401"/>
                  </a:lnTo>
                  <a:lnTo>
                    <a:pt x="5" y="421"/>
                  </a:lnTo>
                  <a:cubicBezTo>
                    <a:pt x="32" y="418"/>
                    <a:pt x="101" y="418"/>
                    <a:pt x="131" y="418"/>
                  </a:cubicBezTo>
                  <a:cubicBezTo>
                    <a:pt x="163" y="418"/>
                    <a:pt x="231" y="418"/>
                    <a:pt x="259" y="421"/>
                  </a:cubicBezTo>
                  <a:lnTo>
                    <a:pt x="259" y="401"/>
                  </a:lnTo>
                  <a:lnTo>
                    <a:pt x="234" y="401"/>
                  </a:lnTo>
                  <a:cubicBezTo>
                    <a:pt x="163" y="401"/>
                    <a:pt x="162" y="393"/>
                    <a:pt x="162" y="370"/>
                  </a:cubicBezTo>
                  <a:lnTo>
                    <a:pt x="162" y="16"/>
                  </a:lnTo>
                </a:path>
              </a:pathLst>
            </a:custGeom>
            <a:solidFill>
              <a:srgbClr val="000000"/>
            </a:solidFill>
            <a:ln w="15840">
              <a:noFill/>
            </a:ln>
          </p:spPr>
        </p:sp>
        <p:sp>
          <p:nvSpPr>
            <p:cNvPr id="254" name="Freeform 13"/>
            <p:cNvSpPr/>
            <p:nvPr/>
          </p:nvSpPr>
          <p:spPr>
            <a:xfrm>
              <a:off x="2158920" y="10965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55" name="Freeform 14"/>
            <p:cNvSpPr/>
            <p:nvPr/>
          </p:nvSpPr>
          <p:spPr>
            <a:xfrm>
              <a:off x="2272680" y="963720"/>
              <a:ext cx="104400" cy="160560"/>
            </a:xfrm>
            <a:custGeom>
              <a:avLst/>
              <a:gdLst/>
              <a:ahLst/>
              <a:rect l="0" t="0" r="r" b="b"/>
              <a:pathLst>
                <a:path w="290" h="446">
                  <a:moveTo>
                    <a:pt x="151" y="7"/>
                  </a:moveTo>
                  <a:cubicBezTo>
                    <a:pt x="151" y="6"/>
                    <a:pt x="151" y="0"/>
                    <a:pt x="140" y="0"/>
                  </a:cubicBezTo>
                  <a:cubicBezTo>
                    <a:pt x="122" y="0"/>
                    <a:pt x="66" y="6"/>
                    <a:pt x="44" y="6"/>
                  </a:cubicBezTo>
                  <a:cubicBezTo>
                    <a:pt x="39" y="7"/>
                    <a:pt x="30" y="7"/>
                    <a:pt x="30" y="19"/>
                  </a:cubicBezTo>
                  <a:cubicBezTo>
                    <a:pt x="30" y="27"/>
                    <a:pt x="37" y="27"/>
                    <a:pt x="48" y="27"/>
                  </a:cubicBezTo>
                  <a:cubicBezTo>
                    <a:pt x="87" y="27"/>
                    <a:pt x="89" y="31"/>
                    <a:pt x="89" y="37"/>
                  </a:cubicBezTo>
                  <a:cubicBezTo>
                    <a:pt x="89" y="41"/>
                    <a:pt x="82" y="63"/>
                    <a:pt x="76" y="76"/>
                  </a:cubicBezTo>
                  <a:lnTo>
                    <a:pt x="12" y="282"/>
                  </a:lnTo>
                  <a:cubicBezTo>
                    <a:pt x="4" y="313"/>
                    <a:pt x="0" y="323"/>
                    <a:pt x="0" y="346"/>
                  </a:cubicBezTo>
                  <a:cubicBezTo>
                    <a:pt x="0" y="405"/>
                    <a:pt x="41" y="445"/>
                    <a:pt x="99" y="445"/>
                  </a:cubicBezTo>
                  <a:cubicBezTo>
                    <a:pt x="192" y="445"/>
                    <a:pt x="289" y="350"/>
                    <a:pt x="289" y="260"/>
                  </a:cubicBezTo>
                  <a:cubicBezTo>
                    <a:pt x="289" y="202"/>
                    <a:pt x="247" y="159"/>
                    <a:pt x="185" y="159"/>
                  </a:cubicBezTo>
                  <a:cubicBezTo>
                    <a:pt x="149" y="159"/>
                    <a:pt x="115" y="177"/>
                    <a:pt x="92" y="197"/>
                  </a:cubicBezTo>
                  <a:lnTo>
                    <a:pt x="151" y="7"/>
                  </a:lnTo>
                  <a:moveTo>
                    <a:pt x="76" y="245"/>
                  </a:moveTo>
                  <a:cubicBezTo>
                    <a:pt x="82" y="232"/>
                    <a:pt x="82" y="230"/>
                    <a:pt x="89" y="223"/>
                  </a:cubicBezTo>
                  <a:cubicBezTo>
                    <a:pt x="128" y="182"/>
                    <a:pt x="162" y="173"/>
                    <a:pt x="183" y="173"/>
                  </a:cubicBezTo>
                  <a:cubicBezTo>
                    <a:pt x="211" y="173"/>
                    <a:pt x="233" y="192"/>
                    <a:pt x="233" y="232"/>
                  </a:cubicBezTo>
                  <a:cubicBezTo>
                    <a:pt x="233" y="269"/>
                    <a:pt x="206" y="342"/>
                    <a:pt x="192" y="366"/>
                  </a:cubicBezTo>
                  <a:cubicBezTo>
                    <a:pt x="167" y="408"/>
                    <a:pt x="130" y="431"/>
                    <a:pt x="99" y="431"/>
                  </a:cubicBezTo>
                  <a:cubicBezTo>
                    <a:pt x="73" y="431"/>
                    <a:pt x="48" y="413"/>
                    <a:pt x="48" y="368"/>
                  </a:cubicBezTo>
                  <a:cubicBezTo>
                    <a:pt x="48" y="355"/>
                    <a:pt x="48" y="343"/>
                    <a:pt x="60" y="303"/>
                  </a:cubicBezTo>
                  <a:lnTo>
                    <a:pt x="76" y="245"/>
                  </a:lnTo>
                </a:path>
              </a:pathLst>
            </a:custGeom>
            <a:solidFill>
              <a:srgbClr val="000000"/>
            </a:solidFill>
            <a:ln w="15840">
              <a:noFill/>
            </a:ln>
          </p:spPr>
        </p:sp>
        <p:sp>
          <p:nvSpPr>
            <p:cNvPr id="256" name="Freeform 15"/>
            <p:cNvSpPr/>
            <p:nvPr/>
          </p:nvSpPr>
          <p:spPr>
            <a:xfrm>
              <a:off x="2404440" y="10965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57" name="Freeform 16"/>
            <p:cNvSpPr/>
            <p:nvPr/>
          </p:nvSpPr>
          <p:spPr>
            <a:xfrm>
              <a:off x="2516040" y="1020600"/>
              <a:ext cx="110160" cy="103320"/>
            </a:xfrm>
            <a:custGeom>
              <a:avLst/>
              <a:gdLst/>
              <a:ahLst/>
              <a:rect l="0" t="0" r="r" b="b"/>
              <a:pathLst>
                <a:path w="306" h="287">
                  <a:moveTo>
                    <a:pt x="279" y="39"/>
                  </a:moveTo>
                  <a:cubicBezTo>
                    <a:pt x="266" y="39"/>
                    <a:pt x="256" y="39"/>
                    <a:pt x="243" y="49"/>
                  </a:cubicBezTo>
                  <a:cubicBezTo>
                    <a:pt x="231" y="57"/>
                    <a:pt x="229" y="69"/>
                    <a:pt x="229" y="73"/>
                  </a:cubicBezTo>
                  <a:cubicBezTo>
                    <a:pt x="229" y="87"/>
                    <a:pt x="243" y="94"/>
                    <a:pt x="259" y="94"/>
                  </a:cubicBezTo>
                  <a:cubicBezTo>
                    <a:pt x="282" y="94"/>
                    <a:pt x="304" y="80"/>
                    <a:pt x="304" y="54"/>
                  </a:cubicBezTo>
                  <a:cubicBezTo>
                    <a:pt x="304" y="23"/>
                    <a:pt x="266" y="0"/>
                    <a:pt x="209" y="0"/>
                  </a:cubicBezTo>
                  <a:cubicBezTo>
                    <a:pt x="105" y="0"/>
                    <a:pt x="0" y="90"/>
                    <a:pt x="0" y="179"/>
                  </a:cubicBezTo>
                  <a:cubicBezTo>
                    <a:pt x="0" y="236"/>
                    <a:pt x="46" y="286"/>
                    <a:pt x="128" y="286"/>
                  </a:cubicBezTo>
                  <a:cubicBezTo>
                    <a:pt x="240" y="286"/>
                    <a:pt x="305" y="219"/>
                    <a:pt x="305" y="212"/>
                  </a:cubicBezTo>
                  <a:cubicBezTo>
                    <a:pt x="305" y="207"/>
                    <a:pt x="300" y="203"/>
                    <a:pt x="296" y="203"/>
                  </a:cubicBezTo>
                  <a:cubicBezTo>
                    <a:pt x="291" y="203"/>
                    <a:pt x="289" y="205"/>
                    <a:pt x="286" y="210"/>
                  </a:cubicBezTo>
                  <a:cubicBezTo>
                    <a:pt x="224" y="272"/>
                    <a:pt x="138" y="272"/>
                    <a:pt x="128" y="272"/>
                  </a:cubicBezTo>
                  <a:cubicBezTo>
                    <a:pt x="80" y="272"/>
                    <a:pt x="59" y="242"/>
                    <a:pt x="59" y="203"/>
                  </a:cubicBezTo>
                  <a:cubicBezTo>
                    <a:pt x="59" y="177"/>
                    <a:pt x="75" y="116"/>
                    <a:pt x="101" y="77"/>
                  </a:cubicBezTo>
                  <a:cubicBezTo>
                    <a:pt x="124" y="41"/>
                    <a:pt x="169" y="14"/>
                    <a:pt x="211" y="14"/>
                  </a:cubicBezTo>
                  <a:cubicBezTo>
                    <a:pt x="238" y="14"/>
                    <a:pt x="268" y="21"/>
                    <a:pt x="279" y="39"/>
                  </a:cubicBezTo>
                </a:path>
              </a:pathLst>
            </a:custGeom>
            <a:solidFill>
              <a:srgbClr val="000000"/>
            </a:solidFill>
            <a:ln w="15840">
              <a:noFill/>
            </a:ln>
          </p:spPr>
        </p:sp>
        <p:sp>
          <p:nvSpPr>
            <p:cNvPr id="258" name="Freeform 17"/>
            <p:cNvSpPr/>
            <p:nvPr/>
          </p:nvSpPr>
          <p:spPr>
            <a:xfrm>
              <a:off x="2650320" y="10965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59" name="Freeform 18"/>
            <p:cNvSpPr/>
            <p:nvPr/>
          </p:nvSpPr>
          <p:spPr>
            <a:xfrm>
              <a:off x="2762280" y="963720"/>
              <a:ext cx="134640" cy="160560"/>
            </a:xfrm>
            <a:custGeom>
              <a:avLst/>
              <a:gdLst/>
              <a:ahLst/>
              <a:rect l="0" t="0" r="r" b="b"/>
              <a:pathLst>
                <a:path w="374" h="446">
                  <a:moveTo>
                    <a:pt x="373" y="7"/>
                  </a:moveTo>
                  <a:cubicBezTo>
                    <a:pt x="373" y="6"/>
                    <a:pt x="373" y="0"/>
                    <a:pt x="362" y="0"/>
                  </a:cubicBezTo>
                  <a:cubicBezTo>
                    <a:pt x="351" y="0"/>
                    <a:pt x="277" y="6"/>
                    <a:pt x="263" y="7"/>
                  </a:cubicBezTo>
                  <a:cubicBezTo>
                    <a:pt x="257" y="7"/>
                    <a:pt x="252" y="10"/>
                    <a:pt x="252" y="19"/>
                  </a:cubicBezTo>
                  <a:cubicBezTo>
                    <a:pt x="252" y="27"/>
                    <a:pt x="259" y="27"/>
                    <a:pt x="272" y="27"/>
                  </a:cubicBezTo>
                  <a:cubicBezTo>
                    <a:pt x="309" y="27"/>
                    <a:pt x="311" y="31"/>
                    <a:pt x="311" y="37"/>
                  </a:cubicBezTo>
                  <a:lnTo>
                    <a:pt x="307" y="50"/>
                  </a:lnTo>
                  <a:lnTo>
                    <a:pt x="261" y="199"/>
                  </a:lnTo>
                  <a:cubicBezTo>
                    <a:pt x="247" y="176"/>
                    <a:pt x="224" y="159"/>
                    <a:pt x="188" y="159"/>
                  </a:cubicBezTo>
                  <a:cubicBezTo>
                    <a:pt x="98" y="159"/>
                    <a:pt x="0" y="252"/>
                    <a:pt x="0" y="343"/>
                  </a:cubicBezTo>
                  <a:cubicBezTo>
                    <a:pt x="0" y="403"/>
                    <a:pt x="43" y="445"/>
                    <a:pt x="105" y="445"/>
                  </a:cubicBezTo>
                  <a:cubicBezTo>
                    <a:pt x="121" y="445"/>
                    <a:pt x="160" y="442"/>
                    <a:pt x="206" y="398"/>
                  </a:cubicBezTo>
                  <a:cubicBezTo>
                    <a:pt x="213" y="423"/>
                    <a:pt x="240" y="445"/>
                    <a:pt x="277" y="445"/>
                  </a:cubicBezTo>
                  <a:cubicBezTo>
                    <a:pt x="305" y="445"/>
                    <a:pt x="323" y="431"/>
                    <a:pt x="335" y="409"/>
                  </a:cubicBezTo>
                  <a:cubicBezTo>
                    <a:pt x="348" y="388"/>
                    <a:pt x="359" y="349"/>
                    <a:pt x="359" y="348"/>
                  </a:cubicBezTo>
                  <a:cubicBezTo>
                    <a:pt x="359" y="340"/>
                    <a:pt x="351" y="340"/>
                    <a:pt x="350" y="340"/>
                  </a:cubicBezTo>
                  <a:cubicBezTo>
                    <a:pt x="341" y="340"/>
                    <a:pt x="341" y="343"/>
                    <a:pt x="339" y="352"/>
                  </a:cubicBezTo>
                  <a:cubicBezTo>
                    <a:pt x="325" y="393"/>
                    <a:pt x="311" y="431"/>
                    <a:pt x="279" y="431"/>
                  </a:cubicBezTo>
                  <a:cubicBezTo>
                    <a:pt x="257" y="431"/>
                    <a:pt x="256" y="415"/>
                    <a:pt x="256" y="402"/>
                  </a:cubicBezTo>
                  <a:cubicBezTo>
                    <a:pt x="256" y="386"/>
                    <a:pt x="257" y="382"/>
                    <a:pt x="261" y="372"/>
                  </a:cubicBezTo>
                  <a:lnTo>
                    <a:pt x="373" y="7"/>
                  </a:lnTo>
                  <a:moveTo>
                    <a:pt x="209" y="362"/>
                  </a:moveTo>
                  <a:cubicBezTo>
                    <a:pt x="206" y="373"/>
                    <a:pt x="206" y="375"/>
                    <a:pt x="193" y="386"/>
                  </a:cubicBezTo>
                  <a:cubicBezTo>
                    <a:pt x="160" y="421"/>
                    <a:pt x="128" y="431"/>
                    <a:pt x="106" y="431"/>
                  </a:cubicBezTo>
                  <a:cubicBezTo>
                    <a:pt x="67" y="431"/>
                    <a:pt x="55" y="396"/>
                    <a:pt x="55" y="372"/>
                  </a:cubicBezTo>
                  <a:cubicBezTo>
                    <a:pt x="55" y="340"/>
                    <a:pt x="80" y="262"/>
                    <a:pt x="99" y="233"/>
                  </a:cubicBezTo>
                  <a:cubicBezTo>
                    <a:pt x="122" y="196"/>
                    <a:pt x="158" y="173"/>
                    <a:pt x="190" y="173"/>
                  </a:cubicBezTo>
                  <a:cubicBezTo>
                    <a:pt x="240" y="173"/>
                    <a:pt x="252" y="225"/>
                    <a:pt x="252" y="229"/>
                  </a:cubicBezTo>
                  <a:cubicBezTo>
                    <a:pt x="252" y="232"/>
                    <a:pt x="250" y="236"/>
                    <a:pt x="248" y="239"/>
                  </a:cubicBezTo>
                  <a:lnTo>
                    <a:pt x="209" y="362"/>
                  </a:lnTo>
                </a:path>
              </a:pathLst>
            </a:custGeom>
            <a:solidFill>
              <a:srgbClr val="000000"/>
            </a:solidFill>
            <a:ln w="15840">
              <a:noFill/>
            </a:ln>
          </p:spPr>
        </p:sp>
        <p:sp>
          <p:nvSpPr>
            <p:cNvPr id="260" name="Freeform 19"/>
            <p:cNvSpPr/>
            <p:nvPr/>
          </p:nvSpPr>
          <p:spPr>
            <a:xfrm>
              <a:off x="2910960" y="969840"/>
              <a:ext cx="112680" cy="151920"/>
            </a:xfrm>
            <a:custGeom>
              <a:avLst/>
              <a:gdLst/>
              <a:ahLst/>
              <a:rect l="0" t="0" r="r" b="b"/>
              <a:pathLst>
                <a:path w="313" h="422">
                  <a:moveTo>
                    <a:pt x="60" y="372"/>
                  </a:moveTo>
                  <a:lnTo>
                    <a:pt x="144" y="306"/>
                  </a:lnTo>
                  <a:cubicBezTo>
                    <a:pt x="266" y="219"/>
                    <a:pt x="312" y="186"/>
                    <a:pt x="312" y="123"/>
                  </a:cubicBezTo>
                  <a:cubicBezTo>
                    <a:pt x="312" y="50"/>
                    <a:pt x="243" y="0"/>
                    <a:pt x="147" y="0"/>
                  </a:cubicBezTo>
                  <a:cubicBezTo>
                    <a:pt x="59" y="0"/>
                    <a:pt x="0" y="59"/>
                    <a:pt x="0" y="114"/>
                  </a:cubicBezTo>
                  <a:cubicBezTo>
                    <a:pt x="0" y="149"/>
                    <a:pt x="39" y="149"/>
                    <a:pt x="41" y="149"/>
                  </a:cubicBezTo>
                  <a:cubicBezTo>
                    <a:pt x="55" y="149"/>
                    <a:pt x="82" y="142"/>
                    <a:pt x="82" y="116"/>
                  </a:cubicBezTo>
                  <a:cubicBezTo>
                    <a:pt x="82" y="100"/>
                    <a:pt x="67" y="83"/>
                    <a:pt x="41" y="83"/>
                  </a:cubicBezTo>
                  <a:cubicBezTo>
                    <a:pt x="34" y="83"/>
                    <a:pt x="34" y="83"/>
                    <a:pt x="30" y="84"/>
                  </a:cubicBezTo>
                  <a:cubicBezTo>
                    <a:pt x="48" y="43"/>
                    <a:pt x="91" y="20"/>
                    <a:pt x="137" y="20"/>
                  </a:cubicBezTo>
                  <a:cubicBezTo>
                    <a:pt x="208" y="20"/>
                    <a:pt x="241" y="70"/>
                    <a:pt x="241" y="123"/>
                  </a:cubicBezTo>
                  <a:cubicBezTo>
                    <a:pt x="241" y="173"/>
                    <a:pt x="202" y="223"/>
                    <a:pt x="160" y="262"/>
                  </a:cubicBezTo>
                  <a:lnTo>
                    <a:pt x="9" y="396"/>
                  </a:lnTo>
                  <a:cubicBezTo>
                    <a:pt x="0" y="403"/>
                    <a:pt x="0" y="405"/>
                    <a:pt x="0" y="421"/>
                  </a:cubicBezTo>
                  <a:lnTo>
                    <a:pt x="291" y="421"/>
                  </a:lnTo>
                  <a:lnTo>
                    <a:pt x="312" y="310"/>
                  </a:lnTo>
                  <a:lnTo>
                    <a:pt x="293" y="310"/>
                  </a:lnTo>
                  <a:cubicBezTo>
                    <a:pt x="289" y="329"/>
                    <a:pt x="284" y="358"/>
                    <a:pt x="277" y="366"/>
                  </a:cubicBezTo>
                  <a:cubicBezTo>
                    <a:pt x="270" y="372"/>
                    <a:pt x="218" y="372"/>
                    <a:pt x="202" y="372"/>
                  </a:cubicBezTo>
                  <a:lnTo>
                    <a:pt x="60" y="372"/>
                  </a:lnTo>
                </a:path>
              </a:pathLst>
            </a:custGeom>
            <a:solidFill>
              <a:srgbClr val="000000"/>
            </a:solidFill>
            <a:ln w="15840">
              <a:noFill/>
            </a:ln>
          </p:spPr>
        </p:sp>
        <p:sp>
          <p:nvSpPr>
            <p:cNvPr id="261" name="Freeform 20"/>
            <p:cNvSpPr/>
            <p:nvPr/>
          </p:nvSpPr>
          <p:spPr>
            <a:xfrm>
              <a:off x="3061800" y="10965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62" name="Freeform 21"/>
            <p:cNvSpPr/>
            <p:nvPr/>
          </p:nvSpPr>
          <p:spPr>
            <a:xfrm>
              <a:off x="3171240" y="101844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263" name="Freeform 22"/>
            <p:cNvSpPr/>
            <p:nvPr/>
          </p:nvSpPr>
          <p:spPr>
            <a:xfrm>
              <a:off x="3333960" y="972720"/>
              <a:ext cx="115920" cy="149040"/>
            </a:xfrm>
            <a:custGeom>
              <a:avLst/>
              <a:gdLst/>
              <a:ahLst/>
              <a:rect l="0" t="0" r="r" b="b"/>
              <a:pathLst>
                <a:path w="322" h="414">
                  <a:moveTo>
                    <a:pt x="211" y="20"/>
                  </a:moveTo>
                  <a:cubicBezTo>
                    <a:pt x="211" y="6"/>
                    <a:pt x="211" y="0"/>
                    <a:pt x="190" y="0"/>
                  </a:cubicBezTo>
                  <a:cubicBezTo>
                    <a:pt x="181" y="0"/>
                    <a:pt x="181" y="0"/>
                    <a:pt x="174" y="4"/>
                  </a:cubicBezTo>
                  <a:cubicBezTo>
                    <a:pt x="114" y="40"/>
                    <a:pt x="32" y="40"/>
                    <a:pt x="16" y="40"/>
                  </a:cubicBezTo>
                  <a:lnTo>
                    <a:pt x="0" y="40"/>
                  </a:lnTo>
                  <a:lnTo>
                    <a:pt x="0" y="70"/>
                  </a:lnTo>
                  <a:lnTo>
                    <a:pt x="16" y="70"/>
                  </a:lnTo>
                  <a:cubicBezTo>
                    <a:pt x="28" y="70"/>
                    <a:pt x="71" y="69"/>
                    <a:pt x="117" y="57"/>
                  </a:cubicBezTo>
                  <a:lnTo>
                    <a:pt x="117" y="383"/>
                  </a:lnTo>
                  <a:lnTo>
                    <a:pt x="9" y="383"/>
                  </a:lnTo>
                  <a:lnTo>
                    <a:pt x="9" y="413"/>
                  </a:lnTo>
                  <a:cubicBezTo>
                    <a:pt x="43" y="411"/>
                    <a:pt x="126" y="411"/>
                    <a:pt x="165" y="411"/>
                  </a:cubicBezTo>
                  <a:cubicBezTo>
                    <a:pt x="202" y="411"/>
                    <a:pt x="286" y="411"/>
                    <a:pt x="321" y="413"/>
                  </a:cubicBezTo>
                  <a:lnTo>
                    <a:pt x="321" y="383"/>
                  </a:lnTo>
                  <a:lnTo>
                    <a:pt x="211" y="383"/>
                  </a:lnTo>
                  <a:lnTo>
                    <a:pt x="211" y="20"/>
                  </a:lnTo>
                </a:path>
              </a:pathLst>
            </a:custGeom>
            <a:solidFill>
              <a:srgbClr val="000000"/>
            </a:solidFill>
            <a:ln w="15840">
              <a:noFill/>
            </a:ln>
          </p:spPr>
        </p:sp>
        <p:sp>
          <p:nvSpPr>
            <p:cNvPr id="264" name="Freeform 23"/>
            <p:cNvSpPr/>
            <p:nvPr/>
          </p:nvSpPr>
          <p:spPr>
            <a:xfrm>
              <a:off x="3494520" y="1085400"/>
              <a:ext cx="48240" cy="80280"/>
            </a:xfrm>
            <a:custGeom>
              <a:avLst/>
              <a:gdLst/>
              <a:ahLst/>
              <a:rect l="0" t="0" r="r" b="b"/>
              <a:pathLst>
                <a:path w="134" h="223">
                  <a:moveTo>
                    <a:pt x="105" y="86"/>
                  </a:moveTo>
                  <a:cubicBezTo>
                    <a:pt x="99" y="154"/>
                    <a:pt x="48" y="189"/>
                    <a:pt x="30" y="200"/>
                  </a:cubicBezTo>
                  <a:cubicBezTo>
                    <a:pt x="27" y="203"/>
                    <a:pt x="23" y="205"/>
                    <a:pt x="23" y="209"/>
                  </a:cubicBezTo>
                  <a:cubicBezTo>
                    <a:pt x="23" y="215"/>
                    <a:pt x="32" y="222"/>
                    <a:pt x="39" y="222"/>
                  </a:cubicBezTo>
                  <a:cubicBezTo>
                    <a:pt x="51" y="222"/>
                    <a:pt x="133" y="167"/>
                    <a:pt x="133" y="79"/>
                  </a:cubicBezTo>
                  <a:cubicBezTo>
                    <a:pt x="133" y="36"/>
                    <a:pt x="106" y="0"/>
                    <a:pt x="60" y="0"/>
                  </a:cubicBezTo>
                  <a:cubicBezTo>
                    <a:pt x="25" y="0"/>
                    <a:pt x="0" y="21"/>
                    <a:pt x="0" y="49"/>
                  </a:cubicBezTo>
                  <a:cubicBezTo>
                    <a:pt x="0" y="74"/>
                    <a:pt x="21" y="99"/>
                    <a:pt x="62" y="99"/>
                  </a:cubicBezTo>
                  <a:cubicBezTo>
                    <a:pt x="87" y="99"/>
                    <a:pt x="103" y="87"/>
                    <a:pt x="105" y="86"/>
                  </a:cubicBezTo>
                </a:path>
              </a:pathLst>
            </a:custGeom>
            <a:solidFill>
              <a:srgbClr val="000000"/>
            </a:solidFill>
            <a:ln w="15840">
              <a:noFill/>
            </a:ln>
          </p:spPr>
        </p:sp>
        <p:sp>
          <p:nvSpPr>
            <p:cNvPr id="265" name="Freeform 24"/>
            <p:cNvSpPr/>
            <p:nvPr/>
          </p:nvSpPr>
          <p:spPr>
            <a:xfrm>
              <a:off x="3677760" y="101844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266" name="Freeform 25"/>
            <p:cNvSpPr/>
            <p:nvPr/>
          </p:nvSpPr>
          <p:spPr>
            <a:xfrm>
              <a:off x="3833280" y="972720"/>
              <a:ext cx="129960" cy="149040"/>
            </a:xfrm>
            <a:custGeom>
              <a:avLst/>
              <a:gdLst/>
              <a:ahLst/>
              <a:rect l="0" t="0" r="r" b="b"/>
              <a:pathLst>
                <a:path w="361" h="414">
                  <a:moveTo>
                    <a:pt x="360" y="273"/>
                  </a:moveTo>
                  <a:lnTo>
                    <a:pt x="323" y="273"/>
                  </a:lnTo>
                  <a:cubicBezTo>
                    <a:pt x="321" y="286"/>
                    <a:pt x="314" y="326"/>
                    <a:pt x="304" y="330"/>
                  </a:cubicBezTo>
                  <a:cubicBezTo>
                    <a:pt x="295" y="335"/>
                    <a:pt x="236" y="335"/>
                    <a:pt x="224" y="335"/>
                  </a:cubicBezTo>
                  <a:lnTo>
                    <a:pt x="108" y="335"/>
                  </a:lnTo>
                  <a:cubicBezTo>
                    <a:pt x="146" y="309"/>
                    <a:pt x="186" y="283"/>
                    <a:pt x="220" y="262"/>
                  </a:cubicBezTo>
                  <a:cubicBezTo>
                    <a:pt x="311" y="209"/>
                    <a:pt x="360" y="179"/>
                    <a:pt x="360" y="119"/>
                  </a:cubicBezTo>
                  <a:cubicBezTo>
                    <a:pt x="360" y="47"/>
                    <a:pt x="279" y="0"/>
                    <a:pt x="169" y="0"/>
                  </a:cubicBezTo>
                  <a:cubicBezTo>
                    <a:pt x="73" y="0"/>
                    <a:pt x="0" y="39"/>
                    <a:pt x="0" y="96"/>
                  </a:cubicBezTo>
                  <a:cubicBezTo>
                    <a:pt x="0" y="133"/>
                    <a:pt x="37" y="143"/>
                    <a:pt x="57" y="143"/>
                  </a:cubicBezTo>
                  <a:cubicBezTo>
                    <a:pt x="82" y="143"/>
                    <a:pt x="114" y="129"/>
                    <a:pt x="114" y="97"/>
                  </a:cubicBezTo>
                  <a:cubicBezTo>
                    <a:pt x="114" y="64"/>
                    <a:pt x="80" y="54"/>
                    <a:pt x="67" y="51"/>
                  </a:cubicBezTo>
                  <a:cubicBezTo>
                    <a:pt x="91" y="37"/>
                    <a:pt x="121" y="30"/>
                    <a:pt x="149" y="30"/>
                  </a:cubicBezTo>
                  <a:cubicBezTo>
                    <a:pt x="217" y="30"/>
                    <a:pt x="252" y="73"/>
                    <a:pt x="252" y="120"/>
                  </a:cubicBezTo>
                  <a:cubicBezTo>
                    <a:pt x="252" y="163"/>
                    <a:pt x="222" y="206"/>
                    <a:pt x="167" y="250"/>
                  </a:cubicBezTo>
                  <a:lnTo>
                    <a:pt x="11" y="380"/>
                  </a:lnTo>
                  <a:cubicBezTo>
                    <a:pt x="0" y="388"/>
                    <a:pt x="0" y="389"/>
                    <a:pt x="0" y="402"/>
                  </a:cubicBezTo>
                  <a:lnTo>
                    <a:pt x="0" y="413"/>
                  </a:lnTo>
                  <a:lnTo>
                    <a:pt x="335" y="413"/>
                  </a:lnTo>
                  <a:lnTo>
                    <a:pt x="360" y="273"/>
                  </a:lnTo>
                </a:path>
              </a:pathLst>
            </a:custGeom>
            <a:solidFill>
              <a:srgbClr val="000000"/>
            </a:solidFill>
            <a:ln w="15840">
              <a:noFill/>
            </a:ln>
          </p:spPr>
        </p:sp>
        <p:sp>
          <p:nvSpPr>
            <p:cNvPr id="267" name="Freeform 26"/>
            <p:cNvSpPr/>
            <p:nvPr/>
          </p:nvSpPr>
          <p:spPr>
            <a:xfrm>
              <a:off x="4002480" y="10965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68" name="Freeform 27"/>
            <p:cNvSpPr/>
            <p:nvPr/>
          </p:nvSpPr>
          <p:spPr>
            <a:xfrm>
              <a:off x="4118040" y="961200"/>
              <a:ext cx="140760" cy="207000"/>
            </a:xfrm>
            <a:custGeom>
              <a:avLst/>
              <a:gdLst/>
              <a:ahLst/>
              <a:rect l="0" t="0" r="r" b="b"/>
              <a:pathLst>
                <a:path w="391" h="575">
                  <a:moveTo>
                    <a:pt x="247" y="192"/>
                  </a:moveTo>
                  <a:lnTo>
                    <a:pt x="314" y="192"/>
                  </a:lnTo>
                  <a:cubicBezTo>
                    <a:pt x="328" y="192"/>
                    <a:pt x="337" y="192"/>
                    <a:pt x="337" y="180"/>
                  </a:cubicBezTo>
                  <a:cubicBezTo>
                    <a:pt x="337" y="173"/>
                    <a:pt x="328" y="173"/>
                    <a:pt x="316" y="173"/>
                  </a:cubicBezTo>
                  <a:lnTo>
                    <a:pt x="250" y="173"/>
                  </a:lnTo>
                  <a:lnTo>
                    <a:pt x="268" y="100"/>
                  </a:lnTo>
                  <a:cubicBezTo>
                    <a:pt x="270" y="87"/>
                    <a:pt x="280" y="43"/>
                    <a:pt x="286" y="36"/>
                  </a:cubicBezTo>
                  <a:cubicBezTo>
                    <a:pt x="293" y="23"/>
                    <a:pt x="307" y="14"/>
                    <a:pt x="323" y="14"/>
                  </a:cubicBezTo>
                  <a:cubicBezTo>
                    <a:pt x="327" y="14"/>
                    <a:pt x="346" y="14"/>
                    <a:pt x="360" y="26"/>
                  </a:cubicBezTo>
                  <a:cubicBezTo>
                    <a:pt x="327" y="27"/>
                    <a:pt x="319" y="50"/>
                    <a:pt x="319" y="59"/>
                  </a:cubicBezTo>
                  <a:cubicBezTo>
                    <a:pt x="319" y="74"/>
                    <a:pt x="334" y="82"/>
                    <a:pt x="348" y="82"/>
                  </a:cubicBezTo>
                  <a:cubicBezTo>
                    <a:pt x="367" y="82"/>
                    <a:pt x="390" y="67"/>
                    <a:pt x="390" y="43"/>
                  </a:cubicBezTo>
                  <a:cubicBezTo>
                    <a:pt x="390" y="14"/>
                    <a:pt x="355" y="0"/>
                    <a:pt x="323" y="0"/>
                  </a:cubicBezTo>
                  <a:cubicBezTo>
                    <a:pt x="296" y="0"/>
                    <a:pt x="247" y="11"/>
                    <a:pt x="224" y="74"/>
                  </a:cubicBezTo>
                  <a:cubicBezTo>
                    <a:pt x="218" y="87"/>
                    <a:pt x="217" y="93"/>
                    <a:pt x="197" y="173"/>
                  </a:cubicBezTo>
                  <a:lnTo>
                    <a:pt x="144" y="173"/>
                  </a:lnTo>
                  <a:cubicBezTo>
                    <a:pt x="128" y="173"/>
                    <a:pt x="121" y="173"/>
                    <a:pt x="121" y="185"/>
                  </a:cubicBezTo>
                  <a:cubicBezTo>
                    <a:pt x="121" y="192"/>
                    <a:pt x="126" y="192"/>
                    <a:pt x="142" y="192"/>
                  </a:cubicBezTo>
                  <a:lnTo>
                    <a:pt x="193" y="192"/>
                  </a:lnTo>
                  <a:lnTo>
                    <a:pt x="135" y="441"/>
                  </a:lnTo>
                  <a:cubicBezTo>
                    <a:pt x="121" y="502"/>
                    <a:pt x="106" y="559"/>
                    <a:pt x="67" y="559"/>
                  </a:cubicBezTo>
                  <a:cubicBezTo>
                    <a:pt x="64" y="559"/>
                    <a:pt x="44" y="559"/>
                    <a:pt x="28" y="548"/>
                  </a:cubicBezTo>
                  <a:cubicBezTo>
                    <a:pt x="66" y="546"/>
                    <a:pt x="73" y="524"/>
                    <a:pt x="73" y="514"/>
                  </a:cubicBezTo>
                  <a:cubicBezTo>
                    <a:pt x="73" y="499"/>
                    <a:pt x="59" y="492"/>
                    <a:pt x="43" y="492"/>
                  </a:cubicBezTo>
                  <a:cubicBezTo>
                    <a:pt x="23" y="492"/>
                    <a:pt x="0" y="506"/>
                    <a:pt x="0" y="529"/>
                  </a:cubicBezTo>
                  <a:cubicBezTo>
                    <a:pt x="0" y="558"/>
                    <a:pt x="34" y="574"/>
                    <a:pt x="67" y="574"/>
                  </a:cubicBezTo>
                  <a:cubicBezTo>
                    <a:pt x="110" y="574"/>
                    <a:pt x="140" y="536"/>
                    <a:pt x="154" y="512"/>
                  </a:cubicBezTo>
                  <a:cubicBezTo>
                    <a:pt x="181" y="472"/>
                    <a:pt x="199" y="396"/>
                    <a:pt x="199" y="392"/>
                  </a:cubicBezTo>
                  <a:lnTo>
                    <a:pt x="247" y="192"/>
                  </a:lnTo>
                </a:path>
              </a:pathLst>
            </a:custGeom>
            <a:solidFill>
              <a:srgbClr val="000000"/>
            </a:solidFill>
            <a:ln w="15840">
              <a:noFill/>
            </a:ln>
          </p:spPr>
        </p:sp>
        <p:sp>
          <p:nvSpPr>
            <p:cNvPr id="269" name="Freeform 28"/>
            <p:cNvSpPr/>
            <p:nvPr/>
          </p:nvSpPr>
          <p:spPr>
            <a:xfrm>
              <a:off x="4371840" y="998280"/>
              <a:ext cx="172080" cy="132120"/>
            </a:xfrm>
            <a:custGeom>
              <a:avLst/>
              <a:gdLst/>
              <a:ahLst/>
              <a:rect l="0" t="0" r="r" b="b"/>
              <a:pathLst>
                <a:path w="478" h="367">
                  <a:moveTo>
                    <a:pt x="463" y="197"/>
                  </a:moveTo>
                  <a:cubicBezTo>
                    <a:pt x="472" y="193"/>
                    <a:pt x="477" y="190"/>
                    <a:pt x="477" y="183"/>
                  </a:cubicBezTo>
                  <a:cubicBezTo>
                    <a:pt x="477" y="176"/>
                    <a:pt x="472" y="172"/>
                    <a:pt x="463" y="169"/>
                  </a:cubicBezTo>
                  <a:lnTo>
                    <a:pt x="30" y="4"/>
                  </a:lnTo>
                  <a:cubicBezTo>
                    <a:pt x="20" y="0"/>
                    <a:pt x="18" y="0"/>
                    <a:pt x="16" y="0"/>
                  </a:cubicBezTo>
                  <a:cubicBezTo>
                    <a:pt x="7" y="0"/>
                    <a:pt x="0" y="6"/>
                    <a:pt x="0" y="13"/>
                  </a:cubicBezTo>
                  <a:cubicBezTo>
                    <a:pt x="0" y="19"/>
                    <a:pt x="4" y="21"/>
                    <a:pt x="14" y="27"/>
                  </a:cubicBezTo>
                  <a:lnTo>
                    <a:pt x="426" y="183"/>
                  </a:lnTo>
                  <a:lnTo>
                    <a:pt x="14" y="339"/>
                  </a:lnTo>
                  <a:cubicBezTo>
                    <a:pt x="4" y="343"/>
                    <a:pt x="0" y="348"/>
                    <a:pt x="0" y="353"/>
                  </a:cubicBezTo>
                  <a:cubicBezTo>
                    <a:pt x="0" y="360"/>
                    <a:pt x="7" y="366"/>
                    <a:pt x="16" y="366"/>
                  </a:cubicBezTo>
                  <a:cubicBezTo>
                    <a:pt x="18" y="366"/>
                    <a:pt x="20" y="366"/>
                    <a:pt x="30" y="362"/>
                  </a:cubicBezTo>
                  <a:lnTo>
                    <a:pt x="463" y="197"/>
                  </a:lnTo>
                </a:path>
              </a:pathLst>
            </a:custGeom>
            <a:solidFill>
              <a:srgbClr val="000000"/>
            </a:solidFill>
            <a:ln w="15840">
              <a:noFill/>
            </a:ln>
          </p:spPr>
        </p:sp>
        <p:sp>
          <p:nvSpPr>
            <p:cNvPr id="270" name="Freeform 29"/>
            <p:cNvSpPr/>
            <p:nvPr/>
          </p:nvSpPr>
          <p:spPr>
            <a:xfrm>
              <a:off x="4577760" y="914400"/>
              <a:ext cx="91080" cy="109080"/>
            </a:xfrm>
            <a:custGeom>
              <a:avLst/>
              <a:gdLst/>
              <a:ahLst/>
              <a:rect l="0" t="0" r="r" b="b"/>
              <a:pathLst>
                <a:path w="253" h="303">
                  <a:moveTo>
                    <a:pt x="121" y="146"/>
                  </a:moveTo>
                  <a:cubicBezTo>
                    <a:pt x="163" y="146"/>
                    <a:pt x="193" y="170"/>
                    <a:pt x="193" y="217"/>
                  </a:cubicBezTo>
                  <a:cubicBezTo>
                    <a:pt x="193" y="272"/>
                    <a:pt x="154" y="288"/>
                    <a:pt x="122" y="288"/>
                  </a:cubicBezTo>
                  <a:cubicBezTo>
                    <a:pt x="101" y="288"/>
                    <a:pt x="51" y="283"/>
                    <a:pt x="28" y="257"/>
                  </a:cubicBezTo>
                  <a:cubicBezTo>
                    <a:pt x="55" y="256"/>
                    <a:pt x="60" y="242"/>
                    <a:pt x="60" y="233"/>
                  </a:cubicBezTo>
                  <a:cubicBezTo>
                    <a:pt x="60" y="219"/>
                    <a:pt x="48" y="209"/>
                    <a:pt x="30" y="209"/>
                  </a:cubicBezTo>
                  <a:cubicBezTo>
                    <a:pt x="16" y="209"/>
                    <a:pt x="0" y="216"/>
                    <a:pt x="0" y="233"/>
                  </a:cubicBezTo>
                  <a:cubicBezTo>
                    <a:pt x="0" y="276"/>
                    <a:pt x="57" y="302"/>
                    <a:pt x="124" y="302"/>
                  </a:cubicBezTo>
                  <a:cubicBezTo>
                    <a:pt x="201" y="302"/>
                    <a:pt x="252" y="262"/>
                    <a:pt x="252" y="217"/>
                  </a:cubicBezTo>
                  <a:cubicBezTo>
                    <a:pt x="252" y="183"/>
                    <a:pt x="218" y="149"/>
                    <a:pt x="158" y="137"/>
                  </a:cubicBezTo>
                  <a:cubicBezTo>
                    <a:pt x="215" y="122"/>
                    <a:pt x="236" y="87"/>
                    <a:pt x="236" y="62"/>
                  </a:cubicBezTo>
                  <a:cubicBezTo>
                    <a:pt x="236" y="26"/>
                    <a:pt x="186" y="0"/>
                    <a:pt x="124" y="0"/>
                  </a:cubicBezTo>
                  <a:cubicBezTo>
                    <a:pt x="64" y="0"/>
                    <a:pt x="18" y="24"/>
                    <a:pt x="18" y="59"/>
                  </a:cubicBezTo>
                  <a:cubicBezTo>
                    <a:pt x="18" y="74"/>
                    <a:pt x="28" y="83"/>
                    <a:pt x="46" y="83"/>
                  </a:cubicBezTo>
                  <a:cubicBezTo>
                    <a:pt x="62" y="83"/>
                    <a:pt x="73" y="73"/>
                    <a:pt x="73" y="60"/>
                  </a:cubicBezTo>
                  <a:cubicBezTo>
                    <a:pt x="73" y="47"/>
                    <a:pt x="62" y="39"/>
                    <a:pt x="46" y="37"/>
                  </a:cubicBezTo>
                  <a:cubicBezTo>
                    <a:pt x="66" y="17"/>
                    <a:pt x="103" y="13"/>
                    <a:pt x="122" y="13"/>
                  </a:cubicBezTo>
                  <a:cubicBezTo>
                    <a:pt x="147" y="13"/>
                    <a:pt x="183" y="23"/>
                    <a:pt x="183" y="62"/>
                  </a:cubicBezTo>
                  <a:cubicBezTo>
                    <a:pt x="183" y="80"/>
                    <a:pt x="176" y="100"/>
                    <a:pt x="160" y="113"/>
                  </a:cubicBezTo>
                  <a:cubicBezTo>
                    <a:pt x="142" y="130"/>
                    <a:pt x="128" y="132"/>
                    <a:pt x="99" y="133"/>
                  </a:cubicBezTo>
                  <a:cubicBezTo>
                    <a:pt x="85" y="133"/>
                    <a:pt x="85" y="133"/>
                    <a:pt x="82" y="134"/>
                  </a:cubicBezTo>
                  <a:cubicBezTo>
                    <a:pt x="82" y="134"/>
                    <a:pt x="76" y="134"/>
                    <a:pt x="76" y="140"/>
                  </a:cubicBezTo>
                  <a:cubicBezTo>
                    <a:pt x="76" y="146"/>
                    <a:pt x="82" y="146"/>
                    <a:pt x="91" y="146"/>
                  </a:cubicBezTo>
                  <a:lnTo>
                    <a:pt x="121" y="146"/>
                  </a:lnTo>
                </a:path>
              </a:pathLst>
            </a:custGeom>
            <a:solidFill>
              <a:srgbClr val="000000"/>
            </a:solidFill>
            <a:ln w="15840">
              <a:noFill/>
            </a:ln>
          </p:spPr>
        </p:sp>
        <p:sp>
          <p:nvSpPr>
            <p:cNvPr id="271" name="Freeform 30"/>
            <p:cNvSpPr/>
            <p:nvPr/>
          </p:nvSpPr>
          <p:spPr>
            <a:xfrm>
              <a:off x="4689360" y="914400"/>
              <a:ext cx="92520" cy="109080"/>
            </a:xfrm>
            <a:custGeom>
              <a:avLst/>
              <a:gdLst/>
              <a:ahLst/>
              <a:rect l="0" t="0" r="r" b="b"/>
              <a:pathLst>
                <a:path w="257" h="303">
                  <a:moveTo>
                    <a:pt x="256" y="153"/>
                  </a:moveTo>
                  <a:cubicBezTo>
                    <a:pt x="256" y="104"/>
                    <a:pt x="248" y="69"/>
                    <a:pt x="222" y="39"/>
                  </a:cubicBezTo>
                  <a:cubicBezTo>
                    <a:pt x="206" y="17"/>
                    <a:pt x="172" y="0"/>
                    <a:pt x="128" y="0"/>
                  </a:cubicBezTo>
                  <a:cubicBezTo>
                    <a:pt x="0" y="0"/>
                    <a:pt x="0" y="120"/>
                    <a:pt x="0" y="153"/>
                  </a:cubicBezTo>
                  <a:cubicBezTo>
                    <a:pt x="0" y="185"/>
                    <a:pt x="0" y="302"/>
                    <a:pt x="128" y="302"/>
                  </a:cubicBezTo>
                  <a:cubicBezTo>
                    <a:pt x="256" y="302"/>
                    <a:pt x="256" y="185"/>
                    <a:pt x="256" y="153"/>
                  </a:cubicBezTo>
                  <a:moveTo>
                    <a:pt x="128" y="290"/>
                  </a:moveTo>
                  <a:cubicBezTo>
                    <a:pt x="103" y="290"/>
                    <a:pt x="69" y="278"/>
                    <a:pt x="59" y="242"/>
                  </a:cubicBezTo>
                  <a:cubicBezTo>
                    <a:pt x="50" y="216"/>
                    <a:pt x="50" y="179"/>
                    <a:pt x="50" y="147"/>
                  </a:cubicBezTo>
                  <a:cubicBezTo>
                    <a:pt x="50" y="114"/>
                    <a:pt x="50" y="82"/>
                    <a:pt x="59" y="57"/>
                  </a:cubicBezTo>
                  <a:cubicBezTo>
                    <a:pt x="69" y="21"/>
                    <a:pt x="105" y="13"/>
                    <a:pt x="128" y="13"/>
                  </a:cubicBezTo>
                  <a:cubicBezTo>
                    <a:pt x="158" y="13"/>
                    <a:pt x="186" y="27"/>
                    <a:pt x="195" y="53"/>
                  </a:cubicBezTo>
                  <a:cubicBezTo>
                    <a:pt x="204" y="76"/>
                    <a:pt x="204" y="109"/>
                    <a:pt x="204" y="147"/>
                  </a:cubicBezTo>
                  <a:cubicBezTo>
                    <a:pt x="204" y="179"/>
                    <a:pt x="204" y="212"/>
                    <a:pt x="199" y="240"/>
                  </a:cubicBezTo>
                  <a:cubicBezTo>
                    <a:pt x="186" y="280"/>
                    <a:pt x="149" y="290"/>
                    <a:pt x="128" y="290"/>
                  </a:cubicBezTo>
                </a:path>
              </a:pathLst>
            </a:custGeom>
            <a:solidFill>
              <a:srgbClr val="000000"/>
            </a:solidFill>
            <a:ln w="15840">
              <a:noFill/>
            </a:ln>
          </p:spPr>
        </p:sp>
        <p:sp>
          <p:nvSpPr>
            <p:cNvPr id="272" name="Freeform 31"/>
            <p:cNvSpPr/>
            <p:nvPr/>
          </p:nvSpPr>
          <p:spPr>
            <a:xfrm>
              <a:off x="4812840" y="1001520"/>
              <a:ext cx="25920" cy="49680"/>
            </a:xfrm>
            <a:custGeom>
              <a:avLst/>
              <a:gdLst/>
              <a:ahLst/>
              <a:rect l="0" t="0" r="r" b="b"/>
              <a:pathLst>
                <a:path w="72" h="138">
                  <a:moveTo>
                    <a:pt x="55" y="44"/>
                  </a:moveTo>
                  <a:cubicBezTo>
                    <a:pt x="55" y="69"/>
                    <a:pt x="50" y="97"/>
                    <a:pt x="12" y="126"/>
                  </a:cubicBezTo>
                  <a:cubicBezTo>
                    <a:pt x="9" y="127"/>
                    <a:pt x="7" y="129"/>
                    <a:pt x="7" y="130"/>
                  </a:cubicBezTo>
                  <a:cubicBezTo>
                    <a:pt x="7" y="134"/>
                    <a:pt x="12" y="137"/>
                    <a:pt x="16" y="137"/>
                  </a:cubicBezTo>
                  <a:cubicBezTo>
                    <a:pt x="23" y="137"/>
                    <a:pt x="71" y="102"/>
                    <a:pt x="71" y="49"/>
                  </a:cubicBezTo>
                  <a:cubicBezTo>
                    <a:pt x="71" y="21"/>
                    <a:pt x="57" y="0"/>
                    <a:pt x="32" y="0"/>
                  </a:cubicBezTo>
                  <a:cubicBezTo>
                    <a:pt x="14" y="0"/>
                    <a:pt x="0" y="11"/>
                    <a:pt x="0" y="26"/>
                  </a:cubicBezTo>
                  <a:cubicBezTo>
                    <a:pt x="0" y="40"/>
                    <a:pt x="12" y="51"/>
                    <a:pt x="32" y="51"/>
                  </a:cubicBezTo>
                  <a:cubicBezTo>
                    <a:pt x="46" y="51"/>
                    <a:pt x="55" y="44"/>
                    <a:pt x="55" y="44"/>
                  </a:cubicBezTo>
                </a:path>
              </a:pathLst>
            </a:custGeom>
            <a:solidFill>
              <a:srgbClr val="000000"/>
            </a:solidFill>
            <a:ln w="15840">
              <a:noFill/>
            </a:ln>
          </p:spPr>
        </p:sp>
        <p:sp>
          <p:nvSpPr>
            <p:cNvPr id="273" name="Freeform 32"/>
            <p:cNvSpPr/>
            <p:nvPr/>
          </p:nvSpPr>
          <p:spPr>
            <a:xfrm>
              <a:off x="4857480" y="950040"/>
              <a:ext cx="110880" cy="101160"/>
            </a:xfrm>
            <a:custGeom>
              <a:avLst/>
              <a:gdLst/>
              <a:ahLst/>
              <a:rect l="0" t="0" r="r" b="b"/>
              <a:pathLst>
                <a:path w="308" h="281">
                  <a:moveTo>
                    <a:pt x="43" y="249"/>
                  </a:moveTo>
                  <a:cubicBezTo>
                    <a:pt x="37" y="262"/>
                    <a:pt x="37" y="265"/>
                    <a:pt x="14" y="265"/>
                  </a:cubicBezTo>
                  <a:cubicBezTo>
                    <a:pt x="7" y="265"/>
                    <a:pt x="0" y="265"/>
                    <a:pt x="0" y="275"/>
                  </a:cubicBezTo>
                  <a:cubicBezTo>
                    <a:pt x="0" y="279"/>
                    <a:pt x="5" y="280"/>
                    <a:pt x="7" y="280"/>
                  </a:cubicBezTo>
                  <a:cubicBezTo>
                    <a:pt x="21" y="280"/>
                    <a:pt x="41" y="279"/>
                    <a:pt x="55" y="279"/>
                  </a:cubicBezTo>
                  <a:cubicBezTo>
                    <a:pt x="73" y="279"/>
                    <a:pt x="94" y="280"/>
                    <a:pt x="112" y="280"/>
                  </a:cubicBezTo>
                  <a:cubicBezTo>
                    <a:pt x="117" y="280"/>
                    <a:pt x="124" y="279"/>
                    <a:pt x="124" y="270"/>
                  </a:cubicBezTo>
                  <a:cubicBezTo>
                    <a:pt x="124" y="265"/>
                    <a:pt x="115" y="265"/>
                    <a:pt x="110" y="265"/>
                  </a:cubicBezTo>
                  <a:cubicBezTo>
                    <a:pt x="98" y="265"/>
                    <a:pt x="82" y="265"/>
                    <a:pt x="82" y="259"/>
                  </a:cubicBezTo>
                  <a:cubicBezTo>
                    <a:pt x="82" y="257"/>
                    <a:pt x="87" y="246"/>
                    <a:pt x="89" y="239"/>
                  </a:cubicBezTo>
                  <a:cubicBezTo>
                    <a:pt x="94" y="216"/>
                    <a:pt x="103" y="192"/>
                    <a:pt x="108" y="173"/>
                  </a:cubicBezTo>
                  <a:cubicBezTo>
                    <a:pt x="115" y="182"/>
                    <a:pt x="133" y="199"/>
                    <a:pt x="165" y="199"/>
                  </a:cubicBezTo>
                  <a:cubicBezTo>
                    <a:pt x="233" y="199"/>
                    <a:pt x="307" y="140"/>
                    <a:pt x="307" y="74"/>
                  </a:cubicBezTo>
                  <a:cubicBezTo>
                    <a:pt x="307" y="21"/>
                    <a:pt x="263" y="0"/>
                    <a:pt x="224" y="0"/>
                  </a:cubicBezTo>
                  <a:cubicBezTo>
                    <a:pt x="190" y="0"/>
                    <a:pt x="162" y="19"/>
                    <a:pt x="146" y="31"/>
                  </a:cubicBezTo>
                  <a:cubicBezTo>
                    <a:pt x="137" y="6"/>
                    <a:pt x="106" y="0"/>
                    <a:pt x="89" y="0"/>
                  </a:cubicBezTo>
                  <a:cubicBezTo>
                    <a:pt x="67" y="0"/>
                    <a:pt x="55" y="11"/>
                    <a:pt x="46" y="23"/>
                  </a:cubicBezTo>
                  <a:cubicBezTo>
                    <a:pt x="35" y="39"/>
                    <a:pt x="27" y="64"/>
                    <a:pt x="27" y="67"/>
                  </a:cubicBezTo>
                  <a:cubicBezTo>
                    <a:pt x="27" y="73"/>
                    <a:pt x="34" y="73"/>
                    <a:pt x="35" y="73"/>
                  </a:cubicBezTo>
                  <a:cubicBezTo>
                    <a:pt x="43" y="73"/>
                    <a:pt x="44" y="72"/>
                    <a:pt x="48" y="60"/>
                  </a:cubicBezTo>
                  <a:cubicBezTo>
                    <a:pt x="57" y="34"/>
                    <a:pt x="66" y="13"/>
                    <a:pt x="87" y="13"/>
                  </a:cubicBezTo>
                  <a:cubicBezTo>
                    <a:pt x="103" y="13"/>
                    <a:pt x="106" y="21"/>
                    <a:pt x="106" y="34"/>
                  </a:cubicBezTo>
                  <a:cubicBezTo>
                    <a:pt x="106" y="39"/>
                    <a:pt x="105" y="44"/>
                    <a:pt x="105" y="47"/>
                  </a:cubicBezTo>
                  <a:lnTo>
                    <a:pt x="43" y="249"/>
                  </a:lnTo>
                  <a:moveTo>
                    <a:pt x="146" y="53"/>
                  </a:moveTo>
                  <a:cubicBezTo>
                    <a:pt x="177" y="19"/>
                    <a:pt x="204" y="13"/>
                    <a:pt x="222" y="13"/>
                  </a:cubicBezTo>
                  <a:cubicBezTo>
                    <a:pt x="243" y="13"/>
                    <a:pt x="263" y="26"/>
                    <a:pt x="263" y="56"/>
                  </a:cubicBezTo>
                  <a:cubicBezTo>
                    <a:pt x="263" y="73"/>
                    <a:pt x="250" y="119"/>
                    <a:pt x="234" y="144"/>
                  </a:cubicBezTo>
                  <a:cubicBezTo>
                    <a:pt x="220" y="166"/>
                    <a:pt x="193" y="187"/>
                    <a:pt x="165" y="187"/>
                  </a:cubicBezTo>
                  <a:cubicBezTo>
                    <a:pt x="126" y="187"/>
                    <a:pt x="117" y="153"/>
                    <a:pt x="117" y="149"/>
                  </a:cubicBezTo>
                  <a:cubicBezTo>
                    <a:pt x="117" y="147"/>
                    <a:pt x="117" y="143"/>
                    <a:pt x="117" y="142"/>
                  </a:cubicBezTo>
                  <a:lnTo>
                    <a:pt x="146" y="53"/>
                  </a:lnTo>
                </a:path>
              </a:pathLst>
            </a:custGeom>
            <a:solidFill>
              <a:srgbClr val="000000"/>
            </a:solidFill>
            <a:ln w="15840">
              <a:noFill/>
            </a:ln>
          </p:spPr>
        </p:sp>
        <p:sp>
          <p:nvSpPr>
            <p:cNvPr id="274" name="Freeform 33"/>
            <p:cNvSpPr/>
            <p:nvPr/>
          </p:nvSpPr>
          <p:spPr>
            <a:xfrm>
              <a:off x="4985280" y="950040"/>
              <a:ext cx="92880" cy="72360"/>
            </a:xfrm>
            <a:custGeom>
              <a:avLst/>
              <a:gdLst/>
              <a:ahLst/>
              <a:rect l="0" t="0" r="r" b="b"/>
              <a:pathLst>
                <a:path w="258" h="201">
                  <a:moveTo>
                    <a:pt x="257" y="77"/>
                  </a:moveTo>
                  <a:cubicBezTo>
                    <a:pt x="257" y="29"/>
                    <a:pt x="213" y="0"/>
                    <a:pt x="158" y="0"/>
                  </a:cubicBezTo>
                  <a:cubicBezTo>
                    <a:pt x="76" y="0"/>
                    <a:pt x="0" y="62"/>
                    <a:pt x="0" y="122"/>
                  </a:cubicBezTo>
                  <a:cubicBezTo>
                    <a:pt x="0" y="166"/>
                    <a:pt x="41" y="200"/>
                    <a:pt x="99" y="200"/>
                  </a:cubicBezTo>
                  <a:cubicBezTo>
                    <a:pt x="179" y="200"/>
                    <a:pt x="257" y="142"/>
                    <a:pt x="257" y="77"/>
                  </a:cubicBezTo>
                  <a:moveTo>
                    <a:pt x="101" y="187"/>
                  </a:moveTo>
                  <a:cubicBezTo>
                    <a:pt x="73" y="187"/>
                    <a:pt x="46" y="173"/>
                    <a:pt x="46" y="139"/>
                  </a:cubicBezTo>
                  <a:cubicBezTo>
                    <a:pt x="46" y="120"/>
                    <a:pt x="57" y="77"/>
                    <a:pt x="78" y="51"/>
                  </a:cubicBezTo>
                  <a:cubicBezTo>
                    <a:pt x="101" y="24"/>
                    <a:pt x="133" y="13"/>
                    <a:pt x="158" y="13"/>
                  </a:cubicBezTo>
                  <a:cubicBezTo>
                    <a:pt x="188" y="13"/>
                    <a:pt x="213" y="29"/>
                    <a:pt x="213" y="62"/>
                  </a:cubicBezTo>
                  <a:cubicBezTo>
                    <a:pt x="213" y="72"/>
                    <a:pt x="206" y="116"/>
                    <a:pt x="183" y="147"/>
                  </a:cubicBezTo>
                  <a:cubicBezTo>
                    <a:pt x="162" y="173"/>
                    <a:pt x="128" y="187"/>
                    <a:pt x="101" y="187"/>
                  </a:cubicBezTo>
                </a:path>
              </a:pathLst>
            </a:custGeom>
            <a:solidFill>
              <a:srgbClr val="000000"/>
            </a:solidFill>
            <a:ln w="15840">
              <a:noFill/>
            </a:ln>
          </p:spPr>
        </p:sp>
        <p:sp>
          <p:nvSpPr>
            <p:cNvPr id="275" name="Freeform 34"/>
            <p:cNvSpPr/>
            <p:nvPr/>
          </p:nvSpPr>
          <p:spPr>
            <a:xfrm>
              <a:off x="5098320" y="950040"/>
              <a:ext cx="79560" cy="72360"/>
            </a:xfrm>
            <a:custGeom>
              <a:avLst/>
              <a:gdLst/>
              <a:ahLst/>
              <a:rect l="0" t="0" r="r" b="b"/>
              <a:pathLst>
                <a:path w="221" h="201">
                  <a:moveTo>
                    <a:pt x="199" y="29"/>
                  </a:moveTo>
                  <a:cubicBezTo>
                    <a:pt x="185" y="31"/>
                    <a:pt x="176" y="40"/>
                    <a:pt x="176" y="50"/>
                  </a:cubicBezTo>
                  <a:cubicBezTo>
                    <a:pt x="176" y="60"/>
                    <a:pt x="186" y="64"/>
                    <a:pt x="193" y="64"/>
                  </a:cubicBezTo>
                  <a:cubicBezTo>
                    <a:pt x="199" y="64"/>
                    <a:pt x="220" y="62"/>
                    <a:pt x="220" y="39"/>
                  </a:cubicBezTo>
                  <a:cubicBezTo>
                    <a:pt x="220" y="10"/>
                    <a:pt x="179" y="0"/>
                    <a:pt x="146" y="0"/>
                  </a:cubicBezTo>
                  <a:cubicBezTo>
                    <a:pt x="60" y="0"/>
                    <a:pt x="44" y="51"/>
                    <a:pt x="44" y="64"/>
                  </a:cubicBezTo>
                  <a:cubicBezTo>
                    <a:pt x="44" y="82"/>
                    <a:pt x="57" y="92"/>
                    <a:pt x="64" y="97"/>
                  </a:cubicBezTo>
                  <a:cubicBezTo>
                    <a:pt x="78" y="106"/>
                    <a:pt x="89" y="107"/>
                    <a:pt x="126" y="113"/>
                  </a:cubicBezTo>
                  <a:cubicBezTo>
                    <a:pt x="138" y="114"/>
                    <a:pt x="174" y="120"/>
                    <a:pt x="174" y="142"/>
                  </a:cubicBezTo>
                  <a:cubicBezTo>
                    <a:pt x="174" y="150"/>
                    <a:pt x="167" y="166"/>
                    <a:pt x="144" y="177"/>
                  </a:cubicBezTo>
                  <a:cubicBezTo>
                    <a:pt x="122" y="187"/>
                    <a:pt x="96" y="187"/>
                    <a:pt x="89" y="187"/>
                  </a:cubicBezTo>
                  <a:cubicBezTo>
                    <a:pt x="67" y="187"/>
                    <a:pt x="35" y="183"/>
                    <a:pt x="23" y="169"/>
                  </a:cubicBezTo>
                  <a:cubicBezTo>
                    <a:pt x="41" y="167"/>
                    <a:pt x="53" y="156"/>
                    <a:pt x="53" y="143"/>
                  </a:cubicBezTo>
                  <a:cubicBezTo>
                    <a:pt x="53" y="133"/>
                    <a:pt x="43" y="127"/>
                    <a:pt x="32" y="127"/>
                  </a:cubicBezTo>
                  <a:cubicBezTo>
                    <a:pt x="16" y="127"/>
                    <a:pt x="0" y="137"/>
                    <a:pt x="0" y="157"/>
                  </a:cubicBezTo>
                  <a:cubicBezTo>
                    <a:pt x="0" y="183"/>
                    <a:pt x="35" y="200"/>
                    <a:pt x="89" y="200"/>
                  </a:cubicBezTo>
                  <a:cubicBezTo>
                    <a:pt x="190" y="200"/>
                    <a:pt x="208" y="144"/>
                    <a:pt x="208" y="127"/>
                  </a:cubicBezTo>
                  <a:cubicBezTo>
                    <a:pt x="208" y="86"/>
                    <a:pt x="153" y="79"/>
                    <a:pt x="133" y="74"/>
                  </a:cubicBezTo>
                  <a:cubicBezTo>
                    <a:pt x="128" y="74"/>
                    <a:pt x="114" y="72"/>
                    <a:pt x="110" y="72"/>
                  </a:cubicBezTo>
                  <a:cubicBezTo>
                    <a:pt x="91" y="69"/>
                    <a:pt x="80" y="59"/>
                    <a:pt x="80" y="49"/>
                  </a:cubicBezTo>
                  <a:cubicBezTo>
                    <a:pt x="80" y="39"/>
                    <a:pt x="91" y="27"/>
                    <a:pt x="103" y="21"/>
                  </a:cubicBezTo>
                  <a:cubicBezTo>
                    <a:pt x="117" y="13"/>
                    <a:pt x="137" y="13"/>
                    <a:pt x="146" y="13"/>
                  </a:cubicBezTo>
                  <a:cubicBezTo>
                    <a:pt x="158" y="13"/>
                    <a:pt x="186" y="14"/>
                    <a:pt x="199" y="29"/>
                  </a:cubicBezTo>
                </a:path>
              </a:pathLst>
            </a:custGeom>
            <a:solidFill>
              <a:srgbClr val="000000"/>
            </a:solidFill>
            <a:ln w="15840">
              <a:noFill/>
            </a:ln>
          </p:spPr>
        </p:sp>
        <p:sp>
          <p:nvSpPr>
            <p:cNvPr id="276" name="Freeform 35"/>
            <p:cNvSpPr/>
            <p:nvPr/>
          </p:nvSpPr>
          <p:spPr>
            <a:xfrm>
              <a:off x="5227920" y="10965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77" name="Freeform 36"/>
            <p:cNvSpPr/>
            <p:nvPr/>
          </p:nvSpPr>
          <p:spPr>
            <a:xfrm>
              <a:off x="1572840" y="1373760"/>
              <a:ext cx="172080" cy="132120"/>
            </a:xfrm>
            <a:custGeom>
              <a:avLst/>
              <a:gdLst/>
              <a:ahLst/>
              <a:rect l="0" t="0" r="r" b="b"/>
              <a:pathLst>
                <a:path w="478" h="367">
                  <a:moveTo>
                    <a:pt x="463" y="27"/>
                  </a:moveTo>
                  <a:cubicBezTo>
                    <a:pt x="472" y="23"/>
                    <a:pt x="477" y="20"/>
                    <a:pt x="477" y="13"/>
                  </a:cubicBezTo>
                  <a:cubicBezTo>
                    <a:pt x="477" y="6"/>
                    <a:pt x="470" y="0"/>
                    <a:pt x="463" y="0"/>
                  </a:cubicBezTo>
                  <a:cubicBezTo>
                    <a:pt x="460" y="0"/>
                    <a:pt x="458" y="0"/>
                    <a:pt x="449" y="4"/>
                  </a:cubicBezTo>
                  <a:lnTo>
                    <a:pt x="14" y="169"/>
                  </a:lnTo>
                  <a:cubicBezTo>
                    <a:pt x="7" y="172"/>
                    <a:pt x="0" y="176"/>
                    <a:pt x="0" y="183"/>
                  </a:cubicBezTo>
                  <a:cubicBezTo>
                    <a:pt x="0" y="190"/>
                    <a:pt x="7" y="193"/>
                    <a:pt x="14" y="197"/>
                  </a:cubicBezTo>
                  <a:lnTo>
                    <a:pt x="449" y="362"/>
                  </a:lnTo>
                  <a:cubicBezTo>
                    <a:pt x="458" y="366"/>
                    <a:pt x="460" y="366"/>
                    <a:pt x="463" y="366"/>
                  </a:cubicBezTo>
                  <a:cubicBezTo>
                    <a:pt x="470" y="366"/>
                    <a:pt x="477" y="360"/>
                    <a:pt x="477" y="353"/>
                  </a:cubicBezTo>
                  <a:cubicBezTo>
                    <a:pt x="477" y="346"/>
                    <a:pt x="472" y="343"/>
                    <a:pt x="463" y="339"/>
                  </a:cubicBezTo>
                  <a:lnTo>
                    <a:pt x="53" y="183"/>
                  </a:lnTo>
                  <a:lnTo>
                    <a:pt x="463" y="27"/>
                  </a:lnTo>
                </a:path>
              </a:pathLst>
            </a:custGeom>
            <a:solidFill>
              <a:srgbClr val="000000"/>
            </a:solidFill>
            <a:ln w="15840">
              <a:noFill/>
            </a:ln>
          </p:spPr>
        </p:sp>
        <p:sp>
          <p:nvSpPr>
            <p:cNvPr id="278" name="Freeform 37"/>
            <p:cNvSpPr/>
            <p:nvPr/>
          </p:nvSpPr>
          <p:spPr>
            <a:xfrm>
              <a:off x="1857240" y="1395720"/>
              <a:ext cx="129600" cy="103320"/>
            </a:xfrm>
            <a:custGeom>
              <a:avLst/>
              <a:gdLst/>
              <a:ahLst/>
              <a:rect l="0" t="0" r="r" b="b"/>
              <a:pathLst>
                <a:path w="360" h="287">
                  <a:moveTo>
                    <a:pt x="261" y="40"/>
                  </a:moveTo>
                  <a:cubicBezTo>
                    <a:pt x="247" y="17"/>
                    <a:pt x="224" y="0"/>
                    <a:pt x="188" y="0"/>
                  </a:cubicBezTo>
                  <a:cubicBezTo>
                    <a:pt x="98" y="0"/>
                    <a:pt x="0" y="93"/>
                    <a:pt x="0" y="185"/>
                  </a:cubicBezTo>
                  <a:cubicBezTo>
                    <a:pt x="0" y="245"/>
                    <a:pt x="43" y="286"/>
                    <a:pt x="105" y="286"/>
                  </a:cubicBezTo>
                  <a:cubicBezTo>
                    <a:pt x="121" y="286"/>
                    <a:pt x="160" y="283"/>
                    <a:pt x="206" y="239"/>
                  </a:cubicBezTo>
                  <a:cubicBezTo>
                    <a:pt x="213" y="265"/>
                    <a:pt x="240" y="286"/>
                    <a:pt x="277" y="286"/>
                  </a:cubicBezTo>
                  <a:cubicBezTo>
                    <a:pt x="305" y="286"/>
                    <a:pt x="323" y="272"/>
                    <a:pt x="335" y="252"/>
                  </a:cubicBezTo>
                  <a:cubicBezTo>
                    <a:pt x="348" y="229"/>
                    <a:pt x="359" y="190"/>
                    <a:pt x="359" y="189"/>
                  </a:cubicBezTo>
                  <a:cubicBezTo>
                    <a:pt x="359" y="183"/>
                    <a:pt x="351" y="183"/>
                    <a:pt x="350" y="183"/>
                  </a:cubicBezTo>
                  <a:cubicBezTo>
                    <a:pt x="343" y="183"/>
                    <a:pt x="341" y="185"/>
                    <a:pt x="339" y="195"/>
                  </a:cubicBezTo>
                  <a:cubicBezTo>
                    <a:pt x="325" y="235"/>
                    <a:pt x="311" y="272"/>
                    <a:pt x="279" y="272"/>
                  </a:cubicBezTo>
                  <a:cubicBezTo>
                    <a:pt x="257" y="272"/>
                    <a:pt x="256" y="256"/>
                    <a:pt x="256" y="243"/>
                  </a:cubicBezTo>
                  <a:cubicBezTo>
                    <a:pt x="256" y="229"/>
                    <a:pt x="257" y="225"/>
                    <a:pt x="266" y="196"/>
                  </a:cubicBezTo>
                  <a:cubicBezTo>
                    <a:pt x="275" y="170"/>
                    <a:pt x="275" y="163"/>
                    <a:pt x="282" y="140"/>
                  </a:cubicBezTo>
                  <a:lnTo>
                    <a:pt x="311" y="51"/>
                  </a:lnTo>
                  <a:cubicBezTo>
                    <a:pt x="316" y="33"/>
                    <a:pt x="316" y="33"/>
                    <a:pt x="316" y="30"/>
                  </a:cubicBezTo>
                  <a:cubicBezTo>
                    <a:pt x="316" y="19"/>
                    <a:pt x="307" y="13"/>
                    <a:pt x="295" y="13"/>
                  </a:cubicBezTo>
                  <a:cubicBezTo>
                    <a:pt x="275" y="13"/>
                    <a:pt x="263" y="27"/>
                    <a:pt x="261" y="40"/>
                  </a:cubicBezTo>
                  <a:moveTo>
                    <a:pt x="209" y="205"/>
                  </a:moveTo>
                  <a:cubicBezTo>
                    <a:pt x="206" y="216"/>
                    <a:pt x="206" y="216"/>
                    <a:pt x="195" y="227"/>
                  </a:cubicBezTo>
                  <a:cubicBezTo>
                    <a:pt x="160" y="262"/>
                    <a:pt x="128" y="272"/>
                    <a:pt x="106" y="272"/>
                  </a:cubicBezTo>
                  <a:cubicBezTo>
                    <a:pt x="67" y="272"/>
                    <a:pt x="55" y="237"/>
                    <a:pt x="55" y="213"/>
                  </a:cubicBezTo>
                  <a:cubicBezTo>
                    <a:pt x="55" y="182"/>
                    <a:pt x="80" y="103"/>
                    <a:pt x="99" y="74"/>
                  </a:cubicBezTo>
                  <a:cubicBezTo>
                    <a:pt x="122" y="37"/>
                    <a:pt x="158" y="14"/>
                    <a:pt x="190" y="14"/>
                  </a:cubicBezTo>
                  <a:cubicBezTo>
                    <a:pt x="241" y="14"/>
                    <a:pt x="252" y="66"/>
                    <a:pt x="252" y="70"/>
                  </a:cubicBezTo>
                  <a:cubicBezTo>
                    <a:pt x="252" y="73"/>
                    <a:pt x="250" y="77"/>
                    <a:pt x="248" y="80"/>
                  </a:cubicBezTo>
                  <a:lnTo>
                    <a:pt x="209" y="205"/>
                  </a:lnTo>
                </a:path>
              </a:pathLst>
            </a:custGeom>
            <a:solidFill>
              <a:srgbClr val="000000"/>
            </a:solidFill>
            <a:ln w="15840">
              <a:noFill/>
            </a:ln>
          </p:spPr>
        </p:sp>
        <p:sp>
          <p:nvSpPr>
            <p:cNvPr id="279" name="Freeform 38"/>
            <p:cNvSpPr/>
            <p:nvPr/>
          </p:nvSpPr>
          <p:spPr>
            <a:xfrm>
              <a:off x="2008080" y="1345320"/>
              <a:ext cx="112680" cy="151920"/>
            </a:xfrm>
            <a:custGeom>
              <a:avLst/>
              <a:gdLst/>
              <a:ahLst/>
              <a:rect l="0" t="0" r="r" b="b"/>
              <a:pathLst>
                <a:path w="313" h="422">
                  <a:moveTo>
                    <a:pt x="60" y="372"/>
                  </a:moveTo>
                  <a:lnTo>
                    <a:pt x="144" y="306"/>
                  </a:lnTo>
                  <a:cubicBezTo>
                    <a:pt x="266" y="219"/>
                    <a:pt x="312" y="186"/>
                    <a:pt x="312" y="123"/>
                  </a:cubicBezTo>
                  <a:cubicBezTo>
                    <a:pt x="312" y="50"/>
                    <a:pt x="243" y="0"/>
                    <a:pt x="147" y="0"/>
                  </a:cubicBezTo>
                  <a:cubicBezTo>
                    <a:pt x="59" y="0"/>
                    <a:pt x="0" y="59"/>
                    <a:pt x="0" y="114"/>
                  </a:cubicBezTo>
                  <a:cubicBezTo>
                    <a:pt x="0" y="149"/>
                    <a:pt x="39" y="149"/>
                    <a:pt x="41" y="149"/>
                  </a:cubicBezTo>
                  <a:cubicBezTo>
                    <a:pt x="55" y="149"/>
                    <a:pt x="82" y="142"/>
                    <a:pt x="82" y="116"/>
                  </a:cubicBezTo>
                  <a:cubicBezTo>
                    <a:pt x="82" y="100"/>
                    <a:pt x="67" y="83"/>
                    <a:pt x="41" y="83"/>
                  </a:cubicBezTo>
                  <a:cubicBezTo>
                    <a:pt x="34" y="83"/>
                    <a:pt x="34" y="83"/>
                    <a:pt x="30" y="84"/>
                  </a:cubicBezTo>
                  <a:cubicBezTo>
                    <a:pt x="48" y="43"/>
                    <a:pt x="91" y="20"/>
                    <a:pt x="137" y="20"/>
                  </a:cubicBezTo>
                  <a:cubicBezTo>
                    <a:pt x="208" y="20"/>
                    <a:pt x="241" y="70"/>
                    <a:pt x="241" y="123"/>
                  </a:cubicBezTo>
                  <a:cubicBezTo>
                    <a:pt x="241" y="173"/>
                    <a:pt x="202" y="223"/>
                    <a:pt x="160" y="262"/>
                  </a:cubicBezTo>
                  <a:lnTo>
                    <a:pt x="9" y="396"/>
                  </a:lnTo>
                  <a:cubicBezTo>
                    <a:pt x="0" y="403"/>
                    <a:pt x="0" y="405"/>
                    <a:pt x="0" y="421"/>
                  </a:cubicBezTo>
                  <a:lnTo>
                    <a:pt x="291" y="421"/>
                  </a:lnTo>
                  <a:lnTo>
                    <a:pt x="312" y="310"/>
                  </a:lnTo>
                  <a:lnTo>
                    <a:pt x="293" y="310"/>
                  </a:lnTo>
                  <a:cubicBezTo>
                    <a:pt x="289" y="329"/>
                    <a:pt x="284" y="358"/>
                    <a:pt x="275" y="366"/>
                  </a:cubicBezTo>
                  <a:cubicBezTo>
                    <a:pt x="270" y="372"/>
                    <a:pt x="218" y="372"/>
                    <a:pt x="202" y="372"/>
                  </a:cubicBezTo>
                  <a:lnTo>
                    <a:pt x="60" y="372"/>
                  </a:lnTo>
                </a:path>
              </a:pathLst>
            </a:custGeom>
            <a:solidFill>
              <a:srgbClr val="000000"/>
            </a:solidFill>
            <a:ln w="15840">
              <a:noFill/>
            </a:ln>
          </p:spPr>
        </p:sp>
        <p:sp>
          <p:nvSpPr>
            <p:cNvPr id="280" name="Freeform 39"/>
            <p:cNvSpPr/>
            <p:nvPr/>
          </p:nvSpPr>
          <p:spPr>
            <a:xfrm>
              <a:off x="2158920" y="147204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81" name="Freeform 40"/>
            <p:cNvSpPr/>
            <p:nvPr/>
          </p:nvSpPr>
          <p:spPr>
            <a:xfrm>
              <a:off x="2272680" y="1338840"/>
              <a:ext cx="104400" cy="160560"/>
            </a:xfrm>
            <a:custGeom>
              <a:avLst/>
              <a:gdLst/>
              <a:ahLst/>
              <a:rect l="0" t="0" r="r" b="b"/>
              <a:pathLst>
                <a:path w="290" h="446">
                  <a:moveTo>
                    <a:pt x="151" y="7"/>
                  </a:moveTo>
                  <a:cubicBezTo>
                    <a:pt x="151" y="6"/>
                    <a:pt x="151" y="0"/>
                    <a:pt x="140" y="0"/>
                  </a:cubicBezTo>
                  <a:cubicBezTo>
                    <a:pt x="122" y="0"/>
                    <a:pt x="66" y="6"/>
                    <a:pt x="44" y="6"/>
                  </a:cubicBezTo>
                  <a:cubicBezTo>
                    <a:pt x="39" y="7"/>
                    <a:pt x="30" y="7"/>
                    <a:pt x="30" y="19"/>
                  </a:cubicBezTo>
                  <a:cubicBezTo>
                    <a:pt x="30" y="27"/>
                    <a:pt x="37" y="27"/>
                    <a:pt x="48" y="27"/>
                  </a:cubicBezTo>
                  <a:cubicBezTo>
                    <a:pt x="87" y="27"/>
                    <a:pt x="89" y="31"/>
                    <a:pt x="89" y="37"/>
                  </a:cubicBezTo>
                  <a:cubicBezTo>
                    <a:pt x="89" y="41"/>
                    <a:pt x="82" y="63"/>
                    <a:pt x="76" y="76"/>
                  </a:cubicBezTo>
                  <a:lnTo>
                    <a:pt x="12" y="282"/>
                  </a:lnTo>
                  <a:cubicBezTo>
                    <a:pt x="4" y="313"/>
                    <a:pt x="0" y="323"/>
                    <a:pt x="0" y="346"/>
                  </a:cubicBezTo>
                  <a:cubicBezTo>
                    <a:pt x="0" y="405"/>
                    <a:pt x="41" y="445"/>
                    <a:pt x="99" y="445"/>
                  </a:cubicBezTo>
                  <a:cubicBezTo>
                    <a:pt x="192" y="445"/>
                    <a:pt x="289" y="350"/>
                    <a:pt x="289" y="260"/>
                  </a:cubicBezTo>
                  <a:cubicBezTo>
                    <a:pt x="289" y="202"/>
                    <a:pt x="247" y="159"/>
                    <a:pt x="185" y="159"/>
                  </a:cubicBezTo>
                  <a:cubicBezTo>
                    <a:pt x="149" y="159"/>
                    <a:pt x="115" y="177"/>
                    <a:pt x="92" y="197"/>
                  </a:cubicBezTo>
                  <a:lnTo>
                    <a:pt x="151" y="7"/>
                  </a:lnTo>
                  <a:moveTo>
                    <a:pt x="76" y="245"/>
                  </a:moveTo>
                  <a:cubicBezTo>
                    <a:pt x="82" y="232"/>
                    <a:pt x="82" y="230"/>
                    <a:pt x="89" y="223"/>
                  </a:cubicBezTo>
                  <a:cubicBezTo>
                    <a:pt x="128" y="182"/>
                    <a:pt x="162" y="173"/>
                    <a:pt x="183" y="173"/>
                  </a:cubicBezTo>
                  <a:cubicBezTo>
                    <a:pt x="211" y="173"/>
                    <a:pt x="233" y="192"/>
                    <a:pt x="233" y="232"/>
                  </a:cubicBezTo>
                  <a:cubicBezTo>
                    <a:pt x="233" y="269"/>
                    <a:pt x="206" y="342"/>
                    <a:pt x="192" y="366"/>
                  </a:cubicBezTo>
                  <a:cubicBezTo>
                    <a:pt x="167" y="408"/>
                    <a:pt x="130" y="431"/>
                    <a:pt x="99" y="431"/>
                  </a:cubicBezTo>
                  <a:cubicBezTo>
                    <a:pt x="73" y="431"/>
                    <a:pt x="48" y="413"/>
                    <a:pt x="48" y="368"/>
                  </a:cubicBezTo>
                  <a:cubicBezTo>
                    <a:pt x="48" y="355"/>
                    <a:pt x="48" y="343"/>
                    <a:pt x="60" y="303"/>
                  </a:cubicBezTo>
                  <a:lnTo>
                    <a:pt x="76" y="245"/>
                  </a:lnTo>
                </a:path>
              </a:pathLst>
            </a:custGeom>
            <a:solidFill>
              <a:srgbClr val="000000"/>
            </a:solidFill>
            <a:ln w="15840">
              <a:noFill/>
            </a:ln>
          </p:spPr>
        </p:sp>
        <p:sp>
          <p:nvSpPr>
            <p:cNvPr id="282" name="Freeform 41"/>
            <p:cNvSpPr/>
            <p:nvPr/>
          </p:nvSpPr>
          <p:spPr>
            <a:xfrm>
              <a:off x="2404440" y="147204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83" name="Freeform 42"/>
            <p:cNvSpPr/>
            <p:nvPr/>
          </p:nvSpPr>
          <p:spPr>
            <a:xfrm>
              <a:off x="2516040" y="1395720"/>
              <a:ext cx="110160" cy="103320"/>
            </a:xfrm>
            <a:custGeom>
              <a:avLst/>
              <a:gdLst/>
              <a:ahLst/>
              <a:rect l="0" t="0" r="r" b="b"/>
              <a:pathLst>
                <a:path w="306" h="287">
                  <a:moveTo>
                    <a:pt x="279" y="39"/>
                  </a:moveTo>
                  <a:cubicBezTo>
                    <a:pt x="266" y="39"/>
                    <a:pt x="256" y="39"/>
                    <a:pt x="243" y="49"/>
                  </a:cubicBezTo>
                  <a:cubicBezTo>
                    <a:pt x="231" y="57"/>
                    <a:pt x="229" y="69"/>
                    <a:pt x="229" y="73"/>
                  </a:cubicBezTo>
                  <a:cubicBezTo>
                    <a:pt x="229" y="87"/>
                    <a:pt x="243" y="94"/>
                    <a:pt x="259" y="94"/>
                  </a:cubicBezTo>
                  <a:cubicBezTo>
                    <a:pt x="282" y="94"/>
                    <a:pt x="304" y="80"/>
                    <a:pt x="304" y="54"/>
                  </a:cubicBezTo>
                  <a:cubicBezTo>
                    <a:pt x="304" y="23"/>
                    <a:pt x="266" y="0"/>
                    <a:pt x="209" y="0"/>
                  </a:cubicBezTo>
                  <a:cubicBezTo>
                    <a:pt x="105" y="0"/>
                    <a:pt x="0" y="90"/>
                    <a:pt x="0" y="179"/>
                  </a:cubicBezTo>
                  <a:cubicBezTo>
                    <a:pt x="0" y="236"/>
                    <a:pt x="46" y="286"/>
                    <a:pt x="128" y="286"/>
                  </a:cubicBezTo>
                  <a:cubicBezTo>
                    <a:pt x="240" y="286"/>
                    <a:pt x="305" y="219"/>
                    <a:pt x="305" y="212"/>
                  </a:cubicBezTo>
                  <a:cubicBezTo>
                    <a:pt x="305" y="207"/>
                    <a:pt x="300" y="203"/>
                    <a:pt x="296" y="203"/>
                  </a:cubicBezTo>
                  <a:cubicBezTo>
                    <a:pt x="291" y="203"/>
                    <a:pt x="289" y="205"/>
                    <a:pt x="286" y="210"/>
                  </a:cubicBezTo>
                  <a:cubicBezTo>
                    <a:pt x="224" y="272"/>
                    <a:pt x="138" y="272"/>
                    <a:pt x="128" y="272"/>
                  </a:cubicBezTo>
                  <a:cubicBezTo>
                    <a:pt x="80" y="272"/>
                    <a:pt x="59" y="242"/>
                    <a:pt x="59" y="203"/>
                  </a:cubicBezTo>
                  <a:cubicBezTo>
                    <a:pt x="59" y="177"/>
                    <a:pt x="75" y="116"/>
                    <a:pt x="101" y="77"/>
                  </a:cubicBezTo>
                  <a:cubicBezTo>
                    <a:pt x="124" y="41"/>
                    <a:pt x="169" y="14"/>
                    <a:pt x="211" y="14"/>
                  </a:cubicBezTo>
                  <a:cubicBezTo>
                    <a:pt x="238" y="14"/>
                    <a:pt x="268" y="21"/>
                    <a:pt x="279" y="39"/>
                  </a:cubicBezTo>
                </a:path>
              </a:pathLst>
            </a:custGeom>
            <a:solidFill>
              <a:srgbClr val="000000"/>
            </a:solidFill>
            <a:ln w="15840">
              <a:noFill/>
            </a:ln>
          </p:spPr>
        </p:sp>
        <p:sp>
          <p:nvSpPr>
            <p:cNvPr id="284" name="Freeform 43"/>
            <p:cNvSpPr/>
            <p:nvPr/>
          </p:nvSpPr>
          <p:spPr>
            <a:xfrm>
              <a:off x="2650320" y="147204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85" name="Freeform 44"/>
            <p:cNvSpPr/>
            <p:nvPr/>
          </p:nvSpPr>
          <p:spPr>
            <a:xfrm>
              <a:off x="2762280" y="1338840"/>
              <a:ext cx="134640" cy="160560"/>
            </a:xfrm>
            <a:custGeom>
              <a:avLst/>
              <a:gdLst/>
              <a:ahLst/>
              <a:rect l="0" t="0" r="r" b="b"/>
              <a:pathLst>
                <a:path w="374" h="446">
                  <a:moveTo>
                    <a:pt x="373" y="7"/>
                  </a:moveTo>
                  <a:cubicBezTo>
                    <a:pt x="373" y="6"/>
                    <a:pt x="373" y="0"/>
                    <a:pt x="362" y="0"/>
                  </a:cubicBezTo>
                  <a:cubicBezTo>
                    <a:pt x="351" y="0"/>
                    <a:pt x="277" y="6"/>
                    <a:pt x="263" y="7"/>
                  </a:cubicBezTo>
                  <a:cubicBezTo>
                    <a:pt x="257" y="7"/>
                    <a:pt x="252" y="10"/>
                    <a:pt x="252" y="19"/>
                  </a:cubicBezTo>
                  <a:cubicBezTo>
                    <a:pt x="252" y="27"/>
                    <a:pt x="259" y="27"/>
                    <a:pt x="272" y="27"/>
                  </a:cubicBezTo>
                  <a:cubicBezTo>
                    <a:pt x="309" y="27"/>
                    <a:pt x="311" y="31"/>
                    <a:pt x="311" y="37"/>
                  </a:cubicBezTo>
                  <a:lnTo>
                    <a:pt x="307" y="50"/>
                  </a:lnTo>
                  <a:lnTo>
                    <a:pt x="261" y="199"/>
                  </a:lnTo>
                  <a:cubicBezTo>
                    <a:pt x="247" y="176"/>
                    <a:pt x="224" y="159"/>
                    <a:pt x="188" y="159"/>
                  </a:cubicBezTo>
                  <a:cubicBezTo>
                    <a:pt x="98" y="159"/>
                    <a:pt x="0" y="252"/>
                    <a:pt x="0" y="343"/>
                  </a:cubicBezTo>
                  <a:cubicBezTo>
                    <a:pt x="0" y="403"/>
                    <a:pt x="43" y="445"/>
                    <a:pt x="105" y="445"/>
                  </a:cubicBezTo>
                  <a:cubicBezTo>
                    <a:pt x="121" y="445"/>
                    <a:pt x="160" y="442"/>
                    <a:pt x="206" y="398"/>
                  </a:cubicBezTo>
                  <a:cubicBezTo>
                    <a:pt x="213" y="423"/>
                    <a:pt x="240" y="445"/>
                    <a:pt x="277" y="445"/>
                  </a:cubicBezTo>
                  <a:cubicBezTo>
                    <a:pt x="305" y="445"/>
                    <a:pt x="323" y="431"/>
                    <a:pt x="335" y="411"/>
                  </a:cubicBezTo>
                  <a:cubicBezTo>
                    <a:pt x="348" y="388"/>
                    <a:pt x="359" y="349"/>
                    <a:pt x="359" y="348"/>
                  </a:cubicBezTo>
                  <a:cubicBezTo>
                    <a:pt x="359" y="340"/>
                    <a:pt x="351" y="340"/>
                    <a:pt x="350" y="340"/>
                  </a:cubicBezTo>
                  <a:cubicBezTo>
                    <a:pt x="341" y="340"/>
                    <a:pt x="341" y="343"/>
                    <a:pt x="339" y="352"/>
                  </a:cubicBezTo>
                  <a:cubicBezTo>
                    <a:pt x="325" y="393"/>
                    <a:pt x="311" y="431"/>
                    <a:pt x="279" y="431"/>
                  </a:cubicBezTo>
                  <a:cubicBezTo>
                    <a:pt x="257" y="431"/>
                    <a:pt x="256" y="415"/>
                    <a:pt x="256" y="402"/>
                  </a:cubicBezTo>
                  <a:cubicBezTo>
                    <a:pt x="256" y="386"/>
                    <a:pt x="257" y="382"/>
                    <a:pt x="261" y="372"/>
                  </a:cubicBezTo>
                  <a:lnTo>
                    <a:pt x="373" y="7"/>
                  </a:lnTo>
                  <a:moveTo>
                    <a:pt x="209" y="362"/>
                  </a:moveTo>
                  <a:cubicBezTo>
                    <a:pt x="206" y="373"/>
                    <a:pt x="206" y="375"/>
                    <a:pt x="193" y="386"/>
                  </a:cubicBezTo>
                  <a:cubicBezTo>
                    <a:pt x="160" y="421"/>
                    <a:pt x="128" y="431"/>
                    <a:pt x="106" y="431"/>
                  </a:cubicBezTo>
                  <a:cubicBezTo>
                    <a:pt x="67" y="431"/>
                    <a:pt x="55" y="396"/>
                    <a:pt x="55" y="372"/>
                  </a:cubicBezTo>
                  <a:cubicBezTo>
                    <a:pt x="55" y="340"/>
                    <a:pt x="80" y="262"/>
                    <a:pt x="99" y="233"/>
                  </a:cubicBezTo>
                  <a:cubicBezTo>
                    <a:pt x="122" y="196"/>
                    <a:pt x="158" y="173"/>
                    <a:pt x="190" y="173"/>
                  </a:cubicBezTo>
                  <a:cubicBezTo>
                    <a:pt x="240" y="173"/>
                    <a:pt x="252" y="225"/>
                    <a:pt x="252" y="229"/>
                  </a:cubicBezTo>
                  <a:cubicBezTo>
                    <a:pt x="252" y="232"/>
                    <a:pt x="250" y="236"/>
                    <a:pt x="248" y="239"/>
                  </a:cubicBezTo>
                  <a:lnTo>
                    <a:pt x="209" y="362"/>
                  </a:lnTo>
                </a:path>
              </a:pathLst>
            </a:custGeom>
            <a:solidFill>
              <a:srgbClr val="000000"/>
            </a:solidFill>
            <a:ln w="15840">
              <a:noFill/>
            </a:ln>
          </p:spPr>
        </p:sp>
        <p:sp>
          <p:nvSpPr>
            <p:cNvPr id="286" name="Freeform 45"/>
            <p:cNvSpPr/>
            <p:nvPr/>
          </p:nvSpPr>
          <p:spPr>
            <a:xfrm>
              <a:off x="2922120" y="1345320"/>
              <a:ext cx="93600" cy="151920"/>
            </a:xfrm>
            <a:custGeom>
              <a:avLst/>
              <a:gdLst/>
              <a:ahLst/>
              <a:rect l="0" t="0" r="r" b="b"/>
              <a:pathLst>
                <a:path w="260" h="422">
                  <a:moveTo>
                    <a:pt x="162" y="16"/>
                  </a:moveTo>
                  <a:cubicBezTo>
                    <a:pt x="162" y="1"/>
                    <a:pt x="162" y="0"/>
                    <a:pt x="144" y="0"/>
                  </a:cubicBezTo>
                  <a:cubicBezTo>
                    <a:pt x="94" y="40"/>
                    <a:pt x="25" y="40"/>
                    <a:pt x="0" y="40"/>
                  </a:cubicBezTo>
                  <a:lnTo>
                    <a:pt x="0" y="60"/>
                  </a:lnTo>
                  <a:cubicBezTo>
                    <a:pt x="16" y="60"/>
                    <a:pt x="62" y="60"/>
                    <a:pt x="103" y="43"/>
                  </a:cubicBezTo>
                  <a:lnTo>
                    <a:pt x="103" y="370"/>
                  </a:lnTo>
                  <a:cubicBezTo>
                    <a:pt x="103" y="393"/>
                    <a:pt x="101" y="401"/>
                    <a:pt x="30" y="401"/>
                  </a:cubicBezTo>
                  <a:lnTo>
                    <a:pt x="5" y="401"/>
                  </a:lnTo>
                  <a:lnTo>
                    <a:pt x="5" y="421"/>
                  </a:lnTo>
                  <a:cubicBezTo>
                    <a:pt x="32" y="418"/>
                    <a:pt x="101" y="418"/>
                    <a:pt x="131" y="418"/>
                  </a:cubicBezTo>
                  <a:cubicBezTo>
                    <a:pt x="163" y="418"/>
                    <a:pt x="231" y="418"/>
                    <a:pt x="259" y="421"/>
                  </a:cubicBezTo>
                  <a:lnTo>
                    <a:pt x="259" y="401"/>
                  </a:lnTo>
                  <a:lnTo>
                    <a:pt x="234" y="401"/>
                  </a:lnTo>
                  <a:cubicBezTo>
                    <a:pt x="163" y="401"/>
                    <a:pt x="162" y="393"/>
                    <a:pt x="162" y="370"/>
                  </a:cubicBezTo>
                  <a:lnTo>
                    <a:pt x="162" y="16"/>
                  </a:lnTo>
                </a:path>
              </a:pathLst>
            </a:custGeom>
            <a:solidFill>
              <a:srgbClr val="000000"/>
            </a:solidFill>
            <a:ln w="15840">
              <a:noFill/>
            </a:ln>
          </p:spPr>
        </p:sp>
        <p:sp>
          <p:nvSpPr>
            <p:cNvPr id="287" name="Freeform 46"/>
            <p:cNvSpPr/>
            <p:nvPr/>
          </p:nvSpPr>
          <p:spPr>
            <a:xfrm>
              <a:off x="3061800" y="147204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88" name="Freeform 47"/>
            <p:cNvSpPr/>
            <p:nvPr/>
          </p:nvSpPr>
          <p:spPr>
            <a:xfrm>
              <a:off x="3171240" y="139320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289" name="Freeform 48"/>
            <p:cNvSpPr/>
            <p:nvPr/>
          </p:nvSpPr>
          <p:spPr>
            <a:xfrm>
              <a:off x="3333960" y="1347480"/>
              <a:ext cx="115920" cy="149040"/>
            </a:xfrm>
            <a:custGeom>
              <a:avLst/>
              <a:gdLst/>
              <a:ahLst/>
              <a:rect l="0" t="0" r="r" b="b"/>
              <a:pathLst>
                <a:path w="322" h="414">
                  <a:moveTo>
                    <a:pt x="211" y="20"/>
                  </a:moveTo>
                  <a:cubicBezTo>
                    <a:pt x="211" y="6"/>
                    <a:pt x="211" y="0"/>
                    <a:pt x="190" y="0"/>
                  </a:cubicBezTo>
                  <a:cubicBezTo>
                    <a:pt x="181" y="0"/>
                    <a:pt x="181" y="0"/>
                    <a:pt x="174" y="4"/>
                  </a:cubicBezTo>
                  <a:cubicBezTo>
                    <a:pt x="114" y="40"/>
                    <a:pt x="32" y="40"/>
                    <a:pt x="16" y="40"/>
                  </a:cubicBezTo>
                  <a:lnTo>
                    <a:pt x="0" y="40"/>
                  </a:lnTo>
                  <a:lnTo>
                    <a:pt x="0" y="70"/>
                  </a:lnTo>
                  <a:lnTo>
                    <a:pt x="16" y="70"/>
                  </a:lnTo>
                  <a:cubicBezTo>
                    <a:pt x="28" y="70"/>
                    <a:pt x="71" y="69"/>
                    <a:pt x="117" y="57"/>
                  </a:cubicBezTo>
                  <a:lnTo>
                    <a:pt x="117" y="383"/>
                  </a:lnTo>
                  <a:lnTo>
                    <a:pt x="9" y="383"/>
                  </a:lnTo>
                  <a:lnTo>
                    <a:pt x="9" y="413"/>
                  </a:lnTo>
                  <a:cubicBezTo>
                    <a:pt x="43" y="411"/>
                    <a:pt x="126" y="411"/>
                    <a:pt x="165" y="411"/>
                  </a:cubicBezTo>
                  <a:cubicBezTo>
                    <a:pt x="202" y="411"/>
                    <a:pt x="286" y="411"/>
                    <a:pt x="321" y="413"/>
                  </a:cubicBezTo>
                  <a:lnTo>
                    <a:pt x="321" y="383"/>
                  </a:lnTo>
                  <a:lnTo>
                    <a:pt x="211" y="383"/>
                  </a:lnTo>
                  <a:lnTo>
                    <a:pt x="211" y="20"/>
                  </a:lnTo>
                </a:path>
              </a:pathLst>
            </a:custGeom>
            <a:solidFill>
              <a:srgbClr val="000000"/>
            </a:solidFill>
            <a:ln w="15840">
              <a:noFill/>
            </a:ln>
          </p:spPr>
        </p:sp>
        <p:sp>
          <p:nvSpPr>
            <p:cNvPr id="290" name="Freeform 49"/>
            <p:cNvSpPr/>
            <p:nvPr/>
          </p:nvSpPr>
          <p:spPr>
            <a:xfrm>
              <a:off x="3494520" y="1460880"/>
              <a:ext cx="48240" cy="80280"/>
            </a:xfrm>
            <a:custGeom>
              <a:avLst/>
              <a:gdLst/>
              <a:ahLst/>
              <a:rect l="0" t="0" r="r" b="b"/>
              <a:pathLst>
                <a:path w="134" h="223">
                  <a:moveTo>
                    <a:pt x="105" y="86"/>
                  </a:moveTo>
                  <a:cubicBezTo>
                    <a:pt x="99" y="154"/>
                    <a:pt x="48" y="189"/>
                    <a:pt x="30" y="200"/>
                  </a:cubicBezTo>
                  <a:cubicBezTo>
                    <a:pt x="27" y="203"/>
                    <a:pt x="23" y="205"/>
                    <a:pt x="23" y="209"/>
                  </a:cubicBezTo>
                  <a:cubicBezTo>
                    <a:pt x="23" y="215"/>
                    <a:pt x="32" y="222"/>
                    <a:pt x="39" y="222"/>
                  </a:cubicBezTo>
                  <a:cubicBezTo>
                    <a:pt x="51" y="222"/>
                    <a:pt x="133" y="167"/>
                    <a:pt x="133" y="79"/>
                  </a:cubicBezTo>
                  <a:cubicBezTo>
                    <a:pt x="133" y="36"/>
                    <a:pt x="106" y="0"/>
                    <a:pt x="60" y="0"/>
                  </a:cubicBezTo>
                  <a:cubicBezTo>
                    <a:pt x="25" y="0"/>
                    <a:pt x="0" y="21"/>
                    <a:pt x="0" y="49"/>
                  </a:cubicBezTo>
                  <a:cubicBezTo>
                    <a:pt x="0" y="74"/>
                    <a:pt x="21" y="99"/>
                    <a:pt x="62" y="99"/>
                  </a:cubicBezTo>
                  <a:cubicBezTo>
                    <a:pt x="87" y="99"/>
                    <a:pt x="103" y="87"/>
                    <a:pt x="105" y="86"/>
                  </a:cubicBezTo>
                </a:path>
              </a:pathLst>
            </a:custGeom>
            <a:solidFill>
              <a:srgbClr val="000000"/>
            </a:solidFill>
            <a:ln w="15840">
              <a:noFill/>
            </a:ln>
          </p:spPr>
        </p:sp>
        <p:sp>
          <p:nvSpPr>
            <p:cNvPr id="291" name="Freeform 50"/>
            <p:cNvSpPr/>
            <p:nvPr/>
          </p:nvSpPr>
          <p:spPr>
            <a:xfrm>
              <a:off x="3677760" y="139320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292" name="Freeform 51"/>
            <p:cNvSpPr/>
            <p:nvPr/>
          </p:nvSpPr>
          <p:spPr>
            <a:xfrm>
              <a:off x="3833280" y="1347480"/>
              <a:ext cx="129960" cy="149040"/>
            </a:xfrm>
            <a:custGeom>
              <a:avLst/>
              <a:gdLst/>
              <a:ahLst/>
              <a:rect l="0" t="0" r="r" b="b"/>
              <a:pathLst>
                <a:path w="361" h="414">
                  <a:moveTo>
                    <a:pt x="360" y="273"/>
                  </a:moveTo>
                  <a:lnTo>
                    <a:pt x="323" y="273"/>
                  </a:lnTo>
                  <a:cubicBezTo>
                    <a:pt x="321" y="286"/>
                    <a:pt x="314" y="326"/>
                    <a:pt x="304" y="330"/>
                  </a:cubicBezTo>
                  <a:cubicBezTo>
                    <a:pt x="295" y="335"/>
                    <a:pt x="236" y="335"/>
                    <a:pt x="224" y="335"/>
                  </a:cubicBezTo>
                  <a:lnTo>
                    <a:pt x="108" y="335"/>
                  </a:lnTo>
                  <a:cubicBezTo>
                    <a:pt x="146" y="309"/>
                    <a:pt x="186" y="283"/>
                    <a:pt x="220" y="262"/>
                  </a:cubicBezTo>
                  <a:cubicBezTo>
                    <a:pt x="311" y="209"/>
                    <a:pt x="360" y="179"/>
                    <a:pt x="360" y="119"/>
                  </a:cubicBezTo>
                  <a:cubicBezTo>
                    <a:pt x="360" y="47"/>
                    <a:pt x="279" y="0"/>
                    <a:pt x="169" y="0"/>
                  </a:cubicBezTo>
                  <a:cubicBezTo>
                    <a:pt x="73" y="0"/>
                    <a:pt x="0" y="39"/>
                    <a:pt x="0" y="96"/>
                  </a:cubicBezTo>
                  <a:cubicBezTo>
                    <a:pt x="0" y="133"/>
                    <a:pt x="37" y="143"/>
                    <a:pt x="57" y="143"/>
                  </a:cubicBezTo>
                  <a:cubicBezTo>
                    <a:pt x="82" y="143"/>
                    <a:pt x="114" y="129"/>
                    <a:pt x="114" y="97"/>
                  </a:cubicBezTo>
                  <a:cubicBezTo>
                    <a:pt x="114" y="64"/>
                    <a:pt x="80" y="54"/>
                    <a:pt x="67" y="51"/>
                  </a:cubicBezTo>
                  <a:cubicBezTo>
                    <a:pt x="91" y="37"/>
                    <a:pt x="121" y="30"/>
                    <a:pt x="149" y="30"/>
                  </a:cubicBezTo>
                  <a:cubicBezTo>
                    <a:pt x="217" y="30"/>
                    <a:pt x="252" y="73"/>
                    <a:pt x="252" y="120"/>
                  </a:cubicBezTo>
                  <a:cubicBezTo>
                    <a:pt x="252" y="163"/>
                    <a:pt x="222" y="206"/>
                    <a:pt x="167" y="250"/>
                  </a:cubicBezTo>
                  <a:lnTo>
                    <a:pt x="11" y="380"/>
                  </a:lnTo>
                  <a:cubicBezTo>
                    <a:pt x="0" y="388"/>
                    <a:pt x="0" y="389"/>
                    <a:pt x="0" y="402"/>
                  </a:cubicBezTo>
                  <a:lnTo>
                    <a:pt x="0" y="413"/>
                  </a:lnTo>
                  <a:lnTo>
                    <a:pt x="335" y="413"/>
                  </a:lnTo>
                  <a:lnTo>
                    <a:pt x="360" y="273"/>
                  </a:lnTo>
                </a:path>
              </a:pathLst>
            </a:custGeom>
            <a:solidFill>
              <a:srgbClr val="000000"/>
            </a:solidFill>
            <a:ln w="15840">
              <a:noFill/>
            </a:ln>
          </p:spPr>
        </p:sp>
        <p:sp>
          <p:nvSpPr>
            <p:cNvPr id="293" name="Freeform 52"/>
            <p:cNvSpPr/>
            <p:nvPr/>
          </p:nvSpPr>
          <p:spPr>
            <a:xfrm>
              <a:off x="4002480" y="147204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294" name="Freeform 53"/>
            <p:cNvSpPr/>
            <p:nvPr/>
          </p:nvSpPr>
          <p:spPr>
            <a:xfrm>
              <a:off x="4118040" y="1336320"/>
              <a:ext cx="140760" cy="207000"/>
            </a:xfrm>
            <a:custGeom>
              <a:avLst/>
              <a:gdLst/>
              <a:ahLst/>
              <a:rect l="0" t="0" r="r" b="b"/>
              <a:pathLst>
                <a:path w="391" h="575">
                  <a:moveTo>
                    <a:pt x="247" y="192"/>
                  </a:moveTo>
                  <a:lnTo>
                    <a:pt x="314" y="192"/>
                  </a:lnTo>
                  <a:cubicBezTo>
                    <a:pt x="328" y="192"/>
                    <a:pt x="337" y="192"/>
                    <a:pt x="337" y="180"/>
                  </a:cubicBezTo>
                  <a:cubicBezTo>
                    <a:pt x="337" y="173"/>
                    <a:pt x="328" y="173"/>
                    <a:pt x="316" y="173"/>
                  </a:cubicBezTo>
                  <a:lnTo>
                    <a:pt x="250" y="173"/>
                  </a:lnTo>
                  <a:lnTo>
                    <a:pt x="268" y="100"/>
                  </a:lnTo>
                  <a:cubicBezTo>
                    <a:pt x="270" y="87"/>
                    <a:pt x="280" y="43"/>
                    <a:pt x="286" y="36"/>
                  </a:cubicBezTo>
                  <a:cubicBezTo>
                    <a:pt x="293" y="23"/>
                    <a:pt x="307" y="14"/>
                    <a:pt x="323" y="14"/>
                  </a:cubicBezTo>
                  <a:cubicBezTo>
                    <a:pt x="327" y="14"/>
                    <a:pt x="346" y="14"/>
                    <a:pt x="360" y="26"/>
                  </a:cubicBezTo>
                  <a:cubicBezTo>
                    <a:pt x="327" y="27"/>
                    <a:pt x="319" y="50"/>
                    <a:pt x="319" y="59"/>
                  </a:cubicBezTo>
                  <a:cubicBezTo>
                    <a:pt x="319" y="74"/>
                    <a:pt x="334" y="82"/>
                    <a:pt x="348" y="82"/>
                  </a:cubicBezTo>
                  <a:cubicBezTo>
                    <a:pt x="367" y="82"/>
                    <a:pt x="390" y="67"/>
                    <a:pt x="390" y="43"/>
                  </a:cubicBezTo>
                  <a:cubicBezTo>
                    <a:pt x="390" y="14"/>
                    <a:pt x="355" y="0"/>
                    <a:pt x="323" y="0"/>
                  </a:cubicBezTo>
                  <a:cubicBezTo>
                    <a:pt x="296" y="0"/>
                    <a:pt x="247" y="11"/>
                    <a:pt x="224" y="74"/>
                  </a:cubicBezTo>
                  <a:cubicBezTo>
                    <a:pt x="218" y="87"/>
                    <a:pt x="217" y="93"/>
                    <a:pt x="197" y="173"/>
                  </a:cubicBezTo>
                  <a:lnTo>
                    <a:pt x="144" y="173"/>
                  </a:lnTo>
                  <a:cubicBezTo>
                    <a:pt x="128" y="173"/>
                    <a:pt x="121" y="173"/>
                    <a:pt x="121" y="185"/>
                  </a:cubicBezTo>
                  <a:cubicBezTo>
                    <a:pt x="121" y="192"/>
                    <a:pt x="126" y="192"/>
                    <a:pt x="142" y="192"/>
                  </a:cubicBezTo>
                  <a:lnTo>
                    <a:pt x="193" y="192"/>
                  </a:lnTo>
                  <a:lnTo>
                    <a:pt x="135" y="441"/>
                  </a:lnTo>
                  <a:cubicBezTo>
                    <a:pt x="121" y="502"/>
                    <a:pt x="106" y="559"/>
                    <a:pt x="67" y="559"/>
                  </a:cubicBezTo>
                  <a:cubicBezTo>
                    <a:pt x="64" y="559"/>
                    <a:pt x="44" y="559"/>
                    <a:pt x="28" y="548"/>
                  </a:cubicBezTo>
                  <a:cubicBezTo>
                    <a:pt x="66" y="546"/>
                    <a:pt x="73" y="524"/>
                    <a:pt x="73" y="514"/>
                  </a:cubicBezTo>
                  <a:cubicBezTo>
                    <a:pt x="73" y="499"/>
                    <a:pt x="59" y="492"/>
                    <a:pt x="43" y="492"/>
                  </a:cubicBezTo>
                  <a:cubicBezTo>
                    <a:pt x="23" y="492"/>
                    <a:pt x="0" y="506"/>
                    <a:pt x="0" y="529"/>
                  </a:cubicBezTo>
                  <a:cubicBezTo>
                    <a:pt x="0" y="558"/>
                    <a:pt x="34" y="574"/>
                    <a:pt x="67" y="574"/>
                  </a:cubicBezTo>
                  <a:cubicBezTo>
                    <a:pt x="110" y="574"/>
                    <a:pt x="140" y="536"/>
                    <a:pt x="154" y="512"/>
                  </a:cubicBezTo>
                  <a:cubicBezTo>
                    <a:pt x="181" y="472"/>
                    <a:pt x="199" y="396"/>
                    <a:pt x="199" y="392"/>
                  </a:cubicBezTo>
                  <a:lnTo>
                    <a:pt x="247" y="192"/>
                  </a:lnTo>
                </a:path>
              </a:pathLst>
            </a:custGeom>
            <a:solidFill>
              <a:srgbClr val="000000"/>
            </a:solidFill>
            <a:ln w="15840">
              <a:noFill/>
            </a:ln>
          </p:spPr>
        </p:sp>
        <p:sp>
          <p:nvSpPr>
            <p:cNvPr id="295" name="Freeform 54"/>
            <p:cNvSpPr/>
            <p:nvPr/>
          </p:nvSpPr>
          <p:spPr>
            <a:xfrm>
              <a:off x="4371840" y="1373760"/>
              <a:ext cx="172080" cy="132120"/>
            </a:xfrm>
            <a:custGeom>
              <a:avLst/>
              <a:gdLst/>
              <a:ahLst/>
              <a:rect l="0" t="0" r="r" b="b"/>
              <a:pathLst>
                <a:path w="478" h="367">
                  <a:moveTo>
                    <a:pt x="463" y="197"/>
                  </a:moveTo>
                  <a:cubicBezTo>
                    <a:pt x="472" y="193"/>
                    <a:pt x="477" y="190"/>
                    <a:pt x="477" y="183"/>
                  </a:cubicBezTo>
                  <a:cubicBezTo>
                    <a:pt x="477" y="176"/>
                    <a:pt x="472" y="172"/>
                    <a:pt x="463" y="169"/>
                  </a:cubicBezTo>
                  <a:lnTo>
                    <a:pt x="30" y="4"/>
                  </a:lnTo>
                  <a:cubicBezTo>
                    <a:pt x="20" y="0"/>
                    <a:pt x="18" y="0"/>
                    <a:pt x="16" y="0"/>
                  </a:cubicBezTo>
                  <a:cubicBezTo>
                    <a:pt x="7" y="0"/>
                    <a:pt x="0" y="6"/>
                    <a:pt x="0" y="13"/>
                  </a:cubicBezTo>
                  <a:cubicBezTo>
                    <a:pt x="0" y="19"/>
                    <a:pt x="4" y="21"/>
                    <a:pt x="14" y="27"/>
                  </a:cubicBezTo>
                  <a:lnTo>
                    <a:pt x="426" y="183"/>
                  </a:lnTo>
                  <a:lnTo>
                    <a:pt x="14" y="339"/>
                  </a:lnTo>
                  <a:cubicBezTo>
                    <a:pt x="4" y="343"/>
                    <a:pt x="0" y="348"/>
                    <a:pt x="0" y="353"/>
                  </a:cubicBezTo>
                  <a:cubicBezTo>
                    <a:pt x="0" y="360"/>
                    <a:pt x="7" y="366"/>
                    <a:pt x="16" y="366"/>
                  </a:cubicBezTo>
                  <a:cubicBezTo>
                    <a:pt x="18" y="366"/>
                    <a:pt x="20" y="366"/>
                    <a:pt x="30" y="362"/>
                  </a:cubicBezTo>
                  <a:lnTo>
                    <a:pt x="463" y="197"/>
                  </a:lnTo>
                </a:path>
              </a:pathLst>
            </a:custGeom>
            <a:solidFill>
              <a:srgbClr val="000000"/>
            </a:solidFill>
            <a:ln w="15840">
              <a:noFill/>
            </a:ln>
          </p:spPr>
        </p:sp>
        <p:sp>
          <p:nvSpPr>
            <p:cNvPr id="296" name="Freeform 55"/>
            <p:cNvSpPr/>
            <p:nvPr/>
          </p:nvSpPr>
          <p:spPr>
            <a:xfrm>
              <a:off x="4579560" y="1289880"/>
              <a:ext cx="87840" cy="105840"/>
            </a:xfrm>
            <a:custGeom>
              <a:avLst/>
              <a:gdLst/>
              <a:ahLst/>
              <a:rect l="0" t="0" r="r" b="b"/>
              <a:pathLst>
                <a:path w="244" h="294">
                  <a:moveTo>
                    <a:pt x="243" y="213"/>
                  </a:moveTo>
                  <a:lnTo>
                    <a:pt x="224" y="213"/>
                  </a:lnTo>
                  <a:cubicBezTo>
                    <a:pt x="222" y="223"/>
                    <a:pt x="217" y="249"/>
                    <a:pt x="209" y="253"/>
                  </a:cubicBezTo>
                  <a:cubicBezTo>
                    <a:pt x="206" y="256"/>
                    <a:pt x="163" y="256"/>
                    <a:pt x="156" y="256"/>
                  </a:cubicBezTo>
                  <a:lnTo>
                    <a:pt x="55" y="256"/>
                  </a:lnTo>
                  <a:cubicBezTo>
                    <a:pt x="112" y="215"/>
                    <a:pt x="131" y="203"/>
                    <a:pt x="165" y="182"/>
                  </a:cubicBezTo>
                  <a:cubicBezTo>
                    <a:pt x="206" y="156"/>
                    <a:pt x="243" y="129"/>
                    <a:pt x="243" y="86"/>
                  </a:cubicBezTo>
                  <a:cubicBezTo>
                    <a:pt x="243" y="33"/>
                    <a:pt x="185" y="0"/>
                    <a:pt x="114" y="0"/>
                  </a:cubicBezTo>
                  <a:cubicBezTo>
                    <a:pt x="46" y="0"/>
                    <a:pt x="0" y="39"/>
                    <a:pt x="0" y="79"/>
                  </a:cubicBezTo>
                  <a:cubicBezTo>
                    <a:pt x="0" y="102"/>
                    <a:pt x="23" y="104"/>
                    <a:pt x="28" y="104"/>
                  </a:cubicBezTo>
                  <a:cubicBezTo>
                    <a:pt x="43" y="104"/>
                    <a:pt x="59" y="96"/>
                    <a:pt x="59" y="80"/>
                  </a:cubicBezTo>
                  <a:cubicBezTo>
                    <a:pt x="59" y="73"/>
                    <a:pt x="55" y="57"/>
                    <a:pt x="27" y="57"/>
                  </a:cubicBezTo>
                  <a:cubicBezTo>
                    <a:pt x="43" y="26"/>
                    <a:pt x="80" y="16"/>
                    <a:pt x="106" y="16"/>
                  </a:cubicBezTo>
                  <a:cubicBezTo>
                    <a:pt x="162" y="16"/>
                    <a:pt x="190" y="50"/>
                    <a:pt x="190" y="86"/>
                  </a:cubicBezTo>
                  <a:cubicBezTo>
                    <a:pt x="190" y="124"/>
                    <a:pt x="156" y="154"/>
                    <a:pt x="138" y="172"/>
                  </a:cubicBezTo>
                  <a:lnTo>
                    <a:pt x="5" y="276"/>
                  </a:lnTo>
                  <a:cubicBezTo>
                    <a:pt x="0" y="280"/>
                    <a:pt x="0" y="282"/>
                    <a:pt x="0" y="293"/>
                  </a:cubicBezTo>
                  <a:lnTo>
                    <a:pt x="227" y="293"/>
                  </a:lnTo>
                  <a:lnTo>
                    <a:pt x="243" y="213"/>
                  </a:lnTo>
                </a:path>
              </a:pathLst>
            </a:custGeom>
            <a:solidFill>
              <a:srgbClr val="000000"/>
            </a:solidFill>
            <a:ln w="15840">
              <a:noFill/>
            </a:ln>
          </p:spPr>
        </p:sp>
        <p:sp>
          <p:nvSpPr>
            <p:cNvPr id="297" name="Freeform 56"/>
            <p:cNvSpPr/>
            <p:nvPr/>
          </p:nvSpPr>
          <p:spPr>
            <a:xfrm>
              <a:off x="4689360" y="1289880"/>
              <a:ext cx="92520" cy="109080"/>
            </a:xfrm>
            <a:custGeom>
              <a:avLst/>
              <a:gdLst/>
              <a:ahLst/>
              <a:rect l="0" t="0" r="r" b="b"/>
              <a:pathLst>
                <a:path w="257" h="303">
                  <a:moveTo>
                    <a:pt x="256" y="153"/>
                  </a:moveTo>
                  <a:cubicBezTo>
                    <a:pt x="256" y="104"/>
                    <a:pt x="248" y="69"/>
                    <a:pt x="222" y="39"/>
                  </a:cubicBezTo>
                  <a:cubicBezTo>
                    <a:pt x="206" y="17"/>
                    <a:pt x="172" y="0"/>
                    <a:pt x="128" y="0"/>
                  </a:cubicBezTo>
                  <a:cubicBezTo>
                    <a:pt x="0" y="0"/>
                    <a:pt x="0" y="120"/>
                    <a:pt x="0" y="153"/>
                  </a:cubicBezTo>
                  <a:cubicBezTo>
                    <a:pt x="0" y="185"/>
                    <a:pt x="0" y="302"/>
                    <a:pt x="128" y="302"/>
                  </a:cubicBezTo>
                  <a:cubicBezTo>
                    <a:pt x="256" y="302"/>
                    <a:pt x="256" y="185"/>
                    <a:pt x="256" y="153"/>
                  </a:cubicBezTo>
                  <a:moveTo>
                    <a:pt x="128" y="290"/>
                  </a:moveTo>
                  <a:cubicBezTo>
                    <a:pt x="103" y="290"/>
                    <a:pt x="69" y="278"/>
                    <a:pt x="59" y="242"/>
                  </a:cubicBezTo>
                  <a:cubicBezTo>
                    <a:pt x="50" y="216"/>
                    <a:pt x="50" y="179"/>
                    <a:pt x="50" y="147"/>
                  </a:cubicBezTo>
                  <a:cubicBezTo>
                    <a:pt x="50" y="114"/>
                    <a:pt x="50" y="82"/>
                    <a:pt x="59" y="57"/>
                  </a:cubicBezTo>
                  <a:cubicBezTo>
                    <a:pt x="69" y="21"/>
                    <a:pt x="105" y="13"/>
                    <a:pt x="128" y="13"/>
                  </a:cubicBezTo>
                  <a:cubicBezTo>
                    <a:pt x="158" y="13"/>
                    <a:pt x="186" y="27"/>
                    <a:pt x="195" y="53"/>
                  </a:cubicBezTo>
                  <a:cubicBezTo>
                    <a:pt x="204" y="76"/>
                    <a:pt x="204" y="109"/>
                    <a:pt x="204" y="147"/>
                  </a:cubicBezTo>
                  <a:cubicBezTo>
                    <a:pt x="204" y="179"/>
                    <a:pt x="204" y="212"/>
                    <a:pt x="199" y="240"/>
                  </a:cubicBezTo>
                  <a:cubicBezTo>
                    <a:pt x="186" y="280"/>
                    <a:pt x="149" y="290"/>
                    <a:pt x="128" y="290"/>
                  </a:cubicBezTo>
                </a:path>
              </a:pathLst>
            </a:custGeom>
            <a:solidFill>
              <a:srgbClr val="000000"/>
            </a:solidFill>
            <a:ln w="15840">
              <a:noFill/>
            </a:ln>
          </p:spPr>
        </p:sp>
        <p:sp>
          <p:nvSpPr>
            <p:cNvPr id="298" name="Freeform 57"/>
            <p:cNvSpPr/>
            <p:nvPr/>
          </p:nvSpPr>
          <p:spPr>
            <a:xfrm>
              <a:off x="4812840" y="1376280"/>
              <a:ext cx="25920" cy="49680"/>
            </a:xfrm>
            <a:custGeom>
              <a:avLst/>
              <a:gdLst/>
              <a:ahLst/>
              <a:rect l="0" t="0" r="r" b="b"/>
              <a:pathLst>
                <a:path w="72" h="138">
                  <a:moveTo>
                    <a:pt x="55" y="44"/>
                  </a:moveTo>
                  <a:cubicBezTo>
                    <a:pt x="55" y="69"/>
                    <a:pt x="50" y="97"/>
                    <a:pt x="12" y="126"/>
                  </a:cubicBezTo>
                  <a:cubicBezTo>
                    <a:pt x="9" y="127"/>
                    <a:pt x="7" y="129"/>
                    <a:pt x="7" y="130"/>
                  </a:cubicBezTo>
                  <a:cubicBezTo>
                    <a:pt x="7" y="134"/>
                    <a:pt x="12" y="137"/>
                    <a:pt x="16" y="137"/>
                  </a:cubicBezTo>
                  <a:cubicBezTo>
                    <a:pt x="23" y="137"/>
                    <a:pt x="71" y="102"/>
                    <a:pt x="71" y="49"/>
                  </a:cubicBezTo>
                  <a:cubicBezTo>
                    <a:pt x="71" y="21"/>
                    <a:pt x="57" y="0"/>
                    <a:pt x="32" y="0"/>
                  </a:cubicBezTo>
                  <a:cubicBezTo>
                    <a:pt x="14" y="0"/>
                    <a:pt x="0" y="11"/>
                    <a:pt x="0" y="26"/>
                  </a:cubicBezTo>
                  <a:cubicBezTo>
                    <a:pt x="0" y="40"/>
                    <a:pt x="12" y="51"/>
                    <a:pt x="32" y="51"/>
                  </a:cubicBezTo>
                  <a:cubicBezTo>
                    <a:pt x="46" y="51"/>
                    <a:pt x="55" y="44"/>
                    <a:pt x="55" y="44"/>
                  </a:cubicBezTo>
                </a:path>
              </a:pathLst>
            </a:custGeom>
            <a:solidFill>
              <a:srgbClr val="000000"/>
            </a:solidFill>
            <a:ln w="15840">
              <a:noFill/>
            </a:ln>
          </p:spPr>
        </p:sp>
        <p:sp>
          <p:nvSpPr>
            <p:cNvPr id="299" name="Freeform 58"/>
            <p:cNvSpPr/>
            <p:nvPr/>
          </p:nvSpPr>
          <p:spPr>
            <a:xfrm>
              <a:off x="4857480" y="1324800"/>
              <a:ext cx="110880" cy="101160"/>
            </a:xfrm>
            <a:custGeom>
              <a:avLst/>
              <a:gdLst/>
              <a:ahLst/>
              <a:rect l="0" t="0" r="r" b="b"/>
              <a:pathLst>
                <a:path w="308" h="281">
                  <a:moveTo>
                    <a:pt x="43" y="249"/>
                  </a:moveTo>
                  <a:cubicBezTo>
                    <a:pt x="37" y="262"/>
                    <a:pt x="37" y="265"/>
                    <a:pt x="14" y="265"/>
                  </a:cubicBezTo>
                  <a:cubicBezTo>
                    <a:pt x="7" y="265"/>
                    <a:pt x="0" y="265"/>
                    <a:pt x="0" y="275"/>
                  </a:cubicBezTo>
                  <a:cubicBezTo>
                    <a:pt x="0" y="279"/>
                    <a:pt x="5" y="280"/>
                    <a:pt x="7" y="280"/>
                  </a:cubicBezTo>
                  <a:cubicBezTo>
                    <a:pt x="21" y="280"/>
                    <a:pt x="41" y="279"/>
                    <a:pt x="55" y="279"/>
                  </a:cubicBezTo>
                  <a:cubicBezTo>
                    <a:pt x="73" y="279"/>
                    <a:pt x="94" y="280"/>
                    <a:pt x="112" y="280"/>
                  </a:cubicBezTo>
                  <a:cubicBezTo>
                    <a:pt x="117" y="280"/>
                    <a:pt x="124" y="279"/>
                    <a:pt x="124" y="270"/>
                  </a:cubicBezTo>
                  <a:cubicBezTo>
                    <a:pt x="124" y="265"/>
                    <a:pt x="115" y="265"/>
                    <a:pt x="110" y="265"/>
                  </a:cubicBezTo>
                  <a:cubicBezTo>
                    <a:pt x="98" y="265"/>
                    <a:pt x="82" y="265"/>
                    <a:pt x="82" y="259"/>
                  </a:cubicBezTo>
                  <a:cubicBezTo>
                    <a:pt x="82" y="257"/>
                    <a:pt x="87" y="246"/>
                    <a:pt x="89" y="239"/>
                  </a:cubicBezTo>
                  <a:cubicBezTo>
                    <a:pt x="94" y="216"/>
                    <a:pt x="103" y="192"/>
                    <a:pt x="108" y="173"/>
                  </a:cubicBezTo>
                  <a:cubicBezTo>
                    <a:pt x="115" y="182"/>
                    <a:pt x="133" y="199"/>
                    <a:pt x="165" y="199"/>
                  </a:cubicBezTo>
                  <a:cubicBezTo>
                    <a:pt x="233" y="199"/>
                    <a:pt x="307" y="140"/>
                    <a:pt x="307" y="74"/>
                  </a:cubicBezTo>
                  <a:cubicBezTo>
                    <a:pt x="307" y="21"/>
                    <a:pt x="263" y="0"/>
                    <a:pt x="224" y="0"/>
                  </a:cubicBezTo>
                  <a:cubicBezTo>
                    <a:pt x="190" y="0"/>
                    <a:pt x="162" y="19"/>
                    <a:pt x="146" y="31"/>
                  </a:cubicBezTo>
                  <a:cubicBezTo>
                    <a:pt x="137" y="6"/>
                    <a:pt x="106" y="0"/>
                    <a:pt x="89" y="0"/>
                  </a:cubicBezTo>
                  <a:cubicBezTo>
                    <a:pt x="67" y="0"/>
                    <a:pt x="55" y="11"/>
                    <a:pt x="46" y="23"/>
                  </a:cubicBezTo>
                  <a:cubicBezTo>
                    <a:pt x="35" y="39"/>
                    <a:pt x="27" y="64"/>
                    <a:pt x="27" y="67"/>
                  </a:cubicBezTo>
                  <a:cubicBezTo>
                    <a:pt x="27" y="73"/>
                    <a:pt x="34" y="73"/>
                    <a:pt x="35" y="73"/>
                  </a:cubicBezTo>
                  <a:cubicBezTo>
                    <a:pt x="43" y="73"/>
                    <a:pt x="44" y="72"/>
                    <a:pt x="48" y="60"/>
                  </a:cubicBezTo>
                  <a:cubicBezTo>
                    <a:pt x="57" y="34"/>
                    <a:pt x="66" y="13"/>
                    <a:pt x="87" y="13"/>
                  </a:cubicBezTo>
                  <a:cubicBezTo>
                    <a:pt x="103" y="13"/>
                    <a:pt x="106" y="21"/>
                    <a:pt x="106" y="34"/>
                  </a:cubicBezTo>
                  <a:cubicBezTo>
                    <a:pt x="106" y="39"/>
                    <a:pt x="105" y="44"/>
                    <a:pt x="105" y="47"/>
                  </a:cubicBezTo>
                  <a:lnTo>
                    <a:pt x="43" y="249"/>
                  </a:lnTo>
                  <a:moveTo>
                    <a:pt x="146" y="53"/>
                  </a:moveTo>
                  <a:cubicBezTo>
                    <a:pt x="177" y="19"/>
                    <a:pt x="204" y="13"/>
                    <a:pt x="222" y="13"/>
                  </a:cubicBezTo>
                  <a:cubicBezTo>
                    <a:pt x="243" y="13"/>
                    <a:pt x="263" y="26"/>
                    <a:pt x="263" y="56"/>
                  </a:cubicBezTo>
                  <a:cubicBezTo>
                    <a:pt x="263" y="73"/>
                    <a:pt x="250" y="119"/>
                    <a:pt x="234" y="144"/>
                  </a:cubicBezTo>
                  <a:cubicBezTo>
                    <a:pt x="220" y="166"/>
                    <a:pt x="193" y="187"/>
                    <a:pt x="165" y="187"/>
                  </a:cubicBezTo>
                  <a:cubicBezTo>
                    <a:pt x="126" y="187"/>
                    <a:pt x="117" y="153"/>
                    <a:pt x="117" y="149"/>
                  </a:cubicBezTo>
                  <a:cubicBezTo>
                    <a:pt x="117" y="147"/>
                    <a:pt x="117" y="143"/>
                    <a:pt x="117" y="142"/>
                  </a:cubicBezTo>
                  <a:lnTo>
                    <a:pt x="146" y="53"/>
                  </a:lnTo>
                </a:path>
              </a:pathLst>
            </a:custGeom>
            <a:solidFill>
              <a:srgbClr val="000000"/>
            </a:solidFill>
            <a:ln w="15840">
              <a:noFill/>
            </a:ln>
          </p:spPr>
        </p:sp>
        <p:sp>
          <p:nvSpPr>
            <p:cNvPr id="300" name="Freeform 59"/>
            <p:cNvSpPr/>
            <p:nvPr/>
          </p:nvSpPr>
          <p:spPr>
            <a:xfrm>
              <a:off x="4985280" y="1324800"/>
              <a:ext cx="92880" cy="72360"/>
            </a:xfrm>
            <a:custGeom>
              <a:avLst/>
              <a:gdLst/>
              <a:ahLst/>
              <a:rect l="0" t="0" r="r" b="b"/>
              <a:pathLst>
                <a:path w="258" h="201">
                  <a:moveTo>
                    <a:pt x="257" y="77"/>
                  </a:moveTo>
                  <a:cubicBezTo>
                    <a:pt x="257" y="29"/>
                    <a:pt x="213" y="0"/>
                    <a:pt x="158" y="0"/>
                  </a:cubicBezTo>
                  <a:cubicBezTo>
                    <a:pt x="76" y="0"/>
                    <a:pt x="0" y="62"/>
                    <a:pt x="0" y="122"/>
                  </a:cubicBezTo>
                  <a:cubicBezTo>
                    <a:pt x="0" y="166"/>
                    <a:pt x="41" y="200"/>
                    <a:pt x="99" y="200"/>
                  </a:cubicBezTo>
                  <a:cubicBezTo>
                    <a:pt x="179" y="200"/>
                    <a:pt x="257" y="142"/>
                    <a:pt x="257" y="77"/>
                  </a:cubicBezTo>
                  <a:moveTo>
                    <a:pt x="101" y="187"/>
                  </a:moveTo>
                  <a:cubicBezTo>
                    <a:pt x="73" y="187"/>
                    <a:pt x="46" y="173"/>
                    <a:pt x="46" y="139"/>
                  </a:cubicBezTo>
                  <a:cubicBezTo>
                    <a:pt x="46" y="120"/>
                    <a:pt x="57" y="77"/>
                    <a:pt x="78" y="51"/>
                  </a:cubicBezTo>
                  <a:cubicBezTo>
                    <a:pt x="101" y="24"/>
                    <a:pt x="133" y="13"/>
                    <a:pt x="158" y="13"/>
                  </a:cubicBezTo>
                  <a:cubicBezTo>
                    <a:pt x="188" y="13"/>
                    <a:pt x="213" y="29"/>
                    <a:pt x="213" y="62"/>
                  </a:cubicBezTo>
                  <a:cubicBezTo>
                    <a:pt x="213" y="72"/>
                    <a:pt x="206" y="116"/>
                    <a:pt x="183" y="147"/>
                  </a:cubicBezTo>
                  <a:cubicBezTo>
                    <a:pt x="162" y="173"/>
                    <a:pt x="128" y="187"/>
                    <a:pt x="101" y="187"/>
                  </a:cubicBezTo>
                </a:path>
              </a:pathLst>
            </a:custGeom>
            <a:solidFill>
              <a:srgbClr val="000000"/>
            </a:solidFill>
            <a:ln w="15840">
              <a:noFill/>
            </a:ln>
          </p:spPr>
        </p:sp>
        <p:sp>
          <p:nvSpPr>
            <p:cNvPr id="301" name="Freeform 60"/>
            <p:cNvSpPr/>
            <p:nvPr/>
          </p:nvSpPr>
          <p:spPr>
            <a:xfrm>
              <a:off x="5098320" y="1324800"/>
              <a:ext cx="79560" cy="72360"/>
            </a:xfrm>
            <a:custGeom>
              <a:avLst/>
              <a:gdLst/>
              <a:ahLst/>
              <a:rect l="0" t="0" r="r" b="b"/>
              <a:pathLst>
                <a:path w="221" h="201">
                  <a:moveTo>
                    <a:pt x="199" y="29"/>
                  </a:moveTo>
                  <a:cubicBezTo>
                    <a:pt x="185" y="31"/>
                    <a:pt x="176" y="40"/>
                    <a:pt x="176" y="50"/>
                  </a:cubicBezTo>
                  <a:cubicBezTo>
                    <a:pt x="176" y="60"/>
                    <a:pt x="186" y="64"/>
                    <a:pt x="193" y="64"/>
                  </a:cubicBezTo>
                  <a:cubicBezTo>
                    <a:pt x="199" y="64"/>
                    <a:pt x="220" y="62"/>
                    <a:pt x="220" y="39"/>
                  </a:cubicBezTo>
                  <a:cubicBezTo>
                    <a:pt x="220" y="10"/>
                    <a:pt x="179" y="0"/>
                    <a:pt x="146" y="0"/>
                  </a:cubicBezTo>
                  <a:cubicBezTo>
                    <a:pt x="60" y="0"/>
                    <a:pt x="44" y="51"/>
                    <a:pt x="44" y="64"/>
                  </a:cubicBezTo>
                  <a:cubicBezTo>
                    <a:pt x="44" y="82"/>
                    <a:pt x="57" y="92"/>
                    <a:pt x="64" y="97"/>
                  </a:cubicBezTo>
                  <a:cubicBezTo>
                    <a:pt x="78" y="106"/>
                    <a:pt x="89" y="107"/>
                    <a:pt x="126" y="113"/>
                  </a:cubicBezTo>
                  <a:cubicBezTo>
                    <a:pt x="138" y="114"/>
                    <a:pt x="174" y="120"/>
                    <a:pt x="174" y="142"/>
                  </a:cubicBezTo>
                  <a:cubicBezTo>
                    <a:pt x="174" y="150"/>
                    <a:pt x="167" y="166"/>
                    <a:pt x="144" y="177"/>
                  </a:cubicBezTo>
                  <a:cubicBezTo>
                    <a:pt x="122" y="187"/>
                    <a:pt x="96" y="187"/>
                    <a:pt x="89" y="187"/>
                  </a:cubicBezTo>
                  <a:cubicBezTo>
                    <a:pt x="67" y="187"/>
                    <a:pt x="35" y="183"/>
                    <a:pt x="23" y="169"/>
                  </a:cubicBezTo>
                  <a:cubicBezTo>
                    <a:pt x="41" y="167"/>
                    <a:pt x="53" y="156"/>
                    <a:pt x="53" y="143"/>
                  </a:cubicBezTo>
                  <a:cubicBezTo>
                    <a:pt x="53" y="133"/>
                    <a:pt x="43" y="127"/>
                    <a:pt x="32" y="127"/>
                  </a:cubicBezTo>
                  <a:cubicBezTo>
                    <a:pt x="16" y="127"/>
                    <a:pt x="0" y="137"/>
                    <a:pt x="0" y="157"/>
                  </a:cubicBezTo>
                  <a:cubicBezTo>
                    <a:pt x="0" y="183"/>
                    <a:pt x="35" y="200"/>
                    <a:pt x="89" y="200"/>
                  </a:cubicBezTo>
                  <a:cubicBezTo>
                    <a:pt x="190" y="200"/>
                    <a:pt x="208" y="144"/>
                    <a:pt x="208" y="127"/>
                  </a:cubicBezTo>
                  <a:cubicBezTo>
                    <a:pt x="208" y="86"/>
                    <a:pt x="153" y="79"/>
                    <a:pt x="133" y="74"/>
                  </a:cubicBezTo>
                  <a:cubicBezTo>
                    <a:pt x="128" y="74"/>
                    <a:pt x="114" y="72"/>
                    <a:pt x="110" y="72"/>
                  </a:cubicBezTo>
                  <a:cubicBezTo>
                    <a:pt x="91" y="69"/>
                    <a:pt x="80" y="59"/>
                    <a:pt x="80" y="49"/>
                  </a:cubicBezTo>
                  <a:cubicBezTo>
                    <a:pt x="80" y="39"/>
                    <a:pt x="91" y="27"/>
                    <a:pt x="103" y="21"/>
                  </a:cubicBezTo>
                  <a:cubicBezTo>
                    <a:pt x="117" y="13"/>
                    <a:pt x="137" y="13"/>
                    <a:pt x="146" y="13"/>
                  </a:cubicBezTo>
                  <a:cubicBezTo>
                    <a:pt x="158" y="13"/>
                    <a:pt x="186" y="14"/>
                    <a:pt x="199" y="29"/>
                  </a:cubicBezTo>
                </a:path>
              </a:pathLst>
            </a:custGeom>
            <a:solidFill>
              <a:srgbClr val="000000"/>
            </a:solidFill>
            <a:ln w="15840">
              <a:noFill/>
            </a:ln>
          </p:spPr>
        </p:sp>
        <p:sp>
          <p:nvSpPr>
            <p:cNvPr id="302" name="Freeform 61"/>
            <p:cNvSpPr/>
            <p:nvPr/>
          </p:nvSpPr>
          <p:spPr>
            <a:xfrm>
              <a:off x="5227920" y="1398600"/>
              <a:ext cx="31680" cy="141840"/>
            </a:xfrm>
            <a:custGeom>
              <a:avLst/>
              <a:gdLst/>
              <a:ahLst/>
              <a:rect l="0" t="0" r="r" b="b"/>
              <a:pathLst>
                <a:path w="88" h="394">
                  <a:moveTo>
                    <a:pt x="85" y="33"/>
                  </a:moveTo>
                  <a:cubicBezTo>
                    <a:pt x="85" y="16"/>
                    <a:pt x="66" y="0"/>
                    <a:pt x="43" y="0"/>
                  </a:cubicBezTo>
                  <a:cubicBezTo>
                    <a:pt x="20" y="0"/>
                    <a:pt x="0" y="16"/>
                    <a:pt x="0" y="33"/>
                  </a:cubicBezTo>
                  <a:cubicBezTo>
                    <a:pt x="0" y="51"/>
                    <a:pt x="20" y="67"/>
                    <a:pt x="43" y="67"/>
                  </a:cubicBezTo>
                  <a:cubicBezTo>
                    <a:pt x="66" y="67"/>
                    <a:pt x="85" y="51"/>
                    <a:pt x="85" y="33"/>
                  </a:cubicBezTo>
                  <a:moveTo>
                    <a:pt x="69" y="265"/>
                  </a:moveTo>
                  <a:cubicBezTo>
                    <a:pt x="69" y="283"/>
                    <a:pt x="69" y="332"/>
                    <a:pt x="18" y="379"/>
                  </a:cubicBezTo>
                  <a:cubicBezTo>
                    <a:pt x="12" y="383"/>
                    <a:pt x="12" y="385"/>
                    <a:pt x="12" y="386"/>
                  </a:cubicBezTo>
                  <a:cubicBezTo>
                    <a:pt x="12" y="391"/>
                    <a:pt x="16" y="393"/>
                    <a:pt x="21" y="393"/>
                  </a:cubicBezTo>
                  <a:cubicBezTo>
                    <a:pt x="30" y="393"/>
                    <a:pt x="87" y="343"/>
                    <a:pt x="87" y="270"/>
                  </a:cubicBezTo>
                  <a:cubicBezTo>
                    <a:pt x="87" y="252"/>
                    <a:pt x="85" y="205"/>
                    <a:pt x="43" y="205"/>
                  </a:cubicBezTo>
                  <a:cubicBezTo>
                    <a:pt x="14" y="205"/>
                    <a:pt x="0" y="222"/>
                    <a:pt x="0" y="239"/>
                  </a:cubicBezTo>
                  <a:cubicBezTo>
                    <a:pt x="0" y="255"/>
                    <a:pt x="14" y="272"/>
                    <a:pt x="43" y="272"/>
                  </a:cubicBezTo>
                  <a:cubicBezTo>
                    <a:pt x="46" y="272"/>
                    <a:pt x="48" y="272"/>
                    <a:pt x="48" y="272"/>
                  </a:cubicBezTo>
                  <a:cubicBezTo>
                    <a:pt x="53" y="270"/>
                    <a:pt x="62" y="269"/>
                    <a:pt x="69" y="265"/>
                  </a:cubicBezTo>
                </a:path>
              </a:pathLst>
            </a:custGeom>
            <a:solidFill>
              <a:srgbClr val="000000"/>
            </a:solidFill>
            <a:ln w="15840">
              <a:noFill/>
            </a:ln>
          </p:spPr>
        </p:sp>
        <p:sp>
          <p:nvSpPr>
            <p:cNvPr id="303" name="Freeform 62"/>
            <p:cNvSpPr/>
            <p:nvPr/>
          </p:nvSpPr>
          <p:spPr>
            <a:xfrm>
              <a:off x="1572840" y="1749240"/>
              <a:ext cx="172080" cy="132120"/>
            </a:xfrm>
            <a:custGeom>
              <a:avLst/>
              <a:gdLst/>
              <a:ahLst/>
              <a:rect l="0" t="0" r="r" b="b"/>
              <a:pathLst>
                <a:path w="478" h="367">
                  <a:moveTo>
                    <a:pt x="463" y="27"/>
                  </a:moveTo>
                  <a:cubicBezTo>
                    <a:pt x="472" y="23"/>
                    <a:pt x="477" y="20"/>
                    <a:pt x="477" y="13"/>
                  </a:cubicBezTo>
                  <a:cubicBezTo>
                    <a:pt x="477" y="6"/>
                    <a:pt x="470" y="0"/>
                    <a:pt x="463" y="0"/>
                  </a:cubicBezTo>
                  <a:cubicBezTo>
                    <a:pt x="460" y="0"/>
                    <a:pt x="458" y="0"/>
                    <a:pt x="449" y="4"/>
                  </a:cubicBezTo>
                  <a:lnTo>
                    <a:pt x="14" y="169"/>
                  </a:lnTo>
                  <a:cubicBezTo>
                    <a:pt x="7" y="172"/>
                    <a:pt x="0" y="176"/>
                    <a:pt x="0" y="183"/>
                  </a:cubicBezTo>
                  <a:cubicBezTo>
                    <a:pt x="0" y="190"/>
                    <a:pt x="7" y="193"/>
                    <a:pt x="14" y="197"/>
                  </a:cubicBezTo>
                  <a:lnTo>
                    <a:pt x="449" y="362"/>
                  </a:lnTo>
                  <a:cubicBezTo>
                    <a:pt x="458" y="366"/>
                    <a:pt x="460" y="366"/>
                    <a:pt x="463" y="366"/>
                  </a:cubicBezTo>
                  <a:cubicBezTo>
                    <a:pt x="470" y="366"/>
                    <a:pt x="477" y="360"/>
                    <a:pt x="477" y="353"/>
                  </a:cubicBezTo>
                  <a:cubicBezTo>
                    <a:pt x="477" y="346"/>
                    <a:pt x="472" y="343"/>
                    <a:pt x="463" y="339"/>
                  </a:cubicBezTo>
                  <a:lnTo>
                    <a:pt x="53" y="183"/>
                  </a:lnTo>
                  <a:lnTo>
                    <a:pt x="463" y="27"/>
                  </a:lnTo>
                </a:path>
              </a:pathLst>
            </a:custGeom>
            <a:solidFill>
              <a:srgbClr val="000000"/>
            </a:solidFill>
            <a:ln w="15840">
              <a:noFill/>
            </a:ln>
          </p:spPr>
        </p:sp>
        <p:sp>
          <p:nvSpPr>
            <p:cNvPr id="304" name="Freeform 63"/>
            <p:cNvSpPr/>
            <p:nvPr/>
          </p:nvSpPr>
          <p:spPr>
            <a:xfrm>
              <a:off x="1857240" y="1771200"/>
              <a:ext cx="129600" cy="103320"/>
            </a:xfrm>
            <a:custGeom>
              <a:avLst/>
              <a:gdLst/>
              <a:ahLst/>
              <a:rect l="0" t="0" r="r" b="b"/>
              <a:pathLst>
                <a:path w="360" h="287">
                  <a:moveTo>
                    <a:pt x="261" y="40"/>
                  </a:moveTo>
                  <a:cubicBezTo>
                    <a:pt x="247" y="17"/>
                    <a:pt x="224" y="0"/>
                    <a:pt x="188" y="0"/>
                  </a:cubicBezTo>
                  <a:cubicBezTo>
                    <a:pt x="98" y="0"/>
                    <a:pt x="0" y="93"/>
                    <a:pt x="0" y="185"/>
                  </a:cubicBezTo>
                  <a:cubicBezTo>
                    <a:pt x="0" y="245"/>
                    <a:pt x="43" y="286"/>
                    <a:pt x="105" y="286"/>
                  </a:cubicBezTo>
                  <a:cubicBezTo>
                    <a:pt x="121" y="286"/>
                    <a:pt x="160" y="283"/>
                    <a:pt x="206" y="239"/>
                  </a:cubicBezTo>
                  <a:cubicBezTo>
                    <a:pt x="213" y="265"/>
                    <a:pt x="240" y="286"/>
                    <a:pt x="277" y="286"/>
                  </a:cubicBezTo>
                  <a:cubicBezTo>
                    <a:pt x="305" y="286"/>
                    <a:pt x="323" y="272"/>
                    <a:pt x="335" y="252"/>
                  </a:cubicBezTo>
                  <a:cubicBezTo>
                    <a:pt x="348" y="229"/>
                    <a:pt x="359" y="190"/>
                    <a:pt x="359" y="189"/>
                  </a:cubicBezTo>
                  <a:cubicBezTo>
                    <a:pt x="359" y="183"/>
                    <a:pt x="351" y="183"/>
                    <a:pt x="350" y="183"/>
                  </a:cubicBezTo>
                  <a:cubicBezTo>
                    <a:pt x="343" y="183"/>
                    <a:pt x="341" y="185"/>
                    <a:pt x="339" y="195"/>
                  </a:cubicBezTo>
                  <a:cubicBezTo>
                    <a:pt x="325" y="235"/>
                    <a:pt x="311" y="272"/>
                    <a:pt x="279" y="272"/>
                  </a:cubicBezTo>
                  <a:cubicBezTo>
                    <a:pt x="257" y="272"/>
                    <a:pt x="256" y="256"/>
                    <a:pt x="256" y="243"/>
                  </a:cubicBezTo>
                  <a:cubicBezTo>
                    <a:pt x="256" y="229"/>
                    <a:pt x="257" y="225"/>
                    <a:pt x="266" y="196"/>
                  </a:cubicBezTo>
                  <a:cubicBezTo>
                    <a:pt x="275" y="170"/>
                    <a:pt x="275" y="163"/>
                    <a:pt x="282" y="140"/>
                  </a:cubicBezTo>
                  <a:lnTo>
                    <a:pt x="311" y="51"/>
                  </a:lnTo>
                  <a:cubicBezTo>
                    <a:pt x="316" y="33"/>
                    <a:pt x="316" y="33"/>
                    <a:pt x="316" y="30"/>
                  </a:cubicBezTo>
                  <a:cubicBezTo>
                    <a:pt x="316" y="19"/>
                    <a:pt x="307" y="13"/>
                    <a:pt x="295" y="13"/>
                  </a:cubicBezTo>
                  <a:cubicBezTo>
                    <a:pt x="275" y="13"/>
                    <a:pt x="263" y="27"/>
                    <a:pt x="261" y="40"/>
                  </a:cubicBezTo>
                  <a:moveTo>
                    <a:pt x="209" y="205"/>
                  </a:moveTo>
                  <a:cubicBezTo>
                    <a:pt x="206" y="216"/>
                    <a:pt x="206" y="216"/>
                    <a:pt x="195" y="227"/>
                  </a:cubicBezTo>
                  <a:cubicBezTo>
                    <a:pt x="160" y="262"/>
                    <a:pt x="128" y="272"/>
                    <a:pt x="106" y="272"/>
                  </a:cubicBezTo>
                  <a:cubicBezTo>
                    <a:pt x="67" y="272"/>
                    <a:pt x="55" y="237"/>
                    <a:pt x="55" y="213"/>
                  </a:cubicBezTo>
                  <a:cubicBezTo>
                    <a:pt x="55" y="182"/>
                    <a:pt x="80" y="103"/>
                    <a:pt x="99" y="74"/>
                  </a:cubicBezTo>
                  <a:cubicBezTo>
                    <a:pt x="122" y="37"/>
                    <a:pt x="158" y="14"/>
                    <a:pt x="190" y="14"/>
                  </a:cubicBezTo>
                  <a:cubicBezTo>
                    <a:pt x="241" y="14"/>
                    <a:pt x="252" y="66"/>
                    <a:pt x="252" y="70"/>
                  </a:cubicBezTo>
                  <a:cubicBezTo>
                    <a:pt x="252" y="73"/>
                    <a:pt x="250" y="77"/>
                    <a:pt x="248" y="80"/>
                  </a:cubicBezTo>
                  <a:lnTo>
                    <a:pt x="209" y="205"/>
                  </a:lnTo>
                </a:path>
              </a:pathLst>
            </a:custGeom>
            <a:solidFill>
              <a:srgbClr val="000000"/>
            </a:solidFill>
            <a:ln w="15840">
              <a:noFill/>
            </a:ln>
          </p:spPr>
        </p:sp>
        <p:sp>
          <p:nvSpPr>
            <p:cNvPr id="305" name="Freeform 64"/>
            <p:cNvSpPr/>
            <p:nvPr/>
          </p:nvSpPr>
          <p:spPr>
            <a:xfrm>
              <a:off x="2008080" y="1720440"/>
              <a:ext cx="112680" cy="151920"/>
            </a:xfrm>
            <a:custGeom>
              <a:avLst/>
              <a:gdLst/>
              <a:ahLst/>
              <a:rect l="0" t="0" r="r" b="b"/>
              <a:pathLst>
                <a:path w="313" h="422">
                  <a:moveTo>
                    <a:pt x="60" y="372"/>
                  </a:moveTo>
                  <a:lnTo>
                    <a:pt x="144" y="306"/>
                  </a:lnTo>
                  <a:cubicBezTo>
                    <a:pt x="266" y="219"/>
                    <a:pt x="312" y="186"/>
                    <a:pt x="312" y="123"/>
                  </a:cubicBezTo>
                  <a:cubicBezTo>
                    <a:pt x="312" y="50"/>
                    <a:pt x="243" y="0"/>
                    <a:pt x="147" y="0"/>
                  </a:cubicBezTo>
                  <a:cubicBezTo>
                    <a:pt x="59" y="0"/>
                    <a:pt x="0" y="59"/>
                    <a:pt x="0" y="114"/>
                  </a:cubicBezTo>
                  <a:cubicBezTo>
                    <a:pt x="0" y="149"/>
                    <a:pt x="39" y="149"/>
                    <a:pt x="41" y="149"/>
                  </a:cubicBezTo>
                  <a:cubicBezTo>
                    <a:pt x="55" y="149"/>
                    <a:pt x="82" y="142"/>
                    <a:pt x="82" y="116"/>
                  </a:cubicBezTo>
                  <a:cubicBezTo>
                    <a:pt x="82" y="100"/>
                    <a:pt x="67" y="83"/>
                    <a:pt x="41" y="83"/>
                  </a:cubicBezTo>
                  <a:cubicBezTo>
                    <a:pt x="34" y="83"/>
                    <a:pt x="34" y="83"/>
                    <a:pt x="30" y="84"/>
                  </a:cubicBezTo>
                  <a:cubicBezTo>
                    <a:pt x="48" y="43"/>
                    <a:pt x="91" y="20"/>
                    <a:pt x="137" y="20"/>
                  </a:cubicBezTo>
                  <a:cubicBezTo>
                    <a:pt x="208" y="20"/>
                    <a:pt x="241" y="70"/>
                    <a:pt x="241" y="123"/>
                  </a:cubicBezTo>
                  <a:cubicBezTo>
                    <a:pt x="241" y="173"/>
                    <a:pt x="202" y="223"/>
                    <a:pt x="160" y="262"/>
                  </a:cubicBezTo>
                  <a:lnTo>
                    <a:pt x="9" y="396"/>
                  </a:lnTo>
                  <a:cubicBezTo>
                    <a:pt x="0" y="403"/>
                    <a:pt x="0" y="405"/>
                    <a:pt x="0" y="421"/>
                  </a:cubicBezTo>
                  <a:lnTo>
                    <a:pt x="291" y="421"/>
                  </a:lnTo>
                  <a:lnTo>
                    <a:pt x="312" y="310"/>
                  </a:lnTo>
                  <a:lnTo>
                    <a:pt x="293" y="310"/>
                  </a:lnTo>
                  <a:cubicBezTo>
                    <a:pt x="289" y="329"/>
                    <a:pt x="284" y="358"/>
                    <a:pt x="275" y="366"/>
                  </a:cubicBezTo>
                  <a:cubicBezTo>
                    <a:pt x="270" y="372"/>
                    <a:pt x="218" y="372"/>
                    <a:pt x="202" y="372"/>
                  </a:cubicBezTo>
                  <a:lnTo>
                    <a:pt x="60" y="372"/>
                  </a:lnTo>
                </a:path>
              </a:pathLst>
            </a:custGeom>
            <a:solidFill>
              <a:srgbClr val="000000"/>
            </a:solidFill>
            <a:ln w="15840">
              <a:noFill/>
            </a:ln>
          </p:spPr>
        </p:sp>
        <p:sp>
          <p:nvSpPr>
            <p:cNvPr id="306" name="Freeform 65"/>
            <p:cNvSpPr/>
            <p:nvPr/>
          </p:nvSpPr>
          <p:spPr>
            <a:xfrm>
              <a:off x="2158920" y="18471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3"/>
                  </a:cubicBezTo>
                  <a:cubicBezTo>
                    <a:pt x="12" y="187"/>
                    <a:pt x="16" y="189"/>
                    <a:pt x="21" y="189"/>
                  </a:cubicBezTo>
                  <a:cubicBezTo>
                    <a:pt x="30" y="189"/>
                    <a:pt x="92" y="140"/>
                    <a:pt x="92" y="66"/>
                  </a:cubicBezTo>
                </a:path>
              </a:pathLst>
            </a:custGeom>
            <a:solidFill>
              <a:srgbClr val="000000"/>
            </a:solidFill>
            <a:ln w="15840">
              <a:noFill/>
            </a:ln>
          </p:spPr>
        </p:sp>
        <p:sp>
          <p:nvSpPr>
            <p:cNvPr id="307" name="Freeform 66"/>
            <p:cNvSpPr/>
            <p:nvPr/>
          </p:nvSpPr>
          <p:spPr>
            <a:xfrm>
              <a:off x="2272680" y="1713960"/>
              <a:ext cx="104400" cy="160560"/>
            </a:xfrm>
            <a:custGeom>
              <a:avLst/>
              <a:gdLst/>
              <a:ahLst/>
              <a:rect l="0" t="0" r="r" b="b"/>
              <a:pathLst>
                <a:path w="290" h="446">
                  <a:moveTo>
                    <a:pt x="151" y="7"/>
                  </a:moveTo>
                  <a:cubicBezTo>
                    <a:pt x="151" y="6"/>
                    <a:pt x="151" y="0"/>
                    <a:pt x="140" y="0"/>
                  </a:cubicBezTo>
                  <a:cubicBezTo>
                    <a:pt x="122" y="0"/>
                    <a:pt x="66" y="6"/>
                    <a:pt x="44" y="6"/>
                  </a:cubicBezTo>
                  <a:cubicBezTo>
                    <a:pt x="39" y="7"/>
                    <a:pt x="30" y="7"/>
                    <a:pt x="30" y="19"/>
                  </a:cubicBezTo>
                  <a:cubicBezTo>
                    <a:pt x="30" y="27"/>
                    <a:pt x="37" y="27"/>
                    <a:pt x="48" y="27"/>
                  </a:cubicBezTo>
                  <a:cubicBezTo>
                    <a:pt x="87" y="27"/>
                    <a:pt x="89" y="31"/>
                    <a:pt x="89" y="37"/>
                  </a:cubicBezTo>
                  <a:cubicBezTo>
                    <a:pt x="89" y="41"/>
                    <a:pt x="82" y="63"/>
                    <a:pt x="76" y="76"/>
                  </a:cubicBezTo>
                  <a:lnTo>
                    <a:pt x="12" y="282"/>
                  </a:lnTo>
                  <a:cubicBezTo>
                    <a:pt x="4" y="313"/>
                    <a:pt x="0" y="323"/>
                    <a:pt x="0" y="346"/>
                  </a:cubicBezTo>
                  <a:cubicBezTo>
                    <a:pt x="0" y="405"/>
                    <a:pt x="41" y="445"/>
                    <a:pt x="99" y="445"/>
                  </a:cubicBezTo>
                  <a:cubicBezTo>
                    <a:pt x="192" y="445"/>
                    <a:pt x="289" y="350"/>
                    <a:pt x="289" y="260"/>
                  </a:cubicBezTo>
                  <a:cubicBezTo>
                    <a:pt x="289" y="202"/>
                    <a:pt x="247" y="159"/>
                    <a:pt x="185" y="159"/>
                  </a:cubicBezTo>
                  <a:cubicBezTo>
                    <a:pt x="149" y="159"/>
                    <a:pt x="115" y="177"/>
                    <a:pt x="92" y="197"/>
                  </a:cubicBezTo>
                  <a:lnTo>
                    <a:pt x="151" y="7"/>
                  </a:lnTo>
                  <a:moveTo>
                    <a:pt x="76" y="245"/>
                  </a:moveTo>
                  <a:cubicBezTo>
                    <a:pt x="82" y="232"/>
                    <a:pt x="82" y="230"/>
                    <a:pt x="89" y="223"/>
                  </a:cubicBezTo>
                  <a:cubicBezTo>
                    <a:pt x="128" y="182"/>
                    <a:pt x="162" y="173"/>
                    <a:pt x="183" y="173"/>
                  </a:cubicBezTo>
                  <a:cubicBezTo>
                    <a:pt x="211" y="173"/>
                    <a:pt x="233" y="192"/>
                    <a:pt x="233" y="232"/>
                  </a:cubicBezTo>
                  <a:cubicBezTo>
                    <a:pt x="233" y="269"/>
                    <a:pt x="206" y="342"/>
                    <a:pt x="192" y="366"/>
                  </a:cubicBezTo>
                  <a:cubicBezTo>
                    <a:pt x="167" y="408"/>
                    <a:pt x="130" y="431"/>
                    <a:pt x="99" y="431"/>
                  </a:cubicBezTo>
                  <a:cubicBezTo>
                    <a:pt x="73" y="431"/>
                    <a:pt x="48" y="413"/>
                    <a:pt x="48" y="368"/>
                  </a:cubicBezTo>
                  <a:cubicBezTo>
                    <a:pt x="48" y="355"/>
                    <a:pt x="48" y="343"/>
                    <a:pt x="60" y="303"/>
                  </a:cubicBezTo>
                  <a:lnTo>
                    <a:pt x="76" y="245"/>
                  </a:lnTo>
                </a:path>
              </a:pathLst>
            </a:custGeom>
            <a:solidFill>
              <a:srgbClr val="000000"/>
            </a:solidFill>
            <a:ln w="15840">
              <a:noFill/>
            </a:ln>
          </p:spPr>
        </p:sp>
        <p:sp>
          <p:nvSpPr>
            <p:cNvPr id="308" name="Freeform 67"/>
            <p:cNvSpPr/>
            <p:nvPr/>
          </p:nvSpPr>
          <p:spPr>
            <a:xfrm>
              <a:off x="2404440" y="18471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3"/>
                  </a:cubicBezTo>
                  <a:cubicBezTo>
                    <a:pt x="12" y="187"/>
                    <a:pt x="16" y="189"/>
                    <a:pt x="21" y="189"/>
                  </a:cubicBezTo>
                  <a:cubicBezTo>
                    <a:pt x="30" y="189"/>
                    <a:pt x="92" y="140"/>
                    <a:pt x="92" y="66"/>
                  </a:cubicBezTo>
                </a:path>
              </a:pathLst>
            </a:custGeom>
            <a:solidFill>
              <a:srgbClr val="000000"/>
            </a:solidFill>
            <a:ln w="15840">
              <a:noFill/>
            </a:ln>
          </p:spPr>
        </p:sp>
        <p:sp>
          <p:nvSpPr>
            <p:cNvPr id="309" name="Freeform 68"/>
            <p:cNvSpPr/>
            <p:nvPr/>
          </p:nvSpPr>
          <p:spPr>
            <a:xfrm>
              <a:off x="2516040" y="1771200"/>
              <a:ext cx="110160" cy="103320"/>
            </a:xfrm>
            <a:custGeom>
              <a:avLst/>
              <a:gdLst/>
              <a:ahLst/>
              <a:rect l="0" t="0" r="r" b="b"/>
              <a:pathLst>
                <a:path w="306" h="287">
                  <a:moveTo>
                    <a:pt x="279" y="39"/>
                  </a:moveTo>
                  <a:cubicBezTo>
                    <a:pt x="266" y="39"/>
                    <a:pt x="256" y="39"/>
                    <a:pt x="243" y="49"/>
                  </a:cubicBezTo>
                  <a:cubicBezTo>
                    <a:pt x="231" y="57"/>
                    <a:pt x="229" y="69"/>
                    <a:pt x="229" y="73"/>
                  </a:cubicBezTo>
                  <a:cubicBezTo>
                    <a:pt x="229" y="87"/>
                    <a:pt x="243" y="94"/>
                    <a:pt x="259" y="94"/>
                  </a:cubicBezTo>
                  <a:cubicBezTo>
                    <a:pt x="282" y="94"/>
                    <a:pt x="304" y="80"/>
                    <a:pt x="304" y="54"/>
                  </a:cubicBezTo>
                  <a:cubicBezTo>
                    <a:pt x="304" y="23"/>
                    <a:pt x="266" y="0"/>
                    <a:pt x="209" y="0"/>
                  </a:cubicBezTo>
                  <a:cubicBezTo>
                    <a:pt x="105" y="0"/>
                    <a:pt x="0" y="90"/>
                    <a:pt x="0" y="179"/>
                  </a:cubicBezTo>
                  <a:cubicBezTo>
                    <a:pt x="0" y="236"/>
                    <a:pt x="46" y="286"/>
                    <a:pt x="128" y="286"/>
                  </a:cubicBezTo>
                  <a:cubicBezTo>
                    <a:pt x="240" y="286"/>
                    <a:pt x="305" y="219"/>
                    <a:pt x="305" y="212"/>
                  </a:cubicBezTo>
                  <a:cubicBezTo>
                    <a:pt x="305" y="207"/>
                    <a:pt x="300" y="203"/>
                    <a:pt x="296" y="203"/>
                  </a:cubicBezTo>
                  <a:cubicBezTo>
                    <a:pt x="291" y="203"/>
                    <a:pt x="289" y="205"/>
                    <a:pt x="286" y="210"/>
                  </a:cubicBezTo>
                  <a:cubicBezTo>
                    <a:pt x="224" y="272"/>
                    <a:pt x="138" y="272"/>
                    <a:pt x="128" y="272"/>
                  </a:cubicBezTo>
                  <a:cubicBezTo>
                    <a:pt x="80" y="272"/>
                    <a:pt x="59" y="242"/>
                    <a:pt x="59" y="203"/>
                  </a:cubicBezTo>
                  <a:cubicBezTo>
                    <a:pt x="59" y="177"/>
                    <a:pt x="75" y="116"/>
                    <a:pt x="101" y="77"/>
                  </a:cubicBezTo>
                  <a:cubicBezTo>
                    <a:pt x="124" y="41"/>
                    <a:pt x="169" y="14"/>
                    <a:pt x="211" y="14"/>
                  </a:cubicBezTo>
                  <a:cubicBezTo>
                    <a:pt x="238" y="14"/>
                    <a:pt x="268" y="21"/>
                    <a:pt x="279" y="39"/>
                  </a:cubicBezTo>
                </a:path>
              </a:pathLst>
            </a:custGeom>
            <a:solidFill>
              <a:srgbClr val="000000"/>
            </a:solidFill>
            <a:ln w="15840">
              <a:noFill/>
            </a:ln>
          </p:spPr>
        </p:sp>
        <p:sp>
          <p:nvSpPr>
            <p:cNvPr id="310" name="Freeform 69"/>
            <p:cNvSpPr/>
            <p:nvPr/>
          </p:nvSpPr>
          <p:spPr>
            <a:xfrm>
              <a:off x="2650320" y="18471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3"/>
                  </a:cubicBezTo>
                  <a:cubicBezTo>
                    <a:pt x="12" y="187"/>
                    <a:pt x="16" y="189"/>
                    <a:pt x="21" y="189"/>
                  </a:cubicBezTo>
                  <a:cubicBezTo>
                    <a:pt x="30" y="189"/>
                    <a:pt x="92" y="140"/>
                    <a:pt x="92" y="66"/>
                  </a:cubicBezTo>
                </a:path>
              </a:pathLst>
            </a:custGeom>
            <a:solidFill>
              <a:srgbClr val="000000"/>
            </a:solidFill>
            <a:ln w="15840">
              <a:noFill/>
            </a:ln>
          </p:spPr>
        </p:sp>
        <p:sp>
          <p:nvSpPr>
            <p:cNvPr id="311" name="Freeform 70"/>
            <p:cNvSpPr/>
            <p:nvPr/>
          </p:nvSpPr>
          <p:spPr>
            <a:xfrm>
              <a:off x="2762280" y="1713960"/>
              <a:ext cx="134640" cy="160560"/>
            </a:xfrm>
            <a:custGeom>
              <a:avLst/>
              <a:gdLst/>
              <a:ahLst/>
              <a:rect l="0" t="0" r="r" b="b"/>
              <a:pathLst>
                <a:path w="374" h="446">
                  <a:moveTo>
                    <a:pt x="373" y="7"/>
                  </a:moveTo>
                  <a:cubicBezTo>
                    <a:pt x="373" y="6"/>
                    <a:pt x="373" y="0"/>
                    <a:pt x="362" y="0"/>
                  </a:cubicBezTo>
                  <a:cubicBezTo>
                    <a:pt x="351" y="0"/>
                    <a:pt x="277" y="6"/>
                    <a:pt x="263" y="7"/>
                  </a:cubicBezTo>
                  <a:cubicBezTo>
                    <a:pt x="257" y="7"/>
                    <a:pt x="252" y="11"/>
                    <a:pt x="252" y="19"/>
                  </a:cubicBezTo>
                  <a:cubicBezTo>
                    <a:pt x="252" y="27"/>
                    <a:pt x="259" y="27"/>
                    <a:pt x="272" y="27"/>
                  </a:cubicBezTo>
                  <a:cubicBezTo>
                    <a:pt x="309" y="27"/>
                    <a:pt x="311" y="31"/>
                    <a:pt x="311" y="37"/>
                  </a:cubicBezTo>
                  <a:lnTo>
                    <a:pt x="307" y="50"/>
                  </a:lnTo>
                  <a:lnTo>
                    <a:pt x="261" y="199"/>
                  </a:lnTo>
                  <a:cubicBezTo>
                    <a:pt x="247" y="176"/>
                    <a:pt x="224" y="159"/>
                    <a:pt x="188" y="159"/>
                  </a:cubicBezTo>
                  <a:cubicBezTo>
                    <a:pt x="98" y="159"/>
                    <a:pt x="0" y="252"/>
                    <a:pt x="0" y="343"/>
                  </a:cubicBezTo>
                  <a:cubicBezTo>
                    <a:pt x="0" y="403"/>
                    <a:pt x="43" y="445"/>
                    <a:pt x="105" y="445"/>
                  </a:cubicBezTo>
                  <a:cubicBezTo>
                    <a:pt x="121" y="445"/>
                    <a:pt x="160" y="442"/>
                    <a:pt x="206" y="398"/>
                  </a:cubicBezTo>
                  <a:cubicBezTo>
                    <a:pt x="213" y="423"/>
                    <a:pt x="240" y="445"/>
                    <a:pt x="277" y="445"/>
                  </a:cubicBezTo>
                  <a:cubicBezTo>
                    <a:pt x="305" y="445"/>
                    <a:pt x="323" y="431"/>
                    <a:pt x="335" y="409"/>
                  </a:cubicBezTo>
                  <a:cubicBezTo>
                    <a:pt x="348" y="388"/>
                    <a:pt x="359" y="349"/>
                    <a:pt x="359" y="348"/>
                  </a:cubicBezTo>
                  <a:cubicBezTo>
                    <a:pt x="359" y="340"/>
                    <a:pt x="351" y="340"/>
                    <a:pt x="350" y="340"/>
                  </a:cubicBezTo>
                  <a:cubicBezTo>
                    <a:pt x="341" y="340"/>
                    <a:pt x="341" y="343"/>
                    <a:pt x="339" y="352"/>
                  </a:cubicBezTo>
                  <a:cubicBezTo>
                    <a:pt x="325" y="393"/>
                    <a:pt x="311" y="431"/>
                    <a:pt x="279" y="431"/>
                  </a:cubicBezTo>
                  <a:cubicBezTo>
                    <a:pt x="257" y="431"/>
                    <a:pt x="256" y="415"/>
                    <a:pt x="256" y="402"/>
                  </a:cubicBezTo>
                  <a:cubicBezTo>
                    <a:pt x="256" y="386"/>
                    <a:pt x="257" y="382"/>
                    <a:pt x="261" y="372"/>
                  </a:cubicBezTo>
                  <a:lnTo>
                    <a:pt x="373" y="7"/>
                  </a:lnTo>
                  <a:moveTo>
                    <a:pt x="209" y="362"/>
                  </a:moveTo>
                  <a:cubicBezTo>
                    <a:pt x="206" y="373"/>
                    <a:pt x="206" y="375"/>
                    <a:pt x="193" y="386"/>
                  </a:cubicBezTo>
                  <a:cubicBezTo>
                    <a:pt x="160" y="421"/>
                    <a:pt x="128" y="431"/>
                    <a:pt x="106" y="431"/>
                  </a:cubicBezTo>
                  <a:cubicBezTo>
                    <a:pt x="67" y="431"/>
                    <a:pt x="55" y="396"/>
                    <a:pt x="55" y="372"/>
                  </a:cubicBezTo>
                  <a:cubicBezTo>
                    <a:pt x="55" y="340"/>
                    <a:pt x="80" y="262"/>
                    <a:pt x="99" y="233"/>
                  </a:cubicBezTo>
                  <a:cubicBezTo>
                    <a:pt x="122" y="196"/>
                    <a:pt x="158" y="173"/>
                    <a:pt x="190" y="173"/>
                  </a:cubicBezTo>
                  <a:cubicBezTo>
                    <a:pt x="240" y="173"/>
                    <a:pt x="252" y="225"/>
                    <a:pt x="252" y="229"/>
                  </a:cubicBezTo>
                  <a:cubicBezTo>
                    <a:pt x="252" y="232"/>
                    <a:pt x="250" y="236"/>
                    <a:pt x="248" y="239"/>
                  </a:cubicBezTo>
                  <a:lnTo>
                    <a:pt x="209" y="362"/>
                  </a:lnTo>
                </a:path>
              </a:pathLst>
            </a:custGeom>
            <a:solidFill>
              <a:srgbClr val="000000"/>
            </a:solidFill>
            <a:ln w="15840">
              <a:noFill/>
            </a:ln>
          </p:spPr>
        </p:sp>
        <p:sp>
          <p:nvSpPr>
            <p:cNvPr id="312" name="Freeform 71"/>
            <p:cNvSpPr/>
            <p:nvPr/>
          </p:nvSpPr>
          <p:spPr>
            <a:xfrm>
              <a:off x="2910960" y="1720440"/>
              <a:ext cx="112680" cy="151920"/>
            </a:xfrm>
            <a:custGeom>
              <a:avLst/>
              <a:gdLst/>
              <a:ahLst/>
              <a:rect l="0" t="0" r="r" b="b"/>
              <a:pathLst>
                <a:path w="313" h="422">
                  <a:moveTo>
                    <a:pt x="60" y="372"/>
                  </a:moveTo>
                  <a:lnTo>
                    <a:pt x="144" y="306"/>
                  </a:lnTo>
                  <a:cubicBezTo>
                    <a:pt x="266" y="219"/>
                    <a:pt x="312" y="186"/>
                    <a:pt x="312" y="123"/>
                  </a:cubicBezTo>
                  <a:cubicBezTo>
                    <a:pt x="312" y="50"/>
                    <a:pt x="243" y="0"/>
                    <a:pt x="147" y="0"/>
                  </a:cubicBezTo>
                  <a:cubicBezTo>
                    <a:pt x="59" y="0"/>
                    <a:pt x="0" y="59"/>
                    <a:pt x="0" y="114"/>
                  </a:cubicBezTo>
                  <a:cubicBezTo>
                    <a:pt x="0" y="149"/>
                    <a:pt x="39" y="149"/>
                    <a:pt x="41" y="149"/>
                  </a:cubicBezTo>
                  <a:cubicBezTo>
                    <a:pt x="55" y="149"/>
                    <a:pt x="82" y="142"/>
                    <a:pt x="82" y="116"/>
                  </a:cubicBezTo>
                  <a:cubicBezTo>
                    <a:pt x="82" y="100"/>
                    <a:pt x="67" y="83"/>
                    <a:pt x="41" y="83"/>
                  </a:cubicBezTo>
                  <a:cubicBezTo>
                    <a:pt x="34" y="83"/>
                    <a:pt x="34" y="83"/>
                    <a:pt x="30" y="84"/>
                  </a:cubicBezTo>
                  <a:cubicBezTo>
                    <a:pt x="48" y="43"/>
                    <a:pt x="91" y="20"/>
                    <a:pt x="137" y="20"/>
                  </a:cubicBezTo>
                  <a:cubicBezTo>
                    <a:pt x="208" y="20"/>
                    <a:pt x="241" y="70"/>
                    <a:pt x="241" y="123"/>
                  </a:cubicBezTo>
                  <a:cubicBezTo>
                    <a:pt x="241" y="173"/>
                    <a:pt x="202" y="223"/>
                    <a:pt x="160" y="262"/>
                  </a:cubicBezTo>
                  <a:lnTo>
                    <a:pt x="9" y="396"/>
                  </a:lnTo>
                  <a:cubicBezTo>
                    <a:pt x="0" y="403"/>
                    <a:pt x="0" y="405"/>
                    <a:pt x="0" y="421"/>
                  </a:cubicBezTo>
                  <a:lnTo>
                    <a:pt x="291" y="421"/>
                  </a:lnTo>
                  <a:lnTo>
                    <a:pt x="312" y="310"/>
                  </a:lnTo>
                  <a:lnTo>
                    <a:pt x="293" y="310"/>
                  </a:lnTo>
                  <a:cubicBezTo>
                    <a:pt x="289" y="329"/>
                    <a:pt x="284" y="358"/>
                    <a:pt x="277" y="366"/>
                  </a:cubicBezTo>
                  <a:cubicBezTo>
                    <a:pt x="270" y="372"/>
                    <a:pt x="218" y="372"/>
                    <a:pt x="202" y="372"/>
                  </a:cubicBezTo>
                  <a:lnTo>
                    <a:pt x="60" y="372"/>
                  </a:lnTo>
                </a:path>
              </a:pathLst>
            </a:custGeom>
            <a:solidFill>
              <a:srgbClr val="000000"/>
            </a:solidFill>
            <a:ln w="15840">
              <a:noFill/>
            </a:ln>
          </p:spPr>
        </p:sp>
        <p:sp>
          <p:nvSpPr>
            <p:cNvPr id="313" name="Freeform 72"/>
            <p:cNvSpPr/>
            <p:nvPr/>
          </p:nvSpPr>
          <p:spPr>
            <a:xfrm>
              <a:off x="3061800" y="18471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3"/>
                  </a:cubicBezTo>
                  <a:cubicBezTo>
                    <a:pt x="12" y="187"/>
                    <a:pt x="16" y="189"/>
                    <a:pt x="21" y="189"/>
                  </a:cubicBezTo>
                  <a:cubicBezTo>
                    <a:pt x="30" y="189"/>
                    <a:pt x="92" y="140"/>
                    <a:pt x="92" y="66"/>
                  </a:cubicBezTo>
                </a:path>
              </a:pathLst>
            </a:custGeom>
            <a:solidFill>
              <a:srgbClr val="000000"/>
            </a:solidFill>
            <a:ln w="15840">
              <a:noFill/>
            </a:ln>
          </p:spPr>
        </p:sp>
        <p:sp>
          <p:nvSpPr>
            <p:cNvPr id="314" name="Freeform 73"/>
            <p:cNvSpPr/>
            <p:nvPr/>
          </p:nvSpPr>
          <p:spPr>
            <a:xfrm>
              <a:off x="3171240" y="176868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15" name="Freeform 74"/>
            <p:cNvSpPr/>
            <p:nvPr/>
          </p:nvSpPr>
          <p:spPr>
            <a:xfrm>
              <a:off x="3326400" y="1722960"/>
              <a:ext cx="129960" cy="149040"/>
            </a:xfrm>
            <a:custGeom>
              <a:avLst/>
              <a:gdLst/>
              <a:ahLst/>
              <a:rect l="0" t="0" r="r" b="b"/>
              <a:pathLst>
                <a:path w="361" h="414">
                  <a:moveTo>
                    <a:pt x="360" y="273"/>
                  </a:moveTo>
                  <a:lnTo>
                    <a:pt x="323" y="273"/>
                  </a:lnTo>
                  <a:cubicBezTo>
                    <a:pt x="321" y="286"/>
                    <a:pt x="314" y="326"/>
                    <a:pt x="304" y="330"/>
                  </a:cubicBezTo>
                  <a:cubicBezTo>
                    <a:pt x="295" y="335"/>
                    <a:pt x="236" y="335"/>
                    <a:pt x="224" y="335"/>
                  </a:cubicBezTo>
                  <a:lnTo>
                    <a:pt x="108" y="335"/>
                  </a:lnTo>
                  <a:cubicBezTo>
                    <a:pt x="146" y="309"/>
                    <a:pt x="186" y="282"/>
                    <a:pt x="220" y="262"/>
                  </a:cubicBezTo>
                  <a:cubicBezTo>
                    <a:pt x="311" y="209"/>
                    <a:pt x="360" y="179"/>
                    <a:pt x="360" y="119"/>
                  </a:cubicBezTo>
                  <a:cubicBezTo>
                    <a:pt x="360" y="47"/>
                    <a:pt x="279" y="0"/>
                    <a:pt x="169" y="0"/>
                  </a:cubicBezTo>
                  <a:cubicBezTo>
                    <a:pt x="73" y="0"/>
                    <a:pt x="0" y="39"/>
                    <a:pt x="0" y="96"/>
                  </a:cubicBezTo>
                  <a:cubicBezTo>
                    <a:pt x="0" y="133"/>
                    <a:pt x="37" y="143"/>
                    <a:pt x="57" y="143"/>
                  </a:cubicBezTo>
                  <a:cubicBezTo>
                    <a:pt x="82" y="143"/>
                    <a:pt x="114" y="129"/>
                    <a:pt x="114" y="97"/>
                  </a:cubicBezTo>
                  <a:cubicBezTo>
                    <a:pt x="114" y="64"/>
                    <a:pt x="80" y="54"/>
                    <a:pt x="67" y="51"/>
                  </a:cubicBezTo>
                  <a:cubicBezTo>
                    <a:pt x="91" y="37"/>
                    <a:pt x="121" y="30"/>
                    <a:pt x="149" y="30"/>
                  </a:cubicBezTo>
                  <a:cubicBezTo>
                    <a:pt x="217" y="30"/>
                    <a:pt x="252" y="73"/>
                    <a:pt x="252" y="120"/>
                  </a:cubicBezTo>
                  <a:cubicBezTo>
                    <a:pt x="252" y="163"/>
                    <a:pt x="222" y="206"/>
                    <a:pt x="167" y="250"/>
                  </a:cubicBezTo>
                  <a:lnTo>
                    <a:pt x="11" y="380"/>
                  </a:lnTo>
                  <a:cubicBezTo>
                    <a:pt x="0" y="388"/>
                    <a:pt x="0" y="389"/>
                    <a:pt x="0" y="402"/>
                  </a:cubicBezTo>
                  <a:lnTo>
                    <a:pt x="0" y="413"/>
                  </a:lnTo>
                  <a:lnTo>
                    <a:pt x="335" y="413"/>
                  </a:lnTo>
                  <a:lnTo>
                    <a:pt x="360" y="273"/>
                  </a:lnTo>
                </a:path>
              </a:pathLst>
            </a:custGeom>
            <a:solidFill>
              <a:srgbClr val="000000"/>
            </a:solidFill>
            <a:ln w="15840">
              <a:noFill/>
            </a:ln>
          </p:spPr>
        </p:sp>
        <p:sp>
          <p:nvSpPr>
            <p:cNvPr id="316" name="Freeform 75"/>
            <p:cNvSpPr/>
            <p:nvPr/>
          </p:nvSpPr>
          <p:spPr>
            <a:xfrm>
              <a:off x="3494520" y="1835640"/>
              <a:ext cx="48240" cy="80280"/>
            </a:xfrm>
            <a:custGeom>
              <a:avLst/>
              <a:gdLst/>
              <a:ahLst/>
              <a:rect l="0" t="0" r="r" b="b"/>
              <a:pathLst>
                <a:path w="134" h="223">
                  <a:moveTo>
                    <a:pt x="105" y="86"/>
                  </a:moveTo>
                  <a:cubicBezTo>
                    <a:pt x="99" y="154"/>
                    <a:pt x="48" y="189"/>
                    <a:pt x="30" y="200"/>
                  </a:cubicBezTo>
                  <a:cubicBezTo>
                    <a:pt x="27" y="203"/>
                    <a:pt x="23" y="205"/>
                    <a:pt x="23" y="209"/>
                  </a:cubicBezTo>
                  <a:cubicBezTo>
                    <a:pt x="23" y="215"/>
                    <a:pt x="32" y="222"/>
                    <a:pt x="39" y="222"/>
                  </a:cubicBezTo>
                  <a:cubicBezTo>
                    <a:pt x="51" y="222"/>
                    <a:pt x="133" y="167"/>
                    <a:pt x="133" y="79"/>
                  </a:cubicBezTo>
                  <a:cubicBezTo>
                    <a:pt x="133" y="36"/>
                    <a:pt x="106" y="0"/>
                    <a:pt x="60" y="0"/>
                  </a:cubicBezTo>
                  <a:cubicBezTo>
                    <a:pt x="25" y="0"/>
                    <a:pt x="0" y="21"/>
                    <a:pt x="0" y="49"/>
                  </a:cubicBezTo>
                  <a:cubicBezTo>
                    <a:pt x="0" y="74"/>
                    <a:pt x="21" y="99"/>
                    <a:pt x="62" y="99"/>
                  </a:cubicBezTo>
                  <a:cubicBezTo>
                    <a:pt x="87" y="99"/>
                    <a:pt x="103" y="87"/>
                    <a:pt x="105" y="86"/>
                  </a:cubicBezTo>
                </a:path>
              </a:pathLst>
            </a:custGeom>
            <a:solidFill>
              <a:srgbClr val="000000"/>
            </a:solidFill>
            <a:ln w="15840">
              <a:noFill/>
            </a:ln>
          </p:spPr>
        </p:sp>
        <p:sp>
          <p:nvSpPr>
            <p:cNvPr id="317" name="Freeform 76"/>
            <p:cNvSpPr/>
            <p:nvPr/>
          </p:nvSpPr>
          <p:spPr>
            <a:xfrm>
              <a:off x="3677760" y="176868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18" name="Freeform 77"/>
            <p:cNvSpPr/>
            <p:nvPr/>
          </p:nvSpPr>
          <p:spPr>
            <a:xfrm>
              <a:off x="3840840" y="1722960"/>
              <a:ext cx="115920" cy="149040"/>
            </a:xfrm>
            <a:custGeom>
              <a:avLst/>
              <a:gdLst/>
              <a:ahLst/>
              <a:rect l="0" t="0" r="r" b="b"/>
              <a:pathLst>
                <a:path w="322" h="414">
                  <a:moveTo>
                    <a:pt x="211" y="20"/>
                  </a:moveTo>
                  <a:cubicBezTo>
                    <a:pt x="211" y="6"/>
                    <a:pt x="211" y="0"/>
                    <a:pt x="190" y="0"/>
                  </a:cubicBezTo>
                  <a:cubicBezTo>
                    <a:pt x="181" y="0"/>
                    <a:pt x="181" y="0"/>
                    <a:pt x="174" y="4"/>
                  </a:cubicBezTo>
                  <a:cubicBezTo>
                    <a:pt x="114" y="40"/>
                    <a:pt x="32" y="40"/>
                    <a:pt x="16" y="40"/>
                  </a:cubicBezTo>
                  <a:lnTo>
                    <a:pt x="0" y="40"/>
                  </a:lnTo>
                  <a:lnTo>
                    <a:pt x="0" y="70"/>
                  </a:lnTo>
                  <a:lnTo>
                    <a:pt x="16" y="70"/>
                  </a:lnTo>
                  <a:cubicBezTo>
                    <a:pt x="28" y="70"/>
                    <a:pt x="71" y="69"/>
                    <a:pt x="117" y="57"/>
                  </a:cubicBezTo>
                  <a:lnTo>
                    <a:pt x="117" y="383"/>
                  </a:lnTo>
                  <a:lnTo>
                    <a:pt x="9" y="383"/>
                  </a:lnTo>
                  <a:lnTo>
                    <a:pt x="9" y="413"/>
                  </a:lnTo>
                  <a:cubicBezTo>
                    <a:pt x="43" y="411"/>
                    <a:pt x="126" y="411"/>
                    <a:pt x="165" y="411"/>
                  </a:cubicBezTo>
                  <a:cubicBezTo>
                    <a:pt x="202" y="411"/>
                    <a:pt x="286" y="411"/>
                    <a:pt x="321" y="413"/>
                  </a:cubicBezTo>
                  <a:lnTo>
                    <a:pt x="321" y="383"/>
                  </a:lnTo>
                  <a:lnTo>
                    <a:pt x="211" y="383"/>
                  </a:lnTo>
                  <a:lnTo>
                    <a:pt x="211" y="20"/>
                  </a:lnTo>
                </a:path>
              </a:pathLst>
            </a:custGeom>
            <a:solidFill>
              <a:srgbClr val="000000"/>
            </a:solidFill>
            <a:ln w="15840">
              <a:noFill/>
            </a:ln>
          </p:spPr>
        </p:sp>
        <p:sp>
          <p:nvSpPr>
            <p:cNvPr id="319" name="Freeform 78"/>
            <p:cNvSpPr/>
            <p:nvPr/>
          </p:nvSpPr>
          <p:spPr>
            <a:xfrm>
              <a:off x="4002480" y="184716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3"/>
                  </a:cubicBezTo>
                  <a:cubicBezTo>
                    <a:pt x="12" y="187"/>
                    <a:pt x="16" y="189"/>
                    <a:pt x="21" y="189"/>
                  </a:cubicBezTo>
                  <a:cubicBezTo>
                    <a:pt x="30" y="189"/>
                    <a:pt x="92" y="140"/>
                    <a:pt x="92" y="66"/>
                  </a:cubicBezTo>
                </a:path>
              </a:pathLst>
            </a:custGeom>
            <a:solidFill>
              <a:srgbClr val="000000"/>
            </a:solidFill>
            <a:ln w="15840">
              <a:noFill/>
            </a:ln>
          </p:spPr>
        </p:sp>
        <p:sp>
          <p:nvSpPr>
            <p:cNvPr id="320" name="Freeform 79"/>
            <p:cNvSpPr/>
            <p:nvPr/>
          </p:nvSpPr>
          <p:spPr>
            <a:xfrm>
              <a:off x="4118040" y="1711440"/>
              <a:ext cx="140760" cy="207000"/>
            </a:xfrm>
            <a:custGeom>
              <a:avLst/>
              <a:gdLst/>
              <a:ahLst/>
              <a:rect l="0" t="0" r="r" b="b"/>
              <a:pathLst>
                <a:path w="391" h="575">
                  <a:moveTo>
                    <a:pt x="247" y="192"/>
                  </a:moveTo>
                  <a:lnTo>
                    <a:pt x="314" y="192"/>
                  </a:lnTo>
                  <a:cubicBezTo>
                    <a:pt x="328" y="192"/>
                    <a:pt x="337" y="192"/>
                    <a:pt x="337" y="180"/>
                  </a:cubicBezTo>
                  <a:cubicBezTo>
                    <a:pt x="337" y="173"/>
                    <a:pt x="328" y="173"/>
                    <a:pt x="316" y="173"/>
                  </a:cubicBezTo>
                  <a:lnTo>
                    <a:pt x="250" y="173"/>
                  </a:lnTo>
                  <a:lnTo>
                    <a:pt x="268" y="100"/>
                  </a:lnTo>
                  <a:cubicBezTo>
                    <a:pt x="270" y="87"/>
                    <a:pt x="280" y="43"/>
                    <a:pt x="286" y="36"/>
                  </a:cubicBezTo>
                  <a:cubicBezTo>
                    <a:pt x="293" y="23"/>
                    <a:pt x="307" y="14"/>
                    <a:pt x="323" y="14"/>
                  </a:cubicBezTo>
                  <a:cubicBezTo>
                    <a:pt x="327" y="14"/>
                    <a:pt x="346" y="14"/>
                    <a:pt x="360" y="26"/>
                  </a:cubicBezTo>
                  <a:cubicBezTo>
                    <a:pt x="327" y="27"/>
                    <a:pt x="319" y="50"/>
                    <a:pt x="319" y="59"/>
                  </a:cubicBezTo>
                  <a:cubicBezTo>
                    <a:pt x="319" y="74"/>
                    <a:pt x="334" y="82"/>
                    <a:pt x="348" y="82"/>
                  </a:cubicBezTo>
                  <a:cubicBezTo>
                    <a:pt x="367" y="82"/>
                    <a:pt x="390" y="67"/>
                    <a:pt x="390" y="43"/>
                  </a:cubicBezTo>
                  <a:cubicBezTo>
                    <a:pt x="390" y="14"/>
                    <a:pt x="355" y="0"/>
                    <a:pt x="323" y="0"/>
                  </a:cubicBezTo>
                  <a:cubicBezTo>
                    <a:pt x="296" y="0"/>
                    <a:pt x="247" y="11"/>
                    <a:pt x="224" y="74"/>
                  </a:cubicBezTo>
                  <a:cubicBezTo>
                    <a:pt x="218" y="87"/>
                    <a:pt x="217" y="93"/>
                    <a:pt x="197" y="173"/>
                  </a:cubicBezTo>
                  <a:lnTo>
                    <a:pt x="144" y="173"/>
                  </a:lnTo>
                  <a:cubicBezTo>
                    <a:pt x="128" y="173"/>
                    <a:pt x="121" y="173"/>
                    <a:pt x="121" y="185"/>
                  </a:cubicBezTo>
                  <a:cubicBezTo>
                    <a:pt x="121" y="192"/>
                    <a:pt x="126" y="192"/>
                    <a:pt x="142" y="192"/>
                  </a:cubicBezTo>
                  <a:lnTo>
                    <a:pt x="193" y="192"/>
                  </a:lnTo>
                  <a:lnTo>
                    <a:pt x="135" y="441"/>
                  </a:lnTo>
                  <a:cubicBezTo>
                    <a:pt x="121" y="502"/>
                    <a:pt x="106" y="559"/>
                    <a:pt x="67" y="559"/>
                  </a:cubicBezTo>
                  <a:cubicBezTo>
                    <a:pt x="64" y="559"/>
                    <a:pt x="44" y="559"/>
                    <a:pt x="28" y="548"/>
                  </a:cubicBezTo>
                  <a:cubicBezTo>
                    <a:pt x="66" y="546"/>
                    <a:pt x="73" y="524"/>
                    <a:pt x="73" y="514"/>
                  </a:cubicBezTo>
                  <a:cubicBezTo>
                    <a:pt x="73" y="499"/>
                    <a:pt x="59" y="492"/>
                    <a:pt x="43" y="492"/>
                  </a:cubicBezTo>
                  <a:cubicBezTo>
                    <a:pt x="23" y="492"/>
                    <a:pt x="0" y="506"/>
                    <a:pt x="0" y="529"/>
                  </a:cubicBezTo>
                  <a:cubicBezTo>
                    <a:pt x="0" y="558"/>
                    <a:pt x="34" y="574"/>
                    <a:pt x="67" y="574"/>
                  </a:cubicBezTo>
                  <a:cubicBezTo>
                    <a:pt x="110" y="574"/>
                    <a:pt x="140" y="536"/>
                    <a:pt x="154" y="512"/>
                  </a:cubicBezTo>
                  <a:cubicBezTo>
                    <a:pt x="181" y="472"/>
                    <a:pt x="199" y="396"/>
                    <a:pt x="199" y="392"/>
                  </a:cubicBezTo>
                  <a:lnTo>
                    <a:pt x="247" y="192"/>
                  </a:lnTo>
                </a:path>
              </a:pathLst>
            </a:custGeom>
            <a:solidFill>
              <a:srgbClr val="000000"/>
            </a:solidFill>
            <a:ln w="15840">
              <a:noFill/>
            </a:ln>
          </p:spPr>
        </p:sp>
        <p:sp>
          <p:nvSpPr>
            <p:cNvPr id="321" name="Freeform 80"/>
            <p:cNvSpPr/>
            <p:nvPr/>
          </p:nvSpPr>
          <p:spPr>
            <a:xfrm>
              <a:off x="4371840" y="1749240"/>
              <a:ext cx="172080" cy="132120"/>
            </a:xfrm>
            <a:custGeom>
              <a:avLst/>
              <a:gdLst/>
              <a:ahLst/>
              <a:rect l="0" t="0" r="r" b="b"/>
              <a:pathLst>
                <a:path w="478" h="367">
                  <a:moveTo>
                    <a:pt x="463" y="197"/>
                  </a:moveTo>
                  <a:cubicBezTo>
                    <a:pt x="472" y="193"/>
                    <a:pt x="477" y="190"/>
                    <a:pt x="477" y="183"/>
                  </a:cubicBezTo>
                  <a:cubicBezTo>
                    <a:pt x="477" y="176"/>
                    <a:pt x="472" y="172"/>
                    <a:pt x="463" y="169"/>
                  </a:cubicBezTo>
                  <a:lnTo>
                    <a:pt x="30" y="4"/>
                  </a:lnTo>
                  <a:cubicBezTo>
                    <a:pt x="20" y="0"/>
                    <a:pt x="18" y="0"/>
                    <a:pt x="16" y="0"/>
                  </a:cubicBezTo>
                  <a:cubicBezTo>
                    <a:pt x="7" y="0"/>
                    <a:pt x="0" y="6"/>
                    <a:pt x="0" y="13"/>
                  </a:cubicBezTo>
                  <a:cubicBezTo>
                    <a:pt x="0" y="19"/>
                    <a:pt x="4" y="21"/>
                    <a:pt x="14" y="27"/>
                  </a:cubicBezTo>
                  <a:lnTo>
                    <a:pt x="426" y="183"/>
                  </a:lnTo>
                  <a:lnTo>
                    <a:pt x="14" y="339"/>
                  </a:lnTo>
                  <a:cubicBezTo>
                    <a:pt x="4" y="343"/>
                    <a:pt x="0" y="348"/>
                    <a:pt x="0" y="353"/>
                  </a:cubicBezTo>
                  <a:cubicBezTo>
                    <a:pt x="0" y="360"/>
                    <a:pt x="7" y="366"/>
                    <a:pt x="16" y="366"/>
                  </a:cubicBezTo>
                  <a:cubicBezTo>
                    <a:pt x="18" y="366"/>
                    <a:pt x="20" y="366"/>
                    <a:pt x="30" y="362"/>
                  </a:cubicBezTo>
                  <a:lnTo>
                    <a:pt x="463" y="197"/>
                  </a:lnTo>
                </a:path>
              </a:pathLst>
            </a:custGeom>
            <a:solidFill>
              <a:srgbClr val="000000"/>
            </a:solidFill>
            <a:ln w="15840">
              <a:noFill/>
            </a:ln>
          </p:spPr>
        </p:sp>
        <p:sp>
          <p:nvSpPr>
            <p:cNvPr id="322" name="Freeform 81"/>
            <p:cNvSpPr/>
            <p:nvPr/>
          </p:nvSpPr>
          <p:spPr>
            <a:xfrm>
              <a:off x="4588560" y="1664640"/>
              <a:ext cx="72720" cy="105840"/>
            </a:xfrm>
            <a:custGeom>
              <a:avLst/>
              <a:gdLst/>
              <a:ahLst/>
              <a:rect l="0" t="0" r="r" b="b"/>
              <a:pathLst>
                <a:path w="202" h="294">
                  <a:moveTo>
                    <a:pt x="124" y="13"/>
                  </a:moveTo>
                  <a:cubicBezTo>
                    <a:pt x="124" y="0"/>
                    <a:pt x="124" y="0"/>
                    <a:pt x="108" y="0"/>
                  </a:cubicBezTo>
                  <a:cubicBezTo>
                    <a:pt x="73" y="27"/>
                    <a:pt x="23" y="29"/>
                    <a:pt x="0" y="29"/>
                  </a:cubicBezTo>
                  <a:lnTo>
                    <a:pt x="0" y="44"/>
                  </a:lnTo>
                  <a:cubicBezTo>
                    <a:pt x="12" y="44"/>
                    <a:pt x="50" y="44"/>
                    <a:pt x="80" y="31"/>
                  </a:cubicBezTo>
                  <a:lnTo>
                    <a:pt x="80" y="257"/>
                  </a:lnTo>
                  <a:cubicBezTo>
                    <a:pt x="80" y="272"/>
                    <a:pt x="80" y="278"/>
                    <a:pt x="25" y="278"/>
                  </a:cubicBezTo>
                  <a:lnTo>
                    <a:pt x="4" y="278"/>
                  </a:lnTo>
                  <a:lnTo>
                    <a:pt x="4" y="293"/>
                  </a:lnTo>
                  <a:cubicBezTo>
                    <a:pt x="14" y="293"/>
                    <a:pt x="82" y="292"/>
                    <a:pt x="101" y="292"/>
                  </a:cubicBezTo>
                  <a:cubicBezTo>
                    <a:pt x="119" y="292"/>
                    <a:pt x="188" y="293"/>
                    <a:pt x="201" y="293"/>
                  </a:cubicBezTo>
                  <a:lnTo>
                    <a:pt x="201" y="278"/>
                  </a:lnTo>
                  <a:lnTo>
                    <a:pt x="179" y="278"/>
                  </a:lnTo>
                  <a:cubicBezTo>
                    <a:pt x="124" y="278"/>
                    <a:pt x="124" y="272"/>
                    <a:pt x="124" y="257"/>
                  </a:cubicBezTo>
                  <a:lnTo>
                    <a:pt x="124" y="13"/>
                  </a:lnTo>
                </a:path>
              </a:pathLst>
            </a:custGeom>
            <a:solidFill>
              <a:srgbClr val="000000"/>
            </a:solidFill>
            <a:ln w="15840">
              <a:noFill/>
            </a:ln>
          </p:spPr>
        </p:sp>
        <p:sp>
          <p:nvSpPr>
            <p:cNvPr id="323" name="Freeform 82"/>
            <p:cNvSpPr/>
            <p:nvPr/>
          </p:nvSpPr>
          <p:spPr>
            <a:xfrm>
              <a:off x="4689360" y="1664640"/>
              <a:ext cx="92520" cy="109080"/>
            </a:xfrm>
            <a:custGeom>
              <a:avLst/>
              <a:gdLst/>
              <a:ahLst/>
              <a:rect l="0" t="0" r="r" b="b"/>
              <a:pathLst>
                <a:path w="257" h="303">
                  <a:moveTo>
                    <a:pt x="256" y="153"/>
                  </a:moveTo>
                  <a:cubicBezTo>
                    <a:pt x="256" y="104"/>
                    <a:pt x="248" y="69"/>
                    <a:pt x="222" y="39"/>
                  </a:cubicBezTo>
                  <a:cubicBezTo>
                    <a:pt x="206" y="17"/>
                    <a:pt x="172" y="0"/>
                    <a:pt x="128" y="0"/>
                  </a:cubicBezTo>
                  <a:cubicBezTo>
                    <a:pt x="0" y="0"/>
                    <a:pt x="0" y="120"/>
                    <a:pt x="0" y="153"/>
                  </a:cubicBezTo>
                  <a:cubicBezTo>
                    <a:pt x="0" y="185"/>
                    <a:pt x="0" y="302"/>
                    <a:pt x="128" y="302"/>
                  </a:cubicBezTo>
                  <a:cubicBezTo>
                    <a:pt x="256" y="302"/>
                    <a:pt x="256" y="185"/>
                    <a:pt x="256" y="153"/>
                  </a:cubicBezTo>
                  <a:moveTo>
                    <a:pt x="128" y="290"/>
                  </a:moveTo>
                  <a:cubicBezTo>
                    <a:pt x="103" y="290"/>
                    <a:pt x="69" y="278"/>
                    <a:pt x="59" y="242"/>
                  </a:cubicBezTo>
                  <a:cubicBezTo>
                    <a:pt x="50" y="216"/>
                    <a:pt x="50" y="179"/>
                    <a:pt x="50" y="147"/>
                  </a:cubicBezTo>
                  <a:cubicBezTo>
                    <a:pt x="50" y="114"/>
                    <a:pt x="50" y="82"/>
                    <a:pt x="59" y="57"/>
                  </a:cubicBezTo>
                  <a:cubicBezTo>
                    <a:pt x="69" y="21"/>
                    <a:pt x="105" y="13"/>
                    <a:pt x="128" y="13"/>
                  </a:cubicBezTo>
                  <a:cubicBezTo>
                    <a:pt x="158" y="13"/>
                    <a:pt x="186" y="27"/>
                    <a:pt x="195" y="53"/>
                  </a:cubicBezTo>
                  <a:cubicBezTo>
                    <a:pt x="204" y="76"/>
                    <a:pt x="204" y="109"/>
                    <a:pt x="204" y="147"/>
                  </a:cubicBezTo>
                  <a:cubicBezTo>
                    <a:pt x="204" y="179"/>
                    <a:pt x="204" y="212"/>
                    <a:pt x="199" y="240"/>
                  </a:cubicBezTo>
                  <a:cubicBezTo>
                    <a:pt x="186" y="280"/>
                    <a:pt x="149" y="290"/>
                    <a:pt x="128" y="290"/>
                  </a:cubicBezTo>
                </a:path>
              </a:pathLst>
            </a:custGeom>
            <a:solidFill>
              <a:srgbClr val="000000"/>
            </a:solidFill>
            <a:ln w="15840">
              <a:noFill/>
            </a:ln>
          </p:spPr>
        </p:sp>
        <p:sp>
          <p:nvSpPr>
            <p:cNvPr id="324" name="Freeform 83"/>
            <p:cNvSpPr/>
            <p:nvPr/>
          </p:nvSpPr>
          <p:spPr>
            <a:xfrm>
              <a:off x="4812840" y="1751760"/>
              <a:ext cx="25920" cy="49680"/>
            </a:xfrm>
            <a:custGeom>
              <a:avLst/>
              <a:gdLst/>
              <a:ahLst/>
              <a:rect l="0" t="0" r="r" b="b"/>
              <a:pathLst>
                <a:path w="72" h="138">
                  <a:moveTo>
                    <a:pt x="55" y="44"/>
                  </a:moveTo>
                  <a:cubicBezTo>
                    <a:pt x="55" y="69"/>
                    <a:pt x="50" y="97"/>
                    <a:pt x="12" y="126"/>
                  </a:cubicBezTo>
                  <a:cubicBezTo>
                    <a:pt x="9" y="127"/>
                    <a:pt x="7" y="129"/>
                    <a:pt x="7" y="130"/>
                  </a:cubicBezTo>
                  <a:cubicBezTo>
                    <a:pt x="7" y="134"/>
                    <a:pt x="12" y="137"/>
                    <a:pt x="16" y="137"/>
                  </a:cubicBezTo>
                  <a:cubicBezTo>
                    <a:pt x="23" y="137"/>
                    <a:pt x="71" y="102"/>
                    <a:pt x="71" y="49"/>
                  </a:cubicBezTo>
                  <a:cubicBezTo>
                    <a:pt x="71" y="21"/>
                    <a:pt x="57" y="0"/>
                    <a:pt x="32" y="0"/>
                  </a:cubicBezTo>
                  <a:cubicBezTo>
                    <a:pt x="14" y="0"/>
                    <a:pt x="0" y="11"/>
                    <a:pt x="0" y="26"/>
                  </a:cubicBezTo>
                  <a:cubicBezTo>
                    <a:pt x="0" y="40"/>
                    <a:pt x="12" y="51"/>
                    <a:pt x="32" y="51"/>
                  </a:cubicBezTo>
                  <a:cubicBezTo>
                    <a:pt x="46" y="51"/>
                    <a:pt x="55" y="44"/>
                    <a:pt x="55" y="44"/>
                  </a:cubicBezTo>
                </a:path>
              </a:pathLst>
            </a:custGeom>
            <a:solidFill>
              <a:srgbClr val="000000"/>
            </a:solidFill>
            <a:ln w="15840">
              <a:noFill/>
            </a:ln>
          </p:spPr>
        </p:sp>
        <p:sp>
          <p:nvSpPr>
            <p:cNvPr id="325" name="Freeform 84"/>
            <p:cNvSpPr/>
            <p:nvPr/>
          </p:nvSpPr>
          <p:spPr>
            <a:xfrm>
              <a:off x="4857480" y="1700280"/>
              <a:ext cx="110880" cy="101160"/>
            </a:xfrm>
            <a:custGeom>
              <a:avLst/>
              <a:gdLst/>
              <a:ahLst/>
              <a:rect l="0" t="0" r="r" b="b"/>
              <a:pathLst>
                <a:path w="308" h="281">
                  <a:moveTo>
                    <a:pt x="43" y="249"/>
                  </a:moveTo>
                  <a:cubicBezTo>
                    <a:pt x="37" y="262"/>
                    <a:pt x="37" y="265"/>
                    <a:pt x="14" y="265"/>
                  </a:cubicBezTo>
                  <a:cubicBezTo>
                    <a:pt x="7" y="265"/>
                    <a:pt x="0" y="265"/>
                    <a:pt x="0" y="275"/>
                  </a:cubicBezTo>
                  <a:cubicBezTo>
                    <a:pt x="0" y="279"/>
                    <a:pt x="5" y="280"/>
                    <a:pt x="7" y="280"/>
                  </a:cubicBezTo>
                  <a:cubicBezTo>
                    <a:pt x="21" y="280"/>
                    <a:pt x="41" y="279"/>
                    <a:pt x="55" y="279"/>
                  </a:cubicBezTo>
                  <a:cubicBezTo>
                    <a:pt x="73" y="279"/>
                    <a:pt x="94" y="280"/>
                    <a:pt x="112" y="280"/>
                  </a:cubicBezTo>
                  <a:cubicBezTo>
                    <a:pt x="117" y="280"/>
                    <a:pt x="124" y="279"/>
                    <a:pt x="124" y="270"/>
                  </a:cubicBezTo>
                  <a:cubicBezTo>
                    <a:pt x="124" y="265"/>
                    <a:pt x="115" y="265"/>
                    <a:pt x="110" y="265"/>
                  </a:cubicBezTo>
                  <a:cubicBezTo>
                    <a:pt x="98" y="265"/>
                    <a:pt x="82" y="265"/>
                    <a:pt x="82" y="259"/>
                  </a:cubicBezTo>
                  <a:cubicBezTo>
                    <a:pt x="82" y="257"/>
                    <a:pt x="87" y="246"/>
                    <a:pt x="89" y="239"/>
                  </a:cubicBezTo>
                  <a:cubicBezTo>
                    <a:pt x="94" y="216"/>
                    <a:pt x="103" y="192"/>
                    <a:pt x="108" y="173"/>
                  </a:cubicBezTo>
                  <a:cubicBezTo>
                    <a:pt x="115" y="182"/>
                    <a:pt x="133" y="199"/>
                    <a:pt x="165" y="199"/>
                  </a:cubicBezTo>
                  <a:cubicBezTo>
                    <a:pt x="233" y="199"/>
                    <a:pt x="307" y="140"/>
                    <a:pt x="307" y="74"/>
                  </a:cubicBezTo>
                  <a:cubicBezTo>
                    <a:pt x="307" y="21"/>
                    <a:pt x="263" y="0"/>
                    <a:pt x="224" y="0"/>
                  </a:cubicBezTo>
                  <a:cubicBezTo>
                    <a:pt x="190" y="0"/>
                    <a:pt x="162" y="19"/>
                    <a:pt x="146" y="31"/>
                  </a:cubicBezTo>
                  <a:cubicBezTo>
                    <a:pt x="137" y="6"/>
                    <a:pt x="106" y="0"/>
                    <a:pt x="89" y="0"/>
                  </a:cubicBezTo>
                  <a:cubicBezTo>
                    <a:pt x="67" y="0"/>
                    <a:pt x="55" y="11"/>
                    <a:pt x="46" y="23"/>
                  </a:cubicBezTo>
                  <a:cubicBezTo>
                    <a:pt x="35" y="39"/>
                    <a:pt x="27" y="64"/>
                    <a:pt x="27" y="67"/>
                  </a:cubicBezTo>
                  <a:cubicBezTo>
                    <a:pt x="27" y="73"/>
                    <a:pt x="34" y="73"/>
                    <a:pt x="35" y="73"/>
                  </a:cubicBezTo>
                  <a:cubicBezTo>
                    <a:pt x="43" y="73"/>
                    <a:pt x="44" y="72"/>
                    <a:pt x="48" y="60"/>
                  </a:cubicBezTo>
                  <a:cubicBezTo>
                    <a:pt x="57" y="34"/>
                    <a:pt x="66" y="13"/>
                    <a:pt x="87" y="13"/>
                  </a:cubicBezTo>
                  <a:cubicBezTo>
                    <a:pt x="103" y="13"/>
                    <a:pt x="106" y="21"/>
                    <a:pt x="106" y="34"/>
                  </a:cubicBezTo>
                  <a:cubicBezTo>
                    <a:pt x="106" y="39"/>
                    <a:pt x="105" y="44"/>
                    <a:pt x="105" y="47"/>
                  </a:cubicBezTo>
                  <a:lnTo>
                    <a:pt x="43" y="249"/>
                  </a:lnTo>
                  <a:moveTo>
                    <a:pt x="146" y="53"/>
                  </a:moveTo>
                  <a:cubicBezTo>
                    <a:pt x="177" y="19"/>
                    <a:pt x="204" y="13"/>
                    <a:pt x="222" y="13"/>
                  </a:cubicBezTo>
                  <a:cubicBezTo>
                    <a:pt x="243" y="13"/>
                    <a:pt x="263" y="26"/>
                    <a:pt x="263" y="56"/>
                  </a:cubicBezTo>
                  <a:cubicBezTo>
                    <a:pt x="263" y="73"/>
                    <a:pt x="250" y="119"/>
                    <a:pt x="234" y="144"/>
                  </a:cubicBezTo>
                  <a:cubicBezTo>
                    <a:pt x="220" y="166"/>
                    <a:pt x="193" y="187"/>
                    <a:pt x="165" y="187"/>
                  </a:cubicBezTo>
                  <a:cubicBezTo>
                    <a:pt x="126" y="187"/>
                    <a:pt x="117" y="153"/>
                    <a:pt x="117" y="149"/>
                  </a:cubicBezTo>
                  <a:cubicBezTo>
                    <a:pt x="117" y="147"/>
                    <a:pt x="117" y="143"/>
                    <a:pt x="117" y="142"/>
                  </a:cubicBezTo>
                  <a:lnTo>
                    <a:pt x="146" y="53"/>
                  </a:lnTo>
                </a:path>
              </a:pathLst>
            </a:custGeom>
            <a:solidFill>
              <a:srgbClr val="000000"/>
            </a:solidFill>
            <a:ln w="15840">
              <a:noFill/>
            </a:ln>
          </p:spPr>
        </p:sp>
        <p:sp>
          <p:nvSpPr>
            <p:cNvPr id="326" name="Freeform 85"/>
            <p:cNvSpPr/>
            <p:nvPr/>
          </p:nvSpPr>
          <p:spPr>
            <a:xfrm>
              <a:off x="4985280" y="1700280"/>
              <a:ext cx="92880" cy="72360"/>
            </a:xfrm>
            <a:custGeom>
              <a:avLst/>
              <a:gdLst/>
              <a:ahLst/>
              <a:rect l="0" t="0" r="r" b="b"/>
              <a:pathLst>
                <a:path w="258" h="201">
                  <a:moveTo>
                    <a:pt x="257" y="77"/>
                  </a:moveTo>
                  <a:cubicBezTo>
                    <a:pt x="257" y="29"/>
                    <a:pt x="213" y="0"/>
                    <a:pt x="158" y="0"/>
                  </a:cubicBezTo>
                  <a:cubicBezTo>
                    <a:pt x="76" y="0"/>
                    <a:pt x="0" y="62"/>
                    <a:pt x="0" y="122"/>
                  </a:cubicBezTo>
                  <a:cubicBezTo>
                    <a:pt x="0" y="166"/>
                    <a:pt x="41" y="200"/>
                    <a:pt x="99" y="200"/>
                  </a:cubicBezTo>
                  <a:cubicBezTo>
                    <a:pt x="179" y="200"/>
                    <a:pt x="257" y="142"/>
                    <a:pt x="257" y="77"/>
                  </a:cubicBezTo>
                  <a:moveTo>
                    <a:pt x="101" y="187"/>
                  </a:moveTo>
                  <a:cubicBezTo>
                    <a:pt x="73" y="187"/>
                    <a:pt x="46" y="173"/>
                    <a:pt x="46" y="139"/>
                  </a:cubicBezTo>
                  <a:cubicBezTo>
                    <a:pt x="46" y="120"/>
                    <a:pt x="57" y="77"/>
                    <a:pt x="78" y="51"/>
                  </a:cubicBezTo>
                  <a:cubicBezTo>
                    <a:pt x="101" y="24"/>
                    <a:pt x="133" y="13"/>
                    <a:pt x="158" y="13"/>
                  </a:cubicBezTo>
                  <a:cubicBezTo>
                    <a:pt x="188" y="13"/>
                    <a:pt x="213" y="29"/>
                    <a:pt x="213" y="62"/>
                  </a:cubicBezTo>
                  <a:cubicBezTo>
                    <a:pt x="213" y="72"/>
                    <a:pt x="206" y="116"/>
                    <a:pt x="183" y="147"/>
                  </a:cubicBezTo>
                  <a:cubicBezTo>
                    <a:pt x="162" y="173"/>
                    <a:pt x="128" y="187"/>
                    <a:pt x="101" y="187"/>
                  </a:cubicBezTo>
                </a:path>
              </a:pathLst>
            </a:custGeom>
            <a:solidFill>
              <a:srgbClr val="000000"/>
            </a:solidFill>
            <a:ln w="15840">
              <a:noFill/>
            </a:ln>
          </p:spPr>
        </p:sp>
        <p:sp>
          <p:nvSpPr>
            <p:cNvPr id="327" name="Freeform 86"/>
            <p:cNvSpPr/>
            <p:nvPr/>
          </p:nvSpPr>
          <p:spPr>
            <a:xfrm>
              <a:off x="5098320" y="1700280"/>
              <a:ext cx="79560" cy="72360"/>
            </a:xfrm>
            <a:custGeom>
              <a:avLst/>
              <a:gdLst/>
              <a:ahLst/>
              <a:rect l="0" t="0" r="r" b="b"/>
              <a:pathLst>
                <a:path w="221" h="201">
                  <a:moveTo>
                    <a:pt x="199" y="29"/>
                  </a:moveTo>
                  <a:cubicBezTo>
                    <a:pt x="185" y="31"/>
                    <a:pt x="176" y="41"/>
                    <a:pt x="176" y="50"/>
                  </a:cubicBezTo>
                  <a:cubicBezTo>
                    <a:pt x="176" y="60"/>
                    <a:pt x="186" y="64"/>
                    <a:pt x="193" y="64"/>
                  </a:cubicBezTo>
                  <a:cubicBezTo>
                    <a:pt x="199" y="64"/>
                    <a:pt x="220" y="62"/>
                    <a:pt x="220" y="39"/>
                  </a:cubicBezTo>
                  <a:cubicBezTo>
                    <a:pt x="220" y="10"/>
                    <a:pt x="179" y="0"/>
                    <a:pt x="146" y="0"/>
                  </a:cubicBezTo>
                  <a:cubicBezTo>
                    <a:pt x="60" y="0"/>
                    <a:pt x="44" y="51"/>
                    <a:pt x="44" y="64"/>
                  </a:cubicBezTo>
                  <a:cubicBezTo>
                    <a:pt x="44" y="82"/>
                    <a:pt x="57" y="92"/>
                    <a:pt x="64" y="97"/>
                  </a:cubicBezTo>
                  <a:cubicBezTo>
                    <a:pt x="78" y="106"/>
                    <a:pt x="89" y="107"/>
                    <a:pt x="126" y="113"/>
                  </a:cubicBezTo>
                  <a:cubicBezTo>
                    <a:pt x="138" y="114"/>
                    <a:pt x="174" y="120"/>
                    <a:pt x="174" y="142"/>
                  </a:cubicBezTo>
                  <a:cubicBezTo>
                    <a:pt x="174" y="150"/>
                    <a:pt x="167" y="166"/>
                    <a:pt x="144" y="177"/>
                  </a:cubicBezTo>
                  <a:cubicBezTo>
                    <a:pt x="122" y="187"/>
                    <a:pt x="96" y="187"/>
                    <a:pt x="89" y="187"/>
                  </a:cubicBezTo>
                  <a:cubicBezTo>
                    <a:pt x="67" y="187"/>
                    <a:pt x="35" y="183"/>
                    <a:pt x="23" y="169"/>
                  </a:cubicBezTo>
                  <a:cubicBezTo>
                    <a:pt x="41" y="167"/>
                    <a:pt x="53" y="156"/>
                    <a:pt x="53" y="143"/>
                  </a:cubicBezTo>
                  <a:cubicBezTo>
                    <a:pt x="53" y="133"/>
                    <a:pt x="43" y="127"/>
                    <a:pt x="32" y="127"/>
                  </a:cubicBezTo>
                  <a:cubicBezTo>
                    <a:pt x="16" y="127"/>
                    <a:pt x="0" y="137"/>
                    <a:pt x="0" y="157"/>
                  </a:cubicBezTo>
                  <a:cubicBezTo>
                    <a:pt x="0" y="183"/>
                    <a:pt x="35" y="200"/>
                    <a:pt x="89" y="200"/>
                  </a:cubicBezTo>
                  <a:cubicBezTo>
                    <a:pt x="190" y="200"/>
                    <a:pt x="208" y="144"/>
                    <a:pt x="208" y="127"/>
                  </a:cubicBezTo>
                  <a:cubicBezTo>
                    <a:pt x="208" y="86"/>
                    <a:pt x="153" y="79"/>
                    <a:pt x="133" y="74"/>
                  </a:cubicBezTo>
                  <a:cubicBezTo>
                    <a:pt x="128" y="74"/>
                    <a:pt x="114" y="72"/>
                    <a:pt x="110" y="72"/>
                  </a:cubicBezTo>
                  <a:cubicBezTo>
                    <a:pt x="91" y="69"/>
                    <a:pt x="80" y="59"/>
                    <a:pt x="80" y="49"/>
                  </a:cubicBezTo>
                  <a:cubicBezTo>
                    <a:pt x="80" y="39"/>
                    <a:pt x="91" y="27"/>
                    <a:pt x="103" y="21"/>
                  </a:cubicBezTo>
                  <a:cubicBezTo>
                    <a:pt x="117" y="13"/>
                    <a:pt x="137" y="13"/>
                    <a:pt x="146" y="13"/>
                  </a:cubicBezTo>
                  <a:cubicBezTo>
                    <a:pt x="158" y="13"/>
                    <a:pt x="186" y="14"/>
                    <a:pt x="199" y="29"/>
                  </a:cubicBezTo>
                </a:path>
              </a:pathLst>
            </a:custGeom>
            <a:solidFill>
              <a:srgbClr val="000000"/>
            </a:solidFill>
            <a:ln w="15840">
              <a:noFill/>
            </a:ln>
          </p:spPr>
        </p:sp>
        <p:sp>
          <p:nvSpPr>
            <p:cNvPr id="328" name="Freeform 87"/>
            <p:cNvSpPr/>
            <p:nvPr/>
          </p:nvSpPr>
          <p:spPr>
            <a:xfrm>
              <a:off x="5227920" y="1773360"/>
              <a:ext cx="31680" cy="141840"/>
            </a:xfrm>
            <a:custGeom>
              <a:avLst/>
              <a:gdLst/>
              <a:ahLst/>
              <a:rect l="0" t="0" r="r" b="b"/>
              <a:pathLst>
                <a:path w="88" h="394">
                  <a:moveTo>
                    <a:pt x="85" y="33"/>
                  </a:moveTo>
                  <a:cubicBezTo>
                    <a:pt x="85" y="16"/>
                    <a:pt x="66" y="0"/>
                    <a:pt x="43" y="0"/>
                  </a:cubicBezTo>
                  <a:cubicBezTo>
                    <a:pt x="20" y="0"/>
                    <a:pt x="0" y="16"/>
                    <a:pt x="0" y="33"/>
                  </a:cubicBezTo>
                  <a:cubicBezTo>
                    <a:pt x="0" y="51"/>
                    <a:pt x="20" y="67"/>
                    <a:pt x="43" y="67"/>
                  </a:cubicBezTo>
                  <a:cubicBezTo>
                    <a:pt x="66" y="67"/>
                    <a:pt x="85" y="51"/>
                    <a:pt x="85" y="33"/>
                  </a:cubicBezTo>
                  <a:moveTo>
                    <a:pt x="69" y="265"/>
                  </a:moveTo>
                  <a:cubicBezTo>
                    <a:pt x="69" y="283"/>
                    <a:pt x="69" y="332"/>
                    <a:pt x="18" y="379"/>
                  </a:cubicBezTo>
                  <a:cubicBezTo>
                    <a:pt x="12" y="383"/>
                    <a:pt x="12" y="385"/>
                    <a:pt x="12" y="386"/>
                  </a:cubicBezTo>
                  <a:cubicBezTo>
                    <a:pt x="12" y="391"/>
                    <a:pt x="16" y="393"/>
                    <a:pt x="21" y="393"/>
                  </a:cubicBezTo>
                  <a:cubicBezTo>
                    <a:pt x="30" y="393"/>
                    <a:pt x="87" y="343"/>
                    <a:pt x="87" y="270"/>
                  </a:cubicBezTo>
                  <a:cubicBezTo>
                    <a:pt x="87" y="252"/>
                    <a:pt x="85" y="205"/>
                    <a:pt x="43" y="205"/>
                  </a:cubicBezTo>
                  <a:cubicBezTo>
                    <a:pt x="14" y="205"/>
                    <a:pt x="0" y="222"/>
                    <a:pt x="0" y="239"/>
                  </a:cubicBezTo>
                  <a:cubicBezTo>
                    <a:pt x="0" y="255"/>
                    <a:pt x="14" y="272"/>
                    <a:pt x="43" y="272"/>
                  </a:cubicBezTo>
                  <a:cubicBezTo>
                    <a:pt x="46" y="272"/>
                    <a:pt x="48" y="272"/>
                    <a:pt x="48" y="272"/>
                  </a:cubicBezTo>
                  <a:cubicBezTo>
                    <a:pt x="53" y="270"/>
                    <a:pt x="62" y="269"/>
                    <a:pt x="69" y="265"/>
                  </a:cubicBezTo>
                </a:path>
              </a:pathLst>
            </a:custGeom>
            <a:solidFill>
              <a:srgbClr val="000000"/>
            </a:solidFill>
            <a:ln w="15840">
              <a:noFill/>
            </a:ln>
          </p:spPr>
        </p:sp>
        <p:sp>
          <p:nvSpPr>
            <p:cNvPr id="329" name="Freeform 88"/>
            <p:cNvSpPr/>
            <p:nvPr/>
          </p:nvSpPr>
          <p:spPr>
            <a:xfrm>
              <a:off x="1572840" y="2124000"/>
              <a:ext cx="172080" cy="132120"/>
            </a:xfrm>
            <a:custGeom>
              <a:avLst/>
              <a:gdLst/>
              <a:ahLst/>
              <a:rect l="0" t="0" r="r" b="b"/>
              <a:pathLst>
                <a:path w="478" h="367">
                  <a:moveTo>
                    <a:pt x="463" y="27"/>
                  </a:moveTo>
                  <a:cubicBezTo>
                    <a:pt x="472" y="23"/>
                    <a:pt x="477" y="20"/>
                    <a:pt x="477" y="13"/>
                  </a:cubicBezTo>
                  <a:cubicBezTo>
                    <a:pt x="477" y="6"/>
                    <a:pt x="470" y="0"/>
                    <a:pt x="463" y="0"/>
                  </a:cubicBezTo>
                  <a:cubicBezTo>
                    <a:pt x="460" y="0"/>
                    <a:pt x="458" y="0"/>
                    <a:pt x="449" y="4"/>
                  </a:cubicBezTo>
                  <a:lnTo>
                    <a:pt x="14" y="169"/>
                  </a:lnTo>
                  <a:cubicBezTo>
                    <a:pt x="7" y="172"/>
                    <a:pt x="0" y="176"/>
                    <a:pt x="0" y="183"/>
                  </a:cubicBezTo>
                  <a:cubicBezTo>
                    <a:pt x="0" y="190"/>
                    <a:pt x="7" y="193"/>
                    <a:pt x="14" y="197"/>
                  </a:cubicBezTo>
                  <a:lnTo>
                    <a:pt x="449" y="362"/>
                  </a:lnTo>
                  <a:cubicBezTo>
                    <a:pt x="458" y="366"/>
                    <a:pt x="460" y="366"/>
                    <a:pt x="463" y="366"/>
                  </a:cubicBezTo>
                  <a:cubicBezTo>
                    <a:pt x="470" y="366"/>
                    <a:pt x="477" y="360"/>
                    <a:pt x="477" y="353"/>
                  </a:cubicBezTo>
                  <a:cubicBezTo>
                    <a:pt x="477" y="346"/>
                    <a:pt x="472" y="343"/>
                    <a:pt x="463" y="339"/>
                  </a:cubicBezTo>
                  <a:lnTo>
                    <a:pt x="53" y="183"/>
                  </a:lnTo>
                  <a:lnTo>
                    <a:pt x="463" y="27"/>
                  </a:lnTo>
                </a:path>
              </a:pathLst>
            </a:custGeom>
            <a:solidFill>
              <a:srgbClr val="000000"/>
            </a:solidFill>
            <a:ln w="15840">
              <a:noFill/>
            </a:ln>
          </p:spPr>
        </p:sp>
        <p:sp>
          <p:nvSpPr>
            <p:cNvPr id="330" name="Freeform 89"/>
            <p:cNvSpPr/>
            <p:nvPr/>
          </p:nvSpPr>
          <p:spPr>
            <a:xfrm>
              <a:off x="1857240" y="2146320"/>
              <a:ext cx="129600" cy="103320"/>
            </a:xfrm>
            <a:custGeom>
              <a:avLst/>
              <a:gdLst/>
              <a:ahLst/>
              <a:rect l="0" t="0" r="r" b="b"/>
              <a:pathLst>
                <a:path w="360" h="287">
                  <a:moveTo>
                    <a:pt x="261" y="40"/>
                  </a:moveTo>
                  <a:cubicBezTo>
                    <a:pt x="247" y="17"/>
                    <a:pt x="224" y="0"/>
                    <a:pt x="188" y="0"/>
                  </a:cubicBezTo>
                  <a:cubicBezTo>
                    <a:pt x="98" y="0"/>
                    <a:pt x="0" y="93"/>
                    <a:pt x="0" y="185"/>
                  </a:cubicBezTo>
                  <a:cubicBezTo>
                    <a:pt x="0" y="245"/>
                    <a:pt x="43" y="286"/>
                    <a:pt x="105" y="286"/>
                  </a:cubicBezTo>
                  <a:cubicBezTo>
                    <a:pt x="121" y="286"/>
                    <a:pt x="160" y="283"/>
                    <a:pt x="206" y="239"/>
                  </a:cubicBezTo>
                  <a:cubicBezTo>
                    <a:pt x="213" y="265"/>
                    <a:pt x="240" y="286"/>
                    <a:pt x="277" y="286"/>
                  </a:cubicBezTo>
                  <a:cubicBezTo>
                    <a:pt x="305" y="286"/>
                    <a:pt x="323" y="272"/>
                    <a:pt x="335" y="252"/>
                  </a:cubicBezTo>
                  <a:cubicBezTo>
                    <a:pt x="348" y="229"/>
                    <a:pt x="359" y="190"/>
                    <a:pt x="359" y="189"/>
                  </a:cubicBezTo>
                  <a:cubicBezTo>
                    <a:pt x="359" y="183"/>
                    <a:pt x="351" y="183"/>
                    <a:pt x="350" y="183"/>
                  </a:cubicBezTo>
                  <a:cubicBezTo>
                    <a:pt x="343" y="183"/>
                    <a:pt x="341" y="185"/>
                    <a:pt x="339" y="195"/>
                  </a:cubicBezTo>
                  <a:cubicBezTo>
                    <a:pt x="325" y="235"/>
                    <a:pt x="311" y="272"/>
                    <a:pt x="279" y="272"/>
                  </a:cubicBezTo>
                  <a:cubicBezTo>
                    <a:pt x="257" y="272"/>
                    <a:pt x="256" y="256"/>
                    <a:pt x="256" y="243"/>
                  </a:cubicBezTo>
                  <a:cubicBezTo>
                    <a:pt x="256" y="229"/>
                    <a:pt x="257" y="225"/>
                    <a:pt x="266" y="196"/>
                  </a:cubicBezTo>
                  <a:cubicBezTo>
                    <a:pt x="275" y="170"/>
                    <a:pt x="275" y="163"/>
                    <a:pt x="282" y="140"/>
                  </a:cubicBezTo>
                  <a:lnTo>
                    <a:pt x="311" y="51"/>
                  </a:lnTo>
                  <a:cubicBezTo>
                    <a:pt x="316" y="33"/>
                    <a:pt x="316" y="33"/>
                    <a:pt x="316" y="30"/>
                  </a:cubicBezTo>
                  <a:cubicBezTo>
                    <a:pt x="316" y="19"/>
                    <a:pt x="307" y="13"/>
                    <a:pt x="295" y="13"/>
                  </a:cubicBezTo>
                  <a:cubicBezTo>
                    <a:pt x="275" y="13"/>
                    <a:pt x="263" y="27"/>
                    <a:pt x="261" y="40"/>
                  </a:cubicBezTo>
                  <a:moveTo>
                    <a:pt x="209" y="205"/>
                  </a:moveTo>
                  <a:cubicBezTo>
                    <a:pt x="206" y="216"/>
                    <a:pt x="206" y="216"/>
                    <a:pt x="195" y="227"/>
                  </a:cubicBezTo>
                  <a:cubicBezTo>
                    <a:pt x="160" y="262"/>
                    <a:pt x="128" y="272"/>
                    <a:pt x="106" y="272"/>
                  </a:cubicBezTo>
                  <a:cubicBezTo>
                    <a:pt x="67" y="272"/>
                    <a:pt x="55" y="237"/>
                    <a:pt x="55" y="213"/>
                  </a:cubicBezTo>
                  <a:cubicBezTo>
                    <a:pt x="55" y="182"/>
                    <a:pt x="80" y="103"/>
                    <a:pt x="99" y="74"/>
                  </a:cubicBezTo>
                  <a:cubicBezTo>
                    <a:pt x="122" y="37"/>
                    <a:pt x="158" y="14"/>
                    <a:pt x="190" y="14"/>
                  </a:cubicBezTo>
                  <a:cubicBezTo>
                    <a:pt x="241" y="14"/>
                    <a:pt x="252" y="66"/>
                    <a:pt x="252" y="70"/>
                  </a:cubicBezTo>
                  <a:cubicBezTo>
                    <a:pt x="252" y="73"/>
                    <a:pt x="250" y="77"/>
                    <a:pt x="248" y="80"/>
                  </a:cubicBezTo>
                  <a:lnTo>
                    <a:pt x="209" y="205"/>
                  </a:lnTo>
                </a:path>
              </a:pathLst>
            </a:custGeom>
            <a:solidFill>
              <a:srgbClr val="000000"/>
            </a:solidFill>
            <a:ln w="15840">
              <a:noFill/>
            </a:ln>
          </p:spPr>
        </p:sp>
        <p:sp>
          <p:nvSpPr>
            <p:cNvPr id="331" name="Freeform 90"/>
            <p:cNvSpPr/>
            <p:nvPr/>
          </p:nvSpPr>
          <p:spPr>
            <a:xfrm>
              <a:off x="2019600" y="2095560"/>
              <a:ext cx="93600" cy="151920"/>
            </a:xfrm>
            <a:custGeom>
              <a:avLst/>
              <a:gdLst/>
              <a:ahLst/>
              <a:rect l="0" t="0" r="r" b="b"/>
              <a:pathLst>
                <a:path w="260" h="422">
                  <a:moveTo>
                    <a:pt x="162" y="16"/>
                  </a:moveTo>
                  <a:cubicBezTo>
                    <a:pt x="162" y="1"/>
                    <a:pt x="162" y="0"/>
                    <a:pt x="142" y="0"/>
                  </a:cubicBezTo>
                  <a:cubicBezTo>
                    <a:pt x="94" y="40"/>
                    <a:pt x="25" y="40"/>
                    <a:pt x="0" y="40"/>
                  </a:cubicBezTo>
                  <a:lnTo>
                    <a:pt x="0" y="60"/>
                  </a:lnTo>
                  <a:cubicBezTo>
                    <a:pt x="16" y="60"/>
                    <a:pt x="62" y="60"/>
                    <a:pt x="103" y="43"/>
                  </a:cubicBezTo>
                  <a:lnTo>
                    <a:pt x="103" y="370"/>
                  </a:lnTo>
                  <a:cubicBezTo>
                    <a:pt x="103" y="393"/>
                    <a:pt x="101" y="401"/>
                    <a:pt x="30" y="401"/>
                  </a:cubicBezTo>
                  <a:lnTo>
                    <a:pt x="5" y="401"/>
                  </a:lnTo>
                  <a:lnTo>
                    <a:pt x="5" y="421"/>
                  </a:lnTo>
                  <a:cubicBezTo>
                    <a:pt x="32" y="418"/>
                    <a:pt x="101" y="418"/>
                    <a:pt x="131" y="418"/>
                  </a:cubicBezTo>
                  <a:cubicBezTo>
                    <a:pt x="163" y="418"/>
                    <a:pt x="231" y="418"/>
                    <a:pt x="259" y="421"/>
                  </a:cubicBezTo>
                  <a:lnTo>
                    <a:pt x="259" y="401"/>
                  </a:lnTo>
                  <a:lnTo>
                    <a:pt x="234" y="401"/>
                  </a:lnTo>
                  <a:cubicBezTo>
                    <a:pt x="163" y="401"/>
                    <a:pt x="162" y="393"/>
                    <a:pt x="162" y="370"/>
                  </a:cubicBezTo>
                  <a:lnTo>
                    <a:pt x="162" y="16"/>
                  </a:lnTo>
                </a:path>
              </a:pathLst>
            </a:custGeom>
            <a:solidFill>
              <a:srgbClr val="000000"/>
            </a:solidFill>
            <a:ln w="15840">
              <a:noFill/>
            </a:ln>
          </p:spPr>
        </p:sp>
        <p:sp>
          <p:nvSpPr>
            <p:cNvPr id="332" name="Freeform 91"/>
            <p:cNvSpPr/>
            <p:nvPr/>
          </p:nvSpPr>
          <p:spPr>
            <a:xfrm>
              <a:off x="2158920" y="222228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33" name="Freeform 92"/>
            <p:cNvSpPr/>
            <p:nvPr/>
          </p:nvSpPr>
          <p:spPr>
            <a:xfrm>
              <a:off x="2272680" y="2089080"/>
              <a:ext cx="104400" cy="160560"/>
            </a:xfrm>
            <a:custGeom>
              <a:avLst/>
              <a:gdLst/>
              <a:ahLst/>
              <a:rect l="0" t="0" r="r" b="b"/>
              <a:pathLst>
                <a:path w="290" h="446">
                  <a:moveTo>
                    <a:pt x="151" y="7"/>
                  </a:moveTo>
                  <a:cubicBezTo>
                    <a:pt x="151" y="6"/>
                    <a:pt x="151" y="0"/>
                    <a:pt x="140" y="0"/>
                  </a:cubicBezTo>
                  <a:cubicBezTo>
                    <a:pt x="122" y="0"/>
                    <a:pt x="66" y="4"/>
                    <a:pt x="44" y="6"/>
                  </a:cubicBezTo>
                  <a:cubicBezTo>
                    <a:pt x="39" y="7"/>
                    <a:pt x="30" y="7"/>
                    <a:pt x="30" y="19"/>
                  </a:cubicBezTo>
                  <a:cubicBezTo>
                    <a:pt x="30" y="26"/>
                    <a:pt x="37" y="26"/>
                    <a:pt x="48" y="26"/>
                  </a:cubicBezTo>
                  <a:cubicBezTo>
                    <a:pt x="87" y="26"/>
                    <a:pt x="89" y="31"/>
                    <a:pt x="89" y="37"/>
                  </a:cubicBezTo>
                  <a:cubicBezTo>
                    <a:pt x="89" y="41"/>
                    <a:pt x="82" y="63"/>
                    <a:pt x="76" y="76"/>
                  </a:cubicBezTo>
                  <a:lnTo>
                    <a:pt x="12" y="282"/>
                  </a:lnTo>
                  <a:cubicBezTo>
                    <a:pt x="4" y="313"/>
                    <a:pt x="0" y="323"/>
                    <a:pt x="0" y="346"/>
                  </a:cubicBezTo>
                  <a:cubicBezTo>
                    <a:pt x="0" y="405"/>
                    <a:pt x="41" y="445"/>
                    <a:pt x="99" y="445"/>
                  </a:cubicBezTo>
                  <a:cubicBezTo>
                    <a:pt x="192" y="445"/>
                    <a:pt x="289" y="350"/>
                    <a:pt x="289" y="260"/>
                  </a:cubicBezTo>
                  <a:cubicBezTo>
                    <a:pt x="289" y="202"/>
                    <a:pt x="247" y="159"/>
                    <a:pt x="185" y="159"/>
                  </a:cubicBezTo>
                  <a:cubicBezTo>
                    <a:pt x="149" y="159"/>
                    <a:pt x="115" y="177"/>
                    <a:pt x="92" y="196"/>
                  </a:cubicBezTo>
                  <a:lnTo>
                    <a:pt x="151" y="7"/>
                  </a:lnTo>
                  <a:moveTo>
                    <a:pt x="76" y="245"/>
                  </a:moveTo>
                  <a:cubicBezTo>
                    <a:pt x="82" y="232"/>
                    <a:pt x="82" y="230"/>
                    <a:pt x="89" y="223"/>
                  </a:cubicBezTo>
                  <a:cubicBezTo>
                    <a:pt x="128" y="182"/>
                    <a:pt x="162" y="173"/>
                    <a:pt x="183" y="173"/>
                  </a:cubicBezTo>
                  <a:cubicBezTo>
                    <a:pt x="211" y="173"/>
                    <a:pt x="233" y="192"/>
                    <a:pt x="233" y="232"/>
                  </a:cubicBezTo>
                  <a:cubicBezTo>
                    <a:pt x="233" y="269"/>
                    <a:pt x="206" y="342"/>
                    <a:pt x="192" y="366"/>
                  </a:cubicBezTo>
                  <a:cubicBezTo>
                    <a:pt x="167" y="408"/>
                    <a:pt x="130" y="431"/>
                    <a:pt x="99" y="431"/>
                  </a:cubicBezTo>
                  <a:cubicBezTo>
                    <a:pt x="73" y="431"/>
                    <a:pt x="48" y="413"/>
                    <a:pt x="48" y="368"/>
                  </a:cubicBezTo>
                  <a:cubicBezTo>
                    <a:pt x="48" y="355"/>
                    <a:pt x="48" y="343"/>
                    <a:pt x="60" y="303"/>
                  </a:cubicBezTo>
                  <a:lnTo>
                    <a:pt x="76" y="245"/>
                  </a:lnTo>
                </a:path>
              </a:pathLst>
            </a:custGeom>
            <a:solidFill>
              <a:srgbClr val="000000"/>
            </a:solidFill>
            <a:ln w="15840">
              <a:noFill/>
            </a:ln>
          </p:spPr>
        </p:sp>
        <p:sp>
          <p:nvSpPr>
            <p:cNvPr id="334" name="Freeform 93"/>
            <p:cNvSpPr/>
            <p:nvPr/>
          </p:nvSpPr>
          <p:spPr>
            <a:xfrm>
              <a:off x="2404440" y="222228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35" name="Freeform 94"/>
            <p:cNvSpPr/>
            <p:nvPr/>
          </p:nvSpPr>
          <p:spPr>
            <a:xfrm>
              <a:off x="2516040" y="2146320"/>
              <a:ext cx="110160" cy="103320"/>
            </a:xfrm>
            <a:custGeom>
              <a:avLst/>
              <a:gdLst/>
              <a:ahLst/>
              <a:rect l="0" t="0" r="r" b="b"/>
              <a:pathLst>
                <a:path w="306" h="287">
                  <a:moveTo>
                    <a:pt x="279" y="39"/>
                  </a:moveTo>
                  <a:cubicBezTo>
                    <a:pt x="266" y="39"/>
                    <a:pt x="256" y="39"/>
                    <a:pt x="243" y="49"/>
                  </a:cubicBezTo>
                  <a:cubicBezTo>
                    <a:pt x="231" y="57"/>
                    <a:pt x="229" y="69"/>
                    <a:pt x="229" y="73"/>
                  </a:cubicBezTo>
                  <a:cubicBezTo>
                    <a:pt x="229" y="87"/>
                    <a:pt x="243" y="94"/>
                    <a:pt x="259" y="94"/>
                  </a:cubicBezTo>
                  <a:cubicBezTo>
                    <a:pt x="282" y="94"/>
                    <a:pt x="304" y="80"/>
                    <a:pt x="304" y="54"/>
                  </a:cubicBezTo>
                  <a:cubicBezTo>
                    <a:pt x="304" y="23"/>
                    <a:pt x="266" y="0"/>
                    <a:pt x="209" y="0"/>
                  </a:cubicBezTo>
                  <a:cubicBezTo>
                    <a:pt x="105" y="0"/>
                    <a:pt x="0" y="90"/>
                    <a:pt x="0" y="179"/>
                  </a:cubicBezTo>
                  <a:cubicBezTo>
                    <a:pt x="0" y="236"/>
                    <a:pt x="46" y="286"/>
                    <a:pt x="128" y="286"/>
                  </a:cubicBezTo>
                  <a:cubicBezTo>
                    <a:pt x="240" y="286"/>
                    <a:pt x="305" y="219"/>
                    <a:pt x="305" y="212"/>
                  </a:cubicBezTo>
                  <a:cubicBezTo>
                    <a:pt x="305" y="207"/>
                    <a:pt x="300" y="203"/>
                    <a:pt x="296" y="203"/>
                  </a:cubicBezTo>
                  <a:cubicBezTo>
                    <a:pt x="291" y="203"/>
                    <a:pt x="289" y="205"/>
                    <a:pt x="286" y="210"/>
                  </a:cubicBezTo>
                  <a:cubicBezTo>
                    <a:pt x="224" y="272"/>
                    <a:pt x="138" y="272"/>
                    <a:pt x="128" y="272"/>
                  </a:cubicBezTo>
                  <a:cubicBezTo>
                    <a:pt x="80" y="272"/>
                    <a:pt x="59" y="242"/>
                    <a:pt x="59" y="203"/>
                  </a:cubicBezTo>
                  <a:cubicBezTo>
                    <a:pt x="59" y="177"/>
                    <a:pt x="75" y="116"/>
                    <a:pt x="101" y="77"/>
                  </a:cubicBezTo>
                  <a:cubicBezTo>
                    <a:pt x="124" y="41"/>
                    <a:pt x="169" y="14"/>
                    <a:pt x="211" y="14"/>
                  </a:cubicBezTo>
                  <a:cubicBezTo>
                    <a:pt x="238" y="14"/>
                    <a:pt x="268" y="21"/>
                    <a:pt x="279" y="39"/>
                  </a:cubicBezTo>
                </a:path>
              </a:pathLst>
            </a:custGeom>
            <a:solidFill>
              <a:srgbClr val="000000"/>
            </a:solidFill>
            <a:ln w="15840">
              <a:noFill/>
            </a:ln>
          </p:spPr>
        </p:sp>
        <p:sp>
          <p:nvSpPr>
            <p:cNvPr id="336" name="Freeform 95"/>
            <p:cNvSpPr/>
            <p:nvPr/>
          </p:nvSpPr>
          <p:spPr>
            <a:xfrm>
              <a:off x="2650320" y="222228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37" name="Freeform 96"/>
            <p:cNvSpPr/>
            <p:nvPr/>
          </p:nvSpPr>
          <p:spPr>
            <a:xfrm>
              <a:off x="2762280" y="2089080"/>
              <a:ext cx="134640" cy="160560"/>
            </a:xfrm>
            <a:custGeom>
              <a:avLst/>
              <a:gdLst/>
              <a:ahLst/>
              <a:rect l="0" t="0" r="r" b="b"/>
              <a:pathLst>
                <a:path w="374" h="446">
                  <a:moveTo>
                    <a:pt x="373" y="7"/>
                  </a:moveTo>
                  <a:cubicBezTo>
                    <a:pt x="373" y="6"/>
                    <a:pt x="373" y="0"/>
                    <a:pt x="362" y="0"/>
                  </a:cubicBezTo>
                  <a:cubicBezTo>
                    <a:pt x="351" y="0"/>
                    <a:pt x="277" y="6"/>
                    <a:pt x="263" y="7"/>
                  </a:cubicBezTo>
                  <a:cubicBezTo>
                    <a:pt x="257" y="7"/>
                    <a:pt x="252" y="10"/>
                    <a:pt x="252" y="19"/>
                  </a:cubicBezTo>
                  <a:cubicBezTo>
                    <a:pt x="252" y="26"/>
                    <a:pt x="259" y="26"/>
                    <a:pt x="272" y="26"/>
                  </a:cubicBezTo>
                  <a:cubicBezTo>
                    <a:pt x="309" y="26"/>
                    <a:pt x="311" y="31"/>
                    <a:pt x="311" y="37"/>
                  </a:cubicBezTo>
                  <a:lnTo>
                    <a:pt x="307" y="50"/>
                  </a:lnTo>
                  <a:lnTo>
                    <a:pt x="261" y="199"/>
                  </a:lnTo>
                  <a:cubicBezTo>
                    <a:pt x="247" y="176"/>
                    <a:pt x="224" y="159"/>
                    <a:pt x="188" y="159"/>
                  </a:cubicBezTo>
                  <a:cubicBezTo>
                    <a:pt x="98" y="159"/>
                    <a:pt x="0" y="252"/>
                    <a:pt x="0" y="343"/>
                  </a:cubicBezTo>
                  <a:cubicBezTo>
                    <a:pt x="0" y="403"/>
                    <a:pt x="43" y="445"/>
                    <a:pt x="105" y="445"/>
                  </a:cubicBezTo>
                  <a:cubicBezTo>
                    <a:pt x="121" y="445"/>
                    <a:pt x="160" y="442"/>
                    <a:pt x="206" y="398"/>
                  </a:cubicBezTo>
                  <a:cubicBezTo>
                    <a:pt x="213" y="423"/>
                    <a:pt x="240" y="445"/>
                    <a:pt x="277" y="445"/>
                  </a:cubicBezTo>
                  <a:cubicBezTo>
                    <a:pt x="305" y="445"/>
                    <a:pt x="323" y="431"/>
                    <a:pt x="335" y="409"/>
                  </a:cubicBezTo>
                  <a:cubicBezTo>
                    <a:pt x="348" y="388"/>
                    <a:pt x="359" y="349"/>
                    <a:pt x="359" y="348"/>
                  </a:cubicBezTo>
                  <a:cubicBezTo>
                    <a:pt x="359" y="340"/>
                    <a:pt x="351" y="340"/>
                    <a:pt x="350" y="340"/>
                  </a:cubicBezTo>
                  <a:cubicBezTo>
                    <a:pt x="341" y="340"/>
                    <a:pt x="341" y="343"/>
                    <a:pt x="339" y="352"/>
                  </a:cubicBezTo>
                  <a:cubicBezTo>
                    <a:pt x="325" y="393"/>
                    <a:pt x="311" y="431"/>
                    <a:pt x="279" y="431"/>
                  </a:cubicBezTo>
                  <a:cubicBezTo>
                    <a:pt x="257" y="431"/>
                    <a:pt x="256" y="415"/>
                    <a:pt x="256" y="402"/>
                  </a:cubicBezTo>
                  <a:cubicBezTo>
                    <a:pt x="256" y="386"/>
                    <a:pt x="257" y="382"/>
                    <a:pt x="261" y="372"/>
                  </a:cubicBezTo>
                  <a:lnTo>
                    <a:pt x="373" y="7"/>
                  </a:lnTo>
                  <a:moveTo>
                    <a:pt x="209" y="362"/>
                  </a:moveTo>
                  <a:cubicBezTo>
                    <a:pt x="206" y="373"/>
                    <a:pt x="206" y="375"/>
                    <a:pt x="193" y="386"/>
                  </a:cubicBezTo>
                  <a:cubicBezTo>
                    <a:pt x="160" y="421"/>
                    <a:pt x="128" y="431"/>
                    <a:pt x="106" y="431"/>
                  </a:cubicBezTo>
                  <a:cubicBezTo>
                    <a:pt x="67" y="431"/>
                    <a:pt x="55" y="396"/>
                    <a:pt x="55" y="372"/>
                  </a:cubicBezTo>
                  <a:cubicBezTo>
                    <a:pt x="55" y="340"/>
                    <a:pt x="80" y="262"/>
                    <a:pt x="99" y="233"/>
                  </a:cubicBezTo>
                  <a:cubicBezTo>
                    <a:pt x="122" y="196"/>
                    <a:pt x="158" y="173"/>
                    <a:pt x="190" y="173"/>
                  </a:cubicBezTo>
                  <a:cubicBezTo>
                    <a:pt x="240" y="173"/>
                    <a:pt x="252" y="225"/>
                    <a:pt x="252" y="229"/>
                  </a:cubicBezTo>
                  <a:cubicBezTo>
                    <a:pt x="252" y="232"/>
                    <a:pt x="250" y="236"/>
                    <a:pt x="248" y="239"/>
                  </a:cubicBezTo>
                  <a:lnTo>
                    <a:pt x="209" y="362"/>
                  </a:lnTo>
                </a:path>
              </a:pathLst>
            </a:custGeom>
            <a:solidFill>
              <a:srgbClr val="000000"/>
            </a:solidFill>
            <a:ln w="15840">
              <a:noFill/>
            </a:ln>
          </p:spPr>
        </p:sp>
        <p:sp>
          <p:nvSpPr>
            <p:cNvPr id="338" name="Freeform 97"/>
            <p:cNvSpPr/>
            <p:nvPr/>
          </p:nvSpPr>
          <p:spPr>
            <a:xfrm>
              <a:off x="2910960" y="2095560"/>
              <a:ext cx="112680" cy="151920"/>
            </a:xfrm>
            <a:custGeom>
              <a:avLst/>
              <a:gdLst/>
              <a:ahLst/>
              <a:rect l="0" t="0" r="r" b="b"/>
              <a:pathLst>
                <a:path w="313" h="422">
                  <a:moveTo>
                    <a:pt x="60" y="372"/>
                  </a:moveTo>
                  <a:lnTo>
                    <a:pt x="144" y="306"/>
                  </a:lnTo>
                  <a:cubicBezTo>
                    <a:pt x="266" y="219"/>
                    <a:pt x="312" y="186"/>
                    <a:pt x="312" y="122"/>
                  </a:cubicBezTo>
                  <a:cubicBezTo>
                    <a:pt x="312" y="50"/>
                    <a:pt x="243" y="0"/>
                    <a:pt x="147" y="0"/>
                  </a:cubicBezTo>
                  <a:cubicBezTo>
                    <a:pt x="59" y="0"/>
                    <a:pt x="0" y="59"/>
                    <a:pt x="0" y="114"/>
                  </a:cubicBezTo>
                  <a:cubicBezTo>
                    <a:pt x="0" y="149"/>
                    <a:pt x="39" y="149"/>
                    <a:pt x="41" y="149"/>
                  </a:cubicBezTo>
                  <a:cubicBezTo>
                    <a:pt x="55" y="149"/>
                    <a:pt x="82" y="142"/>
                    <a:pt x="82" y="116"/>
                  </a:cubicBezTo>
                  <a:cubicBezTo>
                    <a:pt x="82" y="100"/>
                    <a:pt x="67" y="83"/>
                    <a:pt x="41" y="83"/>
                  </a:cubicBezTo>
                  <a:cubicBezTo>
                    <a:pt x="34" y="83"/>
                    <a:pt x="34" y="83"/>
                    <a:pt x="30" y="84"/>
                  </a:cubicBezTo>
                  <a:cubicBezTo>
                    <a:pt x="48" y="43"/>
                    <a:pt x="91" y="20"/>
                    <a:pt x="137" y="20"/>
                  </a:cubicBezTo>
                  <a:cubicBezTo>
                    <a:pt x="208" y="20"/>
                    <a:pt x="241" y="70"/>
                    <a:pt x="241" y="122"/>
                  </a:cubicBezTo>
                  <a:cubicBezTo>
                    <a:pt x="241" y="173"/>
                    <a:pt x="202" y="223"/>
                    <a:pt x="160" y="262"/>
                  </a:cubicBezTo>
                  <a:lnTo>
                    <a:pt x="9" y="396"/>
                  </a:lnTo>
                  <a:cubicBezTo>
                    <a:pt x="0" y="403"/>
                    <a:pt x="0" y="405"/>
                    <a:pt x="0" y="421"/>
                  </a:cubicBezTo>
                  <a:lnTo>
                    <a:pt x="291" y="421"/>
                  </a:lnTo>
                  <a:lnTo>
                    <a:pt x="312" y="310"/>
                  </a:lnTo>
                  <a:lnTo>
                    <a:pt x="293" y="310"/>
                  </a:lnTo>
                  <a:cubicBezTo>
                    <a:pt x="289" y="329"/>
                    <a:pt x="284" y="356"/>
                    <a:pt x="277" y="366"/>
                  </a:cubicBezTo>
                  <a:cubicBezTo>
                    <a:pt x="270" y="372"/>
                    <a:pt x="218" y="372"/>
                    <a:pt x="202" y="372"/>
                  </a:cubicBezTo>
                  <a:lnTo>
                    <a:pt x="60" y="372"/>
                  </a:lnTo>
                </a:path>
              </a:pathLst>
            </a:custGeom>
            <a:solidFill>
              <a:srgbClr val="000000"/>
            </a:solidFill>
            <a:ln w="15840">
              <a:noFill/>
            </a:ln>
          </p:spPr>
        </p:sp>
        <p:sp>
          <p:nvSpPr>
            <p:cNvPr id="339" name="Freeform 98"/>
            <p:cNvSpPr/>
            <p:nvPr/>
          </p:nvSpPr>
          <p:spPr>
            <a:xfrm>
              <a:off x="3061800" y="222228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40" name="Freeform 99"/>
            <p:cNvSpPr/>
            <p:nvPr/>
          </p:nvSpPr>
          <p:spPr>
            <a:xfrm>
              <a:off x="3171240" y="214344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41" name="Freeform 100"/>
            <p:cNvSpPr/>
            <p:nvPr/>
          </p:nvSpPr>
          <p:spPr>
            <a:xfrm>
              <a:off x="3326400" y="2098440"/>
              <a:ext cx="129960" cy="149040"/>
            </a:xfrm>
            <a:custGeom>
              <a:avLst/>
              <a:gdLst/>
              <a:ahLst/>
              <a:rect l="0" t="0" r="r" b="b"/>
              <a:pathLst>
                <a:path w="361" h="414">
                  <a:moveTo>
                    <a:pt x="360" y="273"/>
                  </a:moveTo>
                  <a:lnTo>
                    <a:pt x="323" y="273"/>
                  </a:lnTo>
                  <a:cubicBezTo>
                    <a:pt x="321" y="286"/>
                    <a:pt x="314" y="326"/>
                    <a:pt x="304" y="330"/>
                  </a:cubicBezTo>
                  <a:cubicBezTo>
                    <a:pt x="295" y="335"/>
                    <a:pt x="236" y="335"/>
                    <a:pt x="224" y="335"/>
                  </a:cubicBezTo>
                  <a:lnTo>
                    <a:pt x="108" y="335"/>
                  </a:lnTo>
                  <a:cubicBezTo>
                    <a:pt x="146" y="309"/>
                    <a:pt x="186" y="282"/>
                    <a:pt x="220" y="262"/>
                  </a:cubicBezTo>
                  <a:cubicBezTo>
                    <a:pt x="311" y="209"/>
                    <a:pt x="360" y="179"/>
                    <a:pt x="360" y="119"/>
                  </a:cubicBezTo>
                  <a:cubicBezTo>
                    <a:pt x="360" y="47"/>
                    <a:pt x="279" y="0"/>
                    <a:pt x="169" y="0"/>
                  </a:cubicBezTo>
                  <a:cubicBezTo>
                    <a:pt x="73" y="0"/>
                    <a:pt x="0" y="39"/>
                    <a:pt x="0" y="96"/>
                  </a:cubicBezTo>
                  <a:cubicBezTo>
                    <a:pt x="0" y="133"/>
                    <a:pt x="37" y="143"/>
                    <a:pt x="57" y="143"/>
                  </a:cubicBezTo>
                  <a:cubicBezTo>
                    <a:pt x="82" y="143"/>
                    <a:pt x="114" y="129"/>
                    <a:pt x="114" y="97"/>
                  </a:cubicBezTo>
                  <a:cubicBezTo>
                    <a:pt x="114" y="64"/>
                    <a:pt x="80" y="54"/>
                    <a:pt x="67" y="51"/>
                  </a:cubicBezTo>
                  <a:cubicBezTo>
                    <a:pt x="91" y="37"/>
                    <a:pt x="121" y="30"/>
                    <a:pt x="149" y="30"/>
                  </a:cubicBezTo>
                  <a:cubicBezTo>
                    <a:pt x="217" y="30"/>
                    <a:pt x="252" y="73"/>
                    <a:pt x="252" y="120"/>
                  </a:cubicBezTo>
                  <a:cubicBezTo>
                    <a:pt x="252" y="163"/>
                    <a:pt x="222" y="206"/>
                    <a:pt x="167" y="250"/>
                  </a:cubicBezTo>
                  <a:lnTo>
                    <a:pt x="11" y="380"/>
                  </a:lnTo>
                  <a:cubicBezTo>
                    <a:pt x="0" y="388"/>
                    <a:pt x="0" y="389"/>
                    <a:pt x="0" y="402"/>
                  </a:cubicBezTo>
                  <a:lnTo>
                    <a:pt x="0" y="413"/>
                  </a:lnTo>
                  <a:lnTo>
                    <a:pt x="335" y="413"/>
                  </a:lnTo>
                  <a:lnTo>
                    <a:pt x="360" y="273"/>
                  </a:lnTo>
                </a:path>
              </a:pathLst>
            </a:custGeom>
            <a:solidFill>
              <a:srgbClr val="000000"/>
            </a:solidFill>
            <a:ln w="15840">
              <a:noFill/>
            </a:ln>
          </p:spPr>
        </p:sp>
        <p:sp>
          <p:nvSpPr>
            <p:cNvPr id="342" name="Freeform 101"/>
            <p:cNvSpPr/>
            <p:nvPr/>
          </p:nvSpPr>
          <p:spPr>
            <a:xfrm>
              <a:off x="3494520" y="2211120"/>
              <a:ext cx="48240" cy="80280"/>
            </a:xfrm>
            <a:custGeom>
              <a:avLst/>
              <a:gdLst/>
              <a:ahLst/>
              <a:rect l="0" t="0" r="r" b="b"/>
              <a:pathLst>
                <a:path w="134" h="223">
                  <a:moveTo>
                    <a:pt x="105" y="86"/>
                  </a:moveTo>
                  <a:cubicBezTo>
                    <a:pt x="99" y="154"/>
                    <a:pt x="48" y="189"/>
                    <a:pt x="30" y="200"/>
                  </a:cubicBezTo>
                  <a:cubicBezTo>
                    <a:pt x="27" y="203"/>
                    <a:pt x="23" y="205"/>
                    <a:pt x="23" y="209"/>
                  </a:cubicBezTo>
                  <a:cubicBezTo>
                    <a:pt x="23" y="215"/>
                    <a:pt x="32" y="222"/>
                    <a:pt x="39" y="222"/>
                  </a:cubicBezTo>
                  <a:cubicBezTo>
                    <a:pt x="51" y="222"/>
                    <a:pt x="133" y="167"/>
                    <a:pt x="133" y="79"/>
                  </a:cubicBezTo>
                  <a:cubicBezTo>
                    <a:pt x="133" y="36"/>
                    <a:pt x="106" y="0"/>
                    <a:pt x="60" y="0"/>
                  </a:cubicBezTo>
                  <a:cubicBezTo>
                    <a:pt x="25" y="0"/>
                    <a:pt x="0" y="21"/>
                    <a:pt x="0" y="49"/>
                  </a:cubicBezTo>
                  <a:cubicBezTo>
                    <a:pt x="0" y="74"/>
                    <a:pt x="21" y="99"/>
                    <a:pt x="62" y="99"/>
                  </a:cubicBezTo>
                  <a:cubicBezTo>
                    <a:pt x="87" y="99"/>
                    <a:pt x="103" y="87"/>
                    <a:pt x="105" y="86"/>
                  </a:cubicBezTo>
                </a:path>
              </a:pathLst>
            </a:custGeom>
            <a:solidFill>
              <a:srgbClr val="000000"/>
            </a:solidFill>
            <a:ln w="15840">
              <a:noFill/>
            </a:ln>
          </p:spPr>
        </p:sp>
        <p:sp>
          <p:nvSpPr>
            <p:cNvPr id="343" name="Freeform 102"/>
            <p:cNvSpPr/>
            <p:nvPr/>
          </p:nvSpPr>
          <p:spPr>
            <a:xfrm>
              <a:off x="3677760" y="214344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44" name="Freeform 103"/>
            <p:cNvSpPr/>
            <p:nvPr/>
          </p:nvSpPr>
          <p:spPr>
            <a:xfrm>
              <a:off x="3840840" y="2098440"/>
              <a:ext cx="115920" cy="149040"/>
            </a:xfrm>
            <a:custGeom>
              <a:avLst/>
              <a:gdLst/>
              <a:ahLst/>
              <a:rect l="0" t="0" r="r" b="b"/>
              <a:pathLst>
                <a:path w="322" h="414">
                  <a:moveTo>
                    <a:pt x="211" y="20"/>
                  </a:moveTo>
                  <a:cubicBezTo>
                    <a:pt x="211" y="6"/>
                    <a:pt x="211" y="0"/>
                    <a:pt x="190" y="0"/>
                  </a:cubicBezTo>
                  <a:cubicBezTo>
                    <a:pt x="181" y="0"/>
                    <a:pt x="181" y="0"/>
                    <a:pt x="174" y="4"/>
                  </a:cubicBezTo>
                  <a:cubicBezTo>
                    <a:pt x="114" y="40"/>
                    <a:pt x="32" y="40"/>
                    <a:pt x="16" y="40"/>
                  </a:cubicBezTo>
                  <a:lnTo>
                    <a:pt x="0" y="40"/>
                  </a:lnTo>
                  <a:lnTo>
                    <a:pt x="0" y="70"/>
                  </a:lnTo>
                  <a:lnTo>
                    <a:pt x="16" y="70"/>
                  </a:lnTo>
                  <a:cubicBezTo>
                    <a:pt x="28" y="70"/>
                    <a:pt x="71" y="69"/>
                    <a:pt x="117" y="57"/>
                  </a:cubicBezTo>
                  <a:lnTo>
                    <a:pt x="117" y="383"/>
                  </a:lnTo>
                  <a:lnTo>
                    <a:pt x="9" y="383"/>
                  </a:lnTo>
                  <a:lnTo>
                    <a:pt x="9" y="413"/>
                  </a:lnTo>
                  <a:cubicBezTo>
                    <a:pt x="43" y="411"/>
                    <a:pt x="126" y="411"/>
                    <a:pt x="165" y="411"/>
                  </a:cubicBezTo>
                  <a:cubicBezTo>
                    <a:pt x="202" y="411"/>
                    <a:pt x="286" y="411"/>
                    <a:pt x="321" y="413"/>
                  </a:cubicBezTo>
                  <a:lnTo>
                    <a:pt x="321" y="383"/>
                  </a:lnTo>
                  <a:lnTo>
                    <a:pt x="211" y="383"/>
                  </a:lnTo>
                  <a:lnTo>
                    <a:pt x="211" y="20"/>
                  </a:lnTo>
                </a:path>
              </a:pathLst>
            </a:custGeom>
            <a:solidFill>
              <a:srgbClr val="000000"/>
            </a:solidFill>
            <a:ln w="15840">
              <a:noFill/>
            </a:ln>
          </p:spPr>
        </p:sp>
        <p:sp>
          <p:nvSpPr>
            <p:cNvPr id="345" name="Freeform 104"/>
            <p:cNvSpPr/>
            <p:nvPr/>
          </p:nvSpPr>
          <p:spPr>
            <a:xfrm>
              <a:off x="4002480" y="222228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46" name="Freeform 105"/>
            <p:cNvSpPr/>
            <p:nvPr/>
          </p:nvSpPr>
          <p:spPr>
            <a:xfrm>
              <a:off x="4118040" y="2086920"/>
              <a:ext cx="140760" cy="207000"/>
            </a:xfrm>
            <a:custGeom>
              <a:avLst/>
              <a:gdLst/>
              <a:ahLst/>
              <a:rect l="0" t="0" r="r" b="b"/>
              <a:pathLst>
                <a:path w="391" h="575">
                  <a:moveTo>
                    <a:pt x="247" y="192"/>
                  </a:moveTo>
                  <a:lnTo>
                    <a:pt x="314" y="192"/>
                  </a:lnTo>
                  <a:cubicBezTo>
                    <a:pt x="328" y="192"/>
                    <a:pt x="337" y="192"/>
                    <a:pt x="337" y="180"/>
                  </a:cubicBezTo>
                  <a:cubicBezTo>
                    <a:pt x="337" y="173"/>
                    <a:pt x="328" y="173"/>
                    <a:pt x="316" y="173"/>
                  </a:cubicBezTo>
                  <a:lnTo>
                    <a:pt x="250" y="173"/>
                  </a:lnTo>
                  <a:lnTo>
                    <a:pt x="268" y="100"/>
                  </a:lnTo>
                  <a:cubicBezTo>
                    <a:pt x="270" y="87"/>
                    <a:pt x="280" y="43"/>
                    <a:pt x="286" y="36"/>
                  </a:cubicBezTo>
                  <a:cubicBezTo>
                    <a:pt x="293" y="23"/>
                    <a:pt x="307" y="14"/>
                    <a:pt x="323" y="14"/>
                  </a:cubicBezTo>
                  <a:cubicBezTo>
                    <a:pt x="327" y="14"/>
                    <a:pt x="346" y="14"/>
                    <a:pt x="360" y="26"/>
                  </a:cubicBezTo>
                  <a:cubicBezTo>
                    <a:pt x="327" y="27"/>
                    <a:pt x="319" y="50"/>
                    <a:pt x="319" y="59"/>
                  </a:cubicBezTo>
                  <a:cubicBezTo>
                    <a:pt x="319" y="74"/>
                    <a:pt x="334" y="82"/>
                    <a:pt x="348" y="82"/>
                  </a:cubicBezTo>
                  <a:cubicBezTo>
                    <a:pt x="367" y="82"/>
                    <a:pt x="390" y="67"/>
                    <a:pt x="390" y="43"/>
                  </a:cubicBezTo>
                  <a:cubicBezTo>
                    <a:pt x="390" y="14"/>
                    <a:pt x="355" y="0"/>
                    <a:pt x="323" y="0"/>
                  </a:cubicBezTo>
                  <a:cubicBezTo>
                    <a:pt x="296" y="0"/>
                    <a:pt x="247" y="11"/>
                    <a:pt x="224" y="74"/>
                  </a:cubicBezTo>
                  <a:cubicBezTo>
                    <a:pt x="218" y="87"/>
                    <a:pt x="217" y="93"/>
                    <a:pt x="197" y="173"/>
                  </a:cubicBezTo>
                  <a:lnTo>
                    <a:pt x="144" y="173"/>
                  </a:lnTo>
                  <a:cubicBezTo>
                    <a:pt x="128" y="173"/>
                    <a:pt x="121" y="173"/>
                    <a:pt x="121" y="185"/>
                  </a:cubicBezTo>
                  <a:cubicBezTo>
                    <a:pt x="121" y="192"/>
                    <a:pt x="126" y="192"/>
                    <a:pt x="142" y="192"/>
                  </a:cubicBezTo>
                  <a:lnTo>
                    <a:pt x="193" y="192"/>
                  </a:lnTo>
                  <a:lnTo>
                    <a:pt x="135" y="441"/>
                  </a:lnTo>
                  <a:cubicBezTo>
                    <a:pt x="121" y="502"/>
                    <a:pt x="106" y="559"/>
                    <a:pt x="67" y="559"/>
                  </a:cubicBezTo>
                  <a:cubicBezTo>
                    <a:pt x="64" y="559"/>
                    <a:pt x="44" y="559"/>
                    <a:pt x="28" y="548"/>
                  </a:cubicBezTo>
                  <a:cubicBezTo>
                    <a:pt x="66" y="546"/>
                    <a:pt x="73" y="524"/>
                    <a:pt x="73" y="514"/>
                  </a:cubicBezTo>
                  <a:cubicBezTo>
                    <a:pt x="73" y="499"/>
                    <a:pt x="59" y="492"/>
                    <a:pt x="43" y="492"/>
                  </a:cubicBezTo>
                  <a:cubicBezTo>
                    <a:pt x="23" y="492"/>
                    <a:pt x="0" y="506"/>
                    <a:pt x="0" y="529"/>
                  </a:cubicBezTo>
                  <a:cubicBezTo>
                    <a:pt x="0" y="558"/>
                    <a:pt x="34" y="574"/>
                    <a:pt x="67" y="574"/>
                  </a:cubicBezTo>
                  <a:cubicBezTo>
                    <a:pt x="110" y="574"/>
                    <a:pt x="140" y="536"/>
                    <a:pt x="154" y="512"/>
                  </a:cubicBezTo>
                  <a:cubicBezTo>
                    <a:pt x="181" y="472"/>
                    <a:pt x="199" y="396"/>
                    <a:pt x="199" y="392"/>
                  </a:cubicBezTo>
                  <a:lnTo>
                    <a:pt x="247" y="192"/>
                  </a:lnTo>
                </a:path>
              </a:pathLst>
            </a:custGeom>
            <a:solidFill>
              <a:srgbClr val="000000"/>
            </a:solidFill>
            <a:ln w="15840">
              <a:noFill/>
            </a:ln>
          </p:spPr>
        </p:sp>
        <p:sp>
          <p:nvSpPr>
            <p:cNvPr id="347" name="Freeform 106"/>
            <p:cNvSpPr/>
            <p:nvPr/>
          </p:nvSpPr>
          <p:spPr>
            <a:xfrm>
              <a:off x="4371840" y="2124000"/>
              <a:ext cx="172080" cy="132120"/>
            </a:xfrm>
            <a:custGeom>
              <a:avLst/>
              <a:gdLst/>
              <a:ahLst/>
              <a:rect l="0" t="0" r="r" b="b"/>
              <a:pathLst>
                <a:path w="478" h="367">
                  <a:moveTo>
                    <a:pt x="463" y="197"/>
                  </a:moveTo>
                  <a:cubicBezTo>
                    <a:pt x="472" y="193"/>
                    <a:pt x="477" y="190"/>
                    <a:pt x="477" y="183"/>
                  </a:cubicBezTo>
                  <a:cubicBezTo>
                    <a:pt x="477" y="176"/>
                    <a:pt x="472" y="172"/>
                    <a:pt x="463" y="169"/>
                  </a:cubicBezTo>
                  <a:lnTo>
                    <a:pt x="30" y="4"/>
                  </a:lnTo>
                  <a:cubicBezTo>
                    <a:pt x="20" y="0"/>
                    <a:pt x="18" y="0"/>
                    <a:pt x="16" y="0"/>
                  </a:cubicBezTo>
                  <a:cubicBezTo>
                    <a:pt x="7" y="0"/>
                    <a:pt x="0" y="6"/>
                    <a:pt x="0" y="13"/>
                  </a:cubicBezTo>
                  <a:cubicBezTo>
                    <a:pt x="0" y="19"/>
                    <a:pt x="4" y="21"/>
                    <a:pt x="14" y="27"/>
                  </a:cubicBezTo>
                  <a:lnTo>
                    <a:pt x="426" y="183"/>
                  </a:lnTo>
                  <a:lnTo>
                    <a:pt x="14" y="339"/>
                  </a:lnTo>
                  <a:cubicBezTo>
                    <a:pt x="4" y="343"/>
                    <a:pt x="0" y="348"/>
                    <a:pt x="0" y="353"/>
                  </a:cubicBezTo>
                  <a:cubicBezTo>
                    <a:pt x="0" y="360"/>
                    <a:pt x="7" y="366"/>
                    <a:pt x="16" y="366"/>
                  </a:cubicBezTo>
                  <a:cubicBezTo>
                    <a:pt x="18" y="366"/>
                    <a:pt x="20" y="366"/>
                    <a:pt x="30" y="362"/>
                  </a:cubicBezTo>
                  <a:lnTo>
                    <a:pt x="463" y="197"/>
                  </a:lnTo>
                </a:path>
              </a:pathLst>
            </a:custGeom>
            <a:solidFill>
              <a:srgbClr val="000000"/>
            </a:solidFill>
            <a:ln w="15840">
              <a:noFill/>
            </a:ln>
          </p:spPr>
        </p:sp>
        <p:sp>
          <p:nvSpPr>
            <p:cNvPr id="348" name="Freeform 107"/>
            <p:cNvSpPr/>
            <p:nvPr/>
          </p:nvSpPr>
          <p:spPr>
            <a:xfrm>
              <a:off x="4579560" y="2040120"/>
              <a:ext cx="87840" cy="105840"/>
            </a:xfrm>
            <a:custGeom>
              <a:avLst/>
              <a:gdLst/>
              <a:ahLst/>
              <a:rect l="0" t="0" r="r" b="b"/>
              <a:pathLst>
                <a:path w="244" h="294">
                  <a:moveTo>
                    <a:pt x="243" y="213"/>
                  </a:moveTo>
                  <a:lnTo>
                    <a:pt x="224" y="213"/>
                  </a:lnTo>
                  <a:cubicBezTo>
                    <a:pt x="222" y="223"/>
                    <a:pt x="217" y="249"/>
                    <a:pt x="209" y="253"/>
                  </a:cubicBezTo>
                  <a:cubicBezTo>
                    <a:pt x="206" y="256"/>
                    <a:pt x="163" y="256"/>
                    <a:pt x="156" y="256"/>
                  </a:cubicBezTo>
                  <a:lnTo>
                    <a:pt x="55" y="256"/>
                  </a:lnTo>
                  <a:cubicBezTo>
                    <a:pt x="112" y="215"/>
                    <a:pt x="131" y="203"/>
                    <a:pt x="165" y="182"/>
                  </a:cubicBezTo>
                  <a:cubicBezTo>
                    <a:pt x="206" y="156"/>
                    <a:pt x="243" y="129"/>
                    <a:pt x="243" y="86"/>
                  </a:cubicBezTo>
                  <a:cubicBezTo>
                    <a:pt x="243" y="33"/>
                    <a:pt x="185" y="0"/>
                    <a:pt x="114" y="0"/>
                  </a:cubicBezTo>
                  <a:cubicBezTo>
                    <a:pt x="46" y="0"/>
                    <a:pt x="0" y="39"/>
                    <a:pt x="0" y="79"/>
                  </a:cubicBezTo>
                  <a:cubicBezTo>
                    <a:pt x="0" y="102"/>
                    <a:pt x="23" y="104"/>
                    <a:pt x="28" y="104"/>
                  </a:cubicBezTo>
                  <a:cubicBezTo>
                    <a:pt x="43" y="104"/>
                    <a:pt x="59" y="96"/>
                    <a:pt x="59" y="80"/>
                  </a:cubicBezTo>
                  <a:cubicBezTo>
                    <a:pt x="59" y="73"/>
                    <a:pt x="55" y="57"/>
                    <a:pt x="27" y="57"/>
                  </a:cubicBezTo>
                  <a:cubicBezTo>
                    <a:pt x="43" y="26"/>
                    <a:pt x="80" y="16"/>
                    <a:pt x="106" y="16"/>
                  </a:cubicBezTo>
                  <a:cubicBezTo>
                    <a:pt x="162" y="16"/>
                    <a:pt x="190" y="50"/>
                    <a:pt x="190" y="86"/>
                  </a:cubicBezTo>
                  <a:cubicBezTo>
                    <a:pt x="190" y="124"/>
                    <a:pt x="156" y="154"/>
                    <a:pt x="138" y="172"/>
                  </a:cubicBezTo>
                  <a:lnTo>
                    <a:pt x="5" y="276"/>
                  </a:lnTo>
                  <a:cubicBezTo>
                    <a:pt x="0" y="280"/>
                    <a:pt x="0" y="282"/>
                    <a:pt x="0" y="293"/>
                  </a:cubicBezTo>
                  <a:lnTo>
                    <a:pt x="227" y="293"/>
                  </a:lnTo>
                  <a:lnTo>
                    <a:pt x="243" y="213"/>
                  </a:lnTo>
                </a:path>
              </a:pathLst>
            </a:custGeom>
            <a:solidFill>
              <a:srgbClr val="000000"/>
            </a:solidFill>
            <a:ln w="15840">
              <a:noFill/>
            </a:ln>
          </p:spPr>
        </p:sp>
        <p:sp>
          <p:nvSpPr>
            <p:cNvPr id="349" name="Freeform 108"/>
            <p:cNvSpPr/>
            <p:nvPr/>
          </p:nvSpPr>
          <p:spPr>
            <a:xfrm>
              <a:off x="4689360" y="2040120"/>
              <a:ext cx="92520" cy="109080"/>
            </a:xfrm>
            <a:custGeom>
              <a:avLst/>
              <a:gdLst/>
              <a:ahLst/>
              <a:rect l="0" t="0" r="r" b="b"/>
              <a:pathLst>
                <a:path w="257" h="303">
                  <a:moveTo>
                    <a:pt x="256" y="153"/>
                  </a:moveTo>
                  <a:cubicBezTo>
                    <a:pt x="256" y="104"/>
                    <a:pt x="248" y="69"/>
                    <a:pt x="222" y="39"/>
                  </a:cubicBezTo>
                  <a:cubicBezTo>
                    <a:pt x="206" y="17"/>
                    <a:pt x="172" y="0"/>
                    <a:pt x="128" y="0"/>
                  </a:cubicBezTo>
                  <a:cubicBezTo>
                    <a:pt x="0" y="0"/>
                    <a:pt x="0" y="120"/>
                    <a:pt x="0" y="153"/>
                  </a:cubicBezTo>
                  <a:cubicBezTo>
                    <a:pt x="0" y="185"/>
                    <a:pt x="0" y="302"/>
                    <a:pt x="128" y="302"/>
                  </a:cubicBezTo>
                  <a:cubicBezTo>
                    <a:pt x="256" y="302"/>
                    <a:pt x="256" y="185"/>
                    <a:pt x="256" y="153"/>
                  </a:cubicBezTo>
                  <a:moveTo>
                    <a:pt x="128" y="290"/>
                  </a:moveTo>
                  <a:cubicBezTo>
                    <a:pt x="103" y="290"/>
                    <a:pt x="69" y="278"/>
                    <a:pt x="59" y="242"/>
                  </a:cubicBezTo>
                  <a:cubicBezTo>
                    <a:pt x="50" y="216"/>
                    <a:pt x="50" y="179"/>
                    <a:pt x="50" y="147"/>
                  </a:cubicBezTo>
                  <a:cubicBezTo>
                    <a:pt x="50" y="114"/>
                    <a:pt x="50" y="82"/>
                    <a:pt x="59" y="57"/>
                  </a:cubicBezTo>
                  <a:cubicBezTo>
                    <a:pt x="69" y="21"/>
                    <a:pt x="105" y="13"/>
                    <a:pt x="128" y="13"/>
                  </a:cubicBezTo>
                  <a:cubicBezTo>
                    <a:pt x="158" y="13"/>
                    <a:pt x="186" y="27"/>
                    <a:pt x="195" y="53"/>
                  </a:cubicBezTo>
                  <a:cubicBezTo>
                    <a:pt x="204" y="76"/>
                    <a:pt x="204" y="109"/>
                    <a:pt x="204" y="147"/>
                  </a:cubicBezTo>
                  <a:cubicBezTo>
                    <a:pt x="204" y="179"/>
                    <a:pt x="204" y="212"/>
                    <a:pt x="199" y="240"/>
                  </a:cubicBezTo>
                  <a:cubicBezTo>
                    <a:pt x="186" y="280"/>
                    <a:pt x="149" y="290"/>
                    <a:pt x="128" y="290"/>
                  </a:cubicBezTo>
                </a:path>
              </a:pathLst>
            </a:custGeom>
            <a:solidFill>
              <a:srgbClr val="000000"/>
            </a:solidFill>
            <a:ln w="15840">
              <a:noFill/>
            </a:ln>
          </p:spPr>
        </p:sp>
        <p:sp>
          <p:nvSpPr>
            <p:cNvPr id="350" name="Freeform 109"/>
            <p:cNvSpPr/>
            <p:nvPr/>
          </p:nvSpPr>
          <p:spPr>
            <a:xfrm>
              <a:off x="4812840" y="2126520"/>
              <a:ext cx="25920" cy="49680"/>
            </a:xfrm>
            <a:custGeom>
              <a:avLst/>
              <a:gdLst/>
              <a:ahLst/>
              <a:rect l="0" t="0" r="r" b="b"/>
              <a:pathLst>
                <a:path w="72" h="138">
                  <a:moveTo>
                    <a:pt x="55" y="44"/>
                  </a:moveTo>
                  <a:cubicBezTo>
                    <a:pt x="55" y="69"/>
                    <a:pt x="50" y="97"/>
                    <a:pt x="12" y="126"/>
                  </a:cubicBezTo>
                  <a:cubicBezTo>
                    <a:pt x="9" y="127"/>
                    <a:pt x="7" y="129"/>
                    <a:pt x="7" y="130"/>
                  </a:cubicBezTo>
                  <a:cubicBezTo>
                    <a:pt x="7" y="134"/>
                    <a:pt x="12" y="137"/>
                    <a:pt x="16" y="137"/>
                  </a:cubicBezTo>
                  <a:cubicBezTo>
                    <a:pt x="23" y="137"/>
                    <a:pt x="71" y="102"/>
                    <a:pt x="71" y="49"/>
                  </a:cubicBezTo>
                  <a:cubicBezTo>
                    <a:pt x="71" y="21"/>
                    <a:pt x="57" y="0"/>
                    <a:pt x="32" y="0"/>
                  </a:cubicBezTo>
                  <a:cubicBezTo>
                    <a:pt x="14" y="0"/>
                    <a:pt x="0" y="11"/>
                    <a:pt x="0" y="26"/>
                  </a:cubicBezTo>
                  <a:cubicBezTo>
                    <a:pt x="0" y="40"/>
                    <a:pt x="12" y="51"/>
                    <a:pt x="32" y="51"/>
                  </a:cubicBezTo>
                  <a:cubicBezTo>
                    <a:pt x="46" y="51"/>
                    <a:pt x="55" y="44"/>
                    <a:pt x="55" y="44"/>
                  </a:cubicBezTo>
                </a:path>
              </a:pathLst>
            </a:custGeom>
            <a:solidFill>
              <a:srgbClr val="000000"/>
            </a:solidFill>
            <a:ln w="15840">
              <a:noFill/>
            </a:ln>
          </p:spPr>
        </p:sp>
        <p:sp>
          <p:nvSpPr>
            <p:cNvPr id="351" name="Freeform 110"/>
            <p:cNvSpPr/>
            <p:nvPr/>
          </p:nvSpPr>
          <p:spPr>
            <a:xfrm>
              <a:off x="4867200" y="2075040"/>
              <a:ext cx="120960" cy="72360"/>
            </a:xfrm>
            <a:custGeom>
              <a:avLst/>
              <a:gdLst/>
              <a:ahLst/>
              <a:rect l="0" t="0" r="r" b="b"/>
              <a:pathLst>
                <a:path w="336" h="201">
                  <a:moveTo>
                    <a:pt x="41" y="167"/>
                  </a:moveTo>
                  <a:cubicBezTo>
                    <a:pt x="39" y="173"/>
                    <a:pt x="35" y="185"/>
                    <a:pt x="35" y="186"/>
                  </a:cubicBezTo>
                  <a:cubicBezTo>
                    <a:pt x="35" y="196"/>
                    <a:pt x="46" y="200"/>
                    <a:pt x="55" y="200"/>
                  </a:cubicBezTo>
                  <a:cubicBezTo>
                    <a:pt x="64" y="200"/>
                    <a:pt x="73" y="195"/>
                    <a:pt x="76" y="190"/>
                  </a:cubicBezTo>
                  <a:cubicBezTo>
                    <a:pt x="78" y="186"/>
                    <a:pt x="83" y="172"/>
                    <a:pt x="85" y="163"/>
                  </a:cubicBezTo>
                  <a:cubicBezTo>
                    <a:pt x="89" y="154"/>
                    <a:pt x="94" y="134"/>
                    <a:pt x="98" y="123"/>
                  </a:cubicBezTo>
                  <a:cubicBezTo>
                    <a:pt x="101" y="113"/>
                    <a:pt x="105" y="103"/>
                    <a:pt x="106" y="93"/>
                  </a:cubicBezTo>
                  <a:cubicBezTo>
                    <a:pt x="114" y="74"/>
                    <a:pt x="114" y="72"/>
                    <a:pt x="130" y="53"/>
                  </a:cubicBezTo>
                  <a:cubicBezTo>
                    <a:pt x="146" y="36"/>
                    <a:pt x="170" y="13"/>
                    <a:pt x="213" y="13"/>
                  </a:cubicBezTo>
                  <a:cubicBezTo>
                    <a:pt x="245" y="13"/>
                    <a:pt x="245" y="34"/>
                    <a:pt x="245" y="43"/>
                  </a:cubicBezTo>
                  <a:cubicBezTo>
                    <a:pt x="245" y="70"/>
                    <a:pt x="222" y="119"/>
                    <a:pt x="213" y="137"/>
                  </a:cubicBezTo>
                  <a:cubicBezTo>
                    <a:pt x="206" y="150"/>
                    <a:pt x="204" y="154"/>
                    <a:pt x="204" y="162"/>
                  </a:cubicBezTo>
                  <a:cubicBezTo>
                    <a:pt x="204" y="185"/>
                    <a:pt x="229" y="200"/>
                    <a:pt x="256" y="200"/>
                  </a:cubicBezTo>
                  <a:cubicBezTo>
                    <a:pt x="311" y="200"/>
                    <a:pt x="335" y="139"/>
                    <a:pt x="335" y="132"/>
                  </a:cubicBezTo>
                  <a:cubicBezTo>
                    <a:pt x="335" y="126"/>
                    <a:pt x="328" y="126"/>
                    <a:pt x="327" y="126"/>
                  </a:cubicBezTo>
                  <a:cubicBezTo>
                    <a:pt x="319" y="126"/>
                    <a:pt x="318" y="129"/>
                    <a:pt x="316" y="134"/>
                  </a:cubicBezTo>
                  <a:cubicBezTo>
                    <a:pt x="304" y="169"/>
                    <a:pt x="280" y="187"/>
                    <a:pt x="257" y="187"/>
                  </a:cubicBezTo>
                  <a:cubicBezTo>
                    <a:pt x="247" y="187"/>
                    <a:pt x="245" y="182"/>
                    <a:pt x="245" y="172"/>
                  </a:cubicBezTo>
                  <a:cubicBezTo>
                    <a:pt x="245" y="162"/>
                    <a:pt x="247" y="156"/>
                    <a:pt x="257" y="136"/>
                  </a:cubicBezTo>
                  <a:cubicBezTo>
                    <a:pt x="263" y="122"/>
                    <a:pt x="286" y="76"/>
                    <a:pt x="286" y="50"/>
                  </a:cubicBezTo>
                  <a:cubicBezTo>
                    <a:pt x="286" y="7"/>
                    <a:pt x="243" y="0"/>
                    <a:pt x="215" y="0"/>
                  </a:cubicBezTo>
                  <a:cubicBezTo>
                    <a:pt x="169" y="0"/>
                    <a:pt x="138" y="23"/>
                    <a:pt x="122" y="40"/>
                  </a:cubicBezTo>
                  <a:cubicBezTo>
                    <a:pt x="117" y="10"/>
                    <a:pt x="85" y="0"/>
                    <a:pt x="64" y="0"/>
                  </a:cubicBezTo>
                  <a:cubicBezTo>
                    <a:pt x="39" y="0"/>
                    <a:pt x="27" y="14"/>
                    <a:pt x="20" y="24"/>
                  </a:cubicBezTo>
                  <a:cubicBezTo>
                    <a:pt x="7" y="40"/>
                    <a:pt x="0" y="66"/>
                    <a:pt x="0" y="67"/>
                  </a:cubicBezTo>
                  <a:cubicBezTo>
                    <a:pt x="0" y="73"/>
                    <a:pt x="7" y="73"/>
                    <a:pt x="9" y="73"/>
                  </a:cubicBezTo>
                  <a:cubicBezTo>
                    <a:pt x="18" y="73"/>
                    <a:pt x="18" y="72"/>
                    <a:pt x="21" y="60"/>
                  </a:cubicBezTo>
                  <a:cubicBezTo>
                    <a:pt x="30" y="34"/>
                    <a:pt x="41" y="13"/>
                    <a:pt x="62" y="13"/>
                  </a:cubicBezTo>
                  <a:cubicBezTo>
                    <a:pt x="76" y="13"/>
                    <a:pt x="80" y="21"/>
                    <a:pt x="80" y="34"/>
                  </a:cubicBezTo>
                  <a:cubicBezTo>
                    <a:pt x="80" y="43"/>
                    <a:pt x="75" y="59"/>
                    <a:pt x="71" y="72"/>
                  </a:cubicBezTo>
                  <a:cubicBezTo>
                    <a:pt x="67" y="83"/>
                    <a:pt x="62" y="102"/>
                    <a:pt x="59" y="110"/>
                  </a:cubicBezTo>
                  <a:lnTo>
                    <a:pt x="41" y="167"/>
                  </a:lnTo>
                </a:path>
              </a:pathLst>
            </a:custGeom>
            <a:solidFill>
              <a:srgbClr val="000000"/>
            </a:solidFill>
            <a:ln w="15840">
              <a:noFill/>
            </a:ln>
          </p:spPr>
        </p:sp>
        <p:sp>
          <p:nvSpPr>
            <p:cNvPr id="352" name="Freeform 111"/>
            <p:cNvSpPr/>
            <p:nvPr/>
          </p:nvSpPr>
          <p:spPr>
            <a:xfrm>
              <a:off x="5009400" y="2075040"/>
              <a:ext cx="85320" cy="72360"/>
            </a:xfrm>
            <a:custGeom>
              <a:avLst/>
              <a:gdLst/>
              <a:ahLst/>
              <a:rect l="0" t="0" r="r" b="b"/>
              <a:pathLst>
                <a:path w="237" h="201">
                  <a:moveTo>
                    <a:pt x="87" y="94"/>
                  </a:moveTo>
                  <a:cubicBezTo>
                    <a:pt x="101" y="94"/>
                    <a:pt x="146" y="93"/>
                    <a:pt x="176" y="84"/>
                  </a:cubicBezTo>
                  <a:cubicBezTo>
                    <a:pt x="215" y="73"/>
                    <a:pt x="224" y="53"/>
                    <a:pt x="224" y="39"/>
                  </a:cubicBezTo>
                  <a:cubicBezTo>
                    <a:pt x="224" y="14"/>
                    <a:pt x="193" y="0"/>
                    <a:pt x="154" y="0"/>
                  </a:cubicBezTo>
                  <a:cubicBezTo>
                    <a:pt x="89" y="0"/>
                    <a:pt x="0" y="40"/>
                    <a:pt x="0" y="116"/>
                  </a:cubicBezTo>
                  <a:cubicBezTo>
                    <a:pt x="0" y="162"/>
                    <a:pt x="35" y="200"/>
                    <a:pt x="99" y="200"/>
                  </a:cubicBezTo>
                  <a:cubicBezTo>
                    <a:pt x="192" y="200"/>
                    <a:pt x="236" y="156"/>
                    <a:pt x="236" y="150"/>
                  </a:cubicBezTo>
                  <a:cubicBezTo>
                    <a:pt x="236" y="147"/>
                    <a:pt x="231" y="142"/>
                    <a:pt x="225" y="142"/>
                  </a:cubicBezTo>
                  <a:cubicBezTo>
                    <a:pt x="222" y="142"/>
                    <a:pt x="222" y="143"/>
                    <a:pt x="217" y="147"/>
                  </a:cubicBezTo>
                  <a:cubicBezTo>
                    <a:pt x="174" y="187"/>
                    <a:pt x="110" y="187"/>
                    <a:pt x="99" y="187"/>
                  </a:cubicBezTo>
                  <a:cubicBezTo>
                    <a:pt x="67" y="187"/>
                    <a:pt x="44" y="170"/>
                    <a:pt x="44" y="134"/>
                  </a:cubicBezTo>
                  <a:cubicBezTo>
                    <a:pt x="44" y="127"/>
                    <a:pt x="44" y="119"/>
                    <a:pt x="51" y="94"/>
                  </a:cubicBezTo>
                  <a:lnTo>
                    <a:pt x="87" y="94"/>
                  </a:lnTo>
                  <a:moveTo>
                    <a:pt x="57" y="82"/>
                  </a:moveTo>
                  <a:cubicBezTo>
                    <a:pt x="78" y="17"/>
                    <a:pt x="140" y="13"/>
                    <a:pt x="154" y="13"/>
                  </a:cubicBezTo>
                  <a:cubicBezTo>
                    <a:pt x="179" y="13"/>
                    <a:pt x="201" y="21"/>
                    <a:pt x="201" y="39"/>
                  </a:cubicBezTo>
                  <a:cubicBezTo>
                    <a:pt x="201" y="82"/>
                    <a:pt x="106" y="82"/>
                    <a:pt x="83" y="82"/>
                  </a:cubicBezTo>
                  <a:lnTo>
                    <a:pt x="57" y="82"/>
                  </a:lnTo>
                </a:path>
              </a:pathLst>
            </a:custGeom>
            <a:solidFill>
              <a:srgbClr val="000000"/>
            </a:solidFill>
            <a:ln w="15840">
              <a:noFill/>
            </a:ln>
          </p:spPr>
        </p:sp>
        <p:sp>
          <p:nvSpPr>
            <p:cNvPr id="353" name="Freeform 112"/>
            <p:cNvSpPr/>
            <p:nvPr/>
          </p:nvSpPr>
          <p:spPr>
            <a:xfrm>
              <a:off x="5111280" y="2075040"/>
              <a:ext cx="98280" cy="102960"/>
            </a:xfrm>
            <a:custGeom>
              <a:avLst/>
              <a:gdLst/>
              <a:ahLst/>
              <a:rect l="0" t="0" r="r" b="b"/>
              <a:pathLst>
                <a:path w="273" h="286">
                  <a:moveTo>
                    <a:pt x="268" y="31"/>
                  </a:moveTo>
                  <a:cubicBezTo>
                    <a:pt x="272" y="26"/>
                    <a:pt x="272" y="23"/>
                    <a:pt x="272" y="23"/>
                  </a:cubicBezTo>
                  <a:cubicBezTo>
                    <a:pt x="272" y="13"/>
                    <a:pt x="261" y="9"/>
                    <a:pt x="252" y="9"/>
                  </a:cubicBezTo>
                  <a:cubicBezTo>
                    <a:pt x="240" y="9"/>
                    <a:pt x="229" y="17"/>
                    <a:pt x="227" y="26"/>
                  </a:cubicBezTo>
                  <a:cubicBezTo>
                    <a:pt x="218" y="13"/>
                    <a:pt x="199" y="0"/>
                    <a:pt x="170" y="0"/>
                  </a:cubicBezTo>
                  <a:cubicBezTo>
                    <a:pt x="101" y="0"/>
                    <a:pt x="30" y="59"/>
                    <a:pt x="30" y="123"/>
                  </a:cubicBezTo>
                  <a:cubicBezTo>
                    <a:pt x="30" y="167"/>
                    <a:pt x="67" y="195"/>
                    <a:pt x="114" y="195"/>
                  </a:cubicBezTo>
                  <a:cubicBezTo>
                    <a:pt x="138" y="195"/>
                    <a:pt x="163" y="185"/>
                    <a:pt x="181" y="172"/>
                  </a:cubicBezTo>
                  <a:lnTo>
                    <a:pt x="170" y="210"/>
                  </a:lnTo>
                  <a:cubicBezTo>
                    <a:pt x="163" y="229"/>
                    <a:pt x="160" y="242"/>
                    <a:pt x="138" y="256"/>
                  </a:cubicBezTo>
                  <a:cubicBezTo>
                    <a:pt x="115" y="273"/>
                    <a:pt x="91" y="273"/>
                    <a:pt x="78" y="273"/>
                  </a:cubicBezTo>
                  <a:cubicBezTo>
                    <a:pt x="51" y="273"/>
                    <a:pt x="44" y="272"/>
                    <a:pt x="35" y="270"/>
                  </a:cubicBezTo>
                  <a:cubicBezTo>
                    <a:pt x="50" y="265"/>
                    <a:pt x="53" y="253"/>
                    <a:pt x="53" y="247"/>
                  </a:cubicBezTo>
                  <a:cubicBezTo>
                    <a:pt x="53" y="237"/>
                    <a:pt x="43" y="232"/>
                    <a:pt x="32" y="232"/>
                  </a:cubicBezTo>
                  <a:cubicBezTo>
                    <a:pt x="16" y="232"/>
                    <a:pt x="0" y="242"/>
                    <a:pt x="0" y="257"/>
                  </a:cubicBezTo>
                  <a:cubicBezTo>
                    <a:pt x="0" y="285"/>
                    <a:pt x="48" y="285"/>
                    <a:pt x="78" y="285"/>
                  </a:cubicBezTo>
                  <a:cubicBezTo>
                    <a:pt x="165" y="285"/>
                    <a:pt x="201" y="250"/>
                    <a:pt x="209" y="225"/>
                  </a:cubicBezTo>
                  <a:lnTo>
                    <a:pt x="268" y="31"/>
                  </a:lnTo>
                  <a:moveTo>
                    <a:pt x="193" y="136"/>
                  </a:moveTo>
                  <a:cubicBezTo>
                    <a:pt x="190" y="143"/>
                    <a:pt x="190" y="143"/>
                    <a:pt x="181" y="153"/>
                  </a:cubicBezTo>
                  <a:cubicBezTo>
                    <a:pt x="162" y="172"/>
                    <a:pt x="135" y="183"/>
                    <a:pt x="115" y="183"/>
                  </a:cubicBezTo>
                  <a:cubicBezTo>
                    <a:pt x="87" y="183"/>
                    <a:pt x="73" y="163"/>
                    <a:pt x="73" y="140"/>
                  </a:cubicBezTo>
                  <a:cubicBezTo>
                    <a:pt x="73" y="122"/>
                    <a:pt x="89" y="72"/>
                    <a:pt x="103" y="51"/>
                  </a:cubicBezTo>
                  <a:cubicBezTo>
                    <a:pt x="126" y="21"/>
                    <a:pt x="151" y="13"/>
                    <a:pt x="170" y="13"/>
                  </a:cubicBezTo>
                  <a:cubicBezTo>
                    <a:pt x="209" y="13"/>
                    <a:pt x="218" y="46"/>
                    <a:pt x="218" y="50"/>
                  </a:cubicBezTo>
                  <a:cubicBezTo>
                    <a:pt x="218" y="51"/>
                    <a:pt x="218" y="51"/>
                    <a:pt x="218" y="57"/>
                  </a:cubicBezTo>
                  <a:lnTo>
                    <a:pt x="193" y="136"/>
                  </a:lnTo>
                </a:path>
              </a:pathLst>
            </a:custGeom>
            <a:solidFill>
              <a:srgbClr val="000000"/>
            </a:solidFill>
            <a:ln w="15840">
              <a:noFill/>
            </a:ln>
          </p:spPr>
        </p:sp>
        <p:sp>
          <p:nvSpPr>
            <p:cNvPr id="354" name="Freeform 113"/>
            <p:cNvSpPr/>
            <p:nvPr/>
          </p:nvSpPr>
          <p:spPr>
            <a:xfrm>
              <a:off x="5257440" y="222228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55" name="Freeform 114"/>
            <p:cNvSpPr/>
            <p:nvPr/>
          </p:nvSpPr>
          <p:spPr>
            <a:xfrm>
              <a:off x="1572840" y="2499480"/>
              <a:ext cx="172080" cy="132120"/>
            </a:xfrm>
            <a:custGeom>
              <a:avLst/>
              <a:gdLst/>
              <a:ahLst/>
              <a:rect l="0" t="0" r="r" b="b"/>
              <a:pathLst>
                <a:path w="478" h="367">
                  <a:moveTo>
                    <a:pt x="463" y="27"/>
                  </a:moveTo>
                  <a:cubicBezTo>
                    <a:pt x="472" y="23"/>
                    <a:pt x="477" y="20"/>
                    <a:pt x="477" y="13"/>
                  </a:cubicBezTo>
                  <a:cubicBezTo>
                    <a:pt x="477" y="6"/>
                    <a:pt x="470" y="0"/>
                    <a:pt x="463" y="0"/>
                  </a:cubicBezTo>
                  <a:cubicBezTo>
                    <a:pt x="460" y="0"/>
                    <a:pt x="458" y="0"/>
                    <a:pt x="449" y="4"/>
                  </a:cubicBezTo>
                  <a:lnTo>
                    <a:pt x="14" y="169"/>
                  </a:lnTo>
                  <a:cubicBezTo>
                    <a:pt x="7" y="172"/>
                    <a:pt x="0" y="176"/>
                    <a:pt x="0" y="183"/>
                  </a:cubicBezTo>
                  <a:cubicBezTo>
                    <a:pt x="0" y="190"/>
                    <a:pt x="7" y="193"/>
                    <a:pt x="14" y="197"/>
                  </a:cubicBezTo>
                  <a:lnTo>
                    <a:pt x="449" y="362"/>
                  </a:lnTo>
                  <a:cubicBezTo>
                    <a:pt x="458" y="366"/>
                    <a:pt x="460" y="366"/>
                    <a:pt x="463" y="366"/>
                  </a:cubicBezTo>
                  <a:cubicBezTo>
                    <a:pt x="470" y="366"/>
                    <a:pt x="477" y="360"/>
                    <a:pt x="477" y="353"/>
                  </a:cubicBezTo>
                  <a:cubicBezTo>
                    <a:pt x="477" y="346"/>
                    <a:pt x="472" y="343"/>
                    <a:pt x="463" y="339"/>
                  </a:cubicBezTo>
                  <a:lnTo>
                    <a:pt x="53" y="183"/>
                  </a:lnTo>
                  <a:lnTo>
                    <a:pt x="463" y="27"/>
                  </a:lnTo>
                </a:path>
              </a:pathLst>
            </a:custGeom>
            <a:solidFill>
              <a:srgbClr val="000000"/>
            </a:solidFill>
            <a:ln w="15840">
              <a:noFill/>
            </a:ln>
          </p:spPr>
        </p:sp>
        <p:sp>
          <p:nvSpPr>
            <p:cNvPr id="356" name="Freeform 115"/>
            <p:cNvSpPr/>
            <p:nvPr/>
          </p:nvSpPr>
          <p:spPr>
            <a:xfrm>
              <a:off x="1857240" y="2521440"/>
              <a:ext cx="129600" cy="103320"/>
            </a:xfrm>
            <a:custGeom>
              <a:avLst/>
              <a:gdLst/>
              <a:ahLst/>
              <a:rect l="0" t="0" r="r" b="b"/>
              <a:pathLst>
                <a:path w="360" h="287">
                  <a:moveTo>
                    <a:pt x="261" y="40"/>
                  </a:moveTo>
                  <a:cubicBezTo>
                    <a:pt x="247" y="17"/>
                    <a:pt x="224" y="0"/>
                    <a:pt x="188" y="0"/>
                  </a:cubicBezTo>
                  <a:cubicBezTo>
                    <a:pt x="98" y="0"/>
                    <a:pt x="0" y="93"/>
                    <a:pt x="0" y="185"/>
                  </a:cubicBezTo>
                  <a:cubicBezTo>
                    <a:pt x="0" y="245"/>
                    <a:pt x="43" y="286"/>
                    <a:pt x="105" y="286"/>
                  </a:cubicBezTo>
                  <a:cubicBezTo>
                    <a:pt x="121" y="286"/>
                    <a:pt x="160" y="283"/>
                    <a:pt x="206" y="239"/>
                  </a:cubicBezTo>
                  <a:cubicBezTo>
                    <a:pt x="213" y="265"/>
                    <a:pt x="240" y="286"/>
                    <a:pt x="277" y="286"/>
                  </a:cubicBezTo>
                  <a:cubicBezTo>
                    <a:pt x="305" y="286"/>
                    <a:pt x="323" y="272"/>
                    <a:pt x="335" y="252"/>
                  </a:cubicBezTo>
                  <a:cubicBezTo>
                    <a:pt x="348" y="229"/>
                    <a:pt x="359" y="190"/>
                    <a:pt x="359" y="189"/>
                  </a:cubicBezTo>
                  <a:cubicBezTo>
                    <a:pt x="359" y="183"/>
                    <a:pt x="351" y="183"/>
                    <a:pt x="350" y="183"/>
                  </a:cubicBezTo>
                  <a:cubicBezTo>
                    <a:pt x="343" y="183"/>
                    <a:pt x="341" y="185"/>
                    <a:pt x="339" y="195"/>
                  </a:cubicBezTo>
                  <a:cubicBezTo>
                    <a:pt x="325" y="235"/>
                    <a:pt x="311" y="272"/>
                    <a:pt x="279" y="272"/>
                  </a:cubicBezTo>
                  <a:cubicBezTo>
                    <a:pt x="257" y="272"/>
                    <a:pt x="256" y="256"/>
                    <a:pt x="256" y="243"/>
                  </a:cubicBezTo>
                  <a:cubicBezTo>
                    <a:pt x="256" y="229"/>
                    <a:pt x="257" y="225"/>
                    <a:pt x="266" y="196"/>
                  </a:cubicBezTo>
                  <a:cubicBezTo>
                    <a:pt x="275" y="170"/>
                    <a:pt x="275" y="163"/>
                    <a:pt x="282" y="140"/>
                  </a:cubicBezTo>
                  <a:lnTo>
                    <a:pt x="311" y="51"/>
                  </a:lnTo>
                  <a:cubicBezTo>
                    <a:pt x="316" y="33"/>
                    <a:pt x="316" y="33"/>
                    <a:pt x="316" y="30"/>
                  </a:cubicBezTo>
                  <a:cubicBezTo>
                    <a:pt x="316" y="19"/>
                    <a:pt x="307" y="13"/>
                    <a:pt x="295" y="13"/>
                  </a:cubicBezTo>
                  <a:cubicBezTo>
                    <a:pt x="275" y="13"/>
                    <a:pt x="263" y="27"/>
                    <a:pt x="261" y="40"/>
                  </a:cubicBezTo>
                  <a:moveTo>
                    <a:pt x="209" y="205"/>
                  </a:moveTo>
                  <a:cubicBezTo>
                    <a:pt x="206" y="216"/>
                    <a:pt x="206" y="216"/>
                    <a:pt x="195" y="227"/>
                  </a:cubicBezTo>
                  <a:cubicBezTo>
                    <a:pt x="160" y="262"/>
                    <a:pt x="128" y="272"/>
                    <a:pt x="106" y="272"/>
                  </a:cubicBezTo>
                  <a:cubicBezTo>
                    <a:pt x="67" y="272"/>
                    <a:pt x="55" y="237"/>
                    <a:pt x="55" y="213"/>
                  </a:cubicBezTo>
                  <a:cubicBezTo>
                    <a:pt x="55" y="182"/>
                    <a:pt x="80" y="103"/>
                    <a:pt x="99" y="74"/>
                  </a:cubicBezTo>
                  <a:cubicBezTo>
                    <a:pt x="122" y="37"/>
                    <a:pt x="158" y="14"/>
                    <a:pt x="190" y="14"/>
                  </a:cubicBezTo>
                  <a:cubicBezTo>
                    <a:pt x="241" y="14"/>
                    <a:pt x="252" y="66"/>
                    <a:pt x="252" y="70"/>
                  </a:cubicBezTo>
                  <a:cubicBezTo>
                    <a:pt x="252" y="73"/>
                    <a:pt x="250" y="77"/>
                    <a:pt x="248" y="80"/>
                  </a:cubicBezTo>
                  <a:lnTo>
                    <a:pt x="209" y="205"/>
                  </a:lnTo>
                </a:path>
              </a:pathLst>
            </a:custGeom>
            <a:solidFill>
              <a:srgbClr val="000000"/>
            </a:solidFill>
            <a:ln w="15840">
              <a:noFill/>
            </a:ln>
          </p:spPr>
        </p:sp>
        <p:sp>
          <p:nvSpPr>
            <p:cNvPr id="357" name="Freeform 116"/>
            <p:cNvSpPr/>
            <p:nvPr/>
          </p:nvSpPr>
          <p:spPr>
            <a:xfrm>
              <a:off x="2019600" y="2470680"/>
              <a:ext cx="93600" cy="151920"/>
            </a:xfrm>
            <a:custGeom>
              <a:avLst/>
              <a:gdLst/>
              <a:ahLst/>
              <a:rect l="0" t="0" r="r" b="b"/>
              <a:pathLst>
                <a:path w="260" h="422">
                  <a:moveTo>
                    <a:pt x="162" y="16"/>
                  </a:moveTo>
                  <a:cubicBezTo>
                    <a:pt x="162" y="1"/>
                    <a:pt x="162" y="0"/>
                    <a:pt x="142" y="0"/>
                  </a:cubicBezTo>
                  <a:cubicBezTo>
                    <a:pt x="94" y="40"/>
                    <a:pt x="25" y="40"/>
                    <a:pt x="0" y="40"/>
                  </a:cubicBezTo>
                  <a:lnTo>
                    <a:pt x="0" y="60"/>
                  </a:lnTo>
                  <a:cubicBezTo>
                    <a:pt x="16" y="60"/>
                    <a:pt x="62" y="60"/>
                    <a:pt x="103" y="43"/>
                  </a:cubicBezTo>
                  <a:lnTo>
                    <a:pt x="103" y="370"/>
                  </a:lnTo>
                  <a:cubicBezTo>
                    <a:pt x="103" y="393"/>
                    <a:pt x="101" y="401"/>
                    <a:pt x="30" y="401"/>
                  </a:cubicBezTo>
                  <a:lnTo>
                    <a:pt x="5" y="401"/>
                  </a:lnTo>
                  <a:lnTo>
                    <a:pt x="5" y="421"/>
                  </a:lnTo>
                  <a:cubicBezTo>
                    <a:pt x="32" y="418"/>
                    <a:pt x="101" y="418"/>
                    <a:pt x="131" y="418"/>
                  </a:cubicBezTo>
                  <a:cubicBezTo>
                    <a:pt x="163" y="418"/>
                    <a:pt x="231" y="418"/>
                    <a:pt x="259" y="421"/>
                  </a:cubicBezTo>
                  <a:lnTo>
                    <a:pt x="259" y="401"/>
                  </a:lnTo>
                  <a:lnTo>
                    <a:pt x="234" y="401"/>
                  </a:lnTo>
                  <a:cubicBezTo>
                    <a:pt x="163" y="401"/>
                    <a:pt x="162" y="393"/>
                    <a:pt x="162" y="370"/>
                  </a:cubicBezTo>
                  <a:lnTo>
                    <a:pt x="162" y="16"/>
                  </a:lnTo>
                </a:path>
              </a:pathLst>
            </a:custGeom>
            <a:solidFill>
              <a:srgbClr val="000000"/>
            </a:solidFill>
            <a:ln w="15840">
              <a:noFill/>
            </a:ln>
          </p:spPr>
        </p:sp>
        <p:sp>
          <p:nvSpPr>
            <p:cNvPr id="358" name="Freeform 117"/>
            <p:cNvSpPr/>
            <p:nvPr/>
          </p:nvSpPr>
          <p:spPr>
            <a:xfrm>
              <a:off x="2158920" y="259740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59" name="Freeform 118"/>
            <p:cNvSpPr/>
            <p:nvPr/>
          </p:nvSpPr>
          <p:spPr>
            <a:xfrm>
              <a:off x="2272680" y="2464560"/>
              <a:ext cx="104400" cy="160560"/>
            </a:xfrm>
            <a:custGeom>
              <a:avLst/>
              <a:gdLst/>
              <a:ahLst/>
              <a:rect l="0" t="0" r="r" b="b"/>
              <a:pathLst>
                <a:path w="290" h="446">
                  <a:moveTo>
                    <a:pt x="151" y="7"/>
                  </a:moveTo>
                  <a:cubicBezTo>
                    <a:pt x="151" y="6"/>
                    <a:pt x="151" y="0"/>
                    <a:pt x="140" y="0"/>
                  </a:cubicBezTo>
                  <a:cubicBezTo>
                    <a:pt x="122" y="0"/>
                    <a:pt x="66" y="6"/>
                    <a:pt x="44" y="6"/>
                  </a:cubicBezTo>
                  <a:cubicBezTo>
                    <a:pt x="39" y="7"/>
                    <a:pt x="30" y="7"/>
                    <a:pt x="30" y="19"/>
                  </a:cubicBezTo>
                  <a:cubicBezTo>
                    <a:pt x="30" y="27"/>
                    <a:pt x="37" y="27"/>
                    <a:pt x="48" y="27"/>
                  </a:cubicBezTo>
                  <a:cubicBezTo>
                    <a:pt x="87" y="27"/>
                    <a:pt x="89" y="31"/>
                    <a:pt x="89" y="37"/>
                  </a:cubicBezTo>
                  <a:cubicBezTo>
                    <a:pt x="89" y="41"/>
                    <a:pt x="82" y="63"/>
                    <a:pt x="76" y="76"/>
                  </a:cubicBezTo>
                  <a:lnTo>
                    <a:pt x="12" y="282"/>
                  </a:lnTo>
                  <a:cubicBezTo>
                    <a:pt x="4" y="313"/>
                    <a:pt x="0" y="323"/>
                    <a:pt x="0" y="346"/>
                  </a:cubicBezTo>
                  <a:cubicBezTo>
                    <a:pt x="0" y="405"/>
                    <a:pt x="41" y="445"/>
                    <a:pt x="99" y="445"/>
                  </a:cubicBezTo>
                  <a:cubicBezTo>
                    <a:pt x="192" y="445"/>
                    <a:pt x="289" y="350"/>
                    <a:pt x="289" y="260"/>
                  </a:cubicBezTo>
                  <a:cubicBezTo>
                    <a:pt x="289" y="202"/>
                    <a:pt x="247" y="159"/>
                    <a:pt x="185" y="159"/>
                  </a:cubicBezTo>
                  <a:cubicBezTo>
                    <a:pt x="149" y="159"/>
                    <a:pt x="115" y="177"/>
                    <a:pt x="92" y="196"/>
                  </a:cubicBezTo>
                  <a:lnTo>
                    <a:pt x="151" y="7"/>
                  </a:lnTo>
                  <a:moveTo>
                    <a:pt x="76" y="245"/>
                  </a:moveTo>
                  <a:cubicBezTo>
                    <a:pt x="82" y="232"/>
                    <a:pt x="82" y="230"/>
                    <a:pt x="89" y="223"/>
                  </a:cubicBezTo>
                  <a:cubicBezTo>
                    <a:pt x="128" y="182"/>
                    <a:pt x="162" y="173"/>
                    <a:pt x="183" y="173"/>
                  </a:cubicBezTo>
                  <a:cubicBezTo>
                    <a:pt x="211" y="173"/>
                    <a:pt x="233" y="192"/>
                    <a:pt x="233" y="232"/>
                  </a:cubicBezTo>
                  <a:cubicBezTo>
                    <a:pt x="233" y="269"/>
                    <a:pt x="206" y="342"/>
                    <a:pt x="192" y="366"/>
                  </a:cubicBezTo>
                  <a:cubicBezTo>
                    <a:pt x="167" y="408"/>
                    <a:pt x="130" y="431"/>
                    <a:pt x="99" y="431"/>
                  </a:cubicBezTo>
                  <a:cubicBezTo>
                    <a:pt x="73" y="431"/>
                    <a:pt x="48" y="413"/>
                    <a:pt x="48" y="368"/>
                  </a:cubicBezTo>
                  <a:cubicBezTo>
                    <a:pt x="48" y="355"/>
                    <a:pt x="48" y="343"/>
                    <a:pt x="60" y="303"/>
                  </a:cubicBezTo>
                  <a:lnTo>
                    <a:pt x="76" y="245"/>
                  </a:lnTo>
                </a:path>
              </a:pathLst>
            </a:custGeom>
            <a:solidFill>
              <a:srgbClr val="000000"/>
            </a:solidFill>
            <a:ln w="15840">
              <a:noFill/>
            </a:ln>
          </p:spPr>
        </p:sp>
        <p:sp>
          <p:nvSpPr>
            <p:cNvPr id="360" name="Freeform 119"/>
            <p:cNvSpPr/>
            <p:nvPr/>
          </p:nvSpPr>
          <p:spPr>
            <a:xfrm>
              <a:off x="2404440" y="259740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61" name="Freeform 120"/>
            <p:cNvSpPr/>
            <p:nvPr/>
          </p:nvSpPr>
          <p:spPr>
            <a:xfrm>
              <a:off x="2516040" y="2521440"/>
              <a:ext cx="110160" cy="103320"/>
            </a:xfrm>
            <a:custGeom>
              <a:avLst/>
              <a:gdLst/>
              <a:ahLst/>
              <a:rect l="0" t="0" r="r" b="b"/>
              <a:pathLst>
                <a:path w="306" h="287">
                  <a:moveTo>
                    <a:pt x="279" y="39"/>
                  </a:moveTo>
                  <a:cubicBezTo>
                    <a:pt x="266" y="39"/>
                    <a:pt x="256" y="39"/>
                    <a:pt x="243" y="49"/>
                  </a:cubicBezTo>
                  <a:cubicBezTo>
                    <a:pt x="231" y="57"/>
                    <a:pt x="229" y="69"/>
                    <a:pt x="229" y="73"/>
                  </a:cubicBezTo>
                  <a:cubicBezTo>
                    <a:pt x="229" y="87"/>
                    <a:pt x="243" y="94"/>
                    <a:pt x="259" y="94"/>
                  </a:cubicBezTo>
                  <a:cubicBezTo>
                    <a:pt x="282" y="94"/>
                    <a:pt x="304" y="80"/>
                    <a:pt x="304" y="54"/>
                  </a:cubicBezTo>
                  <a:cubicBezTo>
                    <a:pt x="304" y="23"/>
                    <a:pt x="266" y="0"/>
                    <a:pt x="209" y="0"/>
                  </a:cubicBezTo>
                  <a:cubicBezTo>
                    <a:pt x="105" y="0"/>
                    <a:pt x="0" y="90"/>
                    <a:pt x="0" y="179"/>
                  </a:cubicBezTo>
                  <a:cubicBezTo>
                    <a:pt x="0" y="236"/>
                    <a:pt x="46" y="286"/>
                    <a:pt x="128" y="286"/>
                  </a:cubicBezTo>
                  <a:cubicBezTo>
                    <a:pt x="240" y="286"/>
                    <a:pt x="305" y="219"/>
                    <a:pt x="305" y="212"/>
                  </a:cubicBezTo>
                  <a:cubicBezTo>
                    <a:pt x="305" y="207"/>
                    <a:pt x="300" y="203"/>
                    <a:pt x="296" y="203"/>
                  </a:cubicBezTo>
                  <a:cubicBezTo>
                    <a:pt x="291" y="203"/>
                    <a:pt x="289" y="205"/>
                    <a:pt x="286" y="210"/>
                  </a:cubicBezTo>
                  <a:cubicBezTo>
                    <a:pt x="224" y="272"/>
                    <a:pt x="138" y="272"/>
                    <a:pt x="128" y="272"/>
                  </a:cubicBezTo>
                  <a:cubicBezTo>
                    <a:pt x="80" y="272"/>
                    <a:pt x="59" y="242"/>
                    <a:pt x="59" y="203"/>
                  </a:cubicBezTo>
                  <a:cubicBezTo>
                    <a:pt x="59" y="177"/>
                    <a:pt x="75" y="116"/>
                    <a:pt x="101" y="77"/>
                  </a:cubicBezTo>
                  <a:cubicBezTo>
                    <a:pt x="124" y="41"/>
                    <a:pt x="169" y="14"/>
                    <a:pt x="211" y="14"/>
                  </a:cubicBezTo>
                  <a:cubicBezTo>
                    <a:pt x="238" y="14"/>
                    <a:pt x="268" y="21"/>
                    <a:pt x="279" y="39"/>
                  </a:cubicBezTo>
                </a:path>
              </a:pathLst>
            </a:custGeom>
            <a:solidFill>
              <a:srgbClr val="000000"/>
            </a:solidFill>
            <a:ln w="15840">
              <a:noFill/>
            </a:ln>
          </p:spPr>
        </p:sp>
        <p:sp>
          <p:nvSpPr>
            <p:cNvPr id="362" name="Freeform 121"/>
            <p:cNvSpPr/>
            <p:nvPr/>
          </p:nvSpPr>
          <p:spPr>
            <a:xfrm>
              <a:off x="2650320" y="259740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63" name="Freeform 122"/>
            <p:cNvSpPr/>
            <p:nvPr/>
          </p:nvSpPr>
          <p:spPr>
            <a:xfrm>
              <a:off x="2762280" y="2464560"/>
              <a:ext cx="134640" cy="160560"/>
            </a:xfrm>
            <a:custGeom>
              <a:avLst/>
              <a:gdLst/>
              <a:ahLst/>
              <a:rect l="0" t="0" r="r" b="b"/>
              <a:pathLst>
                <a:path w="374" h="446">
                  <a:moveTo>
                    <a:pt x="373" y="7"/>
                  </a:moveTo>
                  <a:cubicBezTo>
                    <a:pt x="373" y="6"/>
                    <a:pt x="373" y="0"/>
                    <a:pt x="362" y="0"/>
                  </a:cubicBezTo>
                  <a:cubicBezTo>
                    <a:pt x="351" y="0"/>
                    <a:pt x="277" y="6"/>
                    <a:pt x="263" y="7"/>
                  </a:cubicBezTo>
                  <a:cubicBezTo>
                    <a:pt x="257" y="7"/>
                    <a:pt x="252" y="10"/>
                    <a:pt x="252" y="19"/>
                  </a:cubicBezTo>
                  <a:cubicBezTo>
                    <a:pt x="252" y="27"/>
                    <a:pt x="259" y="27"/>
                    <a:pt x="272" y="27"/>
                  </a:cubicBezTo>
                  <a:cubicBezTo>
                    <a:pt x="309" y="27"/>
                    <a:pt x="311" y="31"/>
                    <a:pt x="311" y="37"/>
                  </a:cubicBezTo>
                  <a:lnTo>
                    <a:pt x="307" y="50"/>
                  </a:lnTo>
                  <a:lnTo>
                    <a:pt x="261" y="199"/>
                  </a:lnTo>
                  <a:cubicBezTo>
                    <a:pt x="247" y="176"/>
                    <a:pt x="224" y="159"/>
                    <a:pt x="188" y="159"/>
                  </a:cubicBezTo>
                  <a:cubicBezTo>
                    <a:pt x="98" y="159"/>
                    <a:pt x="0" y="252"/>
                    <a:pt x="0" y="343"/>
                  </a:cubicBezTo>
                  <a:cubicBezTo>
                    <a:pt x="0" y="403"/>
                    <a:pt x="43" y="445"/>
                    <a:pt x="105" y="445"/>
                  </a:cubicBezTo>
                  <a:cubicBezTo>
                    <a:pt x="121" y="445"/>
                    <a:pt x="160" y="442"/>
                    <a:pt x="206" y="398"/>
                  </a:cubicBezTo>
                  <a:cubicBezTo>
                    <a:pt x="213" y="423"/>
                    <a:pt x="240" y="445"/>
                    <a:pt x="277" y="445"/>
                  </a:cubicBezTo>
                  <a:cubicBezTo>
                    <a:pt x="305" y="445"/>
                    <a:pt x="323" y="431"/>
                    <a:pt x="335" y="409"/>
                  </a:cubicBezTo>
                  <a:cubicBezTo>
                    <a:pt x="348" y="388"/>
                    <a:pt x="359" y="349"/>
                    <a:pt x="359" y="348"/>
                  </a:cubicBezTo>
                  <a:cubicBezTo>
                    <a:pt x="359" y="340"/>
                    <a:pt x="351" y="340"/>
                    <a:pt x="350" y="340"/>
                  </a:cubicBezTo>
                  <a:cubicBezTo>
                    <a:pt x="341" y="340"/>
                    <a:pt x="341" y="343"/>
                    <a:pt x="339" y="352"/>
                  </a:cubicBezTo>
                  <a:cubicBezTo>
                    <a:pt x="325" y="393"/>
                    <a:pt x="311" y="431"/>
                    <a:pt x="279" y="431"/>
                  </a:cubicBezTo>
                  <a:cubicBezTo>
                    <a:pt x="257" y="431"/>
                    <a:pt x="256" y="415"/>
                    <a:pt x="256" y="402"/>
                  </a:cubicBezTo>
                  <a:cubicBezTo>
                    <a:pt x="256" y="386"/>
                    <a:pt x="257" y="382"/>
                    <a:pt x="261" y="372"/>
                  </a:cubicBezTo>
                  <a:lnTo>
                    <a:pt x="373" y="7"/>
                  </a:lnTo>
                  <a:moveTo>
                    <a:pt x="209" y="362"/>
                  </a:moveTo>
                  <a:cubicBezTo>
                    <a:pt x="206" y="373"/>
                    <a:pt x="206" y="375"/>
                    <a:pt x="193" y="386"/>
                  </a:cubicBezTo>
                  <a:cubicBezTo>
                    <a:pt x="160" y="421"/>
                    <a:pt x="128" y="431"/>
                    <a:pt x="106" y="431"/>
                  </a:cubicBezTo>
                  <a:cubicBezTo>
                    <a:pt x="67" y="431"/>
                    <a:pt x="55" y="396"/>
                    <a:pt x="55" y="372"/>
                  </a:cubicBezTo>
                  <a:cubicBezTo>
                    <a:pt x="55" y="340"/>
                    <a:pt x="80" y="262"/>
                    <a:pt x="99" y="233"/>
                  </a:cubicBezTo>
                  <a:cubicBezTo>
                    <a:pt x="122" y="196"/>
                    <a:pt x="158" y="173"/>
                    <a:pt x="190" y="173"/>
                  </a:cubicBezTo>
                  <a:cubicBezTo>
                    <a:pt x="240" y="173"/>
                    <a:pt x="252" y="225"/>
                    <a:pt x="252" y="229"/>
                  </a:cubicBezTo>
                  <a:cubicBezTo>
                    <a:pt x="252" y="232"/>
                    <a:pt x="250" y="236"/>
                    <a:pt x="248" y="239"/>
                  </a:cubicBezTo>
                  <a:lnTo>
                    <a:pt x="209" y="362"/>
                  </a:lnTo>
                </a:path>
              </a:pathLst>
            </a:custGeom>
            <a:solidFill>
              <a:srgbClr val="000000"/>
            </a:solidFill>
            <a:ln w="15840">
              <a:noFill/>
            </a:ln>
          </p:spPr>
        </p:sp>
        <p:sp>
          <p:nvSpPr>
            <p:cNvPr id="364" name="Freeform 123"/>
            <p:cNvSpPr/>
            <p:nvPr/>
          </p:nvSpPr>
          <p:spPr>
            <a:xfrm>
              <a:off x="2922120" y="2470680"/>
              <a:ext cx="93600" cy="151920"/>
            </a:xfrm>
            <a:custGeom>
              <a:avLst/>
              <a:gdLst/>
              <a:ahLst/>
              <a:rect l="0" t="0" r="r" b="b"/>
              <a:pathLst>
                <a:path w="260" h="422">
                  <a:moveTo>
                    <a:pt x="162" y="16"/>
                  </a:moveTo>
                  <a:cubicBezTo>
                    <a:pt x="162" y="1"/>
                    <a:pt x="162" y="0"/>
                    <a:pt x="144" y="0"/>
                  </a:cubicBezTo>
                  <a:cubicBezTo>
                    <a:pt x="94" y="40"/>
                    <a:pt x="25" y="40"/>
                    <a:pt x="0" y="40"/>
                  </a:cubicBezTo>
                  <a:lnTo>
                    <a:pt x="0" y="60"/>
                  </a:lnTo>
                  <a:cubicBezTo>
                    <a:pt x="16" y="60"/>
                    <a:pt x="62" y="60"/>
                    <a:pt x="103" y="43"/>
                  </a:cubicBezTo>
                  <a:lnTo>
                    <a:pt x="103" y="370"/>
                  </a:lnTo>
                  <a:cubicBezTo>
                    <a:pt x="103" y="393"/>
                    <a:pt x="101" y="401"/>
                    <a:pt x="30" y="401"/>
                  </a:cubicBezTo>
                  <a:lnTo>
                    <a:pt x="5" y="401"/>
                  </a:lnTo>
                  <a:lnTo>
                    <a:pt x="5" y="421"/>
                  </a:lnTo>
                  <a:cubicBezTo>
                    <a:pt x="32" y="418"/>
                    <a:pt x="101" y="418"/>
                    <a:pt x="131" y="418"/>
                  </a:cubicBezTo>
                  <a:cubicBezTo>
                    <a:pt x="163" y="418"/>
                    <a:pt x="231" y="418"/>
                    <a:pt x="259" y="421"/>
                  </a:cubicBezTo>
                  <a:lnTo>
                    <a:pt x="259" y="401"/>
                  </a:lnTo>
                  <a:lnTo>
                    <a:pt x="234" y="401"/>
                  </a:lnTo>
                  <a:cubicBezTo>
                    <a:pt x="163" y="401"/>
                    <a:pt x="162" y="393"/>
                    <a:pt x="162" y="370"/>
                  </a:cubicBezTo>
                  <a:lnTo>
                    <a:pt x="162" y="16"/>
                  </a:lnTo>
                </a:path>
              </a:pathLst>
            </a:custGeom>
            <a:solidFill>
              <a:srgbClr val="000000"/>
            </a:solidFill>
            <a:ln w="15840">
              <a:noFill/>
            </a:ln>
          </p:spPr>
        </p:sp>
        <p:sp>
          <p:nvSpPr>
            <p:cNvPr id="365" name="Freeform 124"/>
            <p:cNvSpPr/>
            <p:nvPr/>
          </p:nvSpPr>
          <p:spPr>
            <a:xfrm>
              <a:off x="3061800" y="259740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66" name="Freeform 125"/>
            <p:cNvSpPr/>
            <p:nvPr/>
          </p:nvSpPr>
          <p:spPr>
            <a:xfrm>
              <a:off x="3171240" y="251892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67" name="Freeform 126"/>
            <p:cNvSpPr/>
            <p:nvPr/>
          </p:nvSpPr>
          <p:spPr>
            <a:xfrm>
              <a:off x="3326400" y="2473200"/>
              <a:ext cx="129960" cy="149040"/>
            </a:xfrm>
            <a:custGeom>
              <a:avLst/>
              <a:gdLst/>
              <a:ahLst/>
              <a:rect l="0" t="0" r="r" b="b"/>
              <a:pathLst>
                <a:path w="361" h="414">
                  <a:moveTo>
                    <a:pt x="360" y="273"/>
                  </a:moveTo>
                  <a:lnTo>
                    <a:pt x="323" y="273"/>
                  </a:lnTo>
                  <a:cubicBezTo>
                    <a:pt x="321" y="286"/>
                    <a:pt x="314" y="326"/>
                    <a:pt x="304" y="330"/>
                  </a:cubicBezTo>
                  <a:cubicBezTo>
                    <a:pt x="295" y="335"/>
                    <a:pt x="236" y="335"/>
                    <a:pt x="224" y="335"/>
                  </a:cubicBezTo>
                  <a:lnTo>
                    <a:pt x="108" y="335"/>
                  </a:lnTo>
                  <a:cubicBezTo>
                    <a:pt x="146" y="309"/>
                    <a:pt x="186" y="282"/>
                    <a:pt x="220" y="262"/>
                  </a:cubicBezTo>
                  <a:cubicBezTo>
                    <a:pt x="311" y="209"/>
                    <a:pt x="360" y="179"/>
                    <a:pt x="360" y="119"/>
                  </a:cubicBezTo>
                  <a:cubicBezTo>
                    <a:pt x="360" y="47"/>
                    <a:pt x="279" y="0"/>
                    <a:pt x="169" y="0"/>
                  </a:cubicBezTo>
                  <a:cubicBezTo>
                    <a:pt x="73" y="0"/>
                    <a:pt x="0" y="39"/>
                    <a:pt x="0" y="96"/>
                  </a:cubicBezTo>
                  <a:cubicBezTo>
                    <a:pt x="0" y="133"/>
                    <a:pt x="37" y="143"/>
                    <a:pt x="57" y="143"/>
                  </a:cubicBezTo>
                  <a:cubicBezTo>
                    <a:pt x="82" y="143"/>
                    <a:pt x="114" y="129"/>
                    <a:pt x="114" y="97"/>
                  </a:cubicBezTo>
                  <a:cubicBezTo>
                    <a:pt x="114" y="64"/>
                    <a:pt x="80" y="54"/>
                    <a:pt x="67" y="51"/>
                  </a:cubicBezTo>
                  <a:cubicBezTo>
                    <a:pt x="91" y="37"/>
                    <a:pt x="121" y="30"/>
                    <a:pt x="149" y="30"/>
                  </a:cubicBezTo>
                  <a:cubicBezTo>
                    <a:pt x="217" y="30"/>
                    <a:pt x="252" y="73"/>
                    <a:pt x="252" y="120"/>
                  </a:cubicBezTo>
                  <a:cubicBezTo>
                    <a:pt x="252" y="163"/>
                    <a:pt x="222" y="206"/>
                    <a:pt x="167" y="250"/>
                  </a:cubicBezTo>
                  <a:lnTo>
                    <a:pt x="11" y="380"/>
                  </a:lnTo>
                  <a:cubicBezTo>
                    <a:pt x="0" y="388"/>
                    <a:pt x="0" y="389"/>
                    <a:pt x="0" y="402"/>
                  </a:cubicBezTo>
                  <a:lnTo>
                    <a:pt x="0" y="413"/>
                  </a:lnTo>
                  <a:lnTo>
                    <a:pt x="335" y="413"/>
                  </a:lnTo>
                  <a:lnTo>
                    <a:pt x="360" y="273"/>
                  </a:lnTo>
                </a:path>
              </a:pathLst>
            </a:custGeom>
            <a:solidFill>
              <a:srgbClr val="000000"/>
            </a:solidFill>
            <a:ln w="15840">
              <a:noFill/>
            </a:ln>
          </p:spPr>
        </p:sp>
        <p:sp>
          <p:nvSpPr>
            <p:cNvPr id="368" name="Freeform 127"/>
            <p:cNvSpPr/>
            <p:nvPr/>
          </p:nvSpPr>
          <p:spPr>
            <a:xfrm>
              <a:off x="3494520" y="2585880"/>
              <a:ext cx="48240" cy="80280"/>
            </a:xfrm>
            <a:custGeom>
              <a:avLst/>
              <a:gdLst/>
              <a:ahLst/>
              <a:rect l="0" t="0" r="r" b="b"/>
              <a:pathLst>
                <a:path w="134" h="223">
                  <a:moveTo>
                    <a:pt x="105" y="86"/>
                  </a:moveTo>
                  <a:cubicBezTo>
                    <a:pt x="99" y="154"/>
                    <a:pt x="48" y="189"/>
                    <a:pt x="30" y="200"/>
                  </a:cubicBezTo>
                  <a:cubicBezTo>
                    <a:pt x="27" y="203"/>
                    <a:pt x="23" y="205"/>
                    <a:pt x="23" y="209"/>
                  </a:cubicBezTo>
                  <a:cubicBezTo>
                    <a:pt x="23" y="215"/>
                    <a:pt x="32" y="222"/>
                    <a:pt x="39" y="222"/>
                  </a:cubicBezTo>
                  <a:cubicBezTo>
                    <a:pt x="51" y="222"/>
                    <a:pt x="133" y="167"/>
                    <a:pt x="133" y="79"/>
                  </a:cubicBezTo>
                  <a:cubicBezTo>
                    <a:pt x="133" y="36"/>
                    <a:pt x="106" y="0"/>
                    <a:pt x="60" y="0"/>
                  </a:cubicBezTo>
                  <a:cubicBezTo>
                    <a:pt x="25" y="0"/>
                    <a:pt x="0" y="21"/>
                    <a:pt x="0" y="49"/>
                  </a:cubicBezTo>
                  <a:cubicBezTo>
                    <a:pt x="0" y="74"/>
                    <a:pt x="21" y="99"/>
                    <a:pt x="62" y="99"/>
                  </a:cubicBezTo>
                  <a:cubicBezTo>
                    <a:pt x="87" y="99"/>
                    <a:pt x="103" y="87"/>
                    <a:pt x="105" y="86"/>
                  </a:cubicBezTo>
                </a:path>
              </a:pathLst>
            </a:custGeom>
            <a:solidFill>
              <a:srgbClr val="000000"/>
            </a:solidFill>
            <a:ln w="15840">
              <a:noFill/>
            </a:ln>
          </p:spPr>
        </p:sp>
        <p:sp>
          <p:nvSpPr>
            <p:cNvPr id="369" name="Freeform 128"/>
            <p:cNvSpPr/>
            <p:nvPr/>
          </p:nvSpPr>
          <p:spPr>
            <a:xfrm>
              <a:off x="3677760" y="251892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70" name="Freeform 129"/>
            <p:cNvSpPr/>
            <p:nvPr/>
          </p:nvSpPr>
          <p:spPr>
            <a:xfrm>
              <a:off x="3840840" y="2473200"/>
              <a:ext cx="115920" cy="149040"/>
            </a:xfrm>
            <a:custGeom>
              <a:avLst/>
              <a:gdLst/>
              <a:ahLst/>
              <a:rect l="0" t="0" r="r" b="b"/>
              <a:pathLst>
                <a:path w="322" h="414">
                  <a:moveTo>
                    <a:pt x="211" y="20"/>
                  </a:moveTo>
                  <a:cubicBezTo>
                    <a:pt x="211" y="6"/>
                    <a:pt x="211" y="0"/>
                    <a:pt x="190" y="0"/>
                  </a:cubicBezTo>
                  <a:cubicBezTo>
                    <a:pt x="181" y="0"/>
                    <a:pt x="181" y="0"/>
                    <a:pt x="174" y="4"/>
                  </a:cubicBezTo>
                  <a:cubicBezTo>
                    <a:pt x="114" y="40"/>
                    <a:pt x="32" y="40"/>
                    <a:pt x="16" y="40"/>
                  </a:cubicBezTo>
                  <a:lnTo>
                    <a:pt x="0" y="40"/>
                  </a:lnTo>
                  <a:lnTo>
                    <a:pt x="0" y="70"/>
                  </a:lnTo>
                  <a:lnTo>
                    <a:pt x="16" y="70"/>
                  </a:lnTo>
                  <a:cubicBezTo>
                    <a:pt x="28" y="70"/>
                    <a:pt x="71" y="69"/>
                    <a:pt x="117" y="57"/>
                  </a:cubicBezTo>
                  <a:lnTo>
                    <a:pt x="117" y="383"/>
                  </a:lnTo>
                  <a:lnTo>
                    <a:pt x="9" y="383"/>
                  </a:lnTo>
                  <a:lnTo>
                    <a:pt x="9" y="413"/>
                  </a:lnTo>
                  <a:cubicBezTo>
                    <a:pt x="43" y="411"/>
                    <a:pt x="126" y="411"/>
                    <a:pt x="165" y="411"/>
                  </a:cubicBezTo>
                  <a:cubicBezTo>
                    <a:pt x="202" y="411"/>
                    <a:pt x="286" y="411"/>
                    <a:pt x="321" y="413"/>
                  </a:cubicBezTo>
                  <a:lnTo>
                    <a:pt x="321" y="383"/>
                  </a:lnTo>
                  <a:lnTo>
                    <a:pt x="211" y="383"/>
                  </a:lnTo>
                  <a:lnTo>
                    <a:pt x="211" y="20"/>
                  </a:lnTo>
                </a:path>
              </a:pathLst>
            </a:custGeom>
            <a:solidFill>
              <a:srgbClr val="000000"/>
            </a:solidFill>
            <a:ln w="15840">
              <a:noFill/>
            </a:ln>
          </p:spPr>
        </p:sp>
        <p:sp>
          <p:nvSpPr>
            <p:cNvPr id="371" name="Freeform 130"/>
            <p:cNvSpPr/>
            <p:nvPr/>
          </p:nvSpPr>
          <p:spPr>
            <a:xfrm>
              <a:off x="4002480" y="259740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72" name="Freeform 131"/>
            <p:cNvSpPr/>
            <p:nvPr/>
          </p:nvSpPr>
          <p:spPr>
            <a:xfrm>
              <a:off x="4118040" y="2461680"/>
              <a:ext cx="140760" cy="207000"/>
            </a:xfrm>
            <a:custGeom>
              <a:avLst/>
              <a:gdLst/>
              <a:ahLst/>
              <a:rect l="0" t="0" r="r" b="b"/>
              <a:pathLst>
                <a:path w="391" h="575">
                  <a:moveTo>
                    <a:pt x="247" y="192"/>
                  </a:moveTo>
                  <a:lnTo>
                    <a:pt x="314" y="192"/>
                  </a:lnTo>
                  <a:cubicBezTo>
                    <a:pt x="328" y="192"/>
                    <a:pt x="337" y="192"/>
                    <a:pt x="337" y="180"/>
                  </a:cubicBezTo>
                  <a:cubicBezTo>
                    <a:pt x="337" y="173"/>
                    <a:pt x="328" y="173"/>
                    <a:pt x="316" y="173"/>
                  </a:cubicBezTo>
                  <a:lnTo>
                    <a:pt x="250" y="173"/>
                  </a:lnTo>
                  <a:lnTo>
                    <a:pt x="268" y="100"/>
                  </a:lnTo>
                  <a:cubicBezTo>
                    <a:pt x="270" y="87"/>
                    <a:pt x="280" y="43"/>
                    <a:pt x="286" y="36"/>
                  </a:cubicBezTo>
                  <a:cubicBezTo>
                    <a:pt x="293" y="23"/>
                    <a:pt x="307" y="14"/>
                    <a:pt x="323" y="14"/>
                  </a:cubicBezTo>
                  <a:cubicBezTo>
                    <a:pt x="327" y="14"/>
                    <a:pt x="346" y="14"/>
                    <a:pt x="360" y="26"/>
                  </a:cubicBezTo>
                  <a:cubicBezTo>
                    <a:pt x="327" y="27"/>
                    <a:pt x="319" y="50"/>
                    <a:pt x="319" y="59"/>
                  </a:cubicBezTo>
                  <a:cubicBezTo>
                    <a:pt x="319" y="74"/>
                    <a:pt x="334" y="82"/>
                    <a:pt x="348" y="82"/>
                  </a:cubicBezTo>
                  <a:cubicBezTo>
                    <a:pt x="367" y="82"/>
                    <a:pt x="390" y="67"/>
                    <a:pt x="390" y="43"/>
                  </a:cubicBezTo>
                  <a:cubicBezTo>
                    <a:pt x="390" y="14"/>
                    <a:pt x="355" y="0"/>
                    <a:pt x="323" y="0"/>
                  </a:cubicBezTo>
                  <a:cubicBezTo>
                    <a:pt x="296" y="0"/>
                    <a:pt x="247" y="11"/>
                    <a:pt x="224" y="74"/>
                  </a:cubicBezTo>
                  <a:cubicBezTo>
                    <a:pt x="218" y="87"/>
                    <a:pt x="217" y="93"/>
                    <a:pt x="197" y="173"/>
                  </a:cubicBezTo>
                  <a:lnTo>
                    <a:pt x="144" y="173"/>
                  </a:lnTo>
                  <a:cubicBezTo>
                    <a:pt x="128" y="173"/>
                    <a:pt x="121" y="173"/>
                    <a:pt x="121" y="185"/>
                  </a:cubicBezTo>
                  <a:cubicBezTo>
                    <a:pt x="121" y="192"/>
                    <a:pt x="126" y="192"/>
                    <a:pt x="142" y="192"/>
                  </a:cubicBezTo>
                  <a:lnTo>
                    <a:pt x="193" y="192"/>
                  </a:lnTo>
                  <a:lnTo>
                    <a:pt x="135" y="441"/>
                  </a:lnTo>
                  <a:cubicBezTo>
                    <a:pt x="121" y="502"/>
                    <a:pt x="106" y="559"/>
                    <a:pt x="67" y="559"/>
                  </a:cubicBezTo>
                  <a:cubicBezTo>
                    <a:pt x="64" y="559"/>
                    <a:pt x="44" y="559"/>
                    <a:pt x="28" y="548"/>
                  </a:cubicBezTo>
                  <a:cubicBezTo>
                    <a:pt x="66" y="546"/>
                    <a:pt x="73" y="524"/>
                    <a:pt x="73" y="514"/>
                  </a:cubicBezTo>
                  <a:cubicBezTo>
                    <a:pt x="73" y="499"/>
                    <a:pt x="59" y="492"/>
                    <a:pt x="43" y="492"/>
                  </a:cubicBezTo>
                  <a:cubicBezTo>
                    <a:pt x="23" y="492"/>
                    <a:pt x="0" y="506"/>
                    <a:pt x="0" y="529"/>
                  </a:cubicBezTo>
                  <a:cubicBezTo>
                    <a:pt x="0" y="558"/>
                    <a:pt x="34" y="574"/>
                    <a:pt x="67" y="574"/>
                  </a:cubicBezTo>
                  <a:cubicBezTo>
                    <a:pt x="110" y="574"/>
                    <a:pt x="140" y="536"/>
                    <a:pt x="154" y="512"/>
                  </a:cubicBezTo>
                  <a:cubicBezTo>
                    <a:pt x="181" y="472"/>
                    <a:pt x="199" y="396"/>
                    <a:pt x="199" y="392"/>
                  </a:cubicBezTo>
                  <a:lnTo>
                    <a:pt x="247" y="192"/>
                  </a:lnTo>
                </a:path>
              </a:pathLst>
            </a:custGeom>
            <a:solidFill>
              <a:srgbClr val="000000"/>
            </a:solidFill>
            <a:ln w="15840">
              <a:noFill/>
            </a:ln>
          </p:spPr>
        </p:sp>
        <p:sp>
          <p:nvSpPr>
            <p:cNvPr id="373" name="Freeform 132"/>
            <p:cNvSpPr/>
            <p:nvPr/>
          </p:nvSpPr>
          <p:spPr>
            <a:xfrm>
              <a:off x="4371840" y="2499480"/>
              <a:ext cx="172080" cy="132120"/>
            </a:xfrm>
            <a:custGeom>
              <a:avLst/>
              <a:gdLst/>
              <a:ahLst/>
              <a:rect l="0" t="0" r="r" b="b"/>
              <a:pathLst>
                <a:path w="478" h="367">
                  <a:moveTo>
                    <a:pt x="463" y="197"/>
                  </a:moveTo>
                  <a:cubicBezTo>
                    <a:pt x="472" y="193"/>
                    <a:pt x="477" y="190"/>
                    <a:pt x="477" y="183"/>
                  </a:cubicBezTo>
                  <a:cubicBezTo>
                    <a:pt x="477" y="176"/>
                    <a:pt x="472" y="172"/>
                    <a:pt x="463" y="169"/>
                  </a:cubicBezTo>
                  <a:lnTo>
                    <a:pt x="30" y="4"/>
                  </a:lnTo>
                  <a:cubicBezTo>
                    <a:pt x="20" y="0"/>
                    <a:pt x="18" y="0"/>
                    <a:pt x="16" y="0"/>
                  </a:cubicBezTo>
                  <a:cubicBezTo>
                    <a:pt x="7" y="0"/>
                    <a:pt x="0" y="6"/>
                    <a:pt x="0" y="13"/>
                  </a:cubicBezTo>
                  <a:cubicBezTo>
                    <a:pt x="0" y="19"/>
                    <a:pt x="4" y="21"/>
                    <a:pt x="14" y="27"/>
                  </a:cubicBezTo>
                  <a:lnTo>
                    <a:pt x="426" y="183"/>
                  </a:lnTo>
                  <a:lnTo>
                    <a:pt x="14" y="339"/>
                  </a:lnTo>
                  <a:cubicBezTo>
                    <a:pt x="4" y="343"/>
                    <a:pt x="0" y="348"/>
                    <a:pt x="0" y="353"/>
                  </a:cubicBezTo>
                  <a:cubicBezTo>
                    <a:pt x="0" y="360"/>
                    <a:pt x="7" y="366"/>
                    <a:pt x="16" y="366"/>
                  </a:cubicBezTo>
                  <a:cubicBezTo>
                    <a:pt x="18" y="366"/>
                    <a:pt x="20" y="366"/>
                    <a:pt x="30" y="362"/>
                  </a:cubicBezTo>
                  <a:lnTo>
                    <a:pt x="463" y="197"/>
                  </a:lnTo>
                </a:path>
              </a:pathLst>
            </a:custGeom>
            <a:solidFill>
              <a:srgbClr val="000000"/>
            </a:solidFill>
            <a:ln w="15840">
              <a:noFill/>
            </a:ln>
          </p:spPr>
        </p:sp>
        <p:sp>
          <p:nvSpPr>
            <p:cNvPr id="374" name="Freeform 133"/>
            <p:cNvSpPr/>
            <p:nvPr/>
          </p:nvSpPr>
          <p:spPr>
            <a:xfrm>
              <a:off x="4579560" y="2414880"/>
              <a:ext cx="87840" cy="105840"/>
            </a:xfrm>
            <a:custGeom>
              <a:avLst/>
              <a:gdLst/>
              <a:ahLst/>
              <a:rect l="0" t="0" r="r" b="b"/>
              <a:pathLst>
                <a:path w="244" h="294">
                  <a:moveTo>
                    <a:pt x="243" y="213"/>
                  </a:moveTo>
                  <a:lnTo>
                    <a:pt x="224" y="213"/>
                  </a:lnTo>
                  <a:cubicBezTo>
                    <a:pt x="222" y="223"/>
                    <a:pt x="217" y="249"/>
                    <a:pt x="209" y="253"/>
                  </a:cubicBezTo>
                  <a:cubicBezTo>
                    <a:pt x="206" y="256"/>
                    <a:pt x="163" y="256"/>
                    <a:pt x="156" y="256"/>
                  </a:cubicBezTo>
                  <a:lnTo>
                    <a:pt x="55" y="256"/>
                  </a:lnTo>
                  <a:cubicBezTo>
                    <a:pt x="112" y="215"/>
                    <a:pt x="131" y="203"/>
                    <a:pt x="165" y="182"/>
                  </a:cubicBezTo>
                  <a:cubicBezTo>
                    <a:pt x="206" y="156"/>
                    <a:pt x="243" y="129"/>
                    <a:pt x="243" y="86"/>
                  </a:cubicBezTo>
                  <a:cubicBezTo>
                    <a:pt x="243" y="33"/>
                    <a:pt x="185" y="0"/>
                    <a:pt x="114" y="0"/>
                  </a:cubicBezTo>
                  <a:cubicBezTo>
                    <a:pt x="46" y="0"/>
                    <a:pt x="0" y="39"/>
                    <a:pt x="0" y="79"/>
                  </a:cubicBezTo>
                  <a:cubicBezTo>
                    <a:pt x="0" y="102"/>
                    <a:pt x="23" y="104"/>
                    <a:pt x="28" y="104"/>
                  </a:cubicBezTo>
                  <a:cubicBezTo>
                    <a:pt x="43" y="104"/>
                    <a:pt x="59" y="96"/>
                    <a:pt x="59" y="80"/>
                  </a:cubicBezTo>
                  <a:cubicBezTo>
                    <a:pt x="59" y="73"/>
                    <a:pt x="55" y="57"/>
                    <a:pt x="27" y="57"/>
                  </a:cubicBezTo>
                  <a:cubicBezTo>
                    <a:pt x="43" y="26"/>
                    <a:pt x="80" y="16"/>
                    <a:pt x="106" y="16"/>
                  </a:cubicBezTo>
                  <a:cubicBezTo>
                    <a:pt x="162" y="16"/>
                    <a:pt x="190" y="50"/>
                    <a:pt x="190" y="86"/>
                  </a:cubicBezTo>
                  <a:cubicBezTo>
                    <a:pt x="190" y="124"/>
                    <a:pt x="156" y="154"/>
                    <a:pt x="138" y="172"/>
                  </a:cubicBezTo>
                  <a:lnTo>
                    <a:pt x="5" y="276"/>
                  </a:lnTo>
                  <a:cubicBezTo>
                    <a:pt x="0" y="280"/>
                    <a:pt x="0" y="282"/>
                    <a:pt x="0" y="293"/>
                  </a:cubicBezTo>
                  <a:lnTo>
                    <a:pt x="227" y="293"/>
                  </a:lnTo>
                  <a:lnTo>
                    <a:pt x="243" y="213"/>
                  </a:lnTo>
                </a:path>
              </a:pathLst>
            </a:custGeom>
            <a:solidFill>
              <a:srgbClr val="000000"/>
            </a:solidFill>
            <a:ln w="15840">
              <a:noFill/>
            </a:ln>
          </p:spPr>
        </p:sp>
        <p:sp>
          <p:nvSpPr>
            <p:cNvPr id="375" name="Freeform 134"/>
            <p:cNvSpPr/>
            <p:nvPr/>
          </p:nvSpPr>
          <p:spPr>
            <a:xfrm>
              <a:off x="4689360" y="2414880"/>
              <a:ext cx="92520" cy="109080"/>
            </a:xfrm>
            <a:custGeom>
              <a:avLst/>
              <a:gdLst/>
              <a:ahLst/>
              <a:rect l="0" t="0" r="r" b="b"/>
              <a:pathLst>
                <a:path w="257" h="303">
                  <a:moveTo>
                    <a:pt x="256" y="153"/>
                  </a:moveTo>
                  <a:cubicBezTo>
                    <a:pt x="256" y="104"/>
                    <a:pt x="248" y="69"/>
                    <a:pt x="222" y="39"/>
                  </a:cubicBezTo>
                  <a:cubicBezTo>
                    <a:pt x="206" y="17"/>
                    <a:pt x="172" y="0"/>
                    <a:pt x="128" y="0"/>
                  </a:cubicBezTo>
                  <a:cubicBezTo>
                    <a:pt x="0" y="0"/>
                    <a:pt x="0" y="120"/>
                    <a:pt x="0" y="153"/>
                  </a:cubicBezTo>
                  <a:cubicBezTo>
                    <a:pt x="0" y="185"/>
                    <a:pt x="0" y="302"/>
                    <a:pt x="128" y="302"/>
                  </a:cubicBezTo>
                  <a:cubicBezTo>
                    <a:pt x="256" y="302"/>
                    <a:pt x="256" y="185"/>
                    <a:pt x="256" y="153"/>
                  </a:cubicBezTo>
                  <a:moveTo>
                    <a:pt x="128" y="290"/>
                  </a:moveTo>
                  <a:cubicBezTo>
                    <a:pt x="103" y="290"/>
                    <a:pt x="69" y="278"/>
                    <a:pt x="59" y="242"/>
                  </a:cubicBezTo>
                  <a:cubicBezTo>
                    <a:pt x="50" y="216"/>
                    <a:pt x="50" y="179"/>
                    <a:pt x="50" y="147"/>
                  </a:cubicBezTo>
                  <a:cubicBezTo>
                    <a:pt x="50" y="114"/>
                    <a:pt x="50" y="82"/>
                    <a:pt x="59" y="57"/>
                  </a:cubicBezTo>
                  <a:cubicBezTo>
                    <a:pt x="69" y="21"/>
                    <a:pt x="105" y="13"/>
                    <a:pt x="128" y="13"/>
                  </a:cubicBezTo>
                  <a:cubicBezTo>
                    <a:pt x="158" y="13"/>
                    <a:pt x="186" y="27"/>
                    <a:pt x="195" y="53"/>
                  </a:cubicBezTo>
                  <a:cubicBezTo>
                    <a:pt x="204" y="76"/>
                    <a:pt x="204" y="109"/>
                    <a:pt x="204" y="147"/>
                  </a:cubicBezTo>
                  <a:cubicBezTo>
                    <a:pt x="204" y="179"/>
                    <a:pt x="204" y="212"/>
                    <a:pt x="199" y="240"/>
                  </a:cubicBezTo>
                  <a:cubicBezTo>
                    <a:pt x="186" y="280"/>
                    <a:pt x="149" y="290"/>
                    <a:pt x="128" y="290"/>
                  </a:cubicBezTo>
                </a:path>
              </a:pathLst>
            </a:custGeom>
            <a:solidFill>
              <a:srgbClr val="000000"/>
            </a:solidFill>
            <a:ln w="15840">
              <a:noFill/>
            </a:ln>
          </p:spPr>
        </p:sp>
        <p:sp>
          <p:nvSpPr>
            <p:cNvPr id="376" name="Freeform 135"/>
            <p:cNvSpPr/>
            <p:nvPr/>
          </p:nvSpPr>
          <p:spPr>
            <a:xfrm>
              <a:off x="4812840" y="2502000"/>
              <a:ext cx="25920" cy="49680"/>
            </a:xfrm>
            <a:custGeom>
              <a:avLst/>
              <a:gdLst/>
              <a:ahLst/>
              <a:rect l="0" t="0" r="r" b="b"/>
              <a:pathLst>
                <a:path w="72" h="138">
                  <a:moveTo>
                    <a:pt x="55" y="44"/>
                  </a:moveTo>
                  <a:cubicBezTo>
                    <a:pt x="55" y="69"/>
                    <a:pt x="50" y="97"/>
                    <a:pt x="12" y="126"/>
                  </a:cubicBezTo>
                  <a:cubicBezTo>
                    <a:pt x="9" y="127"/>
                    <a:pt x="7" y="129"/>
                    <a:pt x="7" y="130"/>
                  </a:cubicBezTo>
                  <a:cubicBezTo>
                    <a:pt x="7" y="134"/>
                    <a:pt x="12" y="137"/>
                    <a:pt x="16" y="137"/>
                  </a:cubicBezTo>
                  <a:cubicBezTo>
                    <a:pt x="23" y="137"/>
                    <a:pt x="71" y="102"/>
                    <a:pt x="71" y="49"/>
                  </a:cubicBezTo>
                  <a:cubicBezTo>
                    <a:pt x="71" y="21"/>
                    <a:pt x="57" y="0"/>
                    <a:pt x="32" y="0"/>
                  </a:cubicBezTo>
                  <a:cubicBezTo>
                    <a:pt x="14" y="0"/>
                    <a:pt x="0" y="11"/>
                    <a:pt x="0" y="26"/>
                  </a:cubicBezTo>
                  <a:cubicBezTo>
                    <a:pt x="0" y="40"/>
                    <a:pt x="12" y="51"/>
                    <a:pt x="32" y="51"/>
                  </a:cubicBezTo>
                  <a:cubicBezTo>
                    <a:pt x="46" y="51"/>
                    <a:pt x="55" y="44"/>
                    <a:pt x="55" y="44"/>
                  </a:cubicBezTo>
                </a:path>
              </a:pathLst>
            </a:custGeom>
            <a:solidFill>
              <a:srgbClr val="000000"/>
            </a:solidFill>
            <a:ln w="15840">
              <a:noFill/>
            </a:ln>
          </p:spPr>
        </p:sp>
        <p:sp>
          <p:nvSpPr>
            <p:cNvPr id="377" name="Freeform 136"/>
            <p:cNvSpPr/>
            <p:nvPr/>
          </p:nvSpPr>
          <p:spPr>
            <a:xfrm>
              <a:off x="4867200" y="2450520"/>
              <a:ext cx="120960" cy="72360"/>
            </a:xfrm>
            <a:custGeom>
              <a:avLst/>
              <a:gdLst/>
              <a:ahLst/>
              <a:rect l="0" t="0" r="r" b="b"/>
              <a:pathLst>
                <a:path w="336" h="201">
                  <a:moveTo>
                    <a:pt x="41" y="167"/>
                  </a:moveTo>
                  <a:cubicBezTo>
                    <a:pt x="39" y="173"/>
                    <a:pt x="35" y="185"/>
                    <a:pt x="35" y="186"/>
                  </a:cubicBezTo>
                  <a:cubicBezTo>
                    <a:pt x="35" y="196"/>
                    <a:pt x="46" y="200"/>
                    <a:pt x="55" y="200"/>
                  </a:cubicBezTo>
                  <a:cubicBezTo>
                    <a:pt x="64" y="200"/>
                    <a:pt x="73" y="195"/>
                    <a:pt x="76" y="190"/>
                  </a:cubicBezTo>
                  <a:cubicBezTo>
                    <a:pt x="78" y="186"/>
                    <a:pt x="83" y="172"/>
                    <a:pt x="85" y="163"/>
                  </a:cubicBezTo>
                  <a:cubicBezTo>
                    <a:pt x="89" y="154"/>
                    <a:pt x="94" y="134"/>
                    <a:pt x="98" y="123"/>
                  </a:cubicBezTo>
                  <a:cubicBezTo>
                    <a:pt x="101" y="113"/>
                    <a:pt x="105" y="103"/>
                    <a:pt x="106" y="93"/>
                  </a:cubicBezTo>
                  <a:cubicBezTo>
                    <a:pt x="114" y="74"/>
                    <a:pt x="114" y="72"/>
                    <a:pt x="130" y="53"/>
                  </a:cubicBezTo>
                  <a:cubicBezTo>
                    <a:pt x="146" y="36"/>
                    <a:pt x="170" y="13"/>
                    <a:pt x="213" y="13"/>
                  </a:cubicBezTo>
                  <a:cubicBezTo>
                    <a:pt x="245" y="13"/>
                    <a:pt x="245" y="34"/>
                    <a:pt x="245" y="43"/>
                  </a:cubicBezTo>
                  <a:cubicBezTo>
                    <a:pt x="245" y="70"/>
                    <a:pt x="222" y="119"/>
                    <a:pt x="213" y="137"/>
                  </a:cubicBezTo>
                  <a:cubicBezTo>
                    <a:pt x="206" y="150"/>
                    <a:pt x="204" y="154"/>
                    <a:pt x="204" y="162"/>
                  </a:cubicBezTo>
                  <a:cubicBezTo>
                    <a:pt x="204" y="185"/>
                    <a:pt x="229" y="200"/>
                    <a:pt x="256" y="200"/>
                  </a:cubicBezTo>
                  <a:cubicBezTo>
                    <a:pt x="311" y="200"/>
                    <a:pt x="335" y="139"/>
                    <a:pt x="335" y="132"/>
                  </a:cubicBezTo>
                  <a:cubicBezTo>
                    <a:pt x="335" y="126"/>
                    <a:pt x="328" y="126"/>
                    <a:pt x="327" y="126"/>
                  </a:cubicBezTo>
                  <a:cubicBezTo>
                    <a:pt x="319" y="126"/>
                    <a:pt x="318" y="129"/>
                    <a:pt x="316" y="134"/>
                  </a:cubicBezTo>
                  <a:cubicBezTo>
                    <a:pt x="304" y="169"/>
                    <a:pt x="280" y="187"/>
                    <a:pt x="257" y="187"/>
                  </a:cubicBezTo>
                  <a:cubicBezTo>
                    <a:pt x="247" y="187"/>
                    <a:pt x="245" y="182"/>
                    <a:pt x="245" y="172"/>
                  </a:cubicBezTo>
                  <a:cubicBezTo>
                    <a:pt x="245" y="162"/>
                    <a:pt x="247" y="156"/>
                    <a:pt x="257" y="136"/>
                  </a:cubicBezTo>
                  <a:cubicBezTo>
                    <a:pt x="263" y="122"/>
                    <a:pt x="286" y="76"/>
                    <a:pt x="286" y="50"/>
                  </a:cubicBezTo>
                  <a:cubicBezTo>
                    <a:pt x="286" y="7"/>
                    <a:pt x="243" y="0"/>
                    <a:pt x="215" y="0"/>
                  </a:cubicBezTo>
                  <a:cubicBezTo>
                    <a:pt x="169" y="0"/>
                    <a:pt x="138" y="23"/>
                    <a:pt x="122" y="40"/>
                  </a:cubicBezTo>
                  <a:cubicBezTo>
                    <a:pt x="117" y="10"/>
                    <a:pt x="85" y="0"/>
                    <a:pt x="64" y="0"/>
                  </a:cubicBezTo>
                  <a:cubicBezTo>
                    <a:pt x="39" y="0"/>
                    <a:pt x="27" y="14"/>
                    <a:pt x="20" y="24"/>
                  </a:cubicBezTo>
                  <a:cubicBezTo>
                    <a:pt x="7" y="40"/>
                    <a:pt x="0" y="66"/>
                    <a:pt x="0" y="67"/>
                  </a:cubicBezTo>
                  <a:cubicBezTo>
                    <a:pt x="0" y="73"/>
                    <a:pt x="7" y="73"/>
                    <a:pt x="9" y="73"/>
                  </a:cubicBezTo>
                  <a:cubicBezTo>
                    <a:pt x="18" y="73"/>
                    <a:pt x="18" y="72"/>
                    <a:pt x="21" y="60"/>
                  </a:cubicBezTo>
                  <a:cubicBezTo>
                    <a:pt x="30" y="34"/>
                    <a:pt x="41" y="13"/>
                    <a:pt x="62" y="13"/>
                  </a:cubicBezTo>
                  <a:cubicBezTo>
                    <a:pt x="76" y="13"/>
                    <a:pt x="80" y="23"/>
                    <a:pt x="80" y="34"/>
                  </a:cubicBezTo>
                  <a:cubicBezTo>
                    <a:pt x="80" y="43"/>
                    <a:pt x="75" y="59"/>
                    <a:pt x="71" y="72"/>
                  </a:cubicBezTo>
                  <a:cubicBezTo>
                    <a:pt x="67" y="83"/>
                    <a:pt x="62" y="102"/>
                    <a:pt x="59" y="110"/>
                  </a:cubicBezTo>
                  <a:lnTo>
                    <a:pt x="41" y="167"/>
                  </a:lnTo>
                </a:path>
              </a:pathLst>
            </a:custGeom>
            <a:solidFill>
              <a:srgbClr val="000000"/>
            </a:solidFill>
            <a:ln w="15840">
              <a:noFill/>
            </a:ln>
          </p:spPr>
        </p:sp>
        <p:sp>
          <p:nvSpPr>
            <p:cNvPr id="378" name="Freeform 137"/>
            <p:cNvSpPr/>
            <p:nvPr/>
          </p:nvSpPr>
          <p:spPr>
            <a:xfrm>
              <a:off x="5009400" y="2450520"/>
              <a:ext cx="85320" cy="72360"/>
            </a:xfrm>
            <a:custGeom>
              <a:avLst/>
              <a:gdLst/>
              <a:ahLst/>
              <a:rect l="0" t="0" r="r" b="b"/>
              <a:pathLst>
                <a:path w="237" h="201">
                  <a:moveTo>
                    <a:pt x="87" y="94"/>
                  </a:moveTo>
                  <a:cubicBezTo>
                    <a:pt x="101" y="94"/>
                    <a:pt x="146" y="93"/>
                    <a:pt x="176" y="84"/>
                  </a:cubicBezTo>
                  <a:cubicBezTo>
                    <a:pt x="215" y="73"/>
                    <a:pt x="224" y="53"/>
                    <a:pt x="224" y="39"/>
                  </a:cubicBezTo>
                  <a:cubicBezTo>
                    <a:pt x="224" y="14"/>
                    <a:pt x="193" y="0"/>
                    <a:pt x="154" y="0"/>
                  </a:cubicBezTo>
                  <a:cubicBezTo>
                    <a:pt x="89" y="0"/>
                    <a:pt x="0" y="41"/>
                    <a:pt x="0" y="116"/>
                  </a:cubicBezTo>
                  <a:cubicBezTo>
                    <a:pt x="0" y="162"/>
                    <a:pt x="35" y="200"/>
                    <a:pt x="99" y="200"/>
                  </a:cubicBezTo>
                  <a:cubicBezTo>
                    <a:pt x="192" y="200"/>
                    <a:pt x="236" y="156"/>
                    <a:pt x="236" y="150"/>
                  </a:cubicBezTo>
                  <a:cubicBezTo>
                    <a:pt x="236" y="147"/>
                    <a:pt x="231" y="142"/>
                    <a:pt x="225" y="142"/>
                  </a:cubicBezTo>
                  <a:cubicBezTo>
                    <a:pt x="222" y="142"/>
                    <a:pt x="222" y="143"/>
                    <a:pt x="217" y="147"/>
                  </a:cubicBezTo>
                  <a:cubicBezTo>
                    <a:pt x="174" y="187"/>
                    <a:pt x="110" y="187"/>
                    <a:pt x="99" y="187"/>
                  </a:cubicBezTo>
                  <a:cubicBezTo>
                    <a:pt x="67" y="187"/>
                    <a:pt x="44" y="170"/>
                    <a:pt x="44" y="134"/>
                  </a:cubicBezTo>
                  <a:cubicBezTo>
                    <a:pt x="44" y="127"/>
                    <a:pt x="44" y="119"/>
                    <a:pt x="51" y="94"/>
                  </a:cubicBezTo>
                  <a:lnTo>
                    <a:pt x="87" y="94"/>
                  </a:lnTo>
                  <a:moveTo>
                    <a:pt x="57" y="82"/>
                  </a:moveTo>
                  <a:cubicBezTo>
                    <a:pt x="78" y="17"/>
                    <a:pt x="140" y="13"/>
                    <a:pt x="154" y="13"/>
                  </a:cubicBezTo>
                  <a:cubicBezTo>
                    <a:pt x="179" y="13"/>
                    <a:pt x="201" y="23"/>
                    <a:pt x="201" y="39"/>
                  </a:cubicBezTo>
                  <a:cubicBezTo>
                    <a:pt x="201" y="82"/>
                    <a:pt x="106" y="82"/>
                    <a:pt x="83" y="82"/>
                  </a:cubicBezTo>
                  <a:lnTo>
                    <a:pt x="57" y="82"/>
                  </a:lnTo>
                </a:path>
              </a:pathLst>
            </a:custGeom>
            <a:solidFill>
              <a:srgbClr val="000000"/>
            </a:solidFill>
            <a:ln w="15840">
              <a:noFill/>
            </a:ln>
          </p:spPr>
        </p:sp>
        <p:sp>
          <p:nvSpPr>
            <p:cNvPr id="379" name="Freeform 138"/>
            <p:cNvSpPr/>
            <p:nvPr/>
          </p:nvSpPr>
          <p:spPr>
            <a:xfrm>
              <a:off x="5111280" y="2450520"/>
              <a:ext cx="98280" cy="102960"/>
            </a:xfrm>
            <a:custGeom>
              <a:avLst/>
              <a:gdLst/>
              <a:ahLst/>
              <a:rect l="0" t="0" r="r" b="b"/>
              <a:pathLst>
                <a:path w="273" h="286">
                  <a:moveTo>
                    <a:pt x="268" y="31"/>
                  </a:moveTo>
                  <a:cubicBezTo>
                    <a:pt x="272" y="26"/>
                    <a:pt x="272" y="23"/>
                    <a:pt x="272" y="23"/>
                  </a:cubicBezTo>
                  <a:cubicBezTo>
                    <a:pt x="272" y="13"/>
                    <a:pt x="261" y="9"/>
                    <a:pt x="252" y="9"/>
                  </a:cubicBezTo>
                  <a:cubicBezTo>
                    <a:pt x="240" y="9"/>
                    <a:pt x="229" y="17"/>
                    <a:pt x="227" y="26"/>
                  </a:cubicBezTo>
                  <a:cubicBezTo>
                    <a:pt x="218" y="13"/>
                    <a:pt x="199" y="0"/>
                    <a:pt x="170" y="0"/>
                  </a:cubicBezTo>
                  <a:cubicBezTo>
                    <a:pt x="101" y="0"/>
                    <a:pt x="30" y="59"/>
                    <a:pt x="30" y="123"/>
                  </a:cubicBezTo>
                  <a:cubicBezTo>
                    <a:pt x="30" y="167"/>
                    <a:pt x="67" y="195"/>
                    <a:pt x="114" y="195"/>
                  </a:cubicBezTo>
                  <a:cubicBezTo>
                    <a:pt x="138" y="195"/>
                    <a:pt x="163" y="185"/>
                    <a:pt x="181" y="172"/>
                  </a:cubicBezTo>
                  <a:lnTo>
                    <a:pt x="170" y="210"/>
                  </a:lnTo>
                  <a:cubicBezTo>
                    <a:pt x="163" y="229"/>
                    <a:pt x="160" y="242"/>
                    <a:pt x="138" y="256"/>
                  </a:cubicBezTo>
                  <a:cubicBezTo>
                    <a:pt x="115" y="273"/>
                    <a:pt x="91" y="273"/>
                    <a:pt x="78" y="273"/>
                  </a:cubicBezTo>
                  <a:cubicBezTo>
                    <a:pt x="51" y="273"/>
                    <a:pt x="44" y="272"/>
                    <a:pt x="35" y="270"/>
                  </a:cubicBezTo>
                  <a:cubicBezTo>
                    <a:pt x="50" y="265"/>
                    <a:pt x="53" y="253"/>
                    <a:pt x="53" y="247"/>
                  </a:cubicBezTo>
                  <a:cubicBezTo>
                    <a:pt x="53" y="237"/>
                    <a:pt x="43" y="232"/>
                    <a:pt x="32" y="232"/>
                  </a:cubicBezTo>
                  <a:cubicBezTo>
                    <a:pt x="16" y="232"/>
                    <a:pt x="0" y="242"/>
                    <a:pt x="0" y="259"/>
                  </a:cubicBezTo>
                  <a:cubicBezTo>
                    <a:pt x="0" y="285"/>
                    <a:pt x="48" y="285"/>
                    <a:pt x="78" y="285"/>
                  </a:cubicBezTo>
                  <a:cubicBezTo>
                    <a:pt x="165" y="285"/>
                    <a:pt x="201" y="250"/>
                    <a:pt x="209" y="225"/>
                  </a:cubicBezTo>
                  <a:lnTo>
                    <a:pt x="268" y="31"/>
                  </a:lnTo>
                  <a:moveTo>
                    <a:pt x="193" y="136"/>
                  </a:moveTo>
                  <a:cubicBezTo>
                    <a:pt x="190" y="143"/>
                    <a:pt x="190" y="143"/>
                    <a:pt x="181" y="153"/>
                  </a:cubicBezTo>
                  <a:cubicBezTo>
                    <a:pt x="162" y="172"/>
                    <a:pt x="135" y="183"/>
                    <a:pt x="115" y="183"/>
                  </a:cubicBezTo>
                  <a:cubicBezTo>
                    <a:pt x="87" y="183"/>
                    <a:pt x="73" y="163"/>
                    <a:pt x="73" y="140"/>
                  </a:cubicBezTo>
                  <a:cubicBezTo>
                    <a:pt x="73" y="122"/>
                    <a:pt x="89" y="72"/>
                    <a:pt x="103" y="51"/>
                  </a:cubicBezTo>
                  <a:cubicBezTo>
                    <a:pt x="126" y="21"/>
                    <a:pt x="151" y="13"/>
                    <a:pt x="170" y="13"/>
                  </a:cubicBezTo>
                  <a:cubicBezTo>
                    <a:pt x="209" y="13"/>
                    <a:pt x="218" y="46"/>
                    <a:pt x="218" y="50"/>
                  </a:cubicBezTo>
                  <a:cubicBezTo>
                    <a:pt x="218" y="51"/>
                    <a:pt x="218" y="51"/>
                    <a:pt x="218" y="57"/>
                  </a:cubicBezTo>
                  <a:lnTo>
                    <a:pt x="193" y="136"/>
                  </a:lnTo>
                </a:path>
              </a:pathLst>
            </a:custGeom>
            <a:solidFill>
              <a:srgbClr val="000000"/>
            </a:solidFill>
            <a:ln w="15840">
              <a:noFill/>
            </a:ln>
          </p:spPr>
        </p:sp>
        <p:sp>
          <p:nvSpPr>
            <p:cNvPr id="380" name="Freeform 139"/>
            <p:cNvSpPr/>
            <p:nvPr/>
          </p:nvSpPr>
          <p:spPr>
            <a:xfrm>
              <a:off x="5257440" y="2523600"/>
              <a:ext cx="31680" cy="141840"/>
            </a:xfrm>
            <a:custGeom>
              <a:avLst/>
              <a:gdLst/>
              <a:ahLst/>
              <a:rect l="0" t="0" r="r" b="b"/>
              <a:pathLst>
                <a:path w="88" h="394">
                  <a:moveTo>
                    <a:pt x="85" y="33"/>
                  </a:moveTo>
                  <a:cubicBezTo>
                    <a:pt x="85" y="16"/>
                    <a:pt x="66" y="0"/>
                    <a:pt x="43" y="0"/>
                  </a:cubicBezTo>
                  <a:cubicBezTo>
                    <a:pt x="20" y="0"/>
                    <a:pt x="0" y="16"/>
                    <a:pt x="0" y="33"/>
                  </a:cubicBezTo>
                  <a:cubicBezTo>
                    <a:pt x="0" y="51"/>
                    <a:pt x="20" y="67"/>
                    <a:pt x="43" y="67"/>
                  </a:cubicBezTo>
                  <a:cubicBezTo>
                    <a:pt x="66" y="67"/>
                    <a:pt x="85" y="51"/>
                    <a:pt x="85" y="33"/>
                  </a:cubicBezTo>
                  <a:moveTo>
                    <a:pt x="69" y="265"/>
                  </a:moveTo>
                  <a:cubicBezTo>
                    <a:pt x="69" y="283"/>
                    <a:pt x="69" y="332"/>
                    <a:pt x="18" y="379"/>
                  </a:cubicBezTo>
                  <a:cubicBezTo>
                    <a:pt x="12" y="383"/>
                    <a:pt x="12" y="385"/>
                    <a:pt x="12" y="386"/>
                  </a:cubicBezTo>
                  <a:cubicBezTo>
                    <a:pt x="12" y="391"/>
                    <a:pt x="16" y="393"/>
                    <a:pt x="21" y="393"/>
                  </a:cubicBezTo>
                  <a:cubicBezTo>
                    <a:pt x="30" y="393"/>
                    <a:pt x="87" y="343"/>
                    <a:pt x="87" y="270"/>
                  </a:cubicBezTo>
                  <a:cubicBezTo>
                    <a:pt x="87" y="252"/>
                    <a:pt x="85" y="205"/>
                    <a:pt x="43" y="205"/>
                  </a:cubicBezTo>
                  <a:cubicBezTo>
                    <a:pt x="14" y="205"/>
                    <a:pt x="0" y="222"/>
                    <a:pt x="0" y="239"/>
                  </a:cubicBezTo>
                  <a:cubicBezTo>
                    <a:pt x="0" y="255"/>
                    <a:pt x="14" y="272"/>
                    <a:pt x="43" y="272"/>
                  </a:cubicBezTo>
                  <a:cubicBezTo>
                    <a:pt x="46" y="272"/>
                    <a:pt x="48" y="272"/>
                    <a:pt x="48" y="272"/>
                  </a:cubicBezTo>
                  <a:cubicBezTo>
                    <a:pt x="53" y="270"/>
                    <a:pt x="62" y="269"/>
                    <a:pt x="69" y="265"/>
                  </a:cubicBezTo>
                </a:path>
              </a:pathLst>
            </a:custGeom>
            <a:solidFill>
              <a:srgbClr val="000000"/>
            </a:solidFill>
            <a:ln w="15840">
              <a:noFill/>
            </a:ln>
          </p:spPr>
        </p:sp>
        <p:sp>
          <p:nvSpPr>
            <p:cNvPr id="381" name="Freeform 140"/>
            <p:cNvSpPr/>
            <p:nvPr/>
          </p:nvSpPr>
          <p:spPr>
            <a:xfrm>
              <a:off x="1572840" y="2874240"/>
              <a:ext cx="172080" cy="132120"/>
            </a:xfrm>
            <a:custGeom>
              <a:avLst/>
              <a:gdLst/>
              <a:ahLst/>
              <a:rect l="0" t="0" r="r" b="b"/>
              <a:pathLst>
                <a:path w="478" h="367">
                  <a:moveTo>
                    <a:pt x="463" y="27"/>
                  </a:moveTo>
                  <a:cubicBezTo>
                    <a:pt x="472" y="23"/>
                    <a:pt x="477" y="20"/>
                    <a:pt x="477" y="13"/>
                  </a:cubicBezTo>
                  <a:cubicBezTo>
                    <a:pt x="477" y="6"/>
                    <a:pt x="470" y="0"/>
                    <a:pt x="463" y="0"/>
                  </a:cubicBezTo>
                  <a:cubicBezTo>
                    <a:pt x="460" y="0"/>
                    <a:pt x="458" y="0"/>
                    <a:pt x="449" y="4"/>
                  </a:cubicBezTo>
                  <a:lnTo>
                    <a:pt x="14" y="169"/>
                  </a:lnTo>
                  <a:cubicBezTo>
                    <a:pt x="7" y="172"/>
                    <a:pt x="0" y="176"/>
                    <a:pt x="0" y="183"/>
                  </a:cubicBezTo>
                  <a:cubicBezTo>
                    <a:pt x="0" y="190"/>
                    <a:pt x="7" y="193"/>
                    <a:pt x="14" y="197"/>
                  </a:cubicBezTo>
                  <a:lnTo>
                    <a:pt x="449" y="362"/>
                  </a:lnTo>
                  <a:cubicBezTo>
                    <a:pt x="458" y="366"/>
                    <a:pt x="460" y="366"/>
                    <a:pt x="463" y="366"/>
                  </a:cubicBezTo>
                  <a:cubicBezTo>
                    <a:pt x="470" y="366"/>
                    <a:pt x="477" y="360"/>
                    <a:pt x="477" y="353"/>
                  </a:cubicBezTo>
                  <a:cubicBezTo>
                    <a:pt x="477" y="346"/>
                    <a:pt x="472" y="343"/>
                    <a:pt x="463" y="339"/>
                  </a:cubicBezTo>
                  <a:lnTo>
                    <a:pt x="53" y="183"/>
                  </a:lnTo>
                  <a:lnTo>
                    <a:pt x="463" y="27"/>
                  </a:lnTo>
                </a:path>
              </a:pathLst>
            </a:custGeom>
            <a:solidFill>
              <a:srgbClr val="000000"/>
            </a:solidFill>
            <a:ln w="15840">
              <a:noFill/>
            </a:ln>
          </p:spPr>
        </p:sp>
        <p:sp>
          <p:nvSpPr>
            <p:cNvPr id="382" name="Freeform 141"/>
            <p:cNvSpPr/>
            <p:nvPr/>
          </p:nvSpPr>
          <p:spPr>
            <a:xfrm>
              <a:off x="1857240" y="2896560"/>
              <a:ext cx="129600" cy="103320"/>
            </a:xfrm>
            <a:custGeom>
              <a:avLst/>
              <a:gdLst/>
              <a:ahLst/>
              <a:rect l="0" t="0" r="r" b="b"/>
              <a:pathLst>
                <a:path w="360" h="287">
                  <a:moveTo>
                    <a:pt x="261" y="40"/>
                  </a:moveTo>
                  <a:cubicBezTo>
                    <a:pt x="247" y="17"/>
                    <a:pt x="224" y="0"/>
                    <a:pt x="188" y="0"/>
                  </a:cubicBezTo>
                  <a:cubicBezTo>
                    <a:pt x="98" y="0"/>
                    <a:pt x="0" y="93"/>
                    <a:pt x="0" y="185"/>
                  </a:cubicBezTo>
                  <a:cubicBezTo>
                    <a:pt x="0" y="245"/>
                    <a:pt x="43" y="286"/>
                    <a:pt x="105" y="286"/>
                  </a:cubicBezTo>
                  <a:cubicBezTo>
                    <a:pt x="121" y="286"/>
                    <a:pt x="160" y="283"/>
                    <a:pt x="206" y="239"/>
                  </a:cubicBezTo>
                  <a:cubicBezTo>
                    <a:pt x="213" y="265"/>
                    <a:pt x="240" y="286"/>
                    <a:pt x="277" y="286"/>
                  </a:cubicBezTo>
                  <a:cubicBezTo>
                    <a:pt x="305" y="286"/>
                    <a:pt x="323" y="272"/>
                    <a:pt x="335" y="252"/>
                  </a:cubicBezTo>
                  <a:cubicBezTo>
                    <a:pt x="348" y="229"/>
                    <a:pt x="359" y="190"/>
                    <a:pt x="359" y="189"/>
                  </a:cubicBezTo>
                  <a:cubicBezTo>
                    <a:pt x="359" y="183"/>
                    <a:pt x="351" y="183"/>
                    <a:pt x="350" y="183"/>
                  </a:cubicBezTo>
                  <a:cubicBezTo>
                    <a:pt x="343" y="183"/>
                    <a:pt x="341" y="185"/>
                    <a:pt x="339" y="195"/>
                  </a:cubicBezTo>
                  <a:cubicBezTo>
                    <a:pt x="325" y="235"/>
                    <a:pt x="311" y="272"/>
                    <a:pt x="279" y="272"/>
                  </a:cubicBezTo>
                  <a:cubicBezTo>
                    <a:pt x="257" y="272"/>
                    <a:pt x="256" y="256"/>
                    <a:pt x="256" y="243"/>
                  </a:cubicBezTo>
                  <a:cubicBezTo>
                    <a:pt x="256" y="229"/>
                    <a:pt x="257" y="225"/>
                    <a:pt x="266" y="196"/>
                  </a:cubicBezTo>
                  <a:cubicBezTo>
                    <a:pt x="275" y="170"/>
                    <a:pt x="275" y="163"/>
                    <a:pt x="282" y="140"/>
                  </a:cubicBezTo>
                  <a:lnTo>
                    <a:pt x="311" y="51"/>
                  </a:lnTo>
                  <a:cubicBezTo>
                    <a:pt x="316" y="33"/>
                    <a:pt x="316" y="33"/>
                    <a:pt x="316" y="30"/>
                  </a:cubicBezTo>
                  <a:cubicBezTo>
                    <a:pt x="316" y="19"/>
                    <a:pt x="307" y="13"/>
                    <a:pt x="295" y="13"/>
                  </a:cubicBezTo>
                  <a:cubicBezTo>
                    <a:pt x="275" y="13"/>
                    <a:pt x="263" y="27"/>
                    <a:pt x="261" y="40"/>
                  </a:cubicBezTo>
                  <a:moveTo>
                    <a:pt x="209" y="205"/>
                  </a:moveTo>
                  <a:cubicBezTo>
                    <a:pt x="206" y="216"/>
                    <a:pt x="206" y="216"/>
                    <a:pt x="195" y="227"/>
                  </a:cubicBezTo>
                  <a:cubicBezTo>
                    <a:pt x="160" y="262"/>
                    <a:pt x="128" y="272"/>
                    <a:pt x="106" y="272"/>
                  </a:cubicBezTo>
                  <a:cubicBezTo>
                    <a:pt x="67" y="272"/>
                    <a:pt x="55" y="237"/>
                    <a:pt x="55" y="213"/>
                  </a:cubicBezTo>
                  <a:cubicBezTo>
                    <a:pt x="55" y="182"/>
                    <a:pt x="80" y="103"/>
                    <a:pt x="99" y="74"/>
                  </a:cubicBezTo>
                  <a:cubicBezTo>
                    <a:pt x="122" y="37"/>
                    <a:pt x="158" y="14"/>
                    <a:pt x="190" y="14"/>
                  </a:cubicBezTo>
                  <a:cubicBezTo>
                    <a:pt x="241" y="14"/>
                    <a:pt x="252" y="66"/>
                    <a:pt x="252" y="70"/>
                  </a:cubicBezTo>
                  <a:cubicBezTo>
                    <a:pt x="252" y="73"/>
                    <a:pt x="250" y="77"/>
                    <a:pt x="248" y="80"/>
                  </a:cubicBezTo>
                  <a:lnTo>
                    <a:pt x="209" y="205"/>
                  </a:lnTo>
                </a:path>
              </a:pathLst>
            </a:custGeom>
            <a:solidFill>
              <a:srgbClr val="000000"/>
            </a:solidFill>
            <a:ln w="15840">
              <a:noFill/>
            </a:ln>
          </p:spPr>
        </p:sp>
        <p:sp>
          <p:nvSpPr>
            <p:cNvPr id="383" name="Freeform 142"/>
            <p:cNvSpPr/>
            <p:nvPr/>
          </p:nvSpPr>
          <p:spPr>
            <a:xfrm>
              <a:off x="2008080" y="2846160"/>
              <a:ext cx="112680" cy="151920"/>
            </a:xfrm>
            <a:custGeom>
              <a:avLst/>
              <a:gdLst/>
              <a:ahLst/>
              <a:rect l="0" t="0" r="r" b="b"/>
              <a:pathLst>
                <a:path w="313" h="422">
                  <a:moveTo>
                    <a:pt x="60" y="372"/>
                  </a:moveTo>
                  <a:lnTo>
                    <a:pt x="144" y="306"/>
                  </a:lnTo>
                  <a:cubicBezTo>
                    <a:pt x="266" y="219"/>
                    <a:pt x="312" y="186"/>
                    <a:pt x="312" y="123"/>
                  </a:cubicBezTo>
                  <a:cubicBezTo>
                    <a:pt x="312" y="50"/>
                    <a:pt x="243" y="0"/>
                    <a:pt x="147" y="0"/>
                  </a:cubicBezTo>
                  <a:cubicBezTo>
                    <a:pt x="59" y="0"/>
                    <a:pt x="0" y="59"/>
                    <a:pt x="0" y="114"/>
                  </a:cubicBezTo>
                  <a:cubicBezTo>
                    <a:pt x="0" y="150"/>
                    <a:pt x="39" y="150"/>
                    <a:pt x="41" y="150"/>
                  </a:cubicBezTo>
                  <a:cubicBezTo>
                    <a:pt x="55" y="150"/>
                    <a:pt x="82" y="142"/>
                    <a:pt x="82" y="116"/>
                  </a:cubicBezTo>
                  <a:cubicBezTo>
                    <a:pt x="82" y="100"/>
                    <a:pt x="67" y="83"/>
                    <a:pt x="41" y="83"/>
                  </a:cubicBezTo>
                  <a:cubicBezTo>
                    <a:pt x="34" y="83"/>
                    <a:pt x="34" y="83"/>
                    <a:pt x="30" y="84"/>
                  </a:cubicBezTo>
                  <a:cubicBezTo>
                    <a:pt x="48" y="43"/>
                    <a:pt x="91" y="20"/>
                    <a:pt x="137" y="20"/>
                  </a:cubicBezTo>
                  <a:cubicBezTo>
                    <a:pt x="208" y="20"/>
                    <a:pt x="241" y="70"/>
                    <a:pt x="241" y="123"/>
                  </a:cubicBezTo>
                  <a:cubicBezTo>
                    <a:pt x="241" y="173"/>
                    <a:pt x="202" y="223"/>
                    <a:pt x="160" y="262"/>
                  </a:cubicBezTo>
                  <a:lnTo>
                    <a:pt x="9" y="396"/>
                  </a:lnTo>
                  <a:cubicBezTo>
                    <a:pt x="0" y="403"/>
                    <a:pt x="0" y="405"/>
                    <a:pt x="0" y="421"/>
                  </a:cubicBezTo>
                  <a:lnTo>
                    <a:pt x="291" y="421"/>
                  </a:lnTo>
                  <a:lnTo>
                    <a:pt x="312" y="310"/>
                  </a:lnTo>
                  <a:lnTo>
                    <a:pt x="293" y="310"/>
                  </a:lnTo>
                  <a:cubicBezTo>
                    <a:pt x="289" y="329"/>
                    <a:pt x="284" y="358"/>
                    <a:pt x="275" y="366"/>
                  </a:cubicBezTo>
                  <a:cubicBezTo>
                    <a:pt x="270" y="372"/>
                    <a:pt x="218" y="372"/>
                    <a:pt x="202" y="372"/>
                  </a:cubicBezTo>
                  <a:lnTo>
                    <a:pt x="60" y="372"/>
                  </a:lnTo>
                </a:path>
              </a:pathLst>
            </a:custGeom>
            <a:solidFill>
              <a:srgbClr val="000000"/>
            </a:solidFill>
            <a:ln w="15840">
              <a:noFill/>
            </a:ln>
          </p:spPr>
        </p:sp>
        <p:sp>
          <p:nvSpPr>
            <p:cNvPr id="384" name="Freeform 143"/>
            <p:cNvSpPr/>
            <p:nvPr/>
          </p:nvSpPr>
          <p:spPr>
            <a:xfrm>
              <a:off x="2158920" y="297252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85" name="Freeform 144"/>
            <p:cNvSpPr/>
            <p:nvPr/>
          </p:nvSpPr>
          <p:spPr>
            <a:xfrm>
              <a:off x="2272680" y="2839680"/>
              <a:ext cx="104400" cy="160560"/>
            </a:xfrm>
            <a:custGeom>
              <a:avLst/>
              <a:gdLst/>
              <a:ahLst/>
              <a:rect l="0" t="0" r="r" b="b"/>
              <a:pathLst>
                <a:path w="290" h="446">
                  <a:moveTo>
                    <a:pt x="151" y="7"/>
                  </a:moveTo>
                  <a:cubicBezTo>
                    <a:pt x="151" y="6"/>
                    <a:pt x="151" y="0"/>
                    <a:pt x="140" y="0"/>
                  </a:cubicBezTo>
                  <a:cubicBezTo>
                    <a:pt x="122" y="0"/>
                    <a:pt x="66" y="4"/>
                    <a:pt x="44" y="6"/>
                  </a:cubicBezTo>
                  <a:cubicBezTo>
                    <a:pt x="39" y="7"/>
                    <a:pt x="30" y="7"/>
                    <a:pt x="30" y="19"/>
                  </a:cubicBezTo>
                  <a:cubicBezTo>
                    <a:pt x="30" y="26"/>
                    <a:pt x="37" y="26"/>
                    <a:pt x="48" y="26"/>
                  </a:cubicBezTo>
                  <a:cubicBezTo>
                    <a:pt x="87" y="26"/>
                    <a:pt x="89" y="31"/>
                    <a:pt x="89" y="37"/>
                  </a:cubicBezTo>
                  <a:cubicBezTo>
                    <a:pt x="89" y="41"/>
                    <a:pt x="82" y="63"/>
                    <a:pt x="76" y="76"/>
                  </a:cubicBezTo>
                  <a:lnTo>
                    <a:pt x="12" y="282"/>
                  </a:lnTo>
                  <a:cubicBezTo>
                    <a:pt x="4" y="313"/>
                    <a:pt x="0" y="323"/>
                    <a:pt x="0" y="346"/>
                  </a:cubicBezTo>
                  <a:cubicBezTo>
                    <a:pt x="0" y="405"/>
                    <a:pt x="41" y="445"/>
                    <a:pt x="99" y="445"/>
                  </a:cubicBezTo>
                  <a:cubicBezTo>
                    <a:pt x="192" y="445"/>
                    <a:pt x="289" y="350"/>
                    <a:pt x="289" y="260"/>
                  </a:cubicBezTo>
                  <a:cubicBezTo>
                    <a:pt x="289" y="202"/>
                    <a:pt x="247" y="159"/>
                    <a:pt x="185" y="159"/>
                  </a:cubicBezTo>
                  <a:cubicBezTo>
                    <a:pt x="149" y="159"/>
                    <a:pt x="115" y="177"/>
                    <a:pt x="92" y="196"/>
                  </a:cubicBezTo>
                  <a:lnTo>
                    <a:pt x="151" y="7"/>
                  </a:lnTo>
                  <a:moveTo>
                    <a:pt x="76" y="245"/>
                  </a:moveTo>
                  <a:cubicBezTo>
                    <a:pt x="82" y="232"/>
                    <a:pt x="82" y="230"/>
                    <a:pt x="89" y="223"/>
                  </a:cubicBezTo>
                  <a:cubicBezTo>
                    <a:pt x="128" y="182"/>
                    <a:pt x="162" y="173"/>
                    <a:pt x="183" y="173"/>
                  </a:cubicBezTo>
                  <a:cubicBezTo>
                    <a:pt x="211" y="173"/>
                    <a:pt x="233" y="192"/>
                    <a:pt x="233" y="232"/>
                  </a:cubicBezTo>
                  <a:cubicBezTo>
                    <a:pt x="233" y="269"/>
                    <a:pt x="206" y="342"/>
                    <a:pt x="192" y="366"/>
                  </a:cubicBezTo>
                  <a:cubicBezTo>
                    <a:pt x="167" y="408"/>
                    <a:pt x="130" y="431"/>
                    <a:pt x="99" y="431"/>
                  </a:cubicBezTo>
                  <a:cubicBezTo>
                    <a:pt x="73" y="431"/>
                    <a:pt x="48" y="413"/>
                    <a:pt x="48" y="368"/>
                  </a:cubicBezTo>
                  <a:cubicBezTo>
                    <a:pt x="48" y="355"/>
                    <a:pt x="48" y="343"/>
                    <a:pt x="60" y="303"/>
                  </a:cubicBezTo>
                  <a:lnTo>
                    <a:pt x="76" y="245"/>
                  </a:lnTo>
                </a:path>
              </a:pathLst>
            </a:custGeom>
            <a:solidFill>
              <a:srgbClr val="000000"/>
            </a:solidFill>
            <a:ln w="15840">
              <a:noFill/>
            </a:ln>
          </p:spPr>
        </p:sp>
        <p:sp>
          <p:nvSpPr>
            <p:cNvPr id="386" name="Freeform 145"/>
            <p:cNvSpPr/>
            <p:nvPr/>
          </p:nvSpPr>
          <p:spPr>
            <a:xfrm>
              <a:off x="2404440" y="297252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87" name="Freeform 146"/>
            <p:cNvSpPr/>
            <p:nvPr/>
          </p:nvSpPr>
          <p:spPr>
            <a:xfrm>
              <a:off x="2516040" y="2896560"/>
              <a:ext cx="110160" cy="103320"/>
            </a:xfrm>
            <a:custGeom>
              <a:avLst/>
              <a:gdLst/>
              <a:ahLst/>
              <a:rect l="0" t="0" r="r" b="b"/>
              <a:pathLst>
                <a:path w="306" h="287">
                  <a:moveTo>
                    <a:pt x="279" y="39"/>
                  </a:moveTo>
                  <a:cubicBezTo>
                    <a:pt x="266" y="39"/>
                    <a:pt x="256" y="39"/>
                    <a:pt x="243" y="49"/>
                  </a:cubicBezTo>
                  <a:cubicBezTo>
                    <a:pt x="231" y="57"/>
                    <a:pt x="229" y="69"/>
                    <a:pt x="229" y="73"/>
                  </a:cubicBezTo>
                  <a:cubicBezTo>
                    <a:pt x="229" y="87"/>
                    <a:pt x="243" y="94"/>
                    <a:pt x="259" y="94"/>
                  </a:cubicBezTo>
                  <a:cubicBezTo>
                    <a:pt x="282" y="94"/>
                    <a:pt x="304" y="80"/>
                    <a:pt x="304" y="54"/>
                  </a:cubicBezTo>
                  <a:cubicBezTo>
                    <a:pt x="304" y="23"/>
                    <a:pt x="266" y="0"/>
                    <a:pt x="209" y="0"/>
                  </a:cubicBezTo>
                  <a:cubicBezTo>
                    <a:pt x="105" y="0"/>
                    <a:pt x="0" y="90"/>
                    <a:pt x="0" y="179"/>
                  </a:cubicBezTo>
                  <a:cubicBezTo>
                    <a:pt x="0" y="236"/>
                    <a:pt x="46" y="286"/>
                    <a:pt x="128" y="286"/>
                  </a:cubicBezTo>
                  <a:cubicBezTo>
                    <a:pt x="240" y="286"/>
                    <a:pt x="305" y="219"/>
                    <a:pt x="305" y="212"/>
                  </a:cubicBezTo>
                  <a:cubicBezTo>
                    <a:pt x="305" y="207"/>
                    <a:pt x="300" y="203"/>
                    <a:pt x="296" y="203"/>
                  </a:cubicBezTo>
                  <a:cubicBezTo>
                    <a:pt x="291" y="203"/>
                    <a:pt x="289" y="205"/>
                    <a:pt x="286" y="210"/>
                  </a:cubicBezTo>
                  <a:cubicBezTo>
                    <a:pt x="224" y="272"/>
                    <a:pt x="138" y="272"/>
                    <a:pt x="128" y="272"/>
                  </a:cubicBezTo>
                  <a:cubicBezTo>
                    <a:pt x="80" y="272"/>
                    <a:pt x="59" y="242"/>
                    <a:pt x="59" y="203"/>
                  </a:cubicBezTo>
                  <a:cubicBezTo>
                    <a:pt x="59" y="177"/>
                    <a:pt x="75" y="116"/>
                    <a:pt x="101" y="77"/>
                  </a:cubicBezTo>
                  <a:cubicBezTo>
                    <a:pt x="124" y="41"/>
                    <a:pt x="169" y="14"/>
                    <a:pt x="211" y="14"/>
                  </a:cubicBezTo>
                  <a:cubicBezTo>
                    <a:pt x="238" y="14"/>
                    <a:pt x="268" y="21"/>
                    <a:pt x="279" y="39"/>
                  </a:cubicBezTo>
                </a:path>
              </a:pathLst>
            </a:custGeom>
            <a:solidFill>
              <a:srgbClr val="000000"/>
            </a:solidFill>
            <a:ln w="15840">
              <a:noFill/>
            </a:ln>
          </p:spPr>
        </p:sp>
        <p:sp>
          <p:nvSpPr>
            <p:cNvPr id="388" name="Freeform 147"/>
            <p:cNvSpPr/>
            <p:nvPr/>
          </p:nvSpPr>
          <p:spPr>
            <a:xfrm>
              <a:off x="2650320" y="297252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89" name="Freeform 148"/>
            <p:cNvSpPr/>
            <p:nvPr/>
          </p:nvSpPr>
          <p:spPr>
            <a:xfrm>
              <a:off x="2762280" y="2839680"/>
              <a:ext cx="134640" cy="160560"/>
            </a:xfrm>
            <a:custGeom>
              <a:avLst/>
              <a:gdLst/>
              <a:ahLst/>
              <a:rect l="0" t="0" r="r" b="b"/>
              <a:pathLst>
                <a:path w="374" h="446">
                  <a:moveTo>
                    <a:pt x="373" y="7"/>
                  </a:moveTo>
                  <a:cubicBezTo>
                    <a:pt x="373" y="6"/>
                    <a:pt x="373" y="0"/>
                    <a:pt x="362" y="0"/>
                  </a:cubicBezTo>
                  <a:cubicBezTo>
                    <a:pt x="351" y="0"/>
                    <a:pt x="277" y="6"/>
                    <a:pt x="263" y="7"/>
                  </a:cubicBezTo>
                  <a:cubicBezTo>
                    <a:pt x="257" y="7"/>
                    <a:pt x="252" y="10"/>
                    <a:pt x="252" y="19"/>
                  </a:cubicBezTo>
                  <a:cubicBezTo>
                    <a:pt x="252" y="26"/>
                    <a:pt x="259" y="26"/>
                    <a:pt x="272" y="26"/>
                  </a:cubicBezTo>
                  <a:cubicBezTo>
                    <a:pt x="309" y="26"/>
                    <a:pt x="311" y="31"/>
                    <a:pt x="311" y="37"/>
                  </a:cubicBezTo>
                  <a:lnTo>
                    <a:pt x="307" y="50"/>
                  </a:lnTo>
                  <a:lnTo>
                    <a:pt x="261" y="199"/>
                  </a:lnTo>
                  <a:cubicBezTo>
                    <a:pt x="247" y="176"/>
                    <a:pt x="224" y="159"/>
                    <a:pt x="188" y="159"/>
                  </a:cubicBezTo>
                  <a:cubicBezTo>
                    <a:pt x="98" y="159"/>
                    <a:pt x="0" y="252"/>
                    <a:pt x="0" y="343"/>
                  </a:cubicBezTo>
                  <a:cubicBezTo>
                    <a:pt x="0" y="403"/>
                    <a:pt x="43" y="445"/>
                    <a:pt x="105" y="445"/>
                  </a:cubicBezTo>
                  <a:cubicBezTo>
                    <a:pt x="121" y="445"/>
                    <a:pt x="160" y="442"/>
                    <a:pt x="206" y="398"/>
                  </a:cubicBezTo>
                  <a:cubicBezTo>
                    <a:pt x="213" y="423"/>
                    <a:pt x="240" y="445"/>
                    <a:pt x="277" y="445"/>
                  </a:cubicBezTo>
                  <a:cubicBezTo>
                    <a:pt x="305" y="445"/>
                    <a:pt x="323" y="431"/>
                    <a:pt x="335" y="409"/>
                  </a:cubicBezTo>
                  <a:cubicBezTo>
                    <a:pt x="348" y="388"/>
                    <a:pt x="359" y="349"/>
                    <a:pt x="359" y="348"/>
                  </a:cubicBezTo>
                  <a:cubicBezTo>
                    <a:pt x="359" y="340"/>
                    <a:pt x="351" y="340"/>
                    <a:pt x="350" y="340"/>
                  </a:cubicBezTo>
                  <a:cubicBezTo>
                    <a:pt x="341" y="340"/>
                    <a:pt x="341" y="343"/>
                    <a:pt x="339" y="352"/>
                  </a:cubicBezTo>
                  <a:cubicBezTo>
                    <a:pt x="325" y="393"/>
                    <a:pt x="311" y="431"/>
                    <a:pt x="279" y="431"/>
                  </a:cubicBezTo>
                  <a:cubicBezTo>
                    <a:pt x="257" y="431"/>
                    <a:pt x="256" y="415"/>
                    <a:pt x="256" y="402"/>
                  </a:cubicBezTo>
                  <a:cubicBezTo>
                    <a:pt x="256" y="386"/>
                    <a:pt x="257" y="382"/>
                    <a:pt x="261" y="372"/>
                  </a:cubicBezTo>
                  <a:lnTo>
                    <a:pt x="373" y="7"/>
                  </a:lnTo>
                  <a:moveTo>
                    <a:pt x="209" y="362"/>
                  </a:moveTo>
                  <a:cubicBezTo>
                    <a:pt x="206" y="373"/>
                    <a:pt x="206" y="375"/>
                    <a:pt x="193" y="386"/>
                  </a:cubicBezTo>
                  <a:cubicBezTo>
                    <a:pt x="160" y="421"/>
                    <a:pt x="128" y="431"/>
                    <a:pt x="106" y="431"/>
                  </a:cubicBezTo>
                  <a:cubicBezTo>
                    <a:pt x="67" y="431"/>
                    <a:pt x="55" y="396"/>
                    <a:pt x="55" y="372"/>
                  </a:cubicBezTo>
                  <a:cubicBezTo>
                    <a:pt x="55" y="340"/>
                    <a:pt x="80" y="262"/>
                    <a:pt x="99" y="233"/>
                  </a:cubicBezTo>
                  <a:cubicBezTo>
                    <a:pt x="122" y="196"/>
                    <a:pt x="158" y="173"/>
                    <a:pt x="190" y="173"/>
                  </a:cubicBezTo>
                  <a:cubicBezTo>
                    <a:pt x="240" y="173"/>
                    <a:pt x="252" y="225"/>
                    <a:pt x="252" y="229"/>
                  </a:cubicBezTo>
                  <a:cubicBezTo>
                    <a:pt x="252" y="232"/>
                    <a:pt x="250" y="236"/>
                    <a:pt x="248" y="239"/>
                  </a:cubicBezTo>
                  <a:lnTo>
                    <a:pt x="209" y="362"/>
                  </a:lnTo>
                </a:path>
              </a:pathLst>
            </a:custGeom>
            <a:solidFill>
              <a:srgbClr val="000000"/>
            </a:solidFill>
            <a:ln w="15840">
              <a:noFill/>
            </a:ln>
          </p:spPr>
        </p:sp>
        <p:sp>
          <p:nvSpPr>
            <p:cNvPr id="390" name="Freeform 149"/>
            <p:cNvSpPr/>
            <p:nvPr/>
          </p:nvSpPr>
          <p:spPr>
            <a:xfrm>
              <a:off x="2922120" y="2846160"/>
              <a:ext cx="93600" cy="151920"/>
            </a:xfrm>
            <a:custGeom>
              <a:avLst/>
              <a:gdLst/>
              <a:ahLst/>
              <a:rect l="0" t="0" r="r" b="b"/>
              <a:pathLst>
                <a:path w="260" h="422">
                  <a:moveTo>
                    <a:pt x="162" y="17"/>
                  </a:moveTo>
                  <a:cubicBezTo>
                    <a:pt x="162" y="1"/>
                    <a:pt x="162" y="0"/>
                    <a:pt x="144" y="0"/>
                  </a:cubicBezTo>
                  <a:cubicBezTo>
                    <a:pt x="94" y="40"/>
                    <a:pt x="25" y="40"/>
                    <a:pt x="0" y="40"/>
                  </a:cubicBezTo>
                  <a:lnTo>
                    <a:pt x="0" y="60"/>
                  </a:lnTo>
                  <a:cubicBezTo>
                    <a:pt x="16" y="60"/>
                    <a:pt x="62" y="60"/>
                    <a:pt x="103" y="43"/>
                  </a:cubicBezTo>
                  <a:lnTo>
                    <a:pt x="103" y="370"/>
                  </a:lnTo>
                  <a:cubicBezTo>
                    <a:pt x="103" y="393"/>
                    <a:pt x="101" y="401"/>
                    <a:pt x="30" y="401"/>
                  </a:cubicBezTo>
                  <a:lnTo>
                    <a:pt x="5" y="401"/>
                  </a:lnTo>
                  <a:lnTo>
                    <a:pt x="5" y="421"/>
                  </a:lnTo>
                  <a:cubicBezTo>
                    <a:pt x="32" y="418"/>
                    <a:pt x="101" y="418"/>
                    <a:pt x="131" y="418"/>
                  </a:cubicBezTo>
                  <a:cubicBezTo>
                    <a:pt x="163" y="418"/>
                    <a:pt x="231" y="418"/>
                    <a:pt x="259" y="421"/>
                  </a:cubicBezTo>
                  <a:lnTo>
                    <a:pt x="259" y="401"/>
                  </a:lnTo>
                  <a:lnTo>
                    <a:pt x="234" y="401"/>
                  </a:lnTo>
                  <a:cubicBezTo>
                    <a:pt x="163" y="401"/>
                    <a:pt x="162" y="393"/>
                    <a:pt x="162" y="370"/>
                  </a:cubicBezTo>
                  <a:lnTo>
                    <a:pt x="162" y="17"/>
                  </a:lnTo>
                </a:path>
              </a:pathLst>
            </a:custGeom>
            <a:solidFill>
              <a:srgbClr val="000000"/>
            </a:solidFill>
            <a:ln w="15840">
              <a:noFill/>
            </a:ln>
          </p:spPr>
        </p:sp>
        <p:sp>
          <p:nvSpPr>
            <p:cNvPr id="391" name="Freeform 150"/>
            <p:cNvSpPr/>
            <p:nvPr/>
          </p:nvSpPr>
          <p:spPr>
            <a:xfrm>
              <a:off x="3061800" y="297252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92" name="Freeform 151"/>
            <p:cNvSpPr/>
            <p:nvPr/>
          </p:nvSpPr>
          <p:spPr>
            <a:xfrm>
              <a:off x="3171240" y="289404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93" name="Freeform 152"/>
            <p:cNvSpPr/>
            <p:nvPr/>
          </p:nvSpPr>
          <p:spPr>
            <a:xfrm>
              <a:off x="3333960" y="2848680"/>
              <a:ext cx="115920" cy="149040"/>
            </a:xfrm>
            <a:custGeom>
              <a:avLst/>
              <a:gdLst/>
              <a:ahLst/>
              <a:rect l="0" t="0" r="r" b="b"/>
              <a:pathLst>
                <a:path w="322" h="414">
                  <a:moveTo>
                    <a:pt x="211" y="20"/>
                  </a:moveTo>
                  <a:cubicBezTo>
                    <a:pt x="211" y="6"/>
                    <a:pt x="211" y="0"/>
                    <a:pt x="190" y="0"/>
                  </a:cubicBezTo>
                  <a:cubicBezTo>
                    <a:pt x="181" y="0"/>
                    <a:pt x="181" y="0"/>
                    <a:pt x="174" y="4"/>
                  </a:cubicBezTo>
                  <a:cubicBezTo>
                    <a:pt x="114" y="40"/>
                    <a:pt x="32" y="40"/>
                    <a:pt x="16" y="40"/>
                  </a:cubicBezTo>
                  <a:lnTo>
                    <a:pt x="0" y="40"/>
                  </a:lnTo>
                  <a:lnTo>
                    <a:pt x="0" y="70"/>
                  </a:lnTo>
                  <a:lnTo>
                    <a:pt x="16" y="70"/>
                  </a:lnTo>
                  <a:cubicBezTo>
                    <a:pt x="28" y="70"/>
                    <a:pt x="71" y="69"/>
                    <a:pt x="117" y="57"/>
                  </a:cubicBezTo>
                  <a:lnTo>
                    <a:pt x="117" y="383"/>
                  </a:lnTo>
                  <a:lnTo>
                    <a:pt x="9" y="383"/>
                  </a:lnTo>
                  <a:lnTo>
                    <a:pt x="9" y="413"/>
                  </a:lnTo>
                  <a:cubicBezTo>
                    <a:pt x="43" y="411"/>
                    <a:pt x="126" y="411"/>
                    <a:pt x="165" y="411"/>
                  </a:cubicBezTo>
                  <a:cubicBezTo>
                    <a:pt x="202" y="411"/>
                    <a:pt x="286" y="411"/>
                    <a:pt x="321" y="413"/>
                  </a:cubicBezTo>
                  <a:lnTo>
                    <a:pt x="321" y="383"/>
                  </a:lnTo>
                  <a:lnTo>
                    <a:pt x="211" y="383"/>
                  </a:lnTo>
                  <a:lnTo>
                    <a:pt x="211" y="20"/>
                  </a:lnTo>
                </a:path>
              </a:pathLst>
            </a:custGeom>
            <a:solidFill>
              <a:srgbClr val="000000"/>
            </a:solidFill>
            <a:ln w="15840">
              <a:noFill/>
            </a:ln>
          </p:spPr>
        </p:sp>
        <p:sp>
          <p:nvSpPr>
            <p:cNvPr id="394" name="Freeform 153"/>
            <p:cNvSpPr/>
            <p:nvPr/>
          </p:nvSpPr>
          <p:spPr>
            <a:xfrm>
              <a:off x="3494520" y="2961360"/>
              <a:ext cx="48240" cy="80280"/>
            </a:xfrm>
            <a:custGeom>
              <a:avLst/>
              <a:gdLst/>
              <a:ahLst/>
              <a:rect l="0" t="0" r="r" b="b"/>
              <a:pathLst>
                <a:path w="134" h="223">
                  <a:moveTo>
                    <a:pt x="105" y="86"/>
                  </a:moveTo>
                  <a:cubicBezTo>
                    <a:pt x="99" y="154"/>
                    <a:pt x="48" y="189"/>
                    <a:pt x="30" y="200"/>
                  </a:cubicBezTo>
                  <a:cubicBezTo>
                    <a:pt x="27" y="203"/>
                    <a:pt x="23" y="205"/>
                    <a:pt x="23" y="209"/>
                  </a:cubicBezTo>
                  <a:cubicBezTo>
                    <a:pt x="23" y="215"/>
                    <a:pt x="32" y="222"/>
                    <a:pt x="39" y="222"/>
                  </a:cubicBezTo>
                  <a:cubicBezTo>
                    <a:pt x="51" y="222"/>
                    <a:pt x="133" y="167"/>
                    <a:pt x="133" y="79"/>
                  </a:cubicBezTo>
                  <a:cubicBezTo>
                    <a:pt x="133" y="36"/>
                    <a:pt x="106" y="0"/>
                    <a:pt x="60" y="0"/>
                  </a:cubicBezTo>
                  <a:cubicBezTo>
                    <a:pt x="25" y="0"/>
                    <a:pt x="0" y="21"/>
                    <a:pt x="0" y="50"/>
                  </a:cubicBezTo>
                  <a:cubicBezTo>
                    <a:pt x="0" y="74"/>
                    <a:pt x="21" y="99"/>
                    <a:pt x="62" y="99"/>
                  </a:cubicBezTo>
                  <a:cubicBezTo>
                    <a:pt x="87" y="99"/>
                    <a:pt x="103" y="87"/>
                    <a:pt x="105" y="86"/>
                  </a:cubicBezTo>
                </a:path>
              </a:pathLst>
            </a:custGeom>
            <a:solidFill>
              <a:srgbClr val="000000"/>
            </a:solidFill>
            <a:ln w="15840">
              <a:noFill/>
            </a:ln>
          </p:spPr>
        </p:sp>
        <p:sp>
          <p:nvSpPr>
            <p:cNvPr id="395" name="Freeform 154"/>
            <p:cNvSpPr/>
            <p:nvPr/>
          </p:nvSpPr>
          <p:spPr>
            <a:xfrm>
              <a:off x="3677760" y="2894040"/>
              <a:ext cx="130680" cy="104760"/>
            </a:xfrm>
            <a:custGeom>
              <a:avLst/>
              <a:gdLst/>
              <a:ahLst/>
              <a:rect l="0" t="0" r="r" b="b"/>
              <a:pathLst>
                <a:path w="363" h="291">
                  <a:moveTo>
                    <a:pt x="337" y="149"/>
                  </a:moveTo>
                  <a:cubicBezTo>
                    <a:pt x="355" y="149"/>
                    <a:pt x="362" y="149"/>
                    <a:pt x="362" y="132"/>
                  </a:cubicBezTo>
                  <a:cubicBezTo>
                    <a:pt x="362" y="112"/>
                    <a:pt x="357" y="66"/>
                    <a:pt x="318" y="34"/>
                  </a:cubicBezTo>
                  <a:cubicBezTo>
                    <a:pt x="289" y="11"/>
                    <a:pt x="248" y="0"/>
                    <a:pt x="193" y="0"/>
                  </a:cubicBezTo>
                  <a:cubicBezTo>
                    <a:pt x="67" y="0"/>
                    <a:pt x="0" y="64"/>
                    <a:pt x="0" y="144"/>
                  </a:cubicBezTo>
                  <a:cubicBezTo>
                    <a:pt x="0" y="229"/>
                    <a:pt x="78" y="290"/>
                    <a:pt x="204" y="290"/>
                  </a:cubicBezTo>
                  <a:cubicBezTo>
                    <a:pt x="328" y="290"/>
                    <a:pt x="362" y="223"/>
                    <a:pt x="362" y="212"/>
                  </a:cubicBezTo>
                  <a:cubicBezTo>
                    <a:pt x="362" y="200"/>
                    <a:pt x="348" y="200"/>
                    <a:pt x="343" y="200"/>
                  </a:cubicBezTo>
                  <a:cubicBezTo>
                    <a:pt x="330" y="200"/>
                    <a:pt x="328" y="205"/>
                    <a:pt x="323" y="215"/>
                  </a:cubicBezTo>
                  <a:cubicBezTo>
                    <a:pt x="307" y="245"/>
                    <a:pt x="263" y="265"/>
                    <a:pt x="211" y="265"/>
                  </a:cubicBezTo>
                  <a:cubicBezTo>
                    <a:pt x="101" y="265"/>
                    <a:pt x="101" y="180"/>
                    <a:pt x="101" y="149"/>
                  </a:cubicBezTo>
                  <a:lnTo>
                    <a:pt x="337" y="149"/>
                  </a:lnTo>
                  <a:moveTo>
                    <a:pt x="101" y="127"/>
                  </a:moveTo>
                  <a:cubicBezTo>
                    <a:pt x="101" y="103"/>
                    <a:pt x="103" y="76"/>
                    <a:pt x="119" y="56"/>
                  </a:cubicBezTo>
                  <a:cubicBezTo>
                    <a:pt x="140" y="30"/>
                    <a:pt x="170" y="23"/>
                    <a:pt x="193" y="23"/>
                  </a:cubicBezTo>
                  <a:cubicBezTo>
                    <a:pt x="286" y="23"/>
                    <a:pt x="288" y="106"/>
                    <a:pt x="288" y="127"/>
                  </a:cubicBezTo>
                  <a:lnTo>
                    <a:pt x="101" y="127"/>
                  </a:lnTo>
                </a:path>
              </a:pathLst>
            </a:custGeom>
            <a:solidFill>
              <a:srgbClr val="000000"/>
            </a:solidFill>
            <a:ln w="15840">
              <a:noFill/>
            </a:ln>
          </p:spPr>
        </p:sp>
        <p:sp>
          <p:nvSpPr>
            <p:cNvPr id="396" name="Freeform 155"/>
            <p:cNvSpPr/>
            <p:nvPr/>
          </p:nvSpPr>
          <p:spPr>
            <a:xfrm>
              <a:off x="3833280" y="2848680"/>
              <a:ext cx="129960" cy="149040"/>
            </a:xfrm>
            <a:custGeom>
              <a:avLst/>
              <a:gdLst/>
              <a:ahLst/>
              <a:rect l="0" t="0" r="r" b="b"/>
              <a:pathLst>
                <a:path w="361" h="414">
                  <a:moveTo>
                    <a:pt x="360" y="273"/>
                  </a:moveTo>
                  <a:lnTo>
                    <a:pt x="323" y="273"/>
                  </a:lnTo>
                  <a:cubicBezTo>
                    <a:pt x="321" y="286"/>
                    <a:pt x="314" y="326"/>
                    <a:pt x="304" y="330"/>
                  </a:cubicBezTo>
                  <a:cubicBezTo>
                    <a:pt x="295" y="335"/>
                    <a:pt x="236" y="335"/>
                    <a:pt x="224" y="335"/>
                  </a:cubicBezTo>
                  <a:lnTo>
                    <a:pt x="108" y="335"/>
                  </a:lnTo>
                  <a:cubicBezTo>
                    <a:pt x="146" y="309"/>
                    <a:pt x="186" y="282"/>
                    <a:pt x="220" y="262"/>
                  </a:cubicBezTo>
                  <a:cubicBezTo>
                    <a:pt x="311" y="209"/>
                    <a:pt x="360" y="179"/>
                    <a:pt x="360" y="119"/>
                  </a:cubicBezTo>
                  <a:cubicBezTo>
                    <a:pt x="360" y="47"/>
                    <a:pt x="279" y="0"/>
                    <a:pt x="169" y="0"/>
                  </a:cubicBezTo>
                  <a:cubicBezTo>
                    <a:pt x="73" y="0"/>
                    <a:pt x="0" y="39"/>
                    <a:pt x="0" y="96"/>
                  </a:cubicBezTo>
                  <a:cubicBezTo>
                    <a:pt x="0" y="133"/>
                    <a:pt x="37" y="143"/>
                    <a:pt x="57" y="143"/>
                  </a:cubicBezTo>
                  <a:cubicBezTo>
                    <a:pt x="82" y="143"/>
                    <a:pt x="114" y="129"/>
                    <a:pt x="114" y="97"/>
                  </a:cubicBezTo>
                  <a:cubicBezTo>
                    <a:pt x="114" y="64"/>
                    <a:pt x="80" y="54"/>
                    <a:pt x="67" y="51"/>
                  </a:cubicBezTo>
                  <a:cubicBezTo>
                    <a:pt x="91" y="37"/>
                    <a:pt x="121" y="30"/>
                    <a:pt x="149" y="30"/>
                  </a:cubicBezTo>
                  <a:cubicBezTo>
                    <a:pt x="217" y="30"/>
                    <a:pt x="252" y="73"/>
                    <a:pt x="252" y="120"/>
                  </a:cubicBezTo>
                  <a:cubicBezTo>
                    <a:pt x="252" y="163"/>
                    <a:pt x="222" y="206"/>
                    <a:pt x="167" y="250"/>
                  </a:cubicBezTo>
                  <a:lnTo>
                    <a:pt x="11" y="380"/>
                  </a:lnTo>
                  <a:cubicBezTo>
                    <a:pt x="0" y="388"/>
                    <a:pt x="0" y="389"/>
                    <a:pt x="0" y="402"/>
                  </a:cubicBezTo>
                  <a:lnTo>
                    <a:pt x="0" y="413"/>
                  </a:lnTo>
                  <a:lnTo>
                    <a:pt x="335" y="413"/>
                  </a:lnTo>
                  <a:lnTo>
                    <a:pt x="360" y="273"/>
                  </a:lnTo>
                </a:path>
              </a:pathLst>
            </a:custGeom>
            <a:solidFill>
              <a:srgbClr val="000000"/>
            </a:solidFill>
            <a:ln w="15840">
              <a:noFill/>
            </a:ln>
          </p:spPr>
        </p:sp>
        <p:sp>
          <p:nvSpPr>
            <p:cNvPr id="397" name="Freeform 156"/>
            <p:cNvSpPr/>
            <p:nvPr/>
          </p:nvSpPr>
          <p:spPr>
            <a:xfrm>
              <a:off x="4002480" y="2972520"/>
              <a:ext cx="33480" cy="68400"/>
            </a:xfrm>
            <a:custGeom>
              <a:avLst/>
              <a:gdLst/>
              <a:ahLst/>
              <a:rect l="0" t="0" r="r" b="b"/>
              <a:pathLst>
                <a:path w="93" h="190">
                  <a:moveTo>
                    <a:pt x="92" y="66"/>
                  </a:moveTo>
                  <a:cubicBezTo>
                    <a:pt x="92" y="24"/>
                    <a:pt x="73" y="0"/>
                    <a:pt x="43" y="0"/>
                  </a:cubicBezTo>
                  <a:cubicBezTo>
                    <a:pt x="16" y="0"/>
                    <a:pt x="0" y="16"/>
                    <a:pt x="0" y="33"/>
                  </a:cubicBezTo>
                  <a:cubicBezTo>
                    <a:pt x="0" y="50"/>
                    <a:pt x="16" y="67"/>
                    <a:pt x="43" y="67"/>
                  </a:cubicBezTo>
                  <a:cubicBezTo>
                    <a:pt x="51" y="67"/>
                    <a:pt x="62" y="64"/>
                    <a:pt x="69" y="59"/>
                  </a:cubicBezTo>
                  <a:cubicBezTo>
                    <a:pt x="73" y="57"/>
                    <a:pt x="73" y="57"/>
                    <a:pt x="75" y="57"/>
                  </a:cubicBezTo>
                  <a:cubicBezTo>
                    <a:pt x="75" y="57"/>
                    <a:pt x="76" y="57"/>
                    <a:pt x="76" y="66"/>
                  </a:cubicBezTo>
                  <a:cubicBezTo>
                    <a:pt x="76" y="113"/>
                    <a:pt x="48" y="152"/>
                    <a:pt x="21" y="172"/>
                  </a:cubicBezTo>
                  <a:cubicBezTo>
                    <a:pt x="12" y="179"/>
                    <a:pt x="12" y="180"/>
                    <a:pt x="12" y="182"/>
                  </a:cubicBezTo>
                  <a:cubicBezTo>
                    <a:pt x="12" y="187"/>
                    <a:pt x="16" y="189"/>
                    <a:pt x="21" y="189"/>
                  </a:cubicBezTo>
                  <a:cubicBezTo>
                    <a:pt x="30" y="189"/>
                    <a:pt x="92" y="140"/>
                    <a:pt x="92" y="66"/>
                  </a:cubicBezTo>
                </a:path>
              </a:pathLst>
            </a:custGeom>
            <a:solidFill>
              <a:srgbClr val="000000"/>
            </a:solidFill>
            <a:ln w="15840">
              <a:noFill/>
            </a:ln>
          </p:spPr>
        </p:sp>
        <p:sp>
          <p:nvSpPr>
            <p:cNvPr id="398" name="Freeform 157"/>
            <p:cNvSpPr/>
            <p:nvPr/>
          </p:nvSpPr>
          <p:spPr>
            <a:xfrm>
              <a:off x="4118040" y="2837160"/>
              <a:ext cx="140760" cy="207000"/>
            </a:xfrm>
            <a:custGeom>
              <a:avLst/>
              <a:gdLst/>
              <a:ahLst/>
              <a:rect l="0" t="0" r="r" b="b"/>
              <a:pathLst>
                <a:path w="391" h="575">
                  <a:moveTo>
                    <a:pt x="247" y="192"/>
                  </a:moveTo>
                  <a:lnTo>
                    <a:pt x="314" y="192"/>
                  </a:lnTo>
                  <a:cubicBezTo>
                    <a:pt x="328" y="192"/>
                    <a:pt x="337" y="192"/>
                    <a:pt x="337" y="180"/>
                  </a:cubicBezTo>
                  <a:cubicBezTo>
                    <a:pt x="337" y="173"/>
                    <a:pt x="328" y="173"/>
                    <a:pt x="316" y="173"/>
                  </a:cubicBezTo>
                  <a:lnTo>
                    <a:pt x="250" y="173"/>
                  </a:lnTo>
                  <a:lnTo>
                    <a:pt x="268" y="100"/>
                  </a:lnTo>
                  <a:cubicBezTo>
                    <a:pt x="270" y="87"/>
                    <a:pt x="280" y="43"/>
                    <a:pt x="286" y="36"/>
                  </a:cubicBezTo>
                  <a:cubicBezTo>
                    <a:pt x="293" y="23"/>
                    <a:pt x="307" y="14"/>
                    <a:pt x="323" y="14"/>
                  </a:cubicBezTo>
                  <a:cubicBezTo>
                    <a:pt x="327" y="14"/>
                    <a:pt x="346" y="14"/>
                    <a:pt x="360" y="26"/>
                  </a:cubicBezTo>
                  <a:cubicBezTo>
                    <a:pt x="327" y="27"/>
                    <a:pt x="319" y="50"/>
                    <a:pt x="319" y="59"/>
                  </a:cubicBezTo>
                  <a:cubicBezTo>
                    <a:pt x="319" y="74"/>
                    <a:pt x="334" y="82"/>
                    <a:pt x="348" y="82"/>
                  </a:cubicBezTo>
                  <a:cubicBezTo>
                    <a:pt x="367" y="82"/>
                    <a:pt x="390" y="67"/>
                    <a:pt x="390" y="43"/>
                  </a:cubicBezTo>
                  <a:cubicBezTo>
                    <a:pt x="390" y="14"/>
                    <a:pt x="355" y="0"/>
                    <a:pt x="323" y="0"/>
                  </a:cubicBezTo>
                  <a:cubicBezTo>
                    <a:pt x="296" y="0"/>
                    <a:pt x="247" y="11"/>
                    <a:pt x="224" y="74"/>
                  </a:cubicBezTo>
                  <a:cubicBezTo>
                    <a:pt x="218" y="87"/>
                    <a:pt x="217" y="93"/>
                    <a:pt x="197" y="173"/>
                  </a:cubicBezTo>
                  <a:lnTo>
                    <a:pt x="144" y="173"/>
                  </a:lnTo>
                  <a:cubicBezTo>
                    <a:pt x="128" y="173"/>
                    <a:pt x="121" y="173"/>
                    <a:pt x="121" y="185"/>
                  </a:cubicBezTo>
                  <a:cubicBezTo>
                    <a:pt x="121" y="192"/>
                    <a:pt x="126" y="192"/>
                    <a:pt x="142" y="192"/>
                  </a:cubicBezTo>
                  <a:lnTo>
                    <a:pt x="193" y="192"/>
                  </a:lnTo>
                  <a:lnTo>
                    <a:pt x="135" y="441"/>
                  </a:lnTo>
                  <a:cubicBezTo>
                    <a:pt x="121" y="502"/>
                    <a:pt x="106" y="559"/>
                    <a:pt x="67" y="559"/>
                  </a:cubicBezTo>
                  <a:cubicBezTo>
                    <a:pt x="64" y="559"/>
                    <a:pt x="44" y="559"/>
                    <a:pt x="28" y="548"/>
                  </a:cubicBezTo>
                  <a:cubicBezTo>
                    <a:pt x="66" y="546"/>
                    <a:pt x="73" y="524"/>
                    <a:pt x="73" y="514"/>
                  </a:cubicBezTo>
                  <a:cubicBezTo>
                    <a:pt x="73" y="499"/>
                    <a:pt x="59" y="492"/>
                    <a:pt x="43" y="492"/>
                  </a:cubicBezTo>
                  <a:cubicBezTo>
                    <a:pt x="23" y="492"/>
                    <a:pt x="0" y="506"/>
                    <a:pt x="0" y="529"/>
                  </a:cubicBezTo>
                  <a:cubicBezTo>
                    <a:pt x="0" y="558"/>
                    <a:pt x="34" y="574"/>
                    <a:pt x="67" y="574"/>
                  </a:cubicBezTo>
                  <a:cubicBezTo>
                    <a:pt x="110" y="574"/>
                    <a:pt x="140" y="536"/>
                    <a:pt x="154" y="512"/>
                  </a:cubicBezTo>
                  <a:cubicBezTo>
                    <a:pt x="181" y="472"/>
                    <a:pt x="199" y="396"/>
                    <a:pt x="199" y="392"/>
                  </a:cubicBezTo>
                  <a:lnTo>
                    <a:pt x="247" y="192"/>
                  </a:lnTo>
                </a:path>
              </a:pathLst>
            </a:custGeom>
            <a:solidFill>
              <a:srgbClr val="000000"/>
            </a:solidFill>
            <a:ln w="15840">
              <a:noFill/>
            </a:ln>
          </p:spPr>
        </p:sp>
        <p:sp>
          <p:nvSpPr>
            <p:cNvPr id="399" name="Freeform 158"/>
            <p:cNvSpPr/>
            <p:nvPr/>
          </p:nvSpPr>
          <p:spPr>
            <a:xfrm>
              <a:off x="4371840" y="2874240"/>
              <a:ext cx="172080" cy="132120"/>
            </a:xfrm>
            <a:custGeom>
              <a:avLst/>
              <a:gdLst/>
              <a:ahLst/>
              <a:rect l="0" t="0" r="r" b="b"/>
              <a:pathLst>
                <a:path w="478" h="367">
                  <a:moveTo>
                    <a:pt x="463" y="197"/>
                  </a:moveTo>
                  <a:cubicBezTo>
                    <a:pt x="472" y="193"/>
                    <a:pt x="477" y="190"/>
                    <a:pt x="477" y="183"/>
                  </a:cubicBezTo>
                  <a:cubicBezTo>
                    <a:pt x="477" y="176"/>
                    <a:pt x="472" y="172"/>
                    <a:pt x="463" y="169"/>
                  </a:cubicBezTo>
                  <a:lnTo>
                    <a:pt x="30" y="4"/>
                  </a:lnTo>
                  <a:cubicBezTo>
                    <a:pt x="20" y="0"/>
                    <a:pt x="18" y="0"/>
                    <a:pt x="16" y="0"/>
                  </a:cubicBezTo>
                  <a:cubicBezTo>
                    <a:pt x="7" y="0"/>
                    <a:pt x="0" y="6"/>
                    <a:pt x="0" y="13"/>
                  </a:cubicBezTo>
                  <a:cubicBezTo>
                    <a:pt x="0" y="19"/>
                    <a:pt x="4" y="21"/>
                    <a:pt x="14" y="27"/>
                  </a:cubicBezTo>
                  <a:lnTo>
                    <a:pt x="426" y="183"/>
                  </a:lnTo>
                  <a:lnTo>
                    <a:pt x="14" y="339"/>
                  </a:lnTo>
                  <a:cubicBezTo>
                    <a:pt x="4" y="343"/>
                    <a:pt x="0" y="348"/>
                    <a:pt x="0" y="353"/>
                  </a:cubicBezTo>
                  <a:cubicBezTo>
                    <a:pt x="0" y="360"/>
                    <a:pt x="7" y="366"/>
                    <a:pt x="16" y="366"/>
                  </a:cubicBezTo>
                  <a:cubicBezTo>
                    <a:pt x="18" y="366"/>
                    <a:pt x="20" y="366"/>
                    <a:pt x="30" y="362"/>
                  </a:cubicBezTo>
                  <a:lnTo>
                    <a:pt x="463" y="197"/>
                  </a:lnTo>
                </a:path>
              </a:pathLst>
            </a:custGeom>
            <a:solidFill>
              <a:srgbClr val="000000"/>
            </a:solidFill>
            <a:ln w="15840">
              <a:noFill/>
            </a:ln>
          </p:spPr>
        </p:sp>
        <p:sp>
          <p:nvSpPr>
            <p:cNvPr id="400" name="Freeform 159"/>
            <p:cNvSpPr/>
            <p:nvPr/>
          </p:nvSpPr>
          <p:spPr>
            <a:xfrm>
              <a:off x="4579560" y="2790360"/>
              <a:ext cx="87840" cy="109080"/>
            </a:xfrm>
            <a:custGeom>
              <a:avLst/>
              <a:gdLst/>
              <a:ahLst/>
              <a:rect l="0" t="0" r="r" b="b"/>
              <a:pathLst>
                <a:path w="244" h="303">
                  <a:moveTo>
                    <a:pt x="50" y="47"/>
                  </a:moveTo>
                  <a:cubicBezTo>
                    <a:pt x="78" y="53"/>
                    <a:pt x="96" y="53"/>
                    <a:pt x="105" y="53"/>
                  </a:cubicBezTo>
                  <a:cubicBezTo>
                    <a:pt x="176" y="53"/>
                    <a:pt x="220" y="13"/>
                    <a:pt x="220" y="6"/>
                  </a:cubicBezTo>
                  <a:cubicBezTo>
                    <a:pt x="220" y="1"/>
                    <a:pt x="215" y="0"/>
                    <a:pt x="213" y="0"/>
                  </a:cubicBezTo>
                  <a:cubicBezTo>
                    <a:pt x="211" y="0"/>
                    <a:pt x="211" y="0"/>
                    <a:pt x="208" y="1"/>
                  </a:cubicBezTo>
                  <a:cubicBezTo>
                    <a:pt x="195" y="6"/>
                    <a:pt x="167" y="14"/>
                    <a:pt x="126" y="14"/>
                  </a:cubicBezTo>
                  <a:cubicBezTo>
                    <a:pt x="110" y="14"/>
                    <a:pt x="82" y="13"/>
                    <a:pt x="44" y="3"/>
                  </a:cubicBezTo>
                  <a:cubicBezTo>
                    <a:pt x="39" y="0"/>
                    <a:pt x="39" y="0"/>
                    <a:pt x="37" y="0"/>
                  </a:cubicBezTo>
                  <a:cubicBezTo>
                    <a:pt x="30" y="0"/>
                    <a:pt x="30" y="4"/>
                    <a:pt x="30" y="11"/>
                  </a:cubicBezTo>
                  <a:lnTo>
                    <a:pt x="30" y="143"/>
                  </a:lnTo>
                  <a:cubicBezTo>
                    <a:pt x="30" y="150"/>
                    <a:pt x="30" y="154"/>
                    <a:pt x="39" y="154"/>
                  </a:cubicBezTo>
                  <a:cubicBezTo>
                    <a:pt x="44" y="154"/>
                    <a:pt x="44" y="154"/>
                    <a:pt x="50" y="149"/>
                  </a:cubicBezTo>
                  <a:cubicBezTo>
                    <a:pt x="75" y="124"/>
                    <a:pt x="108" y="122"/>
                    <a:pt x="128" y="122"/>
                  </a:cubicBezTo>
                  <a:cubicBezTo>
                    <a:pt x="160" y="122"/>
                    <a:pt x="174" y="143"/>
                    <a:pt x="177" y="146"/>
                  </a:cubicBezTo>
                  <a:cubicBezTo>
                    <a:pt x="188" y="160"/>
                    <a:pt x="190" y="177"/>
                    <a:pt x="190" y="203"/>
                  </a:cubicBezTo>
                  <a:cubicBezTo>
                    <a:pt x="190" y="216"/>
                    <a:pt x="190" y="242"/>
                    <a:pt x="174" y="262"/>
                  </a:cubicBezTo>
                  <a:cubicBezTo>
                    <a:pt x="160" y="278"/>
                    <a:pt x="137" y="288"/>
                    <a:pt x="110" y="288"/>
                  </a:cubicBezTo>
                  <a:cubicBezTo>
                    <a:pt x="75" y="288"/>
                    <a:pt x="37" y="272"/>
                    <a:pt x="23" y="243"/>
                  </a:cubicBezTo>
                  <a:cubicBezTo>
                    <a:pt x="44" y="245"/>
                    <a:pt x="55" y="233"/>
                    <a:pt x="55" y="222"/>
                  </a:cubicBezTo>
                  <a:cubicBezTo>
                    <a:pt x="55" y="203"/>
                    <a:pt x="35" y="199"/>
                    <a:pt x="27" y="199"/>
                  </a:cubicBezTo>
                  <a:cubicBezTo>
                    <a:pt x="27" y="199"/>
                    <a:pt x="0" y="199"/>
                    <a:pt x="0" y="223"/>
                  </a:cubicBezTo>
                  <a:cubicBezTo>
                    <a:pt x="0" y="263"/>
                    <a:pt x="44" y="302"/>
                    <a:pt x="112" y="302"/>
                  </a:cubicBezTo>
                  <a:cubicBezTo>
                    <a:pt x="181" y="302"/>
                    <a:pt x="243" y="260"/>
                    <a:pt x="243" y="205"/>
                  </a:cubicBezTo>
                  <a:cubicBezTo>
                    <a:pt x="243" y="154"/>
                    <a:pt x="195" y="109"/>
                    <a:pt x="128" y="109"/>
                  </a:cubicBezTo>
                  <a:cubicBezTo>
                    <a:pt x="103" y="109"/>
                    <a:pt x="75" y="113"/>
                    <a:pt x="50" y="130"/>
                  </a:cubicBezTo>
                  <a:lnTo>
                    <a:pt x="50" y="47"/>
                  </a:lnTo>
                </a:path>
              </a:pathLst>
            </a:custGeom>
            <a:solidFill>
              <a:srgbClr val="000000"/>
            </a:solidFill>
            <a:ln w="15840">
              <a:noFill/>
            </a:ln>
          </p:spPr>
        </p:sp>
        <p:sp>
          <p:nvSpPr>
            <p:cNvPr id="401" name="Freeform 160"/>
            <p:cNvSpPr/>
            <p:nvPr/>
          </p:nvSpPr>
          <p:spPr>
            <a:xfrm>
              <a:off x="4700880" y="2877480"/>
              <a:ext cx="25920" cy="49680"/>
            </a:xfrm>
            <a:custGeom>
              <a:avLst/>
              <a:gdLst/>
              <a:ahLst/>
              <a:rect l="0" t="0" r="r" b="b"/>
              <a:pathLst>
                <a:path w="72" h="138">
                  <a:moveTo>
                    <a:pt x="55" y="44"/>
                  </a:moveTo>
                  <a:cubicBezTo>
                    <a:pt x="55" y="69"/>
                    <a:pt x="50" y="97"/>
                    <a:pt x="12" y="126"/>
                  </a:cubicBezTo>
                  <a:cubicBezTo>
                    <a:pt x="9" y="127"/>
                    <a:pt x="7" y="129"/>
                    <a:pt x="7" y="130"/>
                  </a:cubicBezTo>
                  <a:cubicBezTo>
                    <a:pt x="7" y="134"/>
                    <a:pt x="12" y="137"/>
                    <a:pt x="16" y="137"/>
                  </a:cubicBezTo>
                  <a:cubicBezTo>
                    <a:pt x="23" y="137"/>
                    <a:pt x="71" y="102"/>
                    <a:pt x="71" y="49"/>
                  </a:cubicBezTo>
                  <a:cubicBezTo>
                    <a:pt x="71" y="21"/>
                    <a:pt x="57" y="0"/>
                    <a:pt x="32" y="0"/>
                  </a:cubicBezTo>
                  <a:cubicBezTo>
                    <a:pt x="14" y="0"/>
                    <a:pt x="0" y="11"/>
                    <a:pt x="0" y="26"/>
                  </a:cubicBezTo>
                  <a:cubicBezTo>
                    <a:pt x="0" y="40"/>
                    <a:pt x="12" y="51"/>
                    <a:pt x="32" y="51"/>
                  </a:cubicBezTo>
                  <a:cubicBezTo>
                    <a:pt x="46" y="51"/>
                    <a:pt x="55" y="44"/>
                    <a:pt x="55" y="44"/>
                  </a:cubicBezTo>
                </a:path>
              </a:pathLst>
            </a:custGeom>
            <a:solidFill>
              <a:srgbClr val="000000"/>
            </a:solidFill>
            <a:ln w="15840">
              <a:noFill/>
            </a:ln>
          </p:spPr>
        </p:sp>
        <p:sp>
          <p:nvSpPr>
            <p:cNvPr id="402" name="Freeform 161"/>
            <p:cNvSpPr/>
            <p:nvPr/>
          </p:nvSpPr>
          <p:spPr>
            <a:xfrm>
              <a:off x="4755240" y="2825280"/>
              <a:ext cx="120960" cy="72360"/>
            </a:xfrm>
            <a:custGeom>
              <a:avLst/>
              <a:gdLst/>
              <a:ahLst/>
              <a:rect l="0" t="0" r="r" b="b"/>
              <a:pathLst>
                <a:path w="336" h="201">
                  <a:moveTo>
                    <a:pt x="41" y="167"/>
                  </a:moveTo>
                  <a:cubicBezTo>
                    <a:pt x="39" y="173"/>
                    <a:pt x="35" y="185"/>
                    <a:pt x="35" y="186"/>
                  </a:cubicBezTo>
                  <a:cubicBezTo>
                    <a:pt x="35" y="196"/>
                    <a:pt x="46" y="200"/>
                    <a:pt x="55" y="200"/>
                  </a:cubicBezTo>
                  <a:cubicBezTo>
                    <a:pt x="64" y="200"/>
                    <a:pt x="73" y="195"/>
                    <a:pt x="76" y="190"/>
                  </a:cubicBezTo>
                  <a:cubicBezTo>
                    <a:pt x="78" y="186"/>
                    <a:pt x="83" y="172"/>
                    <a:pt x="85" y="163"/>
                  </a:cubicBezTo>
                  <a:cubicBezTo>
                    <a:pt x="89" y="154"/>
                    <a:pt x="94" y="134"/>
                    <a:pt x="98" y="123"/>
                  </a:cubicBezTo>
                  <a:cubicBezTo>
                    <a:pt x="101" y="113"/>
                    <a:pt x="105" y="103"/>
                    <a:pt x="106" y="93"/>
                  </a:cubicBezTo>
                  <a:cubicBezTo>
                    <a:pt x="114" y="74"/>
                    <a:pt x="114" y="72"/>
                    <a:pt x="130" y="53"/>
                  </a:cubicBezTo>
                  <a:cubicBezTo>
                    <a:pt x="146" y="36"/>
                    <a:pt x="170" y="13"/>
                    <a:pt x="213" y="13"/>
                  </a:cubicBezTo>
                  <a:cubicBezTo>
                    <a:pt x="245" y="13"/>
                    <a:pt x="245" y="34"/>
                    <a:pt x="245" y="43"/>
                  </a:cubicBezTo>
                  <a:cubicBezTo>
                    <a:pt x="245" y="70"/>
                    <a:pt x="222" y="119"/>
                    <a:pt x="213" y="137"/>
                  </a:cubicBezTo>
                  <a:cubicBezTo>
                    <a:pt x="206" y="150"/>
                    <a:pt x="204" y="154"/>
                    <a:pt x="204" y="162"/>
                  </a:cubicBezTo>
                  <a:cubicBezTo>
                    <a:pt x="204" y="185"/>
                    <a:pt x="229" y="200"/>
                    <a:pt x="256" y="200"/>
                  </a:cubicBezTo>
                  <a:cubicBezTo>
                    <a:pt x="311" y="200"/>
                    <a:pt x="335" y="139"/>
                    <a:pt x="335" y="132"/>
                  </a:cubicBezTo>
                  <a:cubicBezTo>
                    <a:pt x="335" y="126"/>
                    <a:pt x="328" y="126"/>
                    <a:pt x="327" y="126"/>
                  </a:cubicBezTo>
                  <a:cubicBezTo>
                    <a:pt x="319" y="126"/>
                    <a:pt x="318" y="129"/>
                    <a:pt x="316" y="134"/>
                  </a:cubicBezTo>
                  <a:cubicBezTo>
                    <a:pt x="304" y="169"/>
                    <a:pt x="280" y="187"/>
                    <a:pt x="257" y="187"/>
                  </a:cubicBezTo>
                  <a:cubicBezTo>
                    <a:pt x="247" y="187"/>
                    <a:pt x="245" y="182"/>
                    <a:pt x="245" y="172"/>
                  </a:cubicBezTo>
                  <a:cubicBezTo>
                    <a:pt x="245" y="162"/>
                    <a:pt x="247" y="156"/>
                    <a:pt x="257" y="136"/>
                  </a:cubicBezTo>
                  <a:cubicBezTo>
                    <a:pt x="263" y="122"/>
                    <a:pt x="286" y="76"/>
                    <a:pt x="286" y="50"/>
                  </a:cubicBezTo>
                  <a:cubicBezTo>
                    <a:pt x="286" y="7"/>
                    <a:pt x="243" y="0"/>
                    <a:pt x="215" y="0"/>
                  </a:cubicBezTo>
                  <a:cubicBezTo>
                    <a:pt x="169" y="0"/>
                    <a:pt x="138" y="23"/>
                    <a:pt x="122" y="40"/>
                  </a:cubicBezTo>
                  <a:cubicBezTo>
                    <a:pt x="117" y="10"/>
                    <a:pt x="85" y="0"/>
                    <a:pt x="64" y="0"/>
                  </a:cubicBezTo>
                  <a:cubicBezTo>
                    <a:pt x="39" y="0"/>
                    <a:pt x="27" y="14"/>
                    <a:pt x="20" y="24"/>
                  </a:cubicBezTo>
                  <a:cubicBezTo>
                    <a:pt x="7" y="40"/>
                    <a:pt x="0" y="66"/>
                    <a:pt x="0" y="67"/>
                  </a:cubicBezTo>
                  <a:cubicBezTo>
                    <a:pt x="0" y="73"/>
                    <a:pt x="7" y="73"/>
                    <a:pt x="9" y="73"/>
                  </a:cubicBezTo>
                  <a:cubicBezTo>
                    <a:pt x="18" y="73"/>
                    <a:pt x="18" y="72"/>
                    <a:pt x="21" y="60"/>
                  </a:cubicBezTo>
                  <a:cubicBezTo>
                    <a:pt x="30" y="34"/>
                    <a:pt x="41" y="13"/>
                    <a:pt x="62" y="13"/>
                  </a:cubicBezTo>
                  <a:cubicBezTo>
                    <a:pt x="76" y="13"/>
                    <a:pt x="80" y="21"/>
                    <a:pt x="80" y="34"/>
                  </a:cubicBezTo>
                  <a:cubicBezTo>
                    <a:pt x="80" y="43"/>
                    <a:pt x="75" y="59"/>
                    <a:pt x="71" y="72"/>
                  </a:cubicBezTo>
                  <a:cubicBezTo>
                    <a:pt x="67" y="83"/>
                    <a:pt x="62" y="102"/>
                    <a:pt x="59" y="110"/>
                  </a:cubicBezTo>
                  <a:lnTo>
                    <a:pt x="41" y="167"/>
                  </a:lnTo>
                </a:path>
              </a:pathLst>
            </a:custGeom>
            <a:solidFill>
              <a:srgbClr val="000000"/>
            </a:solidFill>
            <a:ln w="15840">
              <a:noFill/>
            </a:ln>
          </p:spPr>
        </p:sp>
        <p:sp>
          <p:nvSpPr>
            <p:cNvPr id="403" name="Freeform 162"/>
            <p:cNvSpPr/>
            <p:nvPr/>
          </p:nvSpPr>
          <p:spPr>
            <a:xfrm>
              <a:off x="4897800" y="2825280"/>
              <a:ext cx="85320" cy="72360"/>
            </a:xfrm>
            <a:custGeom>
              <a:avLst/>
              <a:gdLst/>
              <a:ahLst/>
              <a:rect l="0" t="0" r="r" b="b"/>
              <a:pathLst>
                <a:path w="237" h="201">
                  <a:moveTo>
                    <a:pt x="87" y="94"/>
                  </a:moveTo>
                  <a:cubicBezTo>
                    <a:pt x="101" y="94"/>
                    <a:pt x="146" y="93"/>
                    <a:pt x="176" y="84"/>
                  </a:cubicBezTo>
                  <a:cubicBezTo>
                    <a:pt x="215" y="73"/>
                    <a:pt x="224" y="53"/>
                    <a:pt x="224" y="39"/>
                  </a:cubicBezTo>
                  <a:cubicBezTo>
                    <a:pt x="224" y="14"/>
                    <a:pt x="193" y="0"/>
                    <a:pt x="154" y="0"/>
                  </a:cubicBezTo>
                  <a:cubicBezTo>
                    <a:pt x="89" y="0"/>
                    <a:pt x="0" y="40"/>
                    <a:pt x="0" y="116"/>
                  </a:cubicBezTo>
                  <a:cubicBezTo>
                    <a:pt x="0" y="162"/>
                    <a:pt x="35" y="200"/>
                    <a:pt x="99" y="200"/>
                  </a:cubicBezTo>
                  <a:cubicBezTo>
                    <a:pt x="192" y="200"/>
                    <a:pt x="236" y="156"/>
                    <a:pt x="236" y="150"/>
                  </a:cubicBezTo>
                  <a:cubicBezTo>
                    <a:pt x="236" y="147"/>
                    <a:pt x="231" y="142"/>
                    <a:pt x="225" y="142"/>
                  </a:cubicBezTo>
                  <a:cubicBezTo>
                    <a:pt x="222" y="142"/>
                    <a:pt x="222" y="143"/>
                    <a:pt x="217" y="147"/>
                  </a:cubicBezTo>
                  <a:cubicBezTo>
                    <a:pt x="174" y="187"/>
                    <a:pt x="110" y="187"/>
                    <a:pt x="99" y="187"/>
                  </a:cubicBezTo>
                  <a:cubicBezTo>
                    <a:pt x="67" y="187"/>
                    <a:pt x="44" y="170"/>
                    <a:pt x="44" y="134"/>
                  </a:cubicBezTo>
                  <a:cubicBezTo>
                    <a:pt x="44" y="127"/>
                    <a:pt x="44" y="119"/>
                    <a:pt x="51" y="94"/>
                  </a:cubicBezTo>
                  <a:lnTo>
                    <a:pt x="87" y="94"/>
                  </a:lnTo>
                  <a:moveTo>
                    <a:pt x="57" y="82"/>
                  </a:moveTo>
                  <a:cubicBezTo>
                    <a:pt x="78" y="17"/>
                    <a:pt x="140" y="13"/>
                    <a:pt x="154" y="13"/>
                  </a:cubicBezTo>
                  <a:cubicBezTo>
                    <a:pt x="179" y="13"/>
                    <a:pt x="199" y="21"/>
                    <a:pt x="199" y="39"/>
                  </a:cubicBezTo>
                  <a:cubicBezTo>
                    <a:pt x="199" y="82"/>
                    <a:pt x="106" y="82"/>
                    <a:pt x="83" y="82"/>
                  </a:cubicBezTo>
                  <a:lnTo>
                    <a:pt x="57" y="82"/>
                  </a:lnTo>
                </a:path>
              </a:pathLst>
            </a:custGeom>
            <a:solidFill>
              <a:srgbClr val="000000"/>
            </a:solidFill>
            <a:ln w="15840">
              <a:noFill/>
            </a:ln>
          </p:spPr>
        </p:sp>
        <p:sp>
          <p:nvSpPr>
            <p:cNvPr id="404" name="Freeform 163"/>
            <p:cNvSpPr/>
            <p:nvPr/>
          </p:nvSpPr>
          <p:spPr>
            <a:xfrm>
              <a:off x="4999320" y="2825280"/>
              <a:ext cx="98280" cy="102960"/>
            </a:xfrm>
            <a:custGeom>
              <a:avLst/>
              <a:gdLst/>
              <a:ahLst/>
              <a:rect l="0" t="0" r="r" b="b"/>
              <a:pathLst>
                <a:path w="273" h="286">
                  <a:moveTo>
                    <a:pt x="268" y="31"/>
                  </a:moveTo>
                  <a:cubicBezTo>
                    <a:pt x="272" y="26"/>
                    <a:pt x="272" y="23"/>
                    <a:pt x="272" y="23"/>
                  </a:cubicBezTo>
                  <a:cubicBezTo>
                    <a:pt x="272" y="13"/>
                    <a:pt x="261" y="9"/>
                    <a:pt x="252" y="9"/>
                  </a:cubicBezTo>
                  <a:cubicBezTo>
                    <a:pt x="240" y="9"/>
                    <a:pt x="229" y="17"/>
                    <a:pt x="227" y="26"/>
                  </a:cubicBezTo>
                  <a:cubicBezTo>
                    <a:pt x="218" y="13"/>
                    <a:pt x="199" y="0"/>
                    <a:pt x="170" y="0"/>
                  </a:cubicBezTo>
                  <a:cubicBezTo>
                    <a:pt x="101" y="0"/>
                    <a:pt x="30" y="59"/>
                    <a:pt x="30" y="123"/>
                  </a:cubicBezTo>
                  <a:cubicBezTo>
                    <a:pt x="30" y="167"/>
                    <a:pt x="67" y="195"/>
                    <a:pt x="114" y="195"/>
                  </a:cubicBezTo>
                  <a:cubicBezTo>
                    <a:pt x="138" y="195"/>
                    <a:pt x="163" y="185"/>
                    <a:pt x="181" y="172"/>
                  </a:cubicBezTo>
                  <a:lnTo>
                    <a:pt x="170" y="210"/>
                  </a:lnTo>
                  <a:cubicBezTo>
                    <a:pt x="163" y="229"/>
                    <a:pt x="160" y="242"/>
                    <a:pt x="138" y="256"/>
                  </a:cubicBezTo>
                  <a:cubicBezTo>
                    <a:pt x="115" y="273"/>
                    <a:pt x="91" y="273"/>
                    <a:pt x="78" y="273"/>
                  </a:cubicBezTo>
                  <a:cubicBezTo>
                    <a:pt x="51" y="273"/>
                    <a:pt x="44" y="272"/>
                    <a:pt x="35" y="270"/>
                  </a:cubicBezTo>
                  <a:cubicBezTo>
                    <a:pt x="50" y="265"/>
                    <a:pt x="53" y="253"/>
                    <a:pt x="53" y="247"/>
                  </a:cubicBezTo>
                  <a:cubicBezTo>
                    <a:pt x="53" y="237"/>
                    <a:pt x="43" y="232"/>
                    <a:pt x="32" y="232"/>
                  </a:cubicBezTo>
                  <a:cubicBezTo>
                    <a:pt x="16" y="232"/>
                    <a:pt x="0" y="242"/>
                    <a:pt x="0" y="257"/>
                  </a:cubicBezTo>
                  <a:cubicBezTo>
                    <a:pt x="0" y="285"/>
                    <a:pt x="48" y="285"/>
                    <a:pt x="78" y="285"/>
                  </a:cubicBezTo>
                  <a:cubicBezTo>
                    <a:pt x="165" y="285"/>
                    <a:pt x="201" y="250"/>
                    <a:pt x="209" y="225"/>
                  </a:cubicBezTo>
                  <a:lnTo>
                    <a:pt x="268" y="31"/>
                  </a:lnTo>
                  <a:moveTo>
                    <a:pt x="193" y="136"/>
                  </a:moveTo>
                  <a:cubicBezTo>
                    <a:pt x="190" y="143"/>
                    <a:pt x="190" y="143"/>
                    <a:pt x="181" y="153"/>
                  </a:cubicBezTo>
                  <a:cubicBezTo>
                    <a:pt x="162" y="172"/>
                    <a:pt x="135" y="183"/>
                    <a:pt x="115" y="183"/>
                  </a:cubicBezTo>
                  <a:cubicBezTo>
                    <a:pt x="87" y="183"/>
                    <a:pt x="75" y="163"/>
                    <a:pt x="75" y="140"/>
                  </a:cubicBezTo>
                  <a:cubicBezTo>
                    <a:pt x="75" y="122"/>
                    <a:pt x="89" y="72"/>
                    <a:pt x="103" y="51"/>
                  </a:cubicBezTo>
                  <a:cubicBezTo>
                    <a:pt x="126" y="21"/>
                    <a:pt x="151" y="13"/>
                    <a:pt x="170" y="13"/>
                  </a:cubicBezTo>
                  <a:cubicBezTo>
                    <a:pt x="209" y="13"/>
                    <a:pt x="220" y="46"/>
                    <a:pt x="220" y="50"/>
                  </a:cubicBezTo>
                  <a:cubicBezTo>
                    <a:pt x="220" y="51"/>
                    <a:pt x="220" y="51"/>
                    <a:pt x="218" y="57"/>
                  </a:cubicBezTo>
                  <a:lnTo>
                    <a:pt x="193" y="136"/>
                  </a:lnTo>
                </a:path>
              </a:pathLst>
            </a:custGeom>
            <a:solidFill>
              <a:srgbClr val="000000"/>
            </a:solidFill>
            <a:ln w="15840">
              <a:noFill/>
            </a:ln>
          </p:spPr>
        </p:sp>
        <p:sp>
          <p:nvSpPr>
            <p:cNvPr id="405" name="Freeform 164"/>
            <p:cNvSpPr/>
            <p:nvPr/>
          </p:nvSpPr>
          <p:spPr>
            <a:xfrm>
              <a:off x="5141880" y="2827080"/>
              <a:ext cx="100800" cy="226800"/>
            </a:xfrm>
            <a:custGeom>
              <a:avLst/>
              <a:gdLst/>
              <a:ahLst/>
              <a:rect l="0" t="0" r="r" b="b"/>
              <a:pathLst>
                <a:path w="280" h="630">
                  <a:moveTo>
                    <a:pt x="114" y="546"/>
                  </a:moveTo>
                  <a:cubicBezTo>
                    <a:pt x="114" y="571"/>
                    <a:pt x="92" y="612"/>
                    <a:pt x="7" y="617"/>
                  </a:cubicBezTo>
                  <a:cubicBezTo>
                    <a:pt x="4" y="617"/>
                    <a:pt x="0" y="619"/>
                    <a:pt x="0" y="622"/>
                  </a:cubicBezTo>
                  <a:cubicBezTo>
                    <a:pt x="0" y="629"/>
                    <a:pt x="9" y="629"/>
                    <a:pt x="16" y="629"/>
                  </a:cubicBezTo>
                  <a:cubicBezTo>
                    <a:pt x="92" y="629"/>
                    <a:pt x="165" y="599"/>
                    <a:pt x="165" y="551"/>
                  </a:cubicBezTo>
                  <a:lnTo>
                    <a:pt x="165" y="408"/>
                  </a:lnTo>
                  <a:cubicBezTo>
                    <a:pt x="165" y="383"/>
                    <a:pt x="165" y="363"/>
                    <a:pt x="197" y="342"/>
                  </a:cubicBezTo>
                  <a:cubicBezTo>
                    <a:pt x="224" y="323"/>
                    <a:pt x="254" y="322"/>
                    <a:pt x="272" y="322"/>
                  </a:cubicBezTo>
                  <a:cubicBezTo>
                    <a:pt x="275" y="322"/>
                    <a:pt x="279" y="319"/>
                    <a:pt x="279" y="315"/>
                  </a:cubicBezTo>
                  <a:cubicBezTo>
                    <a:pt x="279" y="309"/>
                    <a:pt x="273" y="309"/>
                    <a:pt x="266" y="308"/>
                  </a:cubicBezTo>
                  <a:cubicBezTo>
                    <a:pt x="215" y="306"/>
                    <a:pt x="176" y="283"/>
                    <a:pt x="169" y="252"/>
                  </a:cubicBezTo>
                  <a:cubicBezTo>
                    <a:pt x="165" y="245"/>
                    <a:pt x="165" y="243"/>
                    <a:pt x="165" y="222"/>
                  </a:cubicBezTo>
                  <a:lnTo>
                    <a:pt x="165" y="96"/>
                  </a:lnTo>
                  <a:cubicBezTo>
                    <a:pt x="165" y="70"/>
                    <a:pt x="165" y="50"/>
                    <a:pt x="128" y="26"/>
                  </a:cubicBezTo>
                  <a:cubicBezTo>
                    <a:pt x="96" y="6"/>
                    <a:pt x="43" y="0"/>
                    <a:pt x="16" y="0"/>
                  </a:cubicBezTo>
                  <a:cubicBezTo>
                    <a:pt x="9" y="0"/>
                    <a:pt x="0" y="0"/>
                    <a:pt x="0" y="7"/>
                  </a:cubicBezTo>
                  <a:cubicBezTo>
                    <a:pt x="0" y="13"/>
                    <a:pt x="5" y="13"/>
                    <a:pt x="12" y="14"/>
                  </a:cubicBezTo>
                  <a:cubicBezTo>
                    <a:pt x="62" y="16"/>
                    <a:pt x="101" y="37"/>
                    <a:pt x="110" y="69"/>
                  </a:cubicBezTo>
                  <a:cubicBezTo>
                    <a:pt x="114" y="74"/>
                    <a:pt x="114" y="76"/>
                    <a:pt x="114" y="99"/>
                  </a:cubicBezTo>
                  <a:lnTo>
                    <a:pt x="114" y="230"/>
                  </a:lnTo>
                  <a:cubicBezTo>
                    <a:pt x="114" y="259"/>
                    <a:pt x="119" y="270"/>
                    <a:pt x="144" y="290"/>
                  </a:cubicBezTo>
                  <a:cubicBezTo>
                    <a:pt x="162" y="303"/>
                    <a:pt x="183" y="310"/>
                    <a:pt x="206" y="315"/>
                  </a:cubicBezTo>
                  <a:cubicBezTo>
                    <a:pt x="142" y="329"/>
                    <a:pt x="114" y="359"/>
                    <a:pt x="114" y="395"/>
                  </a:cubicBezTo>
                  <a:lnTo>
                    <a:pt x="114" y="546"/>
                  </a:lnTo>
                </a:path>
              </a:pathLst>
            </a:custGeom>
            <a:solidFill>
              <a:srgbClr val="000000"/>
            </a:solidFill>
            <a:ln w="15840">
              <a:noFill/>
            </a:ln>
          </p:spPr>
        </p:sp>
      </p:grpSp>
      <p:sp>
        <p:nvSpPr>
          <p:cNvPr id="406" name="TextShape 165"/>
          <p:cNvSpPr txBox="1"/>
          <p:nvPr/>
        </p:nvSpPr>
        <p:spPr>
          <a:xfrm>
            <a:off x="5852160" y="6309360"/>
            <a:ext cx="731520" cy="365760"/>
          </a:xfrm>
          <a:prstGeom prst="rect">
            <a:avLst/>
          </a:prstGeom>
          <a:noFill/>
          <a:ln>
            <a:noFill/>
          </a:ln>
        </p:spPr>
        <p:txBody>
          <a:bodyPr lIns="90000" rIns="90000" tIns="45000" bIns="45000"/>
          <a:p>
            <a:r>
              <a:rPr b="0" lang="en-US" sz="1800" spc="-1" strike="noStrike">
                <a:latin typeface="Dyuthi"/>
              </a:rPr>
              <a:t>M</a:t>
            </a:r>
            <a:r>
              <a:rPr b="0" lang="en-US" sz="1800" spc="-1" strike="noStrike">
                <a:latin typeface="Dyuthi"/>
              </a:rPr>
              <a:t>0</a:t>
            </a:r>
            <a:endParaRPr b="0" lang="en-US" sz="1800" spc="-1" strike="noStrike">
              <a:latin typeface="Arial"/>
            </a:endParaRPr>
          </a:p>
        </p:txBody>
      </p:sp>
      <p:sp>
        <p:nvSpPr>
          <p:cNvPr id="407" name="TextShape 166"/>
          <p:cNvSpPr txBox="1"/>
          <p:nvPr/>
        </p:nvSpPr>
        <p:spPr>
          <a:xfrm>
            <a:off x="7955280" y="6309360"/>
            <a:ext cx="731520" cy="365760"/>
          </a:xfrm>
          <a:prstGeom prst="rect">
            <a:avLst/>
          </a:prstGeom>
          <a:noFill/>
          <a:ln>
            <a:noFill/>
          </a:ln>
        </p:spPr>
        <p:txBody>
          <a:bodyPr lIns="90000" rIns="90000" tIns="45000" bIns="45000"/>
          <a:p>
            <a:r>
              <a:rPr b="0" lang="en-US" sz="1800" spc="-1" strike="noStrike">
                <a:latin typeface="Dyuthi"/>
              </a:rPr>
              <a:t>M</a:t>
            </a:r>
            <a:r>
              <a:rPr b="0" lang="en-US" sz="1800" spc="-1" strike="noStrike">
                <a:latin typeface="Dyuthi"/>
              </a:rPr>
              <a:t>2</a:t>
            </a:r>
            <a:r>
              <a:rPr b="0" lang="en-US" sz="1800" spc="-1" strike="noStrike">
                <a:latin typeface="Dyuthi"/>
              </a:rPr>
              <a:t>-</a:t>
            </a:r>
            <a:r>
              <a:rPr b="0" lang="en-US" sz="1800" spc="-1" strike="noStrike">
                <a:latin typeface="Dyuthi"/>
              </a:rPr>
              <a:t>e</a:t>
            </a:r>
            <a:endParaRPr b="0" lang="en-US" sz="1800" spc="-1" strike="noStrike">
              <a:latin typeface="Arial"/>
            </a:endParaRPr>
          </a:p>
        </p:txBody>
      </p:sp>
      <p:pic>
        <p:nvPicPr>
          <p:cNvPr id="408" name="" descr=""/>
          <p:cNvPicPr/>
          <p:nvPr/>
        </p:nvPicPr>
        <p:blipFill>
          <a:blip r:embed="rId3"/>
          <a:stretch/>
        </p:blipFill>
        <p:spPr>
          <a:xfrm>
            <a:off x="274320" y="5486400"/>
            <a:ext cx="579960" cy="5799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R</a:t>
            </a:r>
            <a:r>
              <a:rPr b="1" lang="en-US" sz="3600" spc="-1" strike="noStrike">
                <a:solidFill>
                  <a:srgbClr val="0066ff"/>
                </a:solidFill>
                <a:latin typeface="Arial"/>
              </a:rPr>
              <a:t>e</a:t>
            </a:r>
            <a:r>
              <a:rPr b="1" lang="en-US" sz="3600" spc="-1" strike="noStrike">
                <a:solidFill>
                  <a:srgbClr val="0066ff"/>
                </a:solidFill>
                <a:latin typeface="Arial"/>
              </a:rPr>
              <a:t>s</a:t>
            </a:r>
            <a:r>
              <a:rPr b="1" lang="en-US" sz="3600" spc="-1" strike="noStrike">
                <a:solidFill>
                  <a:srgbClr val="0066ff"/>
                </a:solidFill>
                <a:latin typeface="Arial"/>
              </a:rPr>
              <a:t>e</a:t>
            </a:r>
            <a:r>
              <a:rPr b="1" lang="en-US" sz="3600" spc="-1" strike="noStrike">
                <a:solidFill>
                  <a:srgbClr val="0066ff"/>
                </a:solidFill>
                <a:latin typeface="Arial"/>
              </a:rPr>
              <a:t>a</a:t>
            </a:r>
            <a:r>
              <a:rPr b="1" lang="en-US" sz="3600" spc="-1" strike="noStrike">
                <a:solidFill>
                  <a:srgbClr val="0066ff"/>
                </a:solidFill>
                <a:latin typeface="Arial"/>
              </a:rPr>
              <a:t>r</a:t>
            </a:r>
            <a:r>
              <a:rPr b="1" lang="en-US" sz="3600" spc="-1" strike="noStrike">
                <a:solidFill>
                  <a:srgbClr val="0066ff"/>
                </a:solidFill>
                <a:latin typeface="Arial"/>
              </a:rPr>
              <a:t>c</a:t>
            </a:r>
            <a:r>
              <a:rPr b="1" lang="en-US" sz="3600" spc="-1" strike="noStrike">
                <a:solidFill>
                  <a:srgbClr val="0066ff"/>
                </a:solidFill>
                <a:latin typeface="Arial"/>
              </a:rPr>
              <a:t>h</a:t>
            </a:r>
            <a:r>
              <a:rPr b="1" lang="en-US" sz="3600" spc="-1" strike="noStrike">
                <a:solidFill>
                  <a:srgbClr val="0066ff"/>
                </a:solidFill>
                <a:latin typeface="Arial"/>
              </a:rPr>
              <a:t> </a:t>
            </a:r>
            <a:r>
              <a:rPr b="1" lang="en-US" sz="3600" spc="-1" strike="noStrike">
                <a:solidFill>
                  <a:srgbClr val="0066ff"/>
                </a:solidFill>
                <a:latin typeface="Arial"/>
              </a:rPr>
              <a:t>P</a:t>
            </a:r>
            <a:r>
              <a:rPr b="1" lang="en-US" sz="3600" spc="-1" strike="noStrike">
                <a:solidFill>
                  <a:srgbClr val="0066ff"/>
                </a:solidFill>
                <a:latin typeface="Arial"/>
              </a:rPr>
              <a:t>r</a:t>
            </a:r>
            <a:r>
              <a:rPr b="1" lang="en-US" sz="3600" spc="-1" strike="noStrike">
                <a:solidFill>
                  <a:srgbClr val="0066ff"/>
                </a:solidFill>
                <a:latin typeface="Arial"/>
              </a:rPr>
              <a:t>o</a:t>
            </a:r>
            <a:r>
              <a:rPr b="1" lang="en-US" sz="3600" spc="-1" strike="noStrike">
                <a:solidFill>
                  <a:srgbClr val="0066ff"/>
                </a:solidFill>
                <a:latin typeface="Arial"/>
              </a:rPr>
              <a:t>b</a:t>
            </a:r>
            <a:r>
              <a:rPr b="1" lang="en-US" sz="3600" spc="-1" strike="noStrike">
                <a:solidFill>
                  <a:srgbClr val="0066ff"/>
                </a:solidFill>
                <a:latin typeface="Arial"/>
              </a:rPr>
              <a:t>l</a:t>
            </a:r>
            <a:r>
              <a:rPr b="1" lang="en-US" sz="3600" spc="-1" strike="noStrike">
                <a:solidFill>
                  <a:srgbClr val="0066ff"/>
                </a:solidFill>
                <a:latin typeface="Arial"/>
              </a:rPr>
              <a:t>e</a:t>
            </a:r>
            <a:r>
              <a:rPr b="1" lang="en-US" sz="3600" spc="-1" strike="noStrike">
                <a:solidFill>
                  <a:srgbClr val="0066ff"/>
                </a:solidFill>
                <a:latin typeface="Arial"/>
              </a:rPr>
              <a:t>m</a:t>
            </a:r>
            <a:r>
              <a:rPr b="1" lang="en-US" sz="3600" spc="-1" strike="noStrike">
                <a:solidFill>
                  <a:srgbClr val="0066ff"/>
                </a:solidFill>
                <a:latin typeface="Arial"/>
              </a:rPr>
              <a:t> </a:t>
            </a:r>
            <a:r>
              <a:rPr b="1" lang="en-US" sz="3600" spc="-1" strike="noStrike">
                <a:solidFill>
                  <a:srgbClr val="0066ff"/>
                </a:solidFill>
                <a:latin typeface="Arial"/>
              </a:rPr>
              <a:t> </a:t>
            </a:r>
            <a:r>
              <a:rPr b="1" lang="en-US" sz="3600" spc="-1" strike="noStrike">
                <a:solidFill>
                  <a:srgbClr val="0066ff"/>
                </a:solidFill>
                <a:latin typeface="Arial"/>
              </a:rPr>
              <a:t>–</a:t>
            </a:r>
            <a:r>
              <a:rPr b="1" lang="en-US" sz="3600" spc="-1" strike="noStrike">
                <a:solidFill>
                  <a:srgbClr val="0066ff"/>
                </a:solidFill>
                <a:latin typeface="Arial"/>
              </a:rPr>
              <a:t> </a:t>
            </a:r>
            <a:r>
              <a:rPr b="1" lang="en-US" sz="3600" spc="-1" strike="noStrike">
                <a:solidFill>
                  <a:srgbClr val="0066ff"/>
                </a:solidFill>
                <a:latin typeface="Arial"/>
              </a:rPr>
              <a:t>s</a:t>
            </a:r>
            <a:r>
              <a:rPr b="1" lang="en-US" sz="3600" spc="-1" strike="noStrike">
                <a:solidFill>
                  <a:srgbClr val="0066ff"/>
                </a:solidFill>
                <a:latin typeface="Arial"/>
              </a:rPr>
              <a:t>h</a:t>
            </a:r>
            <a:r>
              <a:rPr b="1" lang="en-US" sz="3600" spc="-1" strike="noStrike">
                <a:solidFill>
                  <a:srgbClr val="0066ff"/>
                </a:solidFill>
                <a:latin typeface="Arial"/>
              </a:rPr>
              <a:t>o</a:t>
            </a:r>
            <a:r>
              <a:rPr b="1" lang="en-US" sz="3600" spc="-1" strike="noStrike">
                <a:solidFill>
                  <a:srgbClr val="0066ff"/>
                </a:solidFill>
                <a:latin typeface="Arial"/>
              </a:rPr>
              <a:t>r</a:t>
            </a:r>
            <a:r>
              <a:rPr b="1" lang="en-US" sz="3600" spc="-1" strike="noStrike">
                <a:solidFill>
                  <a:srgbClr val="0066ff"/>
                </a:solidFill>
                <a:latin typeface="Arial"/>
              </a:rPr>
              <a:t>t</a:t>
            </a:r>
            <a:r>
              <a:rPr b="1" lang="en-US" sz="3600" spc="-1" strike="noStrike">
                <a:solidFill>
                  <a:srgbClr val="0066ff"/>
                </a:solidFill>
                <a:latin typeface="Arial"/>
              </a:rPr>
              <a:t>c</a:t>
            </a:r>
            <a:r>
              <a:rPr b="1" lang="en-US" sz="3600" spc="-1" strike="noStrike">
                <a:solidFill>
                  <a:srgbClr val="0066ff"/>
                </a:solidFill>
                <a:latin typeface="Arial"/>
              </a:rPr>
              <a:t>o</a:t>
            </a:r>
            <a:r>
              <a:rPr b="1" lang="en-US" sz="3600" spc="-1" strike="noStrike">
                <a:solidFill>
                  <a:srgbClr val="0066ff"/>
                </a:solidFill>
                <a:latin typeface="Arial"/>
              </a:rPr>
              <a:t>m</a:t>
            </a:r>
            <a:r>
              <a:rPr b="1" lang="en-US" sz="3600" spc="-1" strike="noStrike">
                <a:solidFill>
                  <a:srgbClr val="0066ff"/>
                </a:solidFill>
                <a:latin typeface="Arial"/>
              </a:rPr>
              <a:t>i</a:t>
            </a:r>
            <a:r>
              <a:rPr b="1" lang="en-US" sz="3600" spc="-1" strike="noStrike">
                <a:solidFill>
                  <a:srgbClr val="0066ff"/>
                </a:solidFill>
                <a:latin typeface="Arial"/>
              </a:rPr>
              <a:t>n</a:t>
            </a:r>
            <a:r>
              <a:rPr b="1" lang="en-US" sz="3600" spc="-1" strike="noStrike">
                <a:solidFill>
                  <a:srgbClr val="0066ff"/>
                </a:solidFill>
                <a:latin typeface="Arial"/>
              </a:rPr>
              <a:t>g</a:t>
            </a:r>
            <a:r>
              <a:rPr b="1" lang="en-US" sz="3600" spc="-1" strike="noStrike">
                <a:solidFill>
                  <a:srgbClr val="0066ff"/>
                </a:solidFill>
                <a:latin typeface="Arial"/>
              </a:rPr>
              <a:t>s</a:t>
            </a:r>
            <a:endParaRPr b="1" lang="en-US" sz="3600" spc="-1" strike="noStrike">
              <a:solidFill>
                <a:srgbClr val="0066ff"/>
              </a:solidFill>
              <a:latin typeface="Arial"/>
            </a:endParaRPr>
          </a:p>
        </p:txBody>
      </p:sp>
      <p:sp>
        <p:nvSpPr>
          <p:cNvPr id="410" name="TextShape 2"/>
          <p:cNvSpPr txBox="1"/>
          <p:nvPr/>
        </p:nvSpPr>
        <p:spPr>
          <a:xfrm>
            <a:off x="438120" y="1005840"/>
            <a:ext cx="449964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Long-term dependency</a:t>
            </a:r>
            <a:endParaRPr b="1" lang="en-US" sz="30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Choices decides choices</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Additional places to limit behavior</a:t>
            </a:r>
            <a:endParaRPr b="0" lang="en-US" sz="2800" spc="-1" strike="noStrike">
              <a:latin typeface="Arial"/>
            </a:endParaRPr>
          </a:p>
          <a:p>
            <a:pPr lvl="1" marL="864000" indent="-324000">
              <a:spcBef>
                <a:spcPts val="1134"/>
              </a:spcBef>
              <a:buClr>
                <a:srgbClr val="000000"/>
              </a:buClr>
              <a:buSzPct val="75000"/>
              <a:buFont typeface="Symbol" charset="2"/>
              <a:buChar char=""/>
            </a:pPr>
            <a:endParaRPr b="0" lang="en-US" sz="28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  </a:t>
            </a:r>
            <a:r>
              <a:rPr b="1" lang="en-US" sz="3000" spc="-1" strike="noStrike">
                <a:latin typeface="Arial"/>
              </a:rPr>
              <a:t>Unable to detect long-term dependency</a:t>
            </a:r>
            <a:endParaRPr b="1" lang="en-US" sz="3000" spc="-1" strike="noStrike">
              <a:latin typeface="Arial"/>
            </a:endParaRPr>
          </a:p>
        </p:txBody>
      </p:sp>
      <p:grpSp>
        <p:nvGrpSpPr>
          <p:cNvPr id="411" name="Group 3"/>
          <p:cNvGrpSpPr/>
          <p:nvPr/>
        </p:nvGrpSpPr>
        <p:grpSpPr>
          <a:xfrm>
            <a:off x="365760" y="1025280"/>
            <a:ext cx="5212080" cy="1809360"/>
            <a:chOff x="365760" y="1025280"/>
            <a:chExt cx="5212080" cy="1809360"/>
          </a:xfrm>
        </p:grpSpPr>
        <p:sp>
          <p:nvSpPr>
            <p:cNvPr id="412" name="Freeform 4"/>
            <p:cNvSpPr/>
            <p:nvPr/>
          </p:nvSpPr>
          <p:spPr>
            <a:xfrm>
              <a:off x="365760" y="1029240"/>
              <a:ext cx="5212440" cy="1805760"/>
            </a:xfrm>
            <a:custGeom>
              <a:avLst/>
              <a:gdLst/>
              <a:ahLst/>
              <a:rect l="0" t="0" r="r" b="b"/>
              <a:pathLst>
                <a:path w="14479" h="5016">
                  <a:moveTo>
                    <a:pt x="7238" y="5015"/>
                  </a:moveTo>
                  <a:lnTo>
                    <a:pt x="0" y="5015"/>
                  </a:lnTo>
                  <a:lnTo>
                    <a:pt x="0" y="0"/>
                  </a:lnTo>
                  <a:lnTo>
                    <a:pt x="14478" y="0"/>
                  </a:lnTo>
                  <a:lnTo>
                    <a:pt x="14478" y="5015"/>
                  </a:lnTo>
                  <a:lnTo>
                    <a:pt x="7238" y="5015"/>
                  </a:lnTo>
                </a:path>
              </a:pathLst>
            </a:custGeom>
            <a:solidFill>
              <a:srgbClr val="ffffff"/>
            </a:solidFill>
            <a:ln w="15840">
              <a:noFill/>
            </a:ln>
          </p:spPr>
        </p:sp>
        <p:sp>
          <p:nvSpPr>
            <p:cNvPr id="413" name="Freeform 5"/>
            <p:cNvSpPr/>
            <p:nvPr/>
          </p:nvSpPr>
          <p:spPr>
            <a:xfrm>
              <a:off x="378000" y="1092960"/>
              <a:ext cx="190080" cy="202320"/>
            </a:xfrm>
            <a:custGeom>
              <a:avLst/>
              <a:gdLst/>
              <a:ahLst/>
              <a:rect l="0" t="0" r="r" b="b"/>
              <a:pathLst>
                <a:path w="528" h="562">
                  <a:moveTo>
                    <a:pt x="293" y="63"/>
                  </a:moveTo>
                  <a:cubicBezTo>
                    <a:pt x="301" y="35"/>
                    <a:pt x="303" y="26"/>
                    <a:pt x="384" y="26"/>
                  </a:cubicBezTo>
                  <a:cubicBezTo>
                    <a:pt x="412" y="26"/>
                    <a:pt x="418" y="26"/>
                    <a:pt x="418" y="9"/>
                  </a:cubicBezTo>
                  <a:cubicBezTo>
                    <a:pt x="418" y="0"/>
                    <a:pt x="408" y="0"/>
                    <a:pt x="404" y="0"/>
                  </a:cubicBezTo>
                  <a:cubicBezTo>
                    <a:pt x="376" y="0"/>
                    <a:pt x="303" y="2"/>
                    <a:pt x="275" y="2"/>
                  </a:cubicBezTo>
                  <a:cubicBezTo>
                    <a:pt x="250" y="2"/>
                    <a:pt x="184" y="0"/>
                    <a:pt x="159" y="0"/>
                  </a:cubicBezTo>
                  <a:cubicBezTo>
                    <a:pt x="153" y="0"/>
                    <a:pt x="143" y="0"/>
                    <a:pt x="143" y="17"/>
                  </a:cubicBezTo>
                  <a:cubicBezTo>
                    <a:pt x="143" y="26"/>
                    <a:pt x="151" y="26"/>
                    <a:pt x="166" y="26"/>
                  </a:cubicBezTo>
                  <a:cubicBezTo>
                    <a:pt x="168" y="26"/>
                    <a:pt x="184" y="26"/>
                    <a:pt x="200" y="28"/>
                  </a:cubicBezTo>
                  <a:cubicBezTo>
                    <a:pt x="216" y="28"/>
                    <a:pt x="224" y="30"/>
                    <a:pt x="224" y="41"/>
                  </a:cubicBezTo>
                  <a:cubicBezTo>
                    <a:pt x="224" y="43"/>
                    <a:pt x="222" y="47"/>
                    <a:pt x="220" y="56"/>
                  </a:cubicBezTo>
                  <a:lnTo>
                    <a:pt x="103" y="498"/>
                  </a:lnTo>
                  <a:cubicBezTo>
                    <a:pt x="95" y="529"/>
                    <a:pt x="93" y="535"/>
                    <a:pt x="24" y="535"/>
                  </a:cubicBezTo>
                  <a:cubicBezTo>
                    <a:pt x="8" y="535"/>
                    <a:pt x="0" y="535"/>
                    <a:pt x="0" y="552"/>
                  </a:cubicBezTo>
                  <a:cubicBezTo>
                    <a:pt x="0" y="561"/>
                    <a:pt x="8" y="561"/>
                    <a:pt x="24" y="561"/>
                  </a:cubicBezTo>
                  <a:lnTo>
                    <a:pt x="428" y="561"/>
                  </a:lnTo>
                  <a:cubicBezTo>
                    <a:pt x="450" y="561"/>
                    <a:pt x="450" y="561"/>
                    <a:pt x="456" y="548"/>
                  </a:cubicBezTo>
                  <a:lnTo>
                    <a:pt x="525" y="369"/>
                  </a:lnTo>
                  <a:cubicBezTo>
                    <a:pt x="527" y="362"/>
                    <a:pt x="527" y="360"/>
                    <a:pt x="527" y="358"/>
                  </a:cubicBezTo>
                  <a:cubicBezTo>
                    <a:pt x="527" y="354"/>
                    <a:pt x="525" y="348"/>
                    <a:pt x="517" y="348"/>
                  </a:cubicBezTo>
                  <a:cubicBezTo>
                    <a:pt x="509" y="348"/>
                    <a:pt x="509" y="354"/>
                    <a:pt x="503" y="367"/>
                  </a:cubicBezTo>
                  <a:cubicBezTo>
                    <a:pt x="474" y="442"/>
                    <a:pt x="434" y="535"/>
                    <a:pt x="283" y="535"/>
                  </a:cubicBezTo>
                  <a:lnTo>
                    <a:pt x="200" y="535"/>
                  </a:lnTo>
                  <a:cubicBezTo>
                    <a:pt x="188" y="535"/>
                    <a:pt x="186" y="535"/>
                    <a:pt x="182" y="535"/>
                  </a:cubicBezTo>
                  <a:cubicBezTo>
                    <a:pt x="172" y="535"/>
                    <a:pt x="170" y="533"/>
                    <a:pt x="170" y="527"/>
                  </a:cubicBezTo>
                  <a:cubicBezTo>
                    <a:pt x="170" y="524"/>
                    <a:pt x="170" y="522"/>
                    <a:pt x="174" y="507"/>
                  </a:cubicBezTo>
                  <a:lnTo>
                    <a:pt x="293" y="63"/>
                  </a:lnTo>
                </a:path>
              </a:pathLst>
            </a:custGeom>
            <a:solidFill>
              <a:srgbClr val="000000"/>
            </a:solidFill>
            <a:ln w="15840">
              <a:noFill/>
            </a:ln>
          </p:spPr>
        </p:sp>
        <p:sp>
          <p:nvSpPr>
            <p:cNvPr id="414" name="Freeform 6"/>
            <p:cNvSpPr/>
            <p:nvPr/>
          </p:nvSpPr>
          <p:spPr>
            <a:xfrm>
              <a:off x="591120" y="1200960"/>
              <a:ext cx="101520" cy="141840"/>
            </a:xfrm>
            <a:custGeom>
              <a:avLst/>
              <a:gdLst/>
              <a:ahLst/>
              <a:rect l="0" t="0" r="r" b="b"/>
              <a:pathLst>
                <a:path w="282" h="394">
                  <a:moveTo>
                    <a:pt x="135" y="190"/>
                  </a:moveTo>
                  <a:cubicBezTo>
                    <a:pt x="182" y="190"/>
                    <a:pt x="216" y="222"/>
                    <a:pt x="216" y="283"/>
                  </a:cubicBezTo>
                  <a:cubicBezTo>
                    <a:pt x="216" y="354"/>
                    <a:pt x="172" y="375"/>
                    <a:pt x="137" y="375"/>
                  </a:cubicBezTo>
                  <a:cubicBezTo>
                    <a:pt x="113" y="375"/>
                    <a:pt x="57" y="369"/>
                    <a:pt x="32" y="335"/>
                  </a:cubicBezTo>
                  <a:cubicBezTo>
                    <a:pt x="61" y="334"/>
                    <a:pt x="67" y="315"/>
                    <a:pt x="67" y="304"/>
                  </a:cubicBezTo>
                  <a:cubicBezTo>
                    <a:pt x="67" y="285"/>
                    <a:pt x="53" y="272"/>
                    <a:pt x="34" y="272"/>
                  </a:cubicBezTo>
                  <a:cubicBezTo>
                    <a:pt x="18" y="272"/>
                    <a:pt x="0" y="281"/>
                    <a:pt x="0" y="304"/>
                  </a:cubicBezTo>
                  <a:cubicBezTo>
                    <a:pt x="0" y="360"/>
                    <a:pt x="63" y="393"/>
                    <a:pt x="139" y="393"/>
                  </a:cubicBezTo>
                  <a:cubicBezTo>
                    <a:pt x="224" y="393"/>
                    <a:pt x="281" y="341"/>
                    <a:pt x="281" y="283"/>
                  </a:cubicBezTo>
                  <a:cubicBezTo>
                    <a:pt x="281" y="239"/>
                    <a:pt x="244" y="194"/>
                    <a:pt x="176" y="179"/>
                  </a:cubicBezTo>
                  <a:cubicBezTo>
                    <a:pt x="240" y="158"/>
                    <a:pt x="264" y="114"/>
                    <a:pt x="264" y="80"/>
                  </a:cubicBezTo>
                  <a:cubicBezTo>
                    <a:pt x="264" y="34"/>
                    <a:pt x="208" y="0"/>
                    <a:pt x="139" y="0"/>
                  </a:cubicBezTo>
                  <a:cubicBezTo>
                    <a:pt x="71" y="0"/>
                    <a:pt x="20" y="32"/>
                    <a:pt x="20" y="76"/>
                  </a:cubicBezTo>
                  <a:cubicBezTo>
                    <a:pt x="20" y="97"/>
                    <a:pt x="32" y="108"/>
                    <a:pt x="52" y="108"/>
                  </a:cubicBezTo>
                  <a:cubicBezTo>
                    <a:pt x="69" y="108"/>
                    <a:pt x="83" y="95"/>
                    <a:pt x="83" y="78"/>
                  </a:cubicBezTo>
                  <a:cubicBezTo>
                    <a:pt x="83" y="61"/>
                    <a:pt x="69" y="50"/>
                    <a:pt x="52" y="48"/>
                  </a:cubicBezTo>
                  <a:cubicBezTo>
                    <a:pt x="73" y="22"/>
                    <a:pt x="115" y="17"/>
                    <a:pt x="137" y="17"/>
                  </a:cubicBezTo>
                  <a:cubicBezTo>
                    <a:pt x="164" y="17"/>
                    <a:pt x="204" y="30"/>
                    <a:pt x="204" y="80"/>
                  </a:cubicBezTo>
                  <a:cubicBezTo>
                    <a:pt x="204" y="104"/>
                    <a:pt x="196" y="130"/>
                    <a:pt x="178" y="147"/>
                  </a:cubicBezTo>
                  <a:cubicBezTo>
                    <a:pt x="159" y="170"/>
                    <a:pt x="143" y="171"/>
                    <a:pt x="111" y="173"/>
                  </a:cubicBezTo>
                  <a:cubicBezTo>
                    <a:pt x="95" y="173"/>
                    <a:pt x="95" y="173"/>
                    <a:pt x="91" y="175"/>
                  </a:cubicBezTo>
                  <a:cubicBezTo>
                    <a:pt x="91" y="175"/>
                    <a:pt x="85" y="175"/>
                    <a:pt x="85" y="183"/>
                  </a:cubicBezTo>
                  <a:cubicBezTo>
                    <a:pt x="85" y="190"/>
                    <a:pt x="91" y="190"/>
                    <a:pt x="101" y="190"/>
                  </a:cubicBezTo>
                  <a:lnTo>
                    <a:pt x="135" y="190"/>
                  </a:lnTo>
                </a:path>
              </a:pathLst>
            </a:custGeom>
            <a:solidFill>
              <a:srgbClr val="000000"/>
            </a:solidFill>
            <a:ln w="15840">
              <a:noFill/>
            </a:ln>
          </p:spPr>
        </p:sp>
        <p:sp>
          <p:nvSpPr>
            <p:cNvPr id="415" name="Freeform 7"/>
            <p:cNvSpPr/>
            <p:nvPr/>
          </p:nvSpPr>
          <p:spPr>
            <a:xfrm>
              <a:off x="833760" y="1166760"/>
              <a:ext cx="34560" cy="127800"/>
            </a:xfrm>
            <a:custGeom>
              <a:avLst/>
              <a:gdLst/>
              <a:ahLst/>
              <a:rect l="0" t="0" r="r" b="b"/>
              <a:pathLst>
                <a:path w="96" h="355">
                  <a:moveTo>
                    <a:pt x="95" y="43"/>
                  </a:moveTo>
                  <a:cubicBezTo>
                    <a:pt x="95" y="20"/>
                    <a:pt x="73" y="0"/>
                    <a:pt x="48" y="0"/>
                  </a:cubicBezTo>
                  <a:cubicBezTo>
                    <a:pt x="22" y="0"/>
                    <a:pt x="0" y="20"/>
                    <a:pt x="0" y="43"/>
                  </a:cubicBezTo>
                  <a:cubicBezTo>
                    <a:pt x="0" y="67"/>
                    <a:pt x="22" y="88"/>
                    <a:pt x="48" y="88"/>
                  </a:cubicBezTo>
                  <a:cubicBezTo>
                    <a:pt x="73" y="88"/>
                    <a:pt x="95" y="67"/>
                    <a:pt x="95" y="43"/>
                  </a:cubicBezTo>
                  <a:moveTo>
                    <a:pt x="95" y="311"/>
                  </a:moveTo>
                  <a:cubicBezTo>
                    <a:pt x="95" y="287"/>
                    <a:pt x="73" y="268"/>
                    <a:pt x="48" y="268"/>
                  </a:cubicBezTo>
                  <a:cubicBezTo>
                    <a:pt x="22" y="268"/>
                    <a:pt x="0" y="287"/>
                    <a:pt x="0" y="311"/>
                  </a:cubicBezTo>
                  <a:cubicBezTo>
                    <a:pt x="0" y="335"/>
                    <a:pt x="22" y="354"/>
                    <a:pt x="48" y="354"/>
                  </a:cubicBezTo>
                  <a:cubicBezTo>
                    <a:pt x="73" y="354"/>
                    <a:pt x="95" y="335"/>
                    <a:pt x="95" y="311"/>
                  </a:cubicBezTo>
                </a:path>
              </a:pathLst>
            </a:custGeom>
            <a:solidFill>
              <a:srgbClr val="000000"/>
            </a:solidFill>
            <a:ln w="15840">
              <a:noFill/>
            </a:ln>
          </p:spPr>
        </p:sp>
        <p:sp>
          <p:nvSpPr>
            <p:cNvPr id="416" name="Freeform 8"/>
            <p:cNvSpPr/>
            <p:nvPr/>
          </p:nvSpPr>
          <p:spPr>
            <a:xfrm>
              <a:off x="911520" y="1185480"/>
              <a:ext cx="209520" cy="70200"/>
            </a:xfrm>
            <a:custGeom>
              <a:avLst/>
              <a:gdLst/>
              <a:ahLst/>
              <a:rect l="0" t="0" r="r" b="b"/>
              <a:pathLst>
                <a:path w="582" h="195">
                  <a:moveTo>
                    <a:pt x="551" y="34"/>
                  </a:moveTo>
                  <a:cubicBezTo>
                    <a:pt x="565" y="34"/>
                    <a:pt x="581" y="34"/>
                    <a:pt x="581" y="17"/>
                  </a:cubicBezTo>
                  <a:cubicBezTo>
                    <a:pt x="581" y="0"/>
                    <a:pt x="565" y="0"/>
                    <a:pt x="553" y="0"/>
                  </a:cubicBezTo>
                  <a:lnTo>
                    <a:pt x="30" y="0"/>
                  </a:lnTo>
                  <a:cubicBezTo>
                    <a:pt x="16" y="0"/>
                    <a:pt x="0" y="0"/>
                    <a:pt x="0" y="17"/>
                  </a:cubicBezTo>
                  <a:cubicBezTo>
                    <a:pt x="0" y="34"/>
                    <a:pt x="16" y="34"/>
                    <a:pt x="30" y="34"/>
                  </a:cubicBezTo>
                  <a:lnTo>
                    <a:pt x="551" y="34"/>
                  </a:lnTo>
                  <a:moveTo>
                    <a:pt x="553" y="194"/>
                  </a:moveTo>
                  <a:cubicBezTo>
                    <a:pt x="565" y="194"/>
                    <a:pt x="581" y="194"/>
                    <a:pt x="581" y="177"/>
                  </a:cubicBezTo>
                  <a:cubicBezTo>
                    <a:pt x="581" y="160"/>
                    <a:pt x="565" y="160"/>
                    <a:pt x="551" y="160"/>
                  </a:cubicBezTo>
                  <a:lnTo>
                    <a:pt x="30" y="160"/>
                  </a:lnTo>
                  <a:cubicBezTo>
                    <a:pt x="16" y="160"/>
                    <a:pt x="0" y="160"/>
                    <a:pt x="0" y="177"/>
                  </a:cubicBezTo>
                  <a:cubicBezTo>
                    <a:pt x="0" y="194"/>
                    <a:pt x="16" y="194"/>
                    <a:pt x="30" y="194"/>
                  </a:cubicBezTo>
                  <a:lnTo>
                    <a:pt x="553" y="194"/>
                  </a:lnTo>
                </a:path>
              </a:pathLst>
            </a:custGeom>
            <a:solidFill>
              <a:srgbClr val="000000"/>
            </a:solidFill>
            <a:ln w="15840">
              <a:noFill/>
            </a:ln>
          </p:spPr>
        </p:sp>
        <p:sp>
          <p:nvSpPr>
            <p:cNvPr id="417" name="Freeform 9"/>
            <p:cNvSpPr/>
            <p:nvPr/>
          </p:nvSpPr>
          <p:spPr>
            <a:xfrm>
              <a:off x="1247400" y="1072800"/>
              <a:ext cx="112320" cy="295560"/>
            </a:xfrm>
            <a:custGeom>
              <a:avLst/>
              <a:gdLst/>
              <a:ahLst/>
              <a:rect l="0" t="0" r="r" b="b"/>
              <a:pathLst>
                <a:path w="312" h="821">
                  <a:moveTo>
                    <a:pt x="184" y="110"/>
                  </a:moveTo>
                  <a:cubicBezTo>
                    <a:pt x="184" y="76"/>
                    <a:pt x="208" y="24"/>
                    <a:pt x="303" y="19"/>
                  </a:cubicBezTo>
                  <a:cubicBezTo>
                    <a:pt x="307" y="17"/>
                    <a:pt x="311" y="13"/>
                    <a:pt x="311" y="9"/>
                  </a:cubicBezTo>
                  <a:cubicBezTo>
                    <a:pt x="311" y="0"/>
                    <a:pt x="303" y="0"/>
                    <a:pt x="295" y="0"/>
                  </a:cubicBezTo>
                  <a:cubicBezTo>
                    <a:pt x="206" y="0"/>
                    <a:pt x="127" y="41"/>
                    <a:pt x="127" y="102"/>
                  </a:cubicBezTo>
                  <a:lnTo>
                    <a:pt x="127" y="289"/>
                  </a:lnTo>
                  <a:cubicBezTo>
                    <a:pt x="127" y="322"/>
                    <a:pt x="127" y="348"/>
                    <a:pt x="91" y="375"/>
                  </a:cubicBezTo>
                  <a:cubicBezTo>
                    <a:pt x="59" y="399"/>
                    <a:pt x="28" y="401"/>
                    <a:pt x="8" y="401"/>
                  </a:cubicBezTo>
                  <a:cubicBezTo>
                    <a:pt x="4" y="403"/>
                    <a:pt x="0" y="406"/>
                    <a:pt x="0" y="410"/>
                  </a:cubicBezTo>
                  <a:cubicBezTo>
                    <a:pt x="0" y="419"/>
                    <a:pt x="6" y="419"/>
                    <a:pt x="14" y="419"/>
                  </a:cubicBezTo>
                  <a:cubicBezTo>
                    <a:pt x="71" y="423"/>
                    <a:pt x="113" y="453"/>
                    <a:pt x="123" y="492"/>
                  </a:cubicBezTo>
                  <a:cubicBezTo>
                    <a:pt x="127" y="501"/>
                    <a:pt x="127" y="503"/>
                    <a:pt x="127" y="533"/>
                  </a:cubicBezTo>
                  <a:lnTo>
                    <a:pt x="127" y="695"/>
                  </a:lnTo>
                  <a:cubicBezTo>
                    <a:pt x="127" y="729"/>
                    <a:pt x="127" y="757"/>
                    <a:pt x="168" y="786"/>
                  </a:cubicBezTo>
                  <a:cubicBezTo>
                    <a:pt x="202" y="811"/>
                    <a:pt x="260" y="820"/>
                    <a:pt x="295" y="820"/>
                  </a:cubicBezTo>
                  <a:cubicBezTo>
                    <a:pt x="303" y="820"/>
                    <a:pt x="311" y="820"/>
                    <a:pt x="311" y="811"/>
                  </a:cubicBezTo>
                  <a:cubicBezTo>
                    <a:pt x="311" y="803"/>
                    <a:pt x="305" y="803"/>
                    <a:pt x="297" y="803"/>
                  </a:cubicBezTo>
                  <a:cubicBezTo>
                    <a:pt x="242" y="799"/>
                    <a:pt x="198" y="773"/>
                    <a:pt x="188" y="731"/>
                  </a:cubicBezTo>
                  <a:cubicBezTo>
                    <a:pt x="184" y="723"/>
                    <a:pt x="184" y="721"/>
                    <a:pt x="184" y="693"/>
                  </a:cubicBezTo>
                  <a:lnTo>
                    <a:pt x="184" y="520"/>
                  </a:lnTo>
                  <a:cubicBezTo>
                    <a:pt x="184" y="483"/>
                    <a:pt x="178" y="468"/>
                    <a:pt x="151" y="442"/>
                  </a:cubicBezTo>
                  <a:cubicBezTo>
                    <a:pt x="131" y="425"/>
                    <a:pt x="105" y="417"/>
                    <a:pt x="81" y="410"/>
                  </a:cubicBezTo>
                  <a:cubicBezTo>
                    <a:pt x="153" y="391"/>
                    <a:pt x="184" y="354"/>
                    <a:pt x="184" y="306"/>
                  </a:cubicBezTo>
                  <a:lnTo>
                    <a:pt x="184" y="110"/>
                  </a:lnTo>
                </a:path>
              </a:pathLst>
            </a:custGeom>
            <a:solidFill>
              <a:srgbClr val="000000"/>
            </a:solidFill>
            <a:ln w="15840">
              <a:noFill/>
            </a:ln>
          </p:spPr>
        </p:sp>
        <p:sp>
          <p:nvSpPr>
            <p:cNvPr id="418" name="Freeform 10"/>
            <p:cNvSpPr/>
            <p:nvPr/>
          </p:nvSpPr>
          <p:spPr>
            <a:xfrm>
              <a:off x="1407240" y="1134720"/>
              <a:ext cx="192240" cy="172080"/>
            </a:xfrm>
            <a:custGeom>
              <a:avLst/>
              <a:gdLst/>
              <a:ahLst/>
              <a:rect l="0" t="0" r="r" b="b"/>
              <a:pathLst>
                <a:path w="534" h="478">
                  <a:moveTo>
                    <a:pt x="517" y="35"/>
                  </a:moveTo>
                  <a:cubicBezTo>
                    <a:pt x="527" y="30"/>
                    <a:pt x="533" y="26"/>
                    <a:pt x="533" y="17"/>
                  </a:cubicBezTo>
                  <a:cubicBezTo>
                    <a:pt x="533" y="7"/>
                    <a:pt x="525" y="0"/>
                    <a:pt x="517" y="0"/>
                  </a:cubicBezTo>
                  <a:cubicBezTo>
                    <a:pt x="513" y="0"/>
                    <a:pt x="511" y="0"/>
                    <a:pt x="501" y="6"/>
                  </a:cubicBezTo>
                  <a:lnTo>
                    <a:pt x="16" y="220"/>
                  </a:lnTo>
                  <a:cubicBezTo>
                    <a:pt x="8" y="224"/>
                    <a:pt x="0" y="229"/>
                    <a:pt x="0" y="239"/>
                  </a:cubicBezTo>
                  <a:cubicBezTo>
                    <a:pt x="0" y="248"/>
                    <a:pt x="8" y="252"/>
                    <a:pt x="16" y="257"/>
                  </a:cubicBezTo>
                  <a:lnTo>
                    <a:pt x="501" y="471"/>
                  </a:lnTo>
                  <a:cubicBezTo>
                    <a:pt x="511" y="477"/>
                    <a:pt x="513" y="477"/>
                    <a:pt x="517" y="477"/>
                  </a:cubicBezTo>
                  <a:cubicBezTo>
                    <a:pt x="525" y="477"/>
                    <a:pt x="533" y="470"/>
                    <a:pt x="533" y="460"/>
                  </a:cubicBezTo>
                  <a:cubicBezTo>
                    <a:pt x="533" y="451"/>
                    <a:pt x="527" y="447"/>
                    <a:pt x="517" y="442"/>
                  </a:cubicBezTo>
                  <a:lnTo>
                    <a:pt x="59" y="239"/>
                  </a:lnTo>
                  <a:lnTo>
                    <a:pt x="517" y="35"/>
                  </a:lnTo>
                </a:path>
              </a:pathLst>
            </a:custGeom>
            <a:solidFill>
              <a:srgbClr val="000000"/>
            </a:solidFill>
            <a:ln w="15840">
              <a:noFill/>
            </a:ln>
          </p:spPr>
        </p:sp>
        <p:sp>
          <p:nvSpPr>
            <p:cNvPr id="419" name="Freeform 11"/>
            <p:cNvSpPr/>
            <p:nvPr/>
          </p:nvSpPr>
          <p:spPr>
            <a:xfrm>
              <a:off x="1721880" y="1160640"/>
              <a:ext cx="165960" cy="136440"/>
            </a:xfrm>
            <a:custGeom>
              <a:avLst/>
              <a:gdLst/>
              <a:ahLst/>
              <a:rect l="0" t="0" r="r" b="b"/>
              <a:pathLst>
                <a:path w="461" h="379">
                  <a:moveTo>
                    <a:pt x="299" y="309"/>
                  </a:moveTo>
                  <a:cubicBezTo>
                    <a:pt x="299" y="335"/>
                    <a:pt x="299" y="373"/>
                    <a:pt x="390" y="373"/>
                  </a:cubicBezTo>
                  <a:lnTo>
                    <a:pt x="432" y="373"/>
                  </a:lnTo>
                  <a:cubicBezTo>
                    <a:pt x="450" y="373"/>
                    <a:pt x="460" y="373"/>
                    <a:pt x="460" y="352"/>
                  </a:cubicBezTo>
                  <a:cubicBezTo>
                    <a:pt x="460" y="334"/>
                    <a:pt x="448" y="334"/>
                    <a:pt x="438" y="334"/>
                  </a:cubicBezTo>
                  <a:cubicBezTo>
                    <a:pt x="384" y="334"/>
                    <a:pt x="384" y="322"/>
                    <a:pt x="384" y="304"/>
                  </a:cubicBezTo>
                  <a:lnTo>
                    <a:pt x="384" y="127"/>
                  </a:lnTo>
                  <a:cubicBezTo>
                    <a:pt x="384" y="54"/>
                    <a:pt x="321" y="0"/>
                    <a:pt x="192" y="0"/>
                  </a:cubicBezTo>
                  <a:cubicBezTo>
                    <a:pt x="141" y="0"/>
                    <a:pt x="36" y="4"/>
                    <a:pt x="36" y="76"/>
                  </a:cubicBezTo>
                  <a:cubicBezTo>
                    <a:pt x="36" y="112"/>
                    <a:pt x="65" y="127"/>
                    <a:pt x="89" y="127"/>
                  </a:cubicBezTo>
                  <a:cubicBezTo>
                    <a:pt x="117" y="127"/>
                    <a:pt x="145" y="110"/>
                    <a:pt x="145" y="76"/>
                  </a:cubicBezTo>
                  <a:cubicBezTo>
                    <a:pt x="145" y="50"/>
                    <a:pt x="127" y="37"/>
                    <a:pt x="125" y="35"/>
                  </a:cubicBezTo>
                  <a:cubicBezTo>
                    <a:pt x="149" y="30"/>
                    <a:pt x="178" y="30"/>
                    <a:pt x="188" y="30"/>
                  </a:cubicBezTo>
                  <a:cubicBezTo>
                    <a:pt x="254" y="30"/>
                    <a:pt x="283" y="63"/>
                    <a:pt x="283" y="127"/>
                  </a:cubicBezTo>
                  <a:lnTo>
                    <a:pt x="283" y="155"/>
                  </a:lnTo>
                  <a:cubicBezTo>
                    <a:pt x="222" y="157"/>
                    <a:pt x="0" y="164"/>
                    <a:pt x="0" y="283"/>
                  </a:cubicBezTo>
                  <a:cubicBezTo>
                    <a:pt x="0" y="363"/>
                    <a:pt x="109" y="378"/>
                    <a:pt x="168" y="378"/>
                  </a:cubicBezTo>
                  <a:cubicBezTo>
                    <a:pt x="238" y="378"/>
                    <a:pt x="279" y="345"/>
                    <a:pt x="299" y="309"/>
                  </a:cubicBezTo>
                  <a:moveTo>
                    <a:pt x="283" y="181"/>
                  </a:moveTo>
                  <a:lnTo>
                    <a:pt x="283" y="259"/>
                  </a:lnTo>
                  <a:cubicBezTo>
                    <a:pt x="283" y="337"/>
                    <a:pt x="204" y="348"/>
                    <a:pt x="182" y="348"/>
                  </a:cubicBezTo>
                  <a:cubicBezTo>
                    <a:pt x="137" y="348"/>
                    <a:pt x="103" y="319"/>
                    <a:pt x="103" y="283"/>
                  </a:cubicBezTo>
                  <a:cubicBezTo>
                    <a:pt x="103" y="194"/>
                    <a:pt x="240" y="183"/>
                    <a:pt x="283" y="181"/>
                  </a:cubicBezTo>
                </a:path>
              </a:pathLst>
            </a:custGeom>
            <a:solidFill>
              <a:srgbClr val="000000"/>
            </a:solidFill>
            <a:ln w="15840">
              <a:noFill/>
            </a:ln>
          </p:spPr>
        </p:sp>
        <p:sp>
          <p:nvSpPr>
            <p:cNvPr id="420" name="Freeform 12"/>
            <p:cNvSpPr/>
            <p:nvPr/>
          </p:nvSpPr>
          <p:spPr>
            <a:xfrm>
              <a:off x="1913760" y="1101240"/>
              <a:ext cx="129600" cy="194400"/>
            </a:xfrm>
            <a:custGeom>
              <a:avLst/>
              <a:gdLst/>
              <a:ahLst/>
              <a:rect l="0" t="0" r="r" b="b"/>
              <a:pathLst>
                <a:path w="360" h="540">
                  <a:moveTo>
                    <a:pt x="236" y="26"/>
                  </a:moveTo>
                  <a:cubicBezTo>
                    <a:pt x="236" y="7"/>
                    <a:pt x="236" y="0"/>
                    <a:pt x="212" y="0"/>
                  </a:cubicBezTo>
                  <a:cubicBezTo>
                    <a:pt x="204" y="0"/>
                    <a:pt x="202" y="0"/>
                    <a:pt x="194" y="6"/>
                  </a:cubicBezTo>
                  <a:cubicBezTo>
                    <a:pt x="127" y="52"/>
                    <a:pt x="36" y="52"/>
                    <a:pt x="18" y="52"/>
                  </a:cubicBezTo>
                  <a:lnTo>
                    <a:pt x="0" y="52"/>
                  </a:lnTo>
                  <a:lnTo>
                    <a:pt x="0" y="91"/>
                  </a:lnTo>
                  <a:lnTo>
                    <a:pt x="18" y="91"/>
                  </a:lnTo>
                  <a:cubicBezTo>
                    <a:pt x="32" y="91"/>
                    <a:pt x="79" y="89"/>
                    <a:pt x="131" y="75"/>
                  </a:cubicBezTo>
                  <a:lnTo>
                    <a:pt x="131" y="499"/>
                  </a:lnTo>
                  <a:lnTo>
                    <a:pt x="10" y="499"/>
                  </a:lnTo>
                  <a:lnTo>
                    <a:pt x="10" y="539"/>
                  </a:lnTo>
                  <a:cubicBezTo>
                    <a:pt x="48" y="535"/>
                    <a:pt x="141" y="535"/>
                    <a:pt x="184" y="535"/>
                  </a:cubicBezTo>
                  <a:cubicBezTo>
                    <a:pt x="226" y="535"/>
                    <a:pt x="319" y="535"/>
                    <a:pt x="359" y="539"/>
                  </a:cubicBezTo>
                  <a:lnTo>
                    <a:pt x="359" y="499"/>
                  </a:lnTo>
                  <a:lnTo>
                    <a:pt x="236" y="499"/>
                  </a:lnTo>
                  <a:lnTo>
                    <a:pt x="236" y="26"/>
                  </a:lnTo>
                </a:path>
              </a:pathLst>
            </a:custGeom>
            <a:solidFill>
              <a:srgbClr val="000000"/>
            </a:solidFill>
            <a:ln w="15840">
              <a:noFill/>
            </a:ln>
          </p:spPr>
        </p:sp>
        <p:sp>
          <p:nvSpPr>
            <p:cNvPr id="421" name="Freeform 13"/>
            <p:cNvSpPr/>
            <p:nvPr/>
          </p:nvSpPr>
          <p:spPr>
            <a:xfrm>
              <a:off x="209412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22" name="Freeform 14"/>
            <p:cNvSpPr/>
            <p:nvPr/>
          </p:nvSpPr>
          <p:spPr>
            <a:xfrm>
              <a:off x="2221200" y="1089720"/>
              <a:ext cx="116640" cy="209160"/>
            </a:xfrm>
            <a:custGeom>
              <a:avLst/>
              <a:gdLst/>
              <a:ahLst/>
              <a:rect l="0" t="0" r="r" b="b"/>
              <a:pathLst>
                <a:path w="324" h="581">
                  <a:moveTo>
                    <a:pt x="168" y="9"/>
                  </a:moveTo>
                  <a:cubicBezTo>
                    <a:pt x="168" y="7"/>
                    <a:pt x="168" y="0"/>
                    <a:pt x="157" y="0"/>
                  </a:cubicBezTo>
                  <a:cubicBezTo>
                    <a:pt x="137" y="0"/>
                    <a:pt x="73" y="7"/>
                    <a:pt x="50" y="7"/>
                  </a:cubicBezTo>
                  <a:cubicBezTo>
                    <a:pt x="44" y="9"/>
                    <a:pt x="34" y="9"/>
                    <a:pt x="34" y="24"/>
                  </a:cubicBezTo>
                  <a:cubicBezTo>
                    <a:pt x="34" y="35"/>
                    <a:pt x="42" y="35"/>
                    <a:pt x="53" y="35"/>
                  </a:cubicBezTo>
                  <a:cubicBezTo>
                    <a:pt x="97" y="35"/>
                    <a:pt x="99" y="41"/>
                    <a:pt x="99" y="48"/>
                  </a:cubicBezTo>
                  <a:cubicBezTo>
                    <a:pt x="99" y="54"/>
                    <a:pt x="91" y="82"/>
                    <a:pt x="85" y="99"/>
                  </a:cubicBezTo>
                  <a:lnTo>
                    <a:pt x="14" y="367"/>
                  </a:lnTo>
                  <a:cubicBezTo>
                    <a:pt x="4" y="408"/>
                    <a:pt x="0" y="421"/>
                    <a:pt x="0" y="451"/>
                  </a:cubicBezTo>
                  <a:cubicBezTo>
                    <a:pt x="0" y="527"/>
                    <a:pt x="46" y="580"/>
                    <a:pt x="111" y="580"/>
                  </a:cubicBezTo>
                  <a:cubicBezTo>
                    <a:pt x="214" y="580"/>
                    <a:pt x="323" y="457"/>
                    <a:pt x="323" y="339"/>
                  </a:cubicBezTo>
                  <a:cubicBezTo>
                    <a:pt x="323" y="263"/>
                    <a:pt x="275" y="207"/>
                    <a:pt x="206" y="207"/>
                  </a:cubicBezTo>
                  <a:cubicBezTo>
                    <a:pt x="166" y="207"/>
                    <a:pt x="129" y="231"/>
                    <a:pt x="103" y="257"/>
                  </a:cubicBezTo>
                  <a:lnTo>
                    <a:pt x="168" y="9"/>
                  </a:lnTo>
                  <a:moveTo>
                    <a:pt x="85" y="319"/>
                  </a:moveTo>
                  <a:cubicBezTo>
                    <a:pt x="91" y="302"/>
                    <a:pt x="91" y="300"/>
                    <a:pt x="99" y="291"/>
                  </a:cubicBezTo>
                  <a:cubicBezTo>
                    <a:pt x="143" y="237"/>
                    <a:pt x="180" y="225"/>
                    <a:pt x="204" y="225"/>
                  </a:cubicBezTo>
                  <a:cubicBezTo>
                    <a:pt x="236" y="225"/>
                    <a:pt x="260" y="250"/>
                    <a:pt x="260" y="302"/>
                  </a:cubicBezTo>
                  <a:cubicBezTo>
                    <a:pt x="260" y="350"/>
                    <a:pt x="230" y="445"/>
                    <a:pt x="214" y="477"/>
                  </a:cubicBezTo>
                  <a:cubicBezTo>
                    <a:pt x="186" y="531"/>
                    <a:pt x="145" y="561"/>
                    <a:pt x="111" y="561"/>
                  </a:cubicBezTo>
                  <a:cubicBezTo>
                    <a:pt x="81" y="561"/>
                    <a:pt x="53" y="539"/>
                    <a:pt x="53" y="479"/>
                  </a:cubicBezTo>
                  <a:cubicBezTo>
                    <a:pt x="53" y="462"/>
                    <a:pt x="53" y="447"/>
                    <a:pt x="67" y="395"/>
                  </a:cubicBezTo>
                  <a:lnTo>
                    <a:pt x="85" y="319"/>
                  </a:lnTo>
                </a:path>
              </a:pathLst>
            </a:custGeom>
            <a:solidFill>
              <a:srgbClr val="000000"/>
            </a:solidFill>
            <a:ln w="15840">
              <a:noFill/>
            </a:ln>
          </p:spPr>
        </p:sp>
        <p:sp>
          <p:nvSpPr>
            <p:cNvPr id="423" name="Freeform 15"/>
            <p:cNvSpPr/>
            <p:nvPr/>
          </p:nvSpPr>
          <p:spPr>
            <a:xfrm>
              <a:off x="236808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24" name="Freeform 16"/>
            <p:cNvSpPr/>
            <p:nvPr/>
          </p:nvSpPr>
          <p:spPr>
            <a:xfrm>
              <a:off x="2493360" y="1163520"/>
              <a:ext cx="123120" cy="134640"/>
            </a:xfrm>
            <a:custGeom>
              <a:avLst/>
              <a:gdLst/>
              <a:ahLst/>
              <a:rect l="0" t="0" r="r" b="b"/>
              <a:pathLst>
                <a:path w="342" h="374">
                  <a:moveTo>
                    <a:pt x="311" y="50"/>
                  </a:moveTo>
                  <a:cubicBezTo>
                    <a:pt x="297" y="50"/>
                    <a:pt x="285" y="50"/>
                    <a:pt x="271" y="63"/>
                  </a:cubicBezTo>
                  <a:cubicBezTo>
                    <a:pt x="258" y="75"/>
                    <a:pt x="256" y="89"/>
                    <a:pt x="256" y="95"/>
                  </a:cubicBezTo>
                  <a:cubicBezTo>
                    <a:pt x="256" y="114"/>
                    <a:pt x="271" y="123"/>
                    <a:pt x="289" y="123"/>
                  </a:cubicBezTo>
                  <a:cubicBezTo>
                    <a:pt x="315" y="123"/>
                    <a:pt x="339" y="104"/>
                    <a:pt x="339" y="71"/>
                  </a:cubicBezTo>
                  <a:cubicBezTo>
                    <a:pt x="339" y="30"/>
                    <a:pt x="297" y="0"/>
                    <a:pt x="234" y="0"/>
                  </a:cubicBezTo>
                  <a:cubicBezTo>
                    <a:pt x="117" y="0"/>
                    <a:pt x="0" y="117"/>
                    <a:pt x="0" y="233"/>
                  </a:cubicBezTo>
                  <a:cubicBezTo>
                    <a:pt x="0" y="307"/>
                    <a:pt x="52" y="373"/>
                    <a:pt x="143" y="373"/>
                  </a:cubicBezTo>
                  <a:cubicBezTo>
                    <a:pt x="267" y="373"/>
                    <a:pt x="341" y="285"/>
                    <a:pt x="341" y="276"/>
                  </a:cubicBezTo>
                  <a:cubicBezTo>
                    <a:pt x="341" y="270"/>
                    <a:pt x="335" y="265"/>
                    <a:pt x="331" y="265"/>
                  </a:cubicBezTo>
                  <a:cubicBezTo>
                    <a:pt x="325" y="265"/>
                    <a:pt x="323" y="266"/>
                    <a:pt x="319" y="274"/>
                  </a:cubicBezTo>
                  <a:cubicBezTo>
                    <a:pt x="250" y="354"/>
                    <a:pt x="155" y="354"/>
                    <a:pt x="143" y="354"/>
                  </a:cubicBezTo>
                  <a:cubicBezTo>
                    <a:pt x="89" y="354"/>
                    <a:pt x="65" y="315"/>
                    <a:pt x="65" y="265"/>
                  </a:cubicBezTo>
                  <a:cubicBezTo>
                    <a:pt x="65" y="231"/>
                    <a:pt x="83" y="151"/>
                    <a:pt x="113" y="101"/>
                  </a:cubicBezTo>
                  <a:cubicBezTo>
                    <a:pt x="139" y="54"/>
                    <a:pt x="188" y="19"/>
                    <a:pt x="236" y="19"/>
                  </a:cubicBezTo>
                  <a:cubicBezTo>
                    <a:pt x="266" y="19"/>
                    <a:pt x="299" y="28"/>
                    <a:pt x="311" y="50"/>
                  </a:cubicBezTo>
                </a:path>
              </a:pathLst>
            </a:custGeom>
            <a:solidFill>
              <a:srgbClr val="000000"/>
            </a:solidFill>
            <a:ln w="15840">
              <a:noFill/>
            </a:ln>
          </p:spPr>
        </p:sp>
        <p:sp>
          <p:nvSpPr>
            <p:cNvPr id="425" name="Freeform 17"/>
            <p:cNvSpPr/>
            <p:nvPr/>
          </p:nvSpPr>
          <p:spPr>
            <a:xfrm>
              <a:off x="264276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26" name="Freeform 18"/>
            <p:cNvSpPr/>
            <p:nvPr/>
          </p:nvSpPr>
          <p:spPr>
            <a:xfrm>
              <a:off x="2767320" y="1089720"/>
              <a:ext cx="177120" cy="207720"/>
            </a:xfrm>
            <a:custGeom>
              <a:avLst/>
              <a:gdLst/>
              <a:ahLst/>
              <a:rect l="0" t="0" r="r" b="b"/>
              <a:pathLst>
                <a:path w="492" h="577">
                  <a:moveTo>
                    <a:pt x="333" y="535"/>
                  </a:moveTo>
                  <a:lnTo>
                    <a:pt x="333" y="576"/>
                  </a:lnTo>
                  <a:lnTo>
                    <a:pt x="491" y="570"/>
                  </a:lnTo>
                  <a:lnTo>
                    <a:pt x="491" y="531"/>
                  </a:lnTo>
                  <a:cubicBezTo>
                    <a:pt x="438" y="531"/>
                    <a:pt x="432" y="531"/>
                    <a:pt x="432" y="499"/>
                  </a:cubicBezTo>
                  <a:lnTo>
                    <a:pt x="432" y="0"/>
                  </a:lnTo>
                  <a:lnTo>
                    <a:pt x="277" y="7"/>
                  </a:lnTo>
                  <a:lnTo>
                    <a:pt x="277" y="45"/>
                  </a:lnTo>
                  <a:cubicBezTo>
                    <a:pt x="331" y="45"/>
                    <a:pt x="337" y="45"/>
                    <a:pt x="337" y="76"/>
                  </a:cubicBezTo>
                  <a:lnTo>
                    <a:pt x="337" y="237"/>
                  </a:lnTo>
                  <a:cubicBezTo>
                    <a:pt x="293" y="205"/>
                    <a:pt x="248" y="201"/>
                    <a:pt x="220" y="201"/>
                  </a:cubicBezTo>
                  <a:cubicBezTo>
                    <a:pt x="91" y="201"/>
                    <a:pt x="0" y="272"/>
                    <a:pt x="0" y="388"/>
                  </a:cubicBezTo>
                  <a:cubicBezTo>
                    <a:pt x="0" y="498"/>
                    <a:pt x="81" y="576"/>
                    <a:pt x="210" y="576"/>
                  </a:cubicBezTo>
                  <a:cubicBezTo>
                    <a:pt x="264" y="576"/>
                    <a:pt x="305" y="555"/>
                    <a:pt x="333" y="535"/>
                  </a:cubicBezTo>
                  <a:moveTo>
                    <a:pt x="333" y="280"/>
                  </a:moveTo>
                  <a:lnTo>
                    <a:pt x="333" y="485"/>
                  </a:lnTo>
                  <a:cubicBezTo>
                    <a:pt x="321" y="499"/>
                    <a:pt x="285" y="546"/>
                    <a:pt x="218" y="546"/>
                  </a:cubicBezTo>
                  <a:cubicBezTo>
                    <a:pt x="111" y="546"/>
                    <a:pt x="111" y="445"/>
                    <a:pt x="111" y="388"/>
                  </a:cubicBezTo>
                  <a:cubicBezTo>
                    <a:pt x="111" y="348"/>
                    <a:pt x="111" y="306"/>
                    <a:pt x="135" y="272"/>
                  </a:cubicBezTo>
                  <a:cubicBezTo>
                    <a:pt x="160" y="239"/>
                    <a:pt x="200" y="229"/>
                    <a:pt x="228" y="229"/>
                  </a:cubicBezTo>
                  <a:cubicBezTo>
                    <a:pt x="277" y="229"/>
                    <a:pt x="313" y="257"/>
                    <a:pt x="333" y="280"/>
                  </a:cubicBezTo>
                </a:path>
              </a:pathLst>
            </a:custGeom>
            <a:solidFill>
              <a:srgbClr val="000000"/>
            </a:solidFill>
            <a:ln w="15840">
              <a:noFill/>
            </a:ln>
          </p:spPr>
        </p:sp>
        <p:sp>
          <p:nvSpPr>
            <p:cNvPr id="427" name="Freeform 19"/>
            <p:cNvSpPr/>
            <p:nvPr/>
          </p:nvSpPr>
          <p:spPr>
            <a:xfrm>
              <a:off x="2982240" y="1101240"/>
              <a:ext cx="129600" cy="194400"/>
            </a:xfrm>
            <a:custGeom>
              <a:avLst/>
              <a:gdLst/>
              <a:ahLst/>
              <a:rect l="0" t="0" r="r" b="b"/>
              <a:pathLst>
                <a:path w="360" h="540">
                  <a:moveTo>
                    <a:pt x="236" y="26"/>
                  </a:moveTo>
                  <a:cubicBezTo>
                    <a:pt x="236" y="7"/>
                    <a:pt x="236" y="0"/>
                    <a:pt x="212" y="0"/>
                  </a:cubicBezTo>
                  <a:cubicBezTo>
                    <a:pt x="204" y="0"/>
                    <a:pt x="202" y="0"/>
                    <a:pt x="194" y="6"/>
                  </a:cubicBezTo>
                  <a:cubicBezTo>
                    <a:pt x="127" y="52"/>
                    <a:pt x="36" y="52"/>
                    <a:pt x="18" y="52"/>
                  </a:cubicBezTo>
                  <a:lnTo>
                    <a:pt x="0" y="52"/>
                  </a:lnTo>
                  <a:lnTo>
                    <a:pt x="0" y="91"/>
                  </a:lnTo>
                  <a:lnTo>
                    <a:pt x="18" y="91"/>
                  </a:lnTo>
                  <a:cubicBezTo>
                    <a:pt x="32" y="91"/>
                    <a:pt x="79" y="89"/>
                    <a:pt x="131" y="75"/>
                  </a:cubicBezTo>
                  <a:lnTo>
                    <a:pt x="131" y="499"/>
                  </a:lnTo>
                  <a:lnTo>
                    <a:pt x="10" y="499"/>
                  </a:lnTo>
                  <a:lnTo>
                    <a:pt x="10" y="539"/>
                  </a:lnTo>
                  <a:cubicBezTo>
                    <a:pt x="48" y="535"/>
                    <a:pt x="141" y="535"/>
                    <a:pt x="184" y="535"/>
                  </a:cubicBezTo>
                  <a:cubicBezTo>
                    <a:pt x="226" y="535"/>
                    <a:pt x="319" y="535"/>
                    <a:pt x="359" y="539"/>
                  </a:cubicBezTo>
                  <a:lnTo>
                    <a:pt x="359" y="499"/>
                  </a:lnTo>
                  <a:lnTo>
                    <a:pt x="236" y="499"/>
                  </a:lnTo>
                  <a:lnTo>
                    <a:pt x="236" y="26"/>
                  </a:lnTo>
                </a:path>
              </a:pathLst>
            </a:custGeom>
            <a:solidFill>
              <a:srgbClr val="000000"/>
            </a:solidFill>
            <a:ln w="15840">
              <a:noFill/>
            </a:ln>
          </p:spPr>
        </p:sp>
        <p:sp>
          <p:nvSpPr>
            <p:cNvPr id="428" name="Freeform 20"/>
            <p:cNvSpPr/>
            <p:nvPr/>
          </p:nvSpPr>
          <p:spPr>
            <a:xfrm>
              <a:off x="316260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29" name="Freeform 21"/>
            <p:cNvSpPr/>
            <p:nvPr/>
          </p:nvSpPr>
          <p:spPr>
            <a:xfrm>
              <a:off x="3289680" y="116352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430" name="Freeform 22"/>
            <p:cNvSpPr/>
            <p:nvPr/>
          </p:nvSpPr>
          <p:spPr>
            <a:xfrm>
              <a:off x="3448800" y="1097640"/>
              <a:ext cx="104400" cy="197640"/>
            </a:xfrm>
            <a:custGeom>
              <a:avLst/>
              <a:gdLst/>
              <a:ahLst/>
              <a:rect l="0" t="0" r="r" b="b"/>
              <a:pathLst>
                <a:path w="290" h="549">
                  <a:moveTo>
                    <a:pt x="180" y="20"/>
                  </a:moveTo>
                  <a:cubicBezTo>
                    <a:pt x="180" y="2"/>
                    <a:pt x="180" y="0"/>
                    <a:pt x="159" y="0"/>
                  </a:cubicBezTo>
                  <a:cubicBezTo>
                    <a:pt x="105" y="52"/>
                    <a:pt x="28" y="52"/>
                    <a:pt x="0" y="52"/>
                  </a:cubicBezTo>
                  <a:lnTo>
                    <a:pt x="0" y="78"/>
                  </a:lnTo>
                  <a:cubicBezTo>
                    <a:pt x="18" y="78"/>
                    <a:pt x="69" y="78"/>
                    <a:pt x="115" y="56"/>
                  </a:cubicBezTo>
                  <a:lnTo>
                    <a:pt x="115" y="483"/>
                  </a:lnTo>
                  <a:cubicBezTo>
                    <a:pt x="115" y="512"/>
                    <a:pt x="113" y="522"/>
                    <a:pt x="34" y="522"/>
                  </a:cubicBezTo>
                  <a:lnTo>
                    <a:pt x="6" y="522"/>
                  </a:lnTo>
                  <a:lnTo>
                    <a:pt x="6" y="548"/>
                  </a:lnTo>
                  <a:cubicBezTo>
                    <a:pt x="36" y="544"/>
                    <a:pt x="113" y="544"/>
                    <a:pt x="147" y="544"/>
                  </a:cubicBezTo>
                  <a:cubicBezTo>
                    <a:pt x="182" y="544"/>
                    <a:pt x="258" y="544"/>
                    <a:pt x="289" y="548"/>
                  </a:cubicBezTo>
                  <a:lnTo>
                    <a:pt x="289" y="522"/>
                  </a:lnTo>
                  <a:lnTo>
                    <a:pt x="262" y="522"/>
                  </a:lnTo>
                  <a:cubicBezTo>
                    <a:pt x="182" y="522"/>
                    <a:pt x="180" y="512"/>
                    <a:pt x="180" y="483"/>
                  </a:cubicBezTo>
                  <a:lnTo>
                    <a:pt x="180" y="20"/>
                  </a:lnTo>
                </a:path>
              </a:pathLst>
            </a:custGeom>
            <a:solidFill>
              <a:srgbClr val="000000"/>
            </a:solidFill>
            <a:ln w="15840">
              <a:noFill/>
            </a:ln>
          </p:spPr>
        </p:sp>
        <p:sp>
          <p:nvSpPr>
            <p:cNvPr id="431" name="Freeform 23"/>
            <p:cNvSpPr/>
            <p:nvPr/>
          </p:nvSpPr>
          <p:spPr>
            <a:xfrm>
              <a:off x="360432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32" name="Freeform 24"/>
            <p:cNvSpPr/>
            <p:nvPr/>
          </p:nvSpPr>
          <p:spPr>
            <a:xfrm>
              <a:off x="3731040" y="116352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433" name="Freeform 25"/>
            <p:cNvSpPr/>
            <p:nvPr/>
          </p:nvSpPr>
          <p:spPr>
            <a:xfrm>
              <a:off x="3877920" y="1097640"/>
              <a:ext cx="126000" cy="197640"/>
            </a:xfrm>
            <a:custGeom>
              <a:avLst/>
              <a:gdLst/>
              <a:ahLst/>
              <a:rect l="0" t="0" r="r" b="b"/>
              <a:pathLst>
                <a:path w="350" h="549">
                  <a:moveTo>
                    <a:pt x="67" y="485"/>
                  </a:moveTo>
                  <a:lnTo>
                    <a:pt x="160" y="399"/>
                  </a:lnTo>
                  <a:cubicBezTo>
                    <a:pt x="297" y="285"/>
                    <a:pt x="349" y="242"/>
                    <a:pt x="349" y="160"/>
                  </a:cubicBezTo>
                  <a:cubicBezTo>
                    <a:pt x="349" y="65"/>
                    <a:pt x="271" y="0"/>
                    <a:pt x="164" y="0"/>
                  </a:cubicBezTo>
                  <a:cubicBezTo>
                    <a:pt x="65" y="0"/>
                    <a:pt x="0" y="76"/>
                    <a:pt x="0" y="149"/>
                  </a:cubicBezTo>
                  <a:cubicBezTo>
                    <a:pt x="0" y="194"/>
                    <a:pt x="44" y="194"/>
                    <a:pt x="46" y="194"/>
                  </a:cubicBezTo>
                  <a:cubicBezTo>
                    <a:pt x="61" y="194"/>
                    <a:pt x="91" y="184"/>
                    <a:pt x="91" y="151"/>
                  </a:cubicBezTo>
                  <a:cubicBezTo>
                    <a:pt x="91" y="130"/>
                    <a:pt x="75" y="108"/>
                    <a:pt x="46" y="108"/>
                  </a:cubicBezTo>
                  <a:cubicBezTo>
                    <a:pt x="38" y="108"/>
                    <a:pt x="38" y="108"/>
                    <a:pt x="34" y="110"/>
                  </a:cubicBezTo>
                  <a:cubicBezTo>
                    <a:pt x="53" y="56"/>
                    <a:pt x="101" y="26"/>
                    <a:pt x="153" y="26"/>
                  </a:cubicBezTo>
                  <a:cubicBezTo>
                    <a:pt x="232" y="26"/>
                    <a:pt x="269" y="91"/>
                    <a:pt x="269" y="160"/>
                  </a:cubicBezTo>
                  <a:cubicBezTo>
                    <a:pt x="269" y="225"/>
                    <a:pt x="226" y="291"/>
                    <a:pt x="178" y="341"/>
                  </a:cubicBezTo>
                  <a:lnTo>
                    <a:pt x="10" y="516"/>
                  </a:lnTo>
                  <a:cubicBezTo>
                    <a:pt x="0" y="526"/>
                    <a:pt x="0" y="527"/>
                    <a:pt x="0" y="548"/>
                  </a:cubicBezTo>
                  <a:lnTo>
                    <a:pt x="325" y="548"/>
                  </a:lnTo>
                  <a:lnTo>
                    <a:pt x="349" y="404"/>
                  </a:lnTo>
                  <a:lnTo>
                    <a:pt x="327" y="404"/>
                  </a:lnTo>
                  <a:cubicBezTo>
                    <a:pt x="323" y="429"/>
                    <a:pt x="317" y="466"/>
                    <a:pt x="309" y="477"/>
                  </a:cubicBezTo>
                  <a:cubicBezTo>
                    <a:pt x="301" y="485"/>
                    <a:pt x="244" y="485"/>
                    <a:pt x="226" y="485"/>
                  </a:cubicBezTo>
                  <a:lnTo>
                    <a:pt x="67" y="485"/>
                  </a:lnTo>
                </a:path>
              </a:pathLst>
            </a:custGeom>
            <a:solidFill>
              <a:srgbClr val="000000"/>
            </a:solidFill>
            <a:ln w="15840">
              <a:noFill/>
            </a:ln>
          </p:spPr>
        </p:sp>
        <p:sp>
          <p:nvSpPr>
            <p:cNvPr id="434" name="Freeform 26"/>
            <p:cNvSpPr/>
            <p:nvPr/>
          </p:nvSpPr>
          <p:spPr>
            <a:xfrm>
              <a:off x="404640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35" name="Freeform 27"/>
            <p:cNvSpPr/>
            <p:nvPr/>
          </p:nvSpPr>
          <p:spPr>
            <a:xfrm>
              <a:off x="4175640" y="1086480"/>
              <a:ext cx="157320" cy="269280"/>
            </a:xfrm>
            <a:custGeom>
              <a:avLst/>
              <a:gdLst/>
              <a:ahLst/>
              <a:rect l="0" t="0" r="r" b="b"/>
              <a:pathLst>
                <a:path w="437" h="748">
                  <a:moveTo>
                    <a:pt x="275" y="250"/>
                  </a:moveTo>
                  <a:lnTo>
                    <a:pt x="351" y="250"/>
                  </a:lnTo>
                  <a:cubicBezTo>
                    <a:pt x="367" y="250"/>
                    <a:pt x="376" y="250"/>
                    <a:pt x="376" y="235"/>
                  </a:cubicBezTo>
                  <a:cubicBezTo>
                    <a:pt x="376" y="225"/>
                    <a:pt x="367" y="225"/>
                    <a:pt x="353" y="225"/>
                  </a:cubicBezTo>
                  <a:lnTo>
                    <a:pt x="279" y="225"/>
                  </a:lnTo>
                  <a:lnTo>
                    <a:pt x="297" y="130"/>
                  </a:lnTo>
                  <a:cubicBezTo>
                    <a:pt x="301" y="114"/>
                    <a:pt x="313" y="56"/>
                    <a:pt x="319" y="47"/>
                  </a:cubicBezTo>
                  <a:cubicBezTo>
                    <a:pt x="327" y="30"/>
                    <a:pt x="343" y="19"/>
                    <a:pt x="361" y="19"/>
                  </a:cubicBezTo>
                  <a:cubicBezTo>
                    <a:pt x="365" y="19"/>
                    <a:pt x="386" y="19"/>
                    <a:pt x="402" y="34"/>
                  </a:cubicBezTo>
                  <a:cubicBezTo>
                    <a:pt x="365" y="35"/>
                    <a:pt x="357" y="65"/>
                    <a:pt x="357" y="76"/>
                  </a:cubicBezTo>
                  <a:cubicBezTo>
                    <a:pt x="357" y="97"/>
                    <a:pt x="373" y="106"/>
                    <a:pt x="388" y="106"/>
                  </a:cubicBezTo>
                  <a:cubicBezTo>
                    <a:pt x="410" y="106"/>
                    <a:pt x="436" y="88"/>
                    <a:pt x="436" y="56"/>
                  </a:cubicBezTo>
                  <a:cubicBezTo>
                    <a:pt x="436" y="19"/>
                    <a:pt x="396" y="0"/>
                    <a:pt x="361" y="0"/>
                  </a:cubicBezTo>
                  <a:cubicBezTo>
                    <a:pt x="331" y="0"/>
                    <a:pt x="275" y="15"/>
                    <a:pt x="250" y="97"/>
                  </a:cubicBezTo>
                  <a:cubicBezTo>
                    <a:pt x="244" y="114"/>
                    <a:pt x="242" y="121"/>
                    <a:pt x="220" y="225"/>
                  </a:cubicBezTo>
                  <a:lnTo>
                    <a:pt x="160" y="225"/>
                  </a:lnTo>
                  <a:cubicBezTo>
                    <a:pt x="143" y="225"/>
                    <a:pt x="135" y="225"/>
                    <a:pt x="135" y="240"/>
                  </a:cubicBezTo>
                  <a:cubicBezTo>
                    <a:pt x="135" y="250"/>
                    <a:pt x="141" y="250"/>
                    <a:pt x="159" y="250"/>
                  </a:cubicBezTo>
                  <a:lnTo>
                    <a:pt x="216" y="250"/>
                  </a:lnTo>
                  <a:lnTo>
                    <a:pt x="151" y="574"/>
                  </a:lnTo>
                  <a:cubicBezTo>
                    <a:pt x="135" y="654"/>
                    <a:pt x="119" y="729"/>
                    <a:pt x="75" y="729"/>
                  </a:cubicBezTo>
                  <a:cubicBezTo>
                    <a:pt x="71" y="729"/>
                    <a:pt x="50" y="729"/>
                    <a:pt x="32" y="714"/>
                  </a:cubicBezTo>
                  <a:cubicBezTo>
                    <a:pt x="73" y="712"/>
                    <a:pt x="81" y="682"/>
                    <a:pt x="81" y="669"/>
                  </a:cubicBezTo>
                  <a:cubicBezTo>
                    <a:pt x="81" y="650"/>
                    <a:pt x="65" y="641"/>
                    <a:pt x="48" y="641"/>
                  </a:cubicBezTo>
                  <a:cubicBezTo>
                    <a:pt x="26" y="641"/>
                    <a:pt x="0" y="660"/>
                    <a:pt x="0" y="690"/>
                  </a:cubicBezTo>
                  <a:cubicBezTo>
                    <a:pt x="0" y="727"/>
                    <a:pt x="38" y="747"/>
                    <a:pt x="75" y="747"/>
                  </a:cubicBezTo>
                  <a:cubicBezTo>
                    <a:pt x="123" y="747"/>
                    <a:pt x="157" y="699"/>
                    <a:pt x="172" y="667"/>
                  </a:cubicBezTo>
                  <a:cubicBezTo>
                    <a:pt x="200" y="615"/>
                    <a:pt x="222" y="516"/>
                    <a:pt x="222" y="511"/>
                  </a:cubicBezTo>
                  <a:lnTo>
                    <a:pt x="275" y="250"/>
                  </a:lnTo>
                </a:path>
              </a:pathLst>
            </a:custGeom>
            <a:solidFill>
              <a:srgbClr val="000000"/>
            </a:solidFill>
            <a:ln w="15840">
              <a:noFill/>
            </a:ln>
          </p:spPr>
        </p:sp>
        <p:sp>
          <p:nvSpPr>
            <p:cNvPr id="436" name="Freeform 28"/>
            <p:cNvSpPr/>
            <p:nvPr/>
          </p:nvSpPr>
          <p:spPr>
            <a:xfrm>
              <a:off x="4458600" y="1134720"/>
              <a:ext cx="192240" cy="172080"/>
            </a:xfrm>
            <a:custGeom>
              <a:avLst/>
              <a:gdLst/>
              <a:ahLst/>
              <a:rect l="0" t="0" r="r" b="b"/>
              <a:pathLst>
                <a:path w="534" h="478">
                  <a:moveTo>
                    <a:pt x="517" y="257"/>
                  </a:moveTo>
                  <a:cubicBezTo>
                    <a:pt x="527" y="252"/>
                    <a:pt x="533" y="248"/>
                    <a:pt x="533" y="239"/>
                  </a:cubicBezTo>
                  <a:cubicBezTo>
                    <a:pt x="533" y="229"/>
                    <a:pt x="527" y="224"/>
                    <a:pt x="517" y="220"/>
                  </a:cubicBezTo>
                  <a:lnTo>
                    <a:pt x="34" y="6"/>
                  </a:lnTo>
                  <a:cubicBezTo>
                    <a:pt x="22" y="0"/>
                    <a:pt x="20" y="0"/>
                    <a:pt x="18" y="0"/>
                  </a:cubicBezTo>
                  <a:cubicBezTo>
                    <a:pt x="8" y="0"/>
                    <a:pt x="0" y="7"/>
                    <a:pt x="0" y="17"/>
                  </a:cubicBezTo>
                  <a:cubicBezTo>
                    <a:pt x="0" y="24"/>
                    <a:pt x="4" y="28"/>
                    <a:pt x="16" y="35"/>
                  </a:cubicBezTo>
                  <a:lnTo>
                    <a:pt x="476" y="239"/>
                  </a:lnTo>
                  <a:lnTo>
                    <a:pt x="16" y="442"/>
                  </a:lnTo>
                  <a:cubicBezTo>
                    <a:pt x="4" y="447"/>
                    <a:pt x="0" y="453"/>
                    <a:pt x="0" y="460"/>
                  </a:cubicBezTo>
                  <a:cubicBezTo>
                    <a:pt x="0" y="470"/>
                    <a:pt x="8" y="477"/>
                    <a:pt x="18" y="477"/>
                  </a:cubicBezTo>
                  <a:cubicBezTo>
                    <a:pt x="20" y="477"/>
                    <a:pt x="22" y="477"/>
                    <a:pt x="34" y="471"/>
                  </a:cubicBezTo>
                  <a:lnTo>
                    <a:pt x="517" y="257"/>
                  </a:lnTo>
                </a:path>
              </a:pathLst>
            </a:custGeom>
            <a:solidFill>
              <a:srgbClr val="000000"/>
            </a:solidFill>
            <a:ln w="15840">
              <a:noFill/>
            </a:ln>
          </p:spPr>
        </p:sp>
        <p:sp>
          <p:nvSpPr>
            <p:cNvPr id="437" name="Freeform 29"/>
            <p:cNvSpPr/>
            <p:nvPr/>
          </p:nvSpPr>
          <p:spPr>
            <a:xfrm>
              <a:off x="4690440" y="1025280"/>
              <a:ext cx="97920" cy="141840"/>
            </a:xfrm>
            <a:custGeom>
              <a:avLst/>
              <a:gdLst/>
              <a:ahLst/>
              <a:rect l="0" t="0" r="r" b="b"/>
              <a:pathLst>
                <a:path w="272" h="394">
                  <a:moveTo>
                    <a:pt x="57" y="61"/>
                  </a:moveTo>
                  <a:cubicBezTo>
                    <a:pt x="87" y="69"/>
                    <a:pt x="107" y="69"/>
                    <a:pt x="117" y="69"/>
                  </a:cubicBezTo>
                  <a:cubicBezTo>
                    <a:pt x="196" y="69"/>
                    <a:pt x="246" y="17"/>
                    <a:pt x="246" y="7"/>
                  </a:cubicBezTo>
                  <a:cubicBezTo>
                    <a:pt x="246" y="2"/>
                    <a:pt x="240" y="0"/>
                    <a:pt x="238" y="0"/>
                  </a:cubicBezTo>
                  <a:cubicBezTo>
                    <a:pt x="236" y="0"/>
                    <a:pt x="236" y="0"/>
                    <a:pt x="232" y="2"/>
                  </a:cubicBezTo>
                  <a:cubicBezTo>
                    <a:pt x="218" y="7"/>
                    <a:pt x="186" y="19"/>
                    <a:pt x="141" y="19"/>
                  </a:cubicBezTo>
                  <a:cubicBezTo>
                    <a:pt x="123" y="19"/>
                    <a:pt x="91" y="17"/>
                    <a:pt x="50" y="4"/>
                  </a:cubicBezTo>
                  <a:cubicBezTo>
                    <a:pt x="44" y="0"/>
                    <a:pt x="44" y="0"/>
                    <a:pt x="42" y="0"/>
                  </a:cubicBezTo>
                  <a:cubicBezTo>
                    <a:pt x="34" y="0"/>
                    <a:pt x="34" y="6"/>
                    <a:pt x="34" y="15"/>
                  </a:cubicBezTo>
                  <a:lnTo>
                    <a:pt x="34" y="184"/>
                  </a:lnTo>
                  <a:cubicBezTo>
                    <a:pt x="34" y="196"/>
                    <a:pt x="34" y="201"/>
                    <a:pt x="44" y="201"/>
                  </a:cubicBezTo>
                  <a:cubicBezTo>
                    <a:pt x="50" y="201"/>
                    <a:pt x="50" y="201"/>
                    <a:pt x="57" y="194"/>
                  </a:cubicBezTo>
                  <a:cubicBezTo>
                    <a:pt x="83" y="162"/>
                    <a:pt x="121" y="158"/>
                    <a:pt x="143" y="158"/>
                  </a:cubicBezTo>
                  <a:cubicBezTo>
                    <a:pt x="178" y="158"/>
                    <a:pt x="196" y="184"/>
                    <a:pt x="198" y="190"/>
                  </a:cubicBezTo>
                  <a:cubicBezTo>
                    <a:pt x="210" y="209"/>
                    <a:pt x="212" y="231"/>
                    <a:pt x="212" y="265"/>
                  </a:cubicBezTo>
                  <a:cubicBezTo>
                    <a:pt x="212" y="281"/>
                    <a:pt x="212" y="315"/>
                    <a:pt x="194" y="341"/>
                  </a:cubicBezTo>
                  <a:cubicBezTo>
                    <a:pt x="178" y="362"/>
                    <a:pt x="153" y="375"/>
                    <a:pt x="123" y="375"/>
                  </a:cubicBezTo>
                  <a:cubicBezTo>
                    <a:pt x="83" y="375"/>
                    <a:pt x="42" y="354"/>
                    <a:pt x="26" y="317"/>
                  </a:cubicBezTo>
                  <a:cubicBezTo>
                    <a:pt x="50" y="319"/>
                    <a:pt x="61" y="304"/>
                    <a:pt x="61" y="289"/>
                  </a:cubicBezTo>
                  <a:cubicBezTo>
                    <a:pt x="61" y="265"/>
                    <a:pt x="40" y="259"/>
                    <a:pt x="32" y="259"/>
                  </a:cubicBezTo>
                  <a:cubicBezTo>
                    <a:pt x="30" y="259"/>
                    <a:pt x="0" y="259"/>
                    <a:pt x="0" y="291"/>
                  </a:cubicBezTo>
                  <a:cubicBezTo>
                    <a:pt x="0" y="343"/>
                    <a:pt x="50" y="393"/>
                    <a:pt x="125" y="393"/>
                  </a:cubicBezTo>
                  <a:cubicBezTo>
                    <a:pt x="202" y="393"/>
                    <a:pt x="271" y="339"/>
                    <a:pt x="271" y="266"/>
                  </a:cubicBezTo>
                  <a:cubicBezTo>
                    <a:pt x="271" y="201"/>
                    <a:pt x="218" y="142"/>
                    <a:pt x="143" y="142"/>
                  </a:cubicBezTo>
                  <a:cubicBezTo>
                    <a:pt x="115" y="142"/>
                    <a:pt x="83" y="147"/>
                    <a:pt x="57" y="170"/>
                  </a:cubicBezTo>
                  <a:lnTo>
                    <a:pt x="57" y="61"/>
                  </a:lnTo>
                </a:path>
              </a:pathLst>
            </a:custGeom>
            <a:solidFill>
              <a:srgbClr val="000000"/>
            </a:solidFill>
            <a:ln w="15840">
              <a:noFill/>
            </a:ln>
          </p:spPr>
        </p:sp>
        <p:sp>
          <p:nvSpPr>
            <p:cNvPr id="438" name="Freeform 30"/>
            <p:cNvSpPr/>
            <p:nvPr/>
          </p:nvSpPr>
          <p:spPr>
            <a:xfrm>
              <a:off x="4813200" y="1025280"/>
              <a:ext cx="102960" cy="141840"/>
            </a:xfrm>
            <a:custGeom>
              <a:avLst/>
              <a:gdLst/>
              <a:ahLst/>
              <a:rect l="0" t="0" r="r" b="b"/>
              <a:pathLst>
                <a:path w="286" h="394">
                  <a:moveTo>
                    <a:pt x="285" y="199"/>
                  </a:moveTo>
                  <a:cubicBezTo>
                    <a:pt x="285" y="136"/>
                    <a:pt x="277" y="89"/>
                    <a:pt x="248" y="50"/>
                  </a:cubicBezTo>
                  <a:cubicBezTo>
                    <a:pt x="230" y="22"/>
                    <a:pt x="192" y="0"/>
                    <a:pt x="143" y="0"/>
                  </a:cubicBezTo>
                  <a:cubicBezTo>
                    <a:pt x="0" y="0"/>
                    <a:pt x="0" y="157"/>
                    <a:pt x="0" y="199"/>
                  </a:cubicBezTo>
                  <a:cubicBezTo>
                    <a:pt x="0" y="240"/>
                    <a:pt x="0" y="393"/>
                    <a:pt x="143" y="393"/>
                  </a:cubicBezTo>
                  <a:cubicBezTo>
                    <a:pt x="285" y="393"/>
                    <a:pt x="285" y="240"/>
                    <a:pt x="285" y="199"/>
                  </a:cubicBezTo>
                  <a:moveTo>
                    <a:pt x="143" y="378"/>
                  </a:moveTo>
                  <a:cubicBezTo>
                    <a:pt x="115" y="378"/>
                    <a:pt x="77" y="362"/>
                    <a:pt x="65" y="315"/>
                  </a:cubicBezTo>
                  <a:cubicBezTo>
                    <a:pt x="55" y="281"/>
                    <a:pt x="55" y="233"/>
                    <a:pt x="55" y="192"/>
                  </a:cubicBezTo>
                  <a:cubicBezTo>
                    <a:pt x="55" y="149"/>
                    <a:pt x="55" y="106"/>
                    <a:pt x="65" y="75"/>
                  </a:cubicBezTo>
                  <a:cubicBezTo>
                    <a:pt x="77" y="28"/>
                    <a:pt x="117" y="17"/>
                    <a:pt x="143" y="17"/>
                  </a:cubicBezTo>
                  <a:cubicBezTo>
                    <a:pt x="176" y="17"/>
                    <a:pt x="208" y="35"/>
                    <a:pt x="218" y="69"/>
                  </a:cubicBezTo>
                  <a:cubicBezTo>
                    <a:pt x="228" y="99"/>
                    <a:pt x="228" y="142"/>
                    <a:pt x="228" y="192"/>
                  </a:cubicBezTo>
                  <a:cubicBezTo>
                    <a:pt x="228" y="233"/>
                    <a:pt x="228" y="276"/>
                    <a:pt x="220" y="313"/>
                  </a:cubicBezTo>
                  <a:cubicBezTo>
                    <a:pt x="208" y="365"/>
                    <a:pt x="166" y="378"/>
                    <a:pt x="143" y="378"/>
                  </a:cubicBezTo>
                </a:path>
              </a:pathLst>
            </a:custGeom>
            <a:solidFill>
              <a:srgbClr val="000000"/>
            </a:solidFill>
            <a:ln w="15840">
              <a:noFill/>
            </a:ln>
          </p:spPr>
        </p:sp>
        <p:sp>
          <p:nvSpPr>
            <p:cNvPr id="439" name="Freeform 31"/>
            <p:cNvSpPr/>
            <p:nvPr/>
          </p:nvSpPr>
          <p:spPr>
            <a:xfrm>
              <a:off x="4950720" y="1138680"/>
              <a:ext cx="28800" cy="64800"/>
            </a:xfrm>
            <a:custGeom>
              <a:avLst/>
              <a:gdLst/>
              <a:ahLst/>
              <a:rect l="0" t="0" r="r" b="b"/>
              <a:pathLst>
                <a:path w="80" h="180">
                  <a:moveTo>
                    <a:pt x="61" y="58"/>
                  </a:moveTo>
                  <a:cubicBezTo>
                    <a:pt x="61" y="89"/>
                    <a:pt x="55" y="127"/>
                    <a:pt x="14" y="164"/>
                  </a:cubicBezTo>
                  <a:cubicBezTo>
                    <a:pt x="10" y="166"/>
                    <a:pt x="8" y="168"/>
                    <a:pt x="8" y="170"/>
                  </a:cubicBezTo>
                  <a:cubicBezTo>
                    <a:pt x="8" y="175"/>
                    <a:pt x="14" y="179"/>
                    <a:pt x="18" y="179"/>
                  </a:cubicBezTo>
                  <a:cubicBezTo>
                    <a:pt x="26" y="179"/>
                    <a:pt x="79" y="132"/>
                    <a:pt x="79" y="63"/>
                  </a:cubicBezTo>
                  <a:cubicBezTo>
                    <a:pt x="79" y="28"/>
                    <a:pt x="65" y="0"/>
                    <a:pt x="36" y="0"/>
                  </a:cubicBezTo>
                  <a:cubicBezTo>
                    <a:pt x="16" y="0"/>
                    <a:pt x="0" y="15"/>
                    <a:pt x="0" y="34"/>
                  </a:cubicBezTo>
                  <a:cubicBezTo>
                    <a:pt x="0" y="52"/>
                    <a:pt x="14" y="67"/>
                    <a:pt x="36" y="67"/>
                  </a:cubicBezTo>
                  <a:cubicBezTo>
                    <a:pt x="52" y="67"/>
                    <a:pt x="61" y="58"/>
                    <a:pt x="61" y="58"/>
                  </a:cubicBezTo>
                </a:path>
              </a:pathLst>
            </a:custGeom>
            <a:solidFill>
              <a:srgbClr val="000000"/>
            </a:solidFill>
            <a:ln w="15840">
              <a:noFill/>
            </a:ln>
          </p:spPr>
        </p:sp>
        <p:sp>
          <p:nvSpPr>
            <p:cNvPr id="440" name="Freeform 32"/>
            <p:cNvSpPr/>
            <p:nvPr/>
          </p:nvSpPr>
          <p:spPr>
            <a:xfrm>
              <a:off x="5000760" y="1071720"/>
              <a:ext cx="123840" cy="131760"/>
            </a:xfrm>
            <a:custGeom>
              <a:avLst/>
              <a:gdLst/>
              <a:ahLst/>
              <a:rect l="0" t="0" r="r" b="b"/>
              <a:pathLst>
                <a:path w="344" h="366">
                  <a:moveTo>
                    <a:pt x="48" y="324"/>
                  </a:moveTo>
                  <a:cubicBezTo>
                    <a:pt x="42" y="341"/>
                    <a:pt x="42" y="345"/>
                    <a:pt x="16" y="345"/>
                  </a:cubicBezTo>
                  <a:cubicBezTo>
                    <a:pt x="8" y="345"/>
                    <a:pt x="0" y="345"/>
                    <a:pt x="0" y="358"/>
                  </a:cubicBezTo>
                  <a:cubicBezTo>
                    <a:pt x="0" y="363"/>
                    <a:pt x="6" y="365"/>
                    <a:pt x="8" y="365"/>
                  </a:cubicBezTo>
                  <a:cubicBezTo>
                    <a:pt x="24" y="365"/>
                    <a:pt x="46" y="363"/>
                    <a:pt x="61" y="363"/>
                  </a:cubicBezTo>
                  <a:cubicBezTo>
                    <a:pt x="81" y="363"/>
                    <a:pt x="105" y="365"/>
                    <a:pt x="125" y="365"/>
                  </a:cubicBezTo>
                  <a:cubicBezTo>
                    <a:pt x="131" y="365"/>
                    <a:pt x="139" y="363"/>
                    <a:pt x="139" y="352"/>
                  </a:cubicBezTo>
                  <a:cubicBezTo>
                    <a:pt x="139" y="345"/>
                    <a:pt x="129" y="345"/>
                    <a:pt x="123" y="345"/>
                  </a:cubicBezTo>
                  <a:cubicBezTo>
                    <a:pt x="109" y="345"/>
                    <a:pt x="91" y="345"/>
                    <a:pt x="91" y="337"/>
                  </a:cubicBezTo>
                  <a:cubicBezTo>
                    <a:pt x="91" y="335"/>
                    <a:pt x="97" y="321"/>
                    <a:pt x="99" y="311"/>
                  </a:cubicBezTo>
                  <a:cubicBezTo>
                    <a:pt x="107" y="281"/>
                    <a:pt x="115" y="250"/>
                    <a:pt x="121" y="225"/>
                  </a:cubicBezTo>
                  <a:cubicBezTo>
                    <a:pt x="129" y="237"/>
                    <a:pt x="149" y="259"/>
                    <a:pt x="184" y="259"/>
                  </a:cubicBezTo>
                  <a:cubicBezTo>
                    <a:pt x="260" y="259"/>
                    <a:pt x="343" y="183"/>
                    <a:pt x="343" y="97"/>
                  </a:cubicBezTo>
                  <a:cubicBezTo>
                    <a:pt x="343" y="28"/>
                    <a:pt x="293" y="0"/>
                    <a:pt x="250" y="0"/>
                  </a:cubicBezTo>
                  <a:cubicBezTo>
                    <a:pt x="212" y="0"/>
                    <a:pt x="180" y="24"/>
                    <a:pt x="162" y="41"/>
                  </a:cubicBezTo>
                  <a:cubicBezTo>
                    <a:pt x="153" y="7"/>
                    <a:pt x="119" y="0"/>
                    <a:pt x="99" y="0"/>
                  </a:cubicBezTo>
                  <a:cubicBezTo>
                    <a:pt x="75" y="0"/>
                    <a:pt x="61" y="15"/>
                    <a:pt x="52" y="30"/>
                  </a:cubicBezTo>
                  <a:cubicBezTo>
                    <a:pt x="40" y="50"/>
                    <a:pt x="30" y="84"/>
                    <a:pt x="30" y="88"/>
                  </a:cubicBezTo>
                  <a:cubicBezTo>
                    <a:pt x="30" y="95"/>
                    <a:pt x="38" y="95"/>
                    <a:pt x="40" y="95"/>
                  </a:cubicBezTo>
                  <a:cubicBezTo>
                    <a:pt x="48" y="95"/>
                    <a:pt x="50" y="93"/>
                    <a:pt x="53" y="78"/>
                  </a:cubicBezTo>
                  <a:cubicBezTo>
                    <a:pt x="63" y="45"/>
                    <a:pt x="73" y="17"/>
                    <a:pt x="97" y="17"/>
                  </a:cubicBezTo>
                  <a:cubicBezTo>
                    <a:pt x="115" y="17"/>
                    <a:pt x="119" y="28"/>
                    <a:pt x="119" y="45"/>
                  </a:cubicBezTo>
                  <a:cubicBezTo>
                    <a:pt x="119" y="50"/>
                    <a:pt x="117" y="58"/>
                    <a:pt x="117" y="61"/>
                  </a:cubicBezTo>
                  <a:lnTo>
                    <a:pt x="48" y="324"/>
                  </a:lnTo>
                  <a:moveTo>
                    <a:pt x="162" y="69"/>
                  </a:moveTo>
                  <a:cubicBezTo>
                    <a:pt x="198" y="24"/>
                    <a:pt x="228" y="17"/>
                    <a:pt x="248" y="17"/>
                  </a:cubicBezTo>
                  <a:cubicBezTo>
                    <a:pt x="271" y="17"/>
                    <a:pt x="293" y="34"/>
                    <a:pt x="293" y="73"/>
                  </a:cubicBezTo>
                  <a:cubicBezTo>
                    <a:pt x="293" y="95"/>
                    <a:pt x="279" y="155"/>
                    <a:pt x="262" y="188"/>
                  </a:cubicBezTo>
                  <a:cubicBezTo>
                    <a:pt x="246" y="216"/>
                    <a:pt x="216" y="244"/>
                    <a:pt x="184" y="244"/>
                  </a:cubicBezTo>
                  <a:cubicBezTo>
                    <a:pt x="141" y="244"/>
                    <a:pt x="131" y="199"/>
                    <a:pt x="131" y="194"/>
                  </a:cubicBezTo>
                  <a:cubicBezTo>
                    <a:pt x="131" y="192"/>
                    <a:pt x="131" y="186"/>
                    <a:pt x="133" y="184"/>
                  </a:cubicBezTo>
                  <a:lnTo>
                    <a:pt x="162" y="69"/>
                  </a:lnTo>
                </a:path>
              </a:pathLst>
            </a:custGeom>
            <a:solidFill>
              <a:srgbClr val="000000"/>
            </a:solidFill>
            <a:ln w="15840">
              <a:noFill/>
            </a:ln>
          </p:spPr>
        </p:sp>
        <p:sp>
          <p:nvSpPr>
            <p:cNvPr id="441" name="Freeform 33"/>
            <p:cNvSpPr/>
            <p:nvPr/>
          </p:nvSpPr>
          <p:spPr>
            <a:xfrm>
              <a:off x="5143320" y="1071720"/>
              <a:ext cx="103680" cy="94320"/>
            </a:xfrm>
            <a:custGeom>
              <a:avLst/>
              <a:gdLst/>
              <a:ahLst/>
              <a:rect l="0" t="0" r="r" b="b"/>
              <a:pathLst>
                <a:path w="288" h="262">
                  <a:moveTo>
                    <a:pt x="287" y="101"/>
                  </a:moveTo>
                  <a:cubicBezTo>
                    <a:pt x="287" y="37"/>
                    <a:pt x="238" y="0"/>
                    <a:pt x="176" y="0"/>
                  </a:cubicBezTo>
                  <a:cubicBezTo>
                    <a:pt x="85" y="0"/>
                    <a:pt x="0" y="80"/>
                    <a:pt x="0" y="158"/>
                  </a:cubicBezTo>
                  <a:cubicBezTo>
                    <a:pt x="0" y="216"/>
                    <a:pt x="46" y="261"/>
                    <a:pt x="111" y="261"/>
                  </a:cubicBezTo>
                  <a:cubicBezTo>
                    <a:pt x="200" y="261"/>
                    <a:pt x="287" y="184"/>
                    <a:pt x="287" y="101"/>
                  </a:cubicBezTo>
                  <a:moveTo>
                    <a:pt x="113" y="244"/>
                  </a:moveTo>
                  <a:cubicBezTo>
                    <a:pt x="81" y="244"/>
                    <a:pt x="52" y="225"/>
                    <a:pt x="52" y="181"/>
                  </a:cubicBezTo>
                  <a:cubicBezTo>
                    <a:pt x="52" y="157"/>
                    <a:pt x="63" y="101"/>
                    <a:pt x="87" y="67"/>
                  </a:cubicBezTo>
                  <a:cubicBezTo>
                    <a:pt x="113" y="32"/>
                    <a:pt x="149" y="17"/>
                    <a:pt x="176" y="17"/>
                  </a:cubicBezTo>
                  <a:cubicBezTo>
                    <a:pt x="210" y="17"/>
                    <a:pt x="238" y="37"/>
                    <a:pt x="238" y="80"/>
                  </a:cubicBezTo>
                  <a:cubicBezTo>
                    <a:pt x="238" y="93"/>
                    <a:pt x="230" y="151"/>
                    <a:pt x="202" y="192"/>
                  </a:cubicBezTo>
                  <a:cubicBezTo>
                    <a:pt x="180" y="225"/>
                    <a:pt x="143" y="244"/>
                    <a:pt x="113" y="244"/>
                  </a:cubicBezTo>
                </a:path>
              </a:pathLst>
            </a:custGeom>
            <a:solidFill>
              <a:srgbClr val="000000"/>
            </a:solidFill>
            <a:ln w="15840">
              <a:noFill/>
            </a:ln>
          </p:spPr>
        </p:sp>
        <p:sp>
          <p:nvSpPr>
            <p:cNvPr id="442" name="Freeform 34"/>
            <p:cNvSpPr/>
            <p:nvPr/>
          </p:nvSpPr>
          <p:spPr>
            <a:xfrm>
              <a:off x="5268960" y="1071720"/>
              <a:ext cx="88920" cy="94320"/>
            </a:xfrm>
            <a:custGeom>
              <a:avLst/>
              <a:gdLst/>
              <a:ahLst/>
              <a:rect l="0" t="0" r="r" b="b"/>
              <a:pathLst>
                <a:path w="247" h="262">
                  <a:moveTo>
                    <a:pt x="222" y="37"/>
                  </a:moveTo>
                  <a:cubicBezTo>
                    <a:pt x="206" y="41"/>
                    <a:pt x="196" y="52"/>
                    <a:pt x="196" y="65"/>
                  </a:cubicBezTo>
                  <a:cubicBezTo>
                    <a:pt x="196" y="78"/>
                    <a:pt x="208" y="84"/>
                    <a:pt x="216" y="84"/>
                  </a:cubicBezTo>
                  <a:cubicBezTo>
                    <a:pt x="222" y="84"/>
                    <a:pt x="246" y="80"/>
                    <a:pt x="246" y="50"/>
                  </a:cubicBezTo>
                  <a:cubicBezTo>
                    <a:pt x="246" y="13"/>
                    <a:pt x="200" y="0"/>
                    <a:pt x="162" y="0"/>
                  </a:cubicBezTo>
                  <a:cubicBezTo>
                    <a:pt x="67" y="0"/>
                    <a:pt x="50" y="67"/>
                    <a:pt x="50" y="84"/>
                  </a:cubicBezTo>
                  <a:cubicBezTo>
                    <a:pt x="50" y="106"/>
                    <a:pt x="63" y="119"/>
                    <a:pt x="71" y="127"/>
                  </a:cubicBezTo>
                  <a:cubicBezTo>
                    <a:pt x="87" y="138"/>
                    <a:pt x="99" y="140"/>
                    <a:pt x="141" y="147"/>
                  </a:cubicBezTo>
                  <a:cubicBezTo>
                    <a:pt x="155" y="149"/>
                    <a:pt x="194" y="157"/>
                    <a:pt x="194" y="184"/>
                  </a:cubicBezTo>
                  <a:cubicBezTo>
                    <a:pt x="194" y="196"/>
                    <a:pt x="186" y="216"/>
                    <a:pt x="160" y="231"/>
                  </a:cubicBezTo>
                  <a:cubicBezTo>
                    <a:pt x="137" y="244"/>
                    <a:pt x="107" y="244"/>
                    <a:pt x="99" y="244"/>
                  </a:cubicBezTo>
                  <a:cubicBezTo>
                    <a:pt x="75" y="244"/>
                    <a:pt x="40" y="239"/>
                    <a:pt x="26" y="220"/>
                  </a:cubicBezTo>
                  <a:cubicBezTo>
                    <a:pt x="46" y="218"/>
                    <a:pt x="59" y="203"/>
                    <a:pt x="59" y="186"/>
                  </a:cubicBezTo>
                  <a:cubicBezTo>
                    <a:pt x="59" y="173"/>
                    <a:pt x="48" y="166"/>
                    <a:pt x="36" y="166"/>
                  </a:cubicBezTo>
                  <a:cubicBezTo>
                    <a:pt x="18" y="166"/>
                    <a:pt x="0" y="179"/>
                    <a:pt x="0" y="205"/>
                  </a:cubicBezTo>
                  <a:cubicBezTo>
                    <a:pt x="0" y="239"/>
                    <a:pt x="40" y="261"/>
                    <a:pt x="99" y="261"/>
                  </a:cubicBezTo>
                  <a:cubicBezTo>
                    <a:pt x="212" y="261"/>
                    <a:pt x="232" y="188"/>
                    <a:pt x="232" y="166"/>
                  </a:cubicBezTo>
                  <a:cubicBezTo>
                    <a:pt x="232" y="112"/>
                    <a:pt x="170" y="102"/>
                    <a:pt x="149" y="97"/>
                  </a:cubicBezTo>
                  <a:cubicBezTo>
                    <a:pt x="143" y="97"/>
                    <a:pt x="127" y="93"/>
                    <a:pt x="123" y="93"/>
                  </a:cubicBezTo>
                  <a:cubicBezTo>
                    <a:pt x="101" y="89"/>
                    <a:pt x="89" y="76"/>
                    <a:pt x="89" y="63"/>
                  </a:cubicBezTo>
                  <a:cubicBezTo>
                    <a:pt x="89" y="50"/>
                    <a:pt x="101" y="35"/>
                    <a:pt x="115" y="28"/>
                  </a:cubicBezTo>
                  <a:cubicBezTo>
                    <a:pt x="131" y="17"/>
                    <a:pt x="153" y="17"/>
                    <a:pt x="162" y="17"/>
                  </a:cubicBezTo>
                  <a:cubicBezTo>
                    <a:pt x="176" y="17"/>
                    <a:pt x="208" y="19"/>
                    <a:pt x="222" y="37"/>
                  </a:cubicBezTo>
                </a:path>
              </a:pathLst>
            </a:custGeom>
            <a:solidFill>
              <a:srgbClr val="000000"/>
            </a:solidFill>
            <a:ln w="15840">
              <a:noFill/>
            </a:ln>
          </p:spPr>
        </p:sp>
        <p:sp>
          <p:nvSpPr>
            <p:cNvPr id="443" name="Freeform 35"/>
            <p:cNvSpPr/>
            <p:nvPr/>
          </p:nvSpPr>
          <p:spPr>
            <a:xfrm>
              <a:off x="5414400" y="12628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44" name="Freeform 36"/>
            <p:cNvSpPr/>
            <p:nvPr/>
          </p:nvSpPr>
          <p:spPr>
            <a:xfrm>
              <a:off x="1407240" y="1623600"/>
              <a:ext cx="192240" cy="172080"/>
            </a:xfrm>
            <a:custGeom>
              <a:avLst/>
              <a:gdLst/>
              <a:ahLst/>
              <a:rect l="0" t="0" r="r" b="b"/>
              <a:pathLst>
                <a:path w="534" h="478">
                  <a:moveTo>
                    <a:pt x="517" y="35"/>
                  </a:moveTo>
                  <a:cubicBezTo>
                    <a:pt x="527" y="30"/>
                    <a:pt x="533" y="26"/>
                    <a:pt x="533" y="17"/>
                  </a:cubicBezTo>
                  <a:cubicBezTo>
                    <a:pt x="533" y="7"/>
                    <a:pt x="525" y="0"/>
                    <a:pt x="517" y="0"/>
                  </a:cubicBezTo>
                  <a:cubicBezTo>
                    <a:pt x="513" y="0"/>
                    <a:pt x="511" y="0"/>
                    <a:pt x="501" y="6"/>
                  </a:cubicBezTo>
                  <a:lnTo>
                    <a:pt x="16" y="220"/>
                  </a:lnTo>
                  <a:cubicBezTo>
                    <a:pt x="8" y="224"/>
                    <a:pt x="0" y="229"/>
                    <a:pt x="0" y="239"/>
                  </a:cubicBezTo>
                  <a:cubicBezTo>
                    <a:pt x="0" y="248"/>
                    <a:pt x="8" y="252"/>
                    <a:pt x="16" y="257"/>
                  </a:cubicBezTo>
                  <a:lnTo>
                    <a:pt x="501" y="471"/>
                  </a:lnTo>
                  <a:cubicBezTo>
                    <a:pt x="511" y="477"/>
                    <a:pt x="513" y="477"/>
                    <a:pt x="517" y="477"/>
                  </a:cubicBezTo>
                  <a:cubicBezTo>
                    <a:pt x="525" y="477"/>
                    <a:pt x="533" y="470"/>
                    <a:pt x="533" y="460"/>
                  </a:cubicBezTo>
                  <a:cubicBezTo>
                    <a:pt x="533" y="451"/>
                    <a:pt x="527" y="447"/>
                    <a:pt x="517" y="442"/>
                  </a:cubicBezTo>
                  <a:lnTo>
                    <a:pt x="59" y="239"/>
                  </a:lnTo>
                  <a:lnTo>
                    <a:pt x="517" y="35"/>
                  </a:lnTo>
                </a:path>
              </a:pathLst>
            </a:custGeom>
            <a:solidFill>
              <a:srgbClr val="000000"/>
            </a:solidFill>
            <a:ln w="15840">
              <a:noFill/>
            </a:ln>
          </p:spPr>
        </p:sp>
        <p:sp>
          <p:nvSpPr>
            <p:cNvPr id="445" name="Freeform 37"/>
            <p:cNvSpPr/>
            <p:nvPr/>
          </p:nvSpPr>
          <p:spPr>
            <a:xfrm>
              <a:off x="1721880" y="1649160"/>
              <a:ext cx="165960" cy="136440"/>
            </a:xfrm>
            <a:custGeom>
              <a:avLst/>
              <a:gdLst/>
              <a:ahLst/>
              <a:rect l="0" t="0" r="r" b="b"/>
              <a:pathLst>
                <a:path w="461" h="379">
                  <a:moveTo>
                    <a:pt x="299" y="309"/>
                  </a:moveTo>
                  <a:cubicBezTo>
                    <a:pt x="299" y="335"/>
                    <a:pt x="299" y="373"/>
                    <a:pt x="390" y="373"/>
                  </a:cubicBezTo>
                  <a:lnTo>
                    <a:pt x="432" y="373"/>
                  </a:lnTo>
                  <a:cubicBezTo>
                    <a:pt x="450" y="373"/>
                    <a:pt x="460" y="373"/>
                    <a:pt x="460" y="352"/>
                  </a:cubicBezTo>
                  <a:cubicBezTo>
                    <a:pt x="460" y="334"/>
                    <a:pt x="448" y="334"/>
                    <a:pt x="438" y="334"/>
                  </a:cubicBezTo>
                  <a:cubicBezTo>
                    <a:pt x="384" y="334"/>
                    <a:pt x="384" y="322"/>
                    <a:pt x="384" y="304"/>
                  </a:cubicBezTo>
                  <a:lnTo>
                    <a:pt x="384" y="127"/>
                  </a:lnTo>
                  <a:cubicBezTo>
                    <a:pt x="384" y="54"/>
                    <a:pt x="321" y="0"/>
                    <a:pt x="192" y="0"/>
                  </a:cubicBezTo>
                  <a:cubicBezTo>
                    <a:pt x="141" y="0"/>
                    <a:pt x="36" y="4"/>
                    <a:pt x="36" y="76"/>
                  </a:cubicBezTo>
                  <a:cubicBezTo>
                    <a:pt x="36" y="112"/>
                    <a:pt x="65" y="127"/>
                    <a:pt x="89" y="127"/>
                  </a:cubicBezTo>
                  <a:cubicBezTo>
                    <a:pt x="117" y="127"/>
                    <a:pt x="145" y="110"/>
                    <a:pt x="145" y="76"/>
                  </a:cubicBezTo>
                  <a:cubicBezTo>
                    <a:pt x="145" y="50"/>
                    <a:pt x="127" y="37"/>
                    <a:pt x="125" y="35"/>
                  </a:cubicBezTo>
                  <a:cubicBezTo>
                    <a:pt x="149" y="30"/>
                    <a:pt x="178" y="30"/>
                    <a:pt x="188" y="30"/>
                  </a:cubicBezTo>
                  <a:cubicBezTo>
                    <a:pt x="254" y="30"/>
                    <a:pt x="283" y="63"/>
                    <a:pt x="283" y="127"/>
                  </a:cubicBezTo>
                  <a:lnTo>
                    <a:pt x="283" y="155"/>
                  </a:lnTo>
                  <a:cubicBezTo>
                    <a:pt x="222" y="157"/>
                    <a:pt x="0" y="164"/>
                    <a:pt x="0" y="283"/>
                  </a:cubicBezTo>
                  <a:cubicBezTo>
                    <a:pt x="0" y="363"/>
                    <a:pt x="109" y="378"/>
                    <a:pt x="168" y="378"/>
                  </a:cubicBezTo>
                  <a:cubicBezTo>
                    <a:pt x="238" y="378"/>
                    <a:pt x="279" y="345"/>
                    <a:pt x="299" y="309"/>
                  </a:cubicBezTo>
                  <a:moveTo>
                    <a:pt x="283" y="181"/>
                  </a:moveTo>
                  <a:lnTo>
                    <a:pt x="283" y="259"/>
                  </a:lnTo>
                  <a:cubicBezTo>
                    <a:pt x="283" y="337"/>
                    <a:pt x="204" y="348"/>
                    <a:pt x="182" y="348"/>
                  </a:cubicBezTo>
                  <a:cubicBezTo>
                    <a:pt x="137" y="348"/>
                    <a:pt x="103" y="319"/>
                    <a:pt x="103" y="283"/>
                  </a:cubicBezTo>
                  <a:cubicBezTo>
                    <a:pt x="103" y="194"/>
                    <a:pt x="240" y="183"/>
                    <a:pt x="283" y="181"/>
                  </a:cubicBezTo>
                </a:path>
              </a:pathLst>
            </a:custGeom>
            <a:solidFill>
              <a:srgbClr val="000000"/>
            </a:solidFill>
            <a:ln w="15840">
              <a:noFill/>
            </a:ln>
          </p:spPr>
        </p:sp>
        <p:sp>
          <p:nvSpPr>
            <p:cNvPr id="446" name="Freeform 38"/>
            <p:cNvSpPr/>
            <p:nvPr/>
          </p:nvSpPr>
          <p:spPr>
            <a:xfrm>
              <a:off x="1905120" y="1589400"/>
              <a:ext cx="145080" cy="194400"/>
            </a:xfrm>
            <a:custGeom>
              <a:avLst/>
              <a:gdLst/>
              <a:ahLst/>
              <a:rect l="0" t="0" r="r" b="b"/>
              <a:pathLst>
                <a:path w="403" h="540">
                  <a:moveTo>
                    <a:pt x="402" y="356"/>
                  </a:moveTo>
                  <a:lnTo>
                    <a:pt x="361" y="356"/>
                  </a:lnTo>
                  <a:cubicBezTo>
                    <a:pt x="359" y="373"/>
                    <a:pt x="351" y="425"/>
                    <a:pt x="339" y="430"/>
                  </a:cubicBezTo>
                  <a:cubicBezTo>
                    <a:pt x="329" y="436"/>
                    <a:pt x="264" y="436"/>
                    <a:pt x="250" y="436"/>
                  </a:cubicBezTo>
                  <a:lnTo>
                    <a:pt x="121" y="436"/>
                  </a:lnTo>
                  <a:cubicBezTo>
                    <a:pt x="162" y="403"/>
                    <a:pt x="208" y="369"/>
                    <a:pt x="248" y="341"/>
                  </a:cubicBezTo>
                  <a:cubicBezTo>
                    <a:pt x="347" y="272"/>
                    <a:pt x="402" y="233"/>
                    <a:pt x="402" y="155"/>
                  </a:cubicBezTo>
                  <a:cubicBezTo>
                    <a:pt x="402" y="61"/>
                    <a:pt x="311" y="0"/>
                    <a:pt x="188" y="0"/>
                  </a:cubicBezTo>
                  <a:cubicBezTo>
                    <a:pt x="83" y="0"/>
                    <a:pt x="0" y="50"/>
                    <a:pt x="0" y="125"/>
                  </a:cubicBezTo>
                  <a:cubicBezTo>
                    <a:pt x="0" y="173"/>
                    <a:pt x="42" y="186"/>
                    <a:pt x="63" y="186"/>
                  </a:cubicBezTo>
                  <a:cubicBezTo>
                    <a:pt x="91" y="186"/>
                    <a:pt x="127" y="168"/>
                    <a:pt x="127" y="127"/>
                  </a:cubicBezTo>
                  <a:cubicBezTo>
                    <a:pt x="127" y="84"/>
                    <a:pt x="89" y="71"/>
                    <a:pt x="75" y="67"/>
                  </a:cubicBezTo>
                  <a:cubicBezTo>
                    <a:pt x="101" y="48"/>
                    <a:pt x="135" y="39"/>
                    <a:pt x="166" y="39"/>
                  </a:cubicBezTo>
                  <a:cubicBezTo>
                    <a:pt x="242" y="39"/>
                    <a:pt x="281" y="95"/>
                    <a:pt x="281" y="157"/>
                  </a:cubicBezTo>
                  <a:cubicBezTo>
                    <a:pt x="281" y="212"/>
                    <a:pt x="248" y="268"/>
                    <a:pt x="186" y="326"/>
                  </a:cubicBezTo>
                  <a:lnTo>
                    <a:pt x="12" y="496"/>
                  </a:lnTo>
                  <a:cubicBezTo>
                    <a:pt x="0" y="505"/>
                    <a:pt x="0" y="507"/>
                    <a:pt x="0" y="524"/>
                  </a:cubicBezTo>
                  <a:lnTo>
                    <a:pt x="0" y="539"/>
                  </a:lnTo>
                  <a:lnTo>
                    <a:pt x="374" y="539"/>
                  </a:lnTo>
                  <a:lnTo>
                    <a:pt x="402" y="356"/>
                  </a:lnTo>
                </a:path>
              </a:pathLst>
            </a:custGeom>
            <a:solidFill>
              <a:srgbClr val="000000"/>
            </a:solidFill>
            <a:ln w="15840">
              <a:noFill/>
            </a:ln>
          </p:spPr>
        </p:sp>
        <p:sp>
          <p:nvSpPr>
            <p:cNvPr id="447" name="Freeform 39"/>
            <p:cNvSpPr/>
            <p:nvPr/>
          </p:nvSpPr>
          <p:spPr>
            <a:xfrm>
              <a:off x="2094120" y="17517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48" name="Freeform 40"/>
            <p:cNvSpPr/>
            <p:nvPr/>
          </p:nvSpPr>
          <p:spPr>
            <a:xfrm>
              <a:off x="2221200" y="1578240"/>
              <a:ext cx="116640" cy="209160"/>
            </a:xfrm>
            <a:custGeom>
              <a:avLst/>
              <a:gdLst/>
              <a:ahLst/>
              <a:rect l="0" t="0" r="r" b="b"/>
              <a:pathLst>
                <a:path w="324" h="581">
                  <a:moveTo>
                    <a:pt x="168" y="9"/>
                  </a:moveTo>
                  <a:cubicBezTo>
                    <a:pt x="168" y="7"/>
                    <a:pt x="168" y="0"/>
                    <a:pt x="157" y="0"/>
                  </a:cubicBezTo>
                  <a:cubicBezTo>
                    <a:pt x="137" y="0"/>
                    <a:pt x="73" y="7"/>
                    <a:pt x="50" y="7"/>
                  </a:cubicBezTo>
                  <a:cubicBezTo>
                    <a:pt x="44" y="9"/>
                    <a:pt x="34" y="9"/>
                    <a:pt x="34" y="24"/>
                  </a:cubicBezTo>
                  <a:cubicBezTo>
                    <a:pt x="34" y="35"/>
                    <a:pt x="42" y="35"/>
                    <a:pt x="53" y="35"/>
                  </a:cubicBezTo>
                  <a:cubicBezTo>
                    <a:pt x="97" y="35"/>
                    <a:pt x="99" y="41"/>
                    <a:pt x="99" y="48"/>
                  </a:cubicBezTo>
                  <a:cubicBezTo>
                    <a:pt x="99" y="54"/>
                    <a:pt x="91" y="82"/>
                    <a:pt x="85" y="99"/>
                  </a:cubicBezTo>
                  <a:lnTo>
                    <a:pt x="14" y="367"/>
                  </a:lnTo>
                  <a:cubicBezTo>
                    <a:pt x="4" y="408"/>
                    <a:pt x="0" y="421"/>
                    <a:pt x="0" y="451"/>
                  </a:cubicBezTo>
                  <a:cubicBezTo>
                    <a:pt x="0" y="527"/>
                    <a:pt x="46" y="580"/>
                    <a:pt x="111" y="580"/>
                  </a:cubicBezTo>
                  <a:cubicBezTo>
                    <a:pt x="214" y="580"/>
                    <a:pt x="323" y="457"/>
                    <a:pt x="323" y="339"/>
                  </a:cubicBezTo>
                  <a:cubicBezTo>
                    <a:pt x="323" y="263"/>
                    <a:pt x="275" y="207"/>
                    <a:pt x="206" y="207"/>
                  </a:cubicBezTo>
                  <a:cubicBezTo>
                    <a:pt x="166" y="207"/>
                    <a:pt x="129" y="231"/>
                    <a:pt x="103" y="257"/>
                  </a:cubicBezTo>
                  <a:lnTo>
                    <a:pt x="168" y="9"/>
                  </a:lnTo>
                  <a:moveTo>
                    <a:pt x="85" y="319"/>
                  </a:moveTo>
                  <a:cubicBezTo>
                    <a:pt x="91" y="302"/>
                    <a:pt x="91" y="300"/>
                    <a:pt x="99" y="291"/>
                  </a:cubicBezTo>
                  <a:cubicBezTo>
                    <a:pt x="143" y="237"/>
                    <a:pt x="180" y="225"/>
                    <a:pt x="204" y="225"/>
                  </a:cubicBezTo>
                  <a:cubicBezTo>
                    <a:pt x="236" y="225"/>
                    <a:pt x="260" y="250"/>
                    <a:pt x="260" y="302"/>
                  </a:cubicBezTo>
                  <a:cubicBezTo>
                    <a:pt x="260" y="350"/>
                    <a:pt x="230" y="445"/>
                    <a:pt x="214" y="477"/>
                  </a:cubicBezTo>
                  <a:cubicBezTo>
                    <a:pt x="186" y="531"/>
                    <a:pt x="145" y="561"/>
                    <a:pt x="111" y="561"/>
                  </a:cubicBezTo>
                  <a:cubicBezTo>
                    <a:pt x="81" y="561"/>
                    <a:pt x="53" y="539"/>
                    <a:pt x="53" y="479"/>
                  </a:cubicBezTo>
                  <a:cubicBezTo>
                    <a:pt x="53" y="462"/>
                    <a:pt x="53" y="447"/>
                    <a:pt x="67" y="395"/>
                  </a:cubicBezTo>
                  <a:lnTo>
                    <a:pt x="85" y="319"/>
                  </a:lnTo>
                </a:path>
              </a:pathLst>
            </a:custGeom>
            <a:solidFill>
              <a:srgbClr val="000000"/>
            </a:solidFill>
            <a:ln w="15840">
              <a:noFill/>
            </a:ln>
          </p:spPr>
        </p:sp>
        <p:sp>
          <p:nvSpPr>
            <p:cNvPr id="449" name="Freeform 41"/>
            <p:cNvSpPr/>
            <p:nvPr/>
          </p:nvSpPr>
          <p:spPr>
            <a:xfrm>
              <a:off x="2368080" y="17517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50" name="Freeform 42"/>
            <p:cNvSpPr/>
            <p:nvPr/>
          </p:nvSpPr>
          <p:spPr>
            <a:xfrm>
              <a:off x="2493360" y="1652400"/>
              <a:ext cx="123120" cy="134640"/>
            </a:xfrm>
            <a:custGeom>
              <a:avLst/>
              <a:gdLst/>
              <a:ahLst/>
              <a:rect l="0" t="0" r="r" b="b"/>
              <a:pathLst>
                <a:path w="342" h="374">
                  <a:moveTo>
                    <a:pt x="311" y="50"/>
                  </a:moveTo>
                  <a:cubicBezTo>
                    <a:pt x="297" y="50"/>
                    <a:pt x="285" y="50"/>
                    <a:pt x="271" y="63"/>
                  </a:cubicBezTo>
                  <a:cubicBezTo>
                    <a:pt x="258" y="75"/>
                    <a:pt x="256" y="89"/>
                    <a:pt x="256" y="95"/>
                  </a:cubicBezTo>
                  <a:cubicBezTo>
                    <a:pt x="256" y="114"/>
                    <a:pt x="271" y="123"/>
                    <a:pt x="289" y="123"/>
                  </a:cubicBezTo>
                  <a:cubicBezTo>
                    <a:pt x="315" y="123"/>
                    <a:pt x="339" y="104"/>
                    <a:pt x="339" y="71"/>
                  </a:cubicBezTo>
                  <a:cubicBezTo>
                    <a:pt x="339" y="30"/>
                    <a:pt x="297" y="0"/>
                    <a:pt x="234" y="0"/>
                  </a:cubicBezTo>
                  <a:cubicBezTo>
                    <a:pt x="117" y="0"/>
                    <a:pt x="0" y="117"/>
                    <a:pt x="0" y="233"/>
                  </a:cubicBezTo>
                  <a:cubicBezTo>
                    <a:pt x="0" y="307"/>
                    <a:pt x="52" y="373"/>
                    <a:pt x="143" y="373"/>
                  </a:cubicBezTo>
                  <a:cubicBezTo>
                    <a:pt x="267" y="373"/>
                    <a:pt x="341" y="285"/>
                    <a:pt x="341" y="276"/>
                  </a:cubicBezTo>
                  <a:cubicBezTo>
                    <a:pt x="341" y="270"/>
                    <a:pt x="335" y="265"/>
                    <a:pt x="331" y="265"/>
                  </a:cubicBezTo>
                  <a:cubicBezTo>
                    <a:pt x="325" y="265"/>
                    <a:pt x="323" y="266"/>
                    <a:pt x="319" y="274"/>
                  </a:cubicBezTo>
                  <a:cubicBezTo>
                    <a:pt x="250" y="354"/>
                    <a:pt x="155" y="354"/>
                    <a:pt x="143" y="354"/>
                  </a:cubicBezTo>
                  <a:cubicBezTo>
                    <a:pt x="89" y="354"/>
                    <a:pt x="65" y="315"/>
                    <a:pt x="65" y="265"/>
                  </a:cubicBezTo>
                  <a:cubicBezTo>
                    <a:pt x="65" y="231"/>
                    <a:pt x="83" y="151"/>
                    <a:pt x="113" y="101"/>
                  </a:cubicBezTo>
                  <a:cubicBezTo>
                    <a:pt x="139" y="54"/>
                    <a:pt x="188" y="19"/>
                    <a:pt x="236" y="19"/>
                  </a:cubicBezTo>
                  <a:cubicBezTo>
                    <a:pt x="266" y="19"/>
                    <a:pt x="299" y="28"/>
                    <a:pt x="311" y="50"/>
                  </a:cubicBezTo>
                </a:path>
              </a:pathLst>
            </a:custGeom>
            <a:solidFill>
              <a:srgbClr val="000000"/>
            </a:solidFill>
            <a:ln w="15840">
              <a:noFill/>
            </a:ln>
          </p:spPr>
        </p:sp>
        <p:sp>
          <p:nvSpPr>
            <p:cNvPr id="451" name="Freeform 43"/>
            <p:cNvSpPr/>
            <p:nvPr/>
          </p:nvSpPr>
          <p:spPr>
            <a:xfrm>
              <a:off x="2642760" y="17517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52" name="Freeform 44"/>
            <p:cNvSpPr/>
            <p:nvPr/>
          </p:nvSpPr>
          <p:spPr>
            <a:xfrm>
              <a:off x="2767320" y="1578240"/>
              <a:ext cx="177120" cy="207720"/>
            </a:xfrm>
            <a:custGeom>
              <a:avLst/>
              <a:gdLst/>
              <a:ahLst/>
              <a:rect l="0" t="0" r="r" b="b"/>
              <a:pathLst>
                <a:path w="492" h="577">
                  <a:moveTo>
                    <a:pt x="333" y="535"/>
                  </a:moveTo>
                  <a:lnTo>
                    <a:pt x="333" y="576"/>
                  </a:lnTo>
                  <a:lnTo>
                    <a:pt x="491" y="570"/>
                  </a:lnTo>
                  <a:lnTo>
                    <a:pt x="491" y="531"/>
                  </a:lnTo>
                  <a:cubicBezTo>
                    <a:pt x="438" y="531"/>
                    <a:pt x="432" y="531"/>
                    <a:pt x="432" y="499"/>
                  </a:cubicBezTo>
                  <a:lnTo>
                    <a:pt x="432" y="0"/>
                  </a:lnTo>
                  <a:lnTo>
                    <a:pt x="277" y="7"/>
                  </a:lnTo>
                  <a:lnTo>
                    <a:pt x="277" y="45"/>
                  </a:lnTo>
                  <a:cubicBezTo>
                    <a:pt x="331" y="45"/>
                    <a:pt x="337" y="45"/>
                    <a:pt x="337" y="76"/>
                  </a:cubicBezTo>
                  <a:lnTo>
                    <a:pt x="337" y="237"/>
                  </a:lnTo>
                  <a:cubicBezTo>
                    <a:pt x="293" y="205"/>
                    <a:pt x="248" y="201"/>
                    <a:pt x="220" y="201"/>
                  </a:cubicBezTo>
                  <a:cubicBezTo>
                    <a:pt x="91" y="201"/>
                    <a:pt x="0" y="272"/>
                    <a:pt x="0" y="388"/>
                  </a:cubicBezTo>
                  <a:cubicBezTo>
                    <a:pt x="0" y="498"/>
                    <a:pt x="81" y="576"/>
                    <a:pt x="210" y="576"/>
                  </a:cubicBezTo>
                  <a:cubicBezTo>
                    <a:pt x="264" y="576"/>
                    <a:pt x="305" y="555"/>
                    <a:pt x="333" y="535"/>
                  </a:cubicBezTo>
                  <a:moveTo>
                    <a:pt x="333" y="280"/>
                  </a:moveTo>
                  <a:lnTo>
                    <a:pt x="333" y="485"/>
                  </a:lnTo>
                  <a:cubicBezTo>
                    <a:pt x="321" y="499"/>
                    <a:pt x="285" y="546"/>
                    <a:pt x="218" y="546"/>
                  </a:cubicBezTo>
                  <a:cubicBezTo>
                    <a:pt x="111" y="546"/>
                    <a:pt x="111" y="445"/>
                    <a:pt x="111" y="388"/>
                  </a:cubicBezTo>
                  <a:cubicBezTo>
                    <a:pt x="111" y="348"/>
                    <a:pt x="111" y="306"/>
                    <a:pt x="135" y="272"/>
                  </a:cubicBezTo>
                  <a:cubicBezTo>
                    <a:pt x="160" y="239"/>
                    <a:pt x="200" y="229"/>
                    <a:pt x="228" y="229"/>
                  </a:cubicBezTo>
                  <a:cubicBezTo>
                    <a:pt x="277" y="229"/>
                    <a:pt x="313" y="257"/>
                    <a:pt x="333" y="280"/>
                  </a:cubicBezTo>
                </a:path>
              </a:pathLst>
            </a:custGeom>
            <a:solidFill>
              <a:srgbClr val="000000"/>
            </a:solidFill>
            <a:ln w="15840">
              <a:noFill/>
            </a:ln>
          </p:spPr>
        </p:sp>
        <p:sp>
          <p:nvSpPr>
            <p:cNvPr id="453" name="Freeform 45"/>
            <p:cNvSpPr/>
            <p:nvPr/>
          </p:nvSpPr>
          <p:spPr>
            <a:xfrm>
              <a:off x="2973600" y="1589400"/>
              <a:ext cx="145080" cy="194400"/>
            </a:xfrm>
            <a:custGeom>
              <a:avLst/>
              <a:gdLst/>
              <a:ahLst/>
              <a:rect l="0" t="0" r="r" b="b"/>
              <a:pathLst>
                <a:path w="403" h="540">
                  <a:moveTo>
                    <a:pt x="402" y="356"/>
                  </a:moveTo>
                  <a:lnTo>
                    <a:pt x="361" y="356"/>
                  </a:lnTo>
                  <a:cubicBezTo>
                    <a:pt x="359" y="373"/>
                    <a:pt x="351" y="425"/>
                    <a:pt x="339" y="430"/>
                  </a:cubicBezTo>
                  <a:cubicBezTo>
                    <a:pt x="329" y="436"/>
                    <a:pt x="264" y="436"/>
                    <a:pt x="250" y="436"/>
                  </a:cubicBezTo>
                  <a:lnTo>
                    <a:pt x="121" y="436"/>
                  </a:lnTo>
                  <a:cubicBezTo>
                    <a:pt x="162" y="403"/>
                    <a:pt x="208" y="369"/>
                    <a:pt x="248" y="341"/>
                  </a:cubicBezTo>
                  <a:cubicBezTo>
                    <a:pt x="347" y="272"/>
                    <a:pt x="402" y="233"/>
                    <a:pt x="402" y="155"/>
                  </a:cubicBezTo>
                  <a:cubicBezTo>
                    <a:pt x="402" y="61"/>
                    <a:pt x="311" y="0"/>
                    <a:pt x="188" y="0"/>
                  </a:cubicBezTo>
                  <a:cubicBezTo>
                    <a:pt x="83" y="0"/>
                    <a:pt x="0" y="50"/>
                    <a:pt x="0" y="125"/>
                  </a:cubicBezTo>
                  <a:cubicBezTo>
                    <a:pt x="0" y="173"/>
                    <a:pt x="42" y="186"/>
                    <a:pt x="63" y="186"/>
                  </a:cubicBezTo>
                  <a:cubicBezTo>
                    <a:pt x="91" y="186"/>
                    <a:pt x="127" y="168"/>
                    <a:pt x="127" y="127"/>
                  </a:cubicBezTo>
                  <a:cubicBezTo>
                    <a:pt x="127" y="84"/>
                    <a:pt x="89" y="71"/>
                    <a:pt x="75" y="67"/>
                  </a:cubicBezTo>
                  <a:cubicBezTo>
                    <a:pt x="101" y="48"/>
                    <a:pt x="135" y="39"/>
                    <a:pt x="166" y="39"/>
                  </a:cubicBezTo>
                  <a:cubicBezTo>
                    <a:pt x="242" y="39"/>
                    <a:pt x="281" y="95"/>
                    <a:pt x="281" y="157"/>
                  </a:cubicBezTo>
                  <a:cubicBezTo>
                    <a:pt x="281" y="212"/>
                    <a:pt x="248" y="268"/>
                    <a:pt x="186" y="326"/>
                  </a:cubicBezTo>
                  <a:lnTo>
                    <a:pt x="12" y="496"/>
                  </a:lnTo>
                  <a:cubicBezTo>
                    <a:pt x="0" y="505"/>
                    <a:pt x="0" y="507"/>
                    <a:pt x="0" y="524"/>
                  </a:cubicBezTo>
                  <a:lnTo>
                    <a:pt x="0" y="539"/>
                  </a:lnTo>
                  <a:lnTo>
                    <a:pt x="374" y="539"/>
                  </a:lnTo>
                  <a:lnTo>
                    <a:pt x="402" y="356"/>
                  </a:lnTo>
                </a:path>
              </a:pathLst>
            </a:custGeom>
            <a:solidFill>
              <a:srgbClr val="000000"/>
            </a:solidFill>
            <a:ln w="15840">
              <a:noFill/>
            </a:ln>
          </p:spPr>
        </p:sp>
        <p:sp>
          <p:nvSpPr>
            <p:cNvPr id="454" name="Freeform 46"/>
            <p:cNvSpPr/>
            <p:nvPr/>
          </p:nvSpPr>
          <p:spPr>
            <a:xfrm>
              <a:off x="3162600" y="17517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55" name="Freeform 47"/>
            <p:cNvSpPr/>
            <p:nvPr/>
          </p:nvSpPr>
          <p:spPr>
            <a:xfrm>
              <a:off x="3289680" y="165240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456" name="Freeform 48"/>
            <p:cNvSpPr/>
            <p:nvPr/>
          </p:nvSpPr>
          <p:spPr>
            <a:xfrm>
              <a:off x="3448800" y="1586880"/>
              <a:ext cx="104400" cy="197640"/>
            </a:xfrm>
            <a:custGeom>
              <a:avLst/>
              <a:gdLst/>
              <a:ahLst/>
              <a:rect l="0" t="0" r="r" b="b"/>
              <a:pathLst>
                <a:path w="290" h="549">
                  <a:moveTo>
                    <a:pt x="180" y="20"/>
                  </a:moveTo>
                  <a:cubicBezTo>
                    <a:pt x="180" y="2"/>
                    <a:pt x="180" y="0"/>
                    <a:pt x="159" y="0"/>
                  </a:cubicBezTo>
                  <a:cubicBezTo>
                    <a:pt x="105" y="52"/>
                    <a:pt x="28" y="52"/>
                    <a:pt x="0" y="52"/>
                  </a:cubicBezTo>
                  <a:lnTo>
                    <a:pt x="0" y="78"/>
                  </a:lnTo>
                  <a:cubicBezTo>
                    <a:pt x="18" y="78"/>
                    <a:pt x="69" y="78"/>
                    <a:pt x="115" y="56"/>
                  </a:cubicBezTo>
                  <a:lnTo>
                    <a:pt x="115" y="483"/>
                  </a:lnTo>
                  <a:cubicBezTo>
                    <a:pt x="115" y="512"/>
                    <a:pt x="113" y="522"/>
                    <a:pt x="34" y="522"/>
                  </a:cubicBezTo>
                  <a:lnTo>
                    <a:pt x="6" y="522"/>
                  </a:lnTo>
                  <a:lnTo>
                    <a:pt x="6" y="548"/>
                  </a:lnTo>
                  <a:cubicBezTo>
                    <a:pt x="36" y="544"/>
                    <a:pt x="113" y="544"/>
                    <a:pt x="147" y="544"/>
                  </a:cubicBezTo>
                  <a:cubicBezTo>
                    <a:pt x="182" y="544"/>
                    <a:pt x="258" y="544"/>
                    <a:pt x="289" y="548"/>
                  </a:cubicBezTo>
                  <a:lnTo>
                    <a:pt x="289" y="522"/>
                  </a:lnTo>
                  <a:lnTo>
                    <a:pt x="262" y="522"/>
                  </a:lnTo>
                  <a:cubicBezTo>
                    <a:pt x="182" y="522"/>
                    <a:pt x="180" y="512"/>
                    <a:pt x="180" y="483"/>
                  </a:cubicBezTo>
                  <a:lnTo>
                    <a:pt x="180" y="20"/>
                  </a:lnTo>
                </a:path>
              </a:pathLst>
            </a:custGeom>
            <a:solidFill>
              <a:srgbClr val="000000"/>
            </a:solidFill>
            <a:ln w="15840">
              <a:noFill/>
            </a:ln>
          </p:spPr>
        </p:sp>
        <p:sp>
          <p:nvSpPr>
            <p:cNvPr id="457" name="Freeform 49"/>
            <p:cNvSpPr/>
            <p:nvPr/>
          </p:nvSpPr>
          <p:spPr>
            <a:xfrm>
              <a:off x="3604320" y="17517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58" name="Freeform 50"/>
            <p:cNvSpPr/>
            <p:nvPr/>
          </p:nvSpPr>
          <p:spPr>
            <a:xfrm>
              <a:off x="3731040" y="165240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459" name="Freeform 51"/>
            <p:cNvSpPr/>
            <p:nvPr/>
          </p:nvSpPr>
          <p:spPr>
            <a:xfrm>
              <a:off x="3877920" y="1586880"/>
              <a:ext cx="126000" cy="197640"/>
            </a:xfrm>
            <a:custGeom>
              <a:avLst/>
              <a:gdLst/>
              <a:ahLst/>
              <a:rect l="0" t="0" r="r" b="b"/>
              <a:pathLst>
                <a:path w="350" h="549">
                  <a:moveTo>
                    <a:pt x="67" y="485"/>
                  </a:moveTo>
                  <a:lnTo>
                    <a:pt x="160" y="399"/>
                  </a:lnTo>
                  <a:cubicBezTo>
                    <a:pt x="297" y="285"/>
                    <a:pt x="349" y="242"/>
                    <a:pt x="349" y="160"/>
                  </a:cubicBezTo>
                  <a:cubicBezTo>
                    <a:pt x="349" y="65"/>
                    <a:pt x="271" y="0"/>
                    <a:pt x="164" y="0"/>
                  </a:cubicBezTo>
                  <a:cubicBezTo>
                    <a:pt x="65" y="0"/>
                    <a:pt x="0" y="76"/>
                    <a:pt x="0" y="149"/>
                  </a:cubicBezTo>
                  <a:cubicBezTo>
                    <a:pt x="0" y="194"/>
                    <a:pt x="44" y="194"/>
                    <a:pt x="46" y="194"/>
                  </a:cubicBezTo>
                  <a:cubicBezTo>
                    <a:pt x="61" y="194"/>
                    <a:pt x="91" y="184"/>
                    <a:pt x="91" y="151"/>
                  </a:cubicBezTo>
                  <a:cubicBezTo>
                    <a:pt x="91" y="130"/>
                    <a:pt x="75" y="108"/>
                    <a:pt x="46" y="108"/>
                  </a:cubicBezTo>
                  <a:cubicBezTo>
                    <a:pt x="38" y="108"/>
                    <a:pt x="38" y="108"/>
                    <a:pt x="34" y="110"/>
                  </a:cubicBezTo>
                  <a:cubicBezTo>
                    <a:pt x="53" y="56"/>
                    <a:pt x="101" y="26"/>
                    <a:pt x="153" y="26"/>
                  </a:cubicBezTo>
                  <a:cubicBezTo>
                    <a:pt x="232" y="26"/>
                    <a:pt x="269" y="91"/>
                    <a:pt x="269" y="160"/>
                  </a:cubicBezTo>
                  <a:cubicBezTo>
                    <a:pt x="269" y="225"/>
                    <a:pt x="226" y="291"/>
                    <a:pt x="178" y="341"/>
                  </a:cubicBezTo>
                  <a:lnTo>
                    <a:pt x="10" y="516"/>
                  </a:lnTo>
                  <a:cubicBezTo>
                    <a:pt x="0" y="526"/>
                    <a:pt x="0" y="527"/>
                    <a:pt x="0" y="548"/>
                  </a:cubicBezTo>
                  <a:lnTo>
                    <a:pt x="325" y="548"/>
                  </a:lnTo>
                  <a:lnTo>
                    <a:pt x="349" y="404"/>
                  </a:lnTo>
                  <a:lnTo>
                    <a:pt x="327" y="404"/>
                  </a:lnTo>
                  <a:cubicBezTo>
                    <a:pt x="323" y="429"/>
                    <a:pt x="317" y="466"/>
                    <a:pt x="309" y="477"/>
                  </a:cubicBezTo>
                  <a:cubicBezTo>
                    <a:pt x="301" y="485"/>
                    <a:pt x="244" y="485"/>
                    <a:pt x="226" y="485"/>
                  </a:cubicBezTo>
                  <a:lnTo>
                    <a:pt x="67" y="485"/>
                  </a:lnTo>
                </a:path>
              </a:pathLst>
            </a:custGeom>
            <a:solidFill>
              <a:srgbClr val="000000"/>
            </a:solidFill>
            <a:ln w="15840">
              <a:noFill/>
            </a:ln>
          </p:spPr>
        </p:sp>
        <p:sp>
          <p:nvSpPr>
            <p:cNvPr id="460" name="Freeform 52"/>
            <p:cNvSpPr/>
            <p:nvPr/>
          </p:nvSpPr>
          <p:spPr>
            <a:xfrm>
              <a:off x="4046400" y="17517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461" name="Freeform 53"/>
            <p:cNvSpPr/>
            <p:nvPr/>
          </p:nvSpPr>
          <p:spPr>
            <a:xfrm>
              <a:off x="4175640" y="1574640"/>
              <a:ext cx="157320" cy="269280"/>
            </a:xfrm>
            <a:custGeom>
              <a:avLst/>
              <a:gdLst/>
              <a:ahLst/>
              <a:rect l="0" t="0" r="r" b="b"/>
              <a:pathLst>
                <a:path w="437" h="748">
                  <a:moveTo>
                    <a:pt x="275" y="250"/>
                  </a:moveTo>
                  <a:lnTo>
                    <a:pt x="351" y="250"/>
                  </a:lnTo>
                  <a:cubicBezTo>
                    <a:pt x="367" y="250"/>
                    <a:pt x="376" y="250"/>
                    <a:pt x="376" y="235"/>
                  </a:cubicBezTo>
                  <a:cubicBezTo>
                    <a:pt x="376" y="225"/>
                    <a:pt x="367" y="225"/>
                    <a:pt x="353" y="225"/>
                  </a:cubicBezTo>
                  <a:lnTo>
                    <a:pt x="279" y="225"/>
                  </a:lnTo>
                  <a:lnTo>
                    <a:pt x="297" y="130"/>
                  </a:lnTo>
                  <a:cubicBezTo>
                    <a:pt x="301" y="114"/>
                    <a:pt x="313" y="56"/>
                    <a:pt x="319" y="47"/>
                  </a:cubicBezTo>
                  <a:cubicBezTo>
                    <a:pt x="327" y="30"/>
                    <a:pt x="343" y="19"/>
                    <a:pt x="361" y="19"/>
                  </a:cubicBezTo>
                  <a:cubicBezTo>
                    <a:pt x="365" y="19"/>
                    <a:pt x="386" y="19"/>
                    <a:pt x="402" y="34"/>
                  </a:cubicBezTo>
                  <a:cubicBezTo>
                    <a:pt x="365" y="35"/>
                    <a:pt x="357" y="65"/>
                    <a:pt x="357" y="76"/>
                  </a:cubicBezTo>
                  <a:cubicBezTo>
                    <a:pt x="357" y="97"/>
                    <a:pt x="373" y="106"/>
                    <a:pt x="388" y="106"/>
                  </a:cubicBezTo>
                  <a:cubicBezTo>
                    <a:pt x="410" y="106"/>
                    <a:pt x="436" y="88"/>
                    <a:pt x="436" y="56"/>
                  </a:cubicBezTo>
                  <a:cubicBezTo>
                    <a:pt x="436" y="19"/>
                    <a:pt x="396" y="0"/>
                    <a:pt x="361" y="0"/>
                  </a:cubicBezTo>
                  <a:cubicBezTo>
                    <a:pt x="331" y="0"/>
                    <a:pt x="275" y="15"/>
                    <a:pt x="250" y="97"/>
                  </a:cubicBezTo>
                  <a:cubicBezTo>
                    <a:pt x="244" y="114"/>
                    <a:pt x="242" y="121"/>
                    <a:pt x="220" y="225"/>
                  </a:cubicBezTo>
                  <a:lnTo>
                    <a:pt x="160" y="225"/>
                  </a:lnTo>
                  <a:cubicBezTo>
                    <a:pt x="143" y="225"/>
                    <a:pt x="135" y="225"/>
                    <a:pt x="135" y="240"/>
                  </a:cubicBezTo>
                  <a:cubicBezTo>
                    <a:pt x="135" y="250"/>
                    <a:pt x="141" y="250"/>
                    <a:pt x="159" y="250"/>
                  </a:cubicBezTo>
                  <a:lnTo>
                    <a:pt x="216" y="250"/>
                  </a:lnTo>
                  <a:lnTo>
                    <a:pt x="151" y="574"/>
                  </a:lnTo>
                  <a:cubicBezTo>
                    <a:pt x="135" y="654"/>
                    <a:pt x="119" y="729"/>
                    <a:pt x="75" y="729"/>
                  </a:cubicBezTo>
                  <a:cubicBezTo>
                    <a:pt x="71" y="729"/>
                    <a:pt x="50" y="729"/>
                    <a:pt x="32" y="714"/>
                  </a:cubicBezTo>
                  <a:cubicBezTo>
                    <a:pt x="73" y="712"/>
                    <a:pt x="81" y="682"/>
                    <a:pt x="81" y="669"/>
                  </a:cubicBezTo>
                  <a:cubicBezTo>
                    <a:pt x="81" y="650"/>
                    <a:pt x="65" y="641"/>
                    <a:pt x="48" y="641"/>
                  </a:cubicBezTo>
                  <a:cubicBezTo>
                    <a:pt x="26" y="641"/>
                    <a:pt x="0" y="660"/>
                    <a:pt x="0" y="690"/>
                  </a:cubicBezTo>
                  <a:cubicBezTo>
                    <a:pt x="0" y="727"/>
                    <a:pt x="38" y="747"/>
                    <a:pt x="75" y="747"/>
                  </a:cubicBezTo>
                  <a:cubicBezTo>
                    <a:pt x="123" y="747"/>
                    <a:pt x="157" y="699"/>
                    <a:pt x="172" y="667"/>
                  </a:cubicBezTo>
                  <a:cubicBezTo>
                    <a:pt x="200" y="615"/>
                    <a:pt x="222" y="516"/>
                    <a:pt x="222" y="511"/>
                  </a:cubicBezTo>
                  <a:lnTo>
                    <a:pt x="275" y="250"/>
                  </a:lnTo>
                </a:path>
              </a:pathLst>
            </a:custGeom>
            <a:solidFill>
              <a:srgbClr val="000000"/>
            </a:solidFill>
            <a:ln w="15840">
              <a:noFill/>
            </a:ln>
          </p:spPr>
        </p:sp>
        <p:sp>
          <p:nvSpPr>
            <p:cNvPr id="462" name="Freeform 54"/>
            <p:cNvSpPr/>
            <p:nvPr/>
          </p:nvSpPr>
          <p:spPr>
            <a:xfrm>
              <a:off x="4458600" y="1623600"/>
              <a:ext cx="192240" cy="172080"/>
            </a:xfrm>
            <a:custGeom>
              <a:avLst/>
              <a:gdLst/>
              <a:ahLst/>
              <a:rect l="0" t="0" r="r" b="b"/>
              <a:pathLst>
                <a:path w="534" h="478">
                  <a:moveTo>
                    <a:pt x="517" y="257"/>
                  </a:moveTo>
                  <a:cubicBezTo>
                    <a:pt x="527" y="252"/>
                    <a:pt x="533" y="248"/>
                    <a:pt x="533" y="239"/>
                  </a:cubicBezTo>
                  <a:cubicBezTo>
                    <a:pt x="533" y="229"/>
                    <a:pt x="527" y="224"/>
                    <a:pt x="517" y="220"/>
                  </a:cubicBezTo>
                  <a:lnTo>
                    <a:pt x="34" y="6"/>
                  </a:lnTo>
                  <a:cubicBezTo>
                    <a:pt x="22" y="0"/>
                    <a:pt x="20" y="0"/>
                    <a:pt x="18" y="0"/>
                  </a:cubicBezTo>
                  <a:cubicBezTo>
                    <a:pt x="8" y="0"/>
                    <a:pt x="0" y="7"/>
                    <a:pt x="0" y="17"/>
                  </a:cubicBezTo>
                  <a:cubicBezTo>
                    <a:pt x="0" y="24"/>
                    <a:pt x="4" y="28"/>
                    <a:pt x="16" y="35"/>
                  </a:cubicBezTo>
                  <a:lnTo>
                    <a:pt x="476" y="239"/>
                  </a:lnTo>
                  <a:lnTo>
                    <a:pt x="16" y="442"/>
                  </a:lnTo>
                  <a:cubicBezTo>
                    <a:pt x="4" y="447"/>
                    <a:pt x="0" y="453"/>
                    <a:pt x="0" y="460"/>
                  </a:cubicBezTo>
                  <a:cubicBezTo>
                    <a:pt x="0" y="470"/>
                    <a:pt x="8" y="477"/>
                    <a:pt x="18" y="477"/>
                  </a:cubicBezTo>
                  <a:cubicBezTo>
                    <a:pt x="20" y="477"/>
                    <a:pt x="22" y="477"/>
                    <a:pt x="34" y="471"/>
                  </a:cubicBezTo>
                  <a:lnTo>
                    <a:pt x="517" y="257"/>
                  </a:lnTo>
                </a:path>
              </a:pathLst>
            </a:custGeom>
            <a:solidFill>
              <a:srgbClr val="000000"/>
            </a:solidFill>
            <a:ln w="15840">
              <a:noFill/>
            </a:ln>
          </p:spPr>
        </p:sp>
        <p:sp>
          <p:nvSpPr>
            <p:cNvPr id="463" name="Freeform 55"/>
            <p:cNvSpPr/>
            <p:nvPr/>
          </p:nvSpPr>
          <p:spPr>
            <a:xfrm>
              <a:off x="4690440" y="1514520"/>
              <a:ext cx="97920" cy="141840"/>
            </a:xfrm>
            <a:custGeom>
              <a:avLst/>
              <a:gdLst/>
              <a:ahLst/>
              <a:rect l="0" t="0" r="r" b="b"/>
              <a:pathLst>
                <a:path w="272" h="394">
                  <a:moveTo>
                    <a:pt x="57" y="61"/>
                  </a:moveTo>
                  <a:cubicBezTo>
                    <a:pt x="87" y="69"/>
                    <a:pt x="107" y="69"/>
                    <a:pt x="117" y="69"/>
                  </a:cubicBezTo>
                  <a:cubicBezTo>
                    <a:pt x="196" y="69"/>
                    <a:pt x="246" y="17"/>
                    <a:pt x="246" y="7"/>
                  </a:cubicBezTo>
                  <a:cubicBezTo>
                    <a:pt x="246" y="2"/>
                    <a:pt x="240" y="0"/>
                    <a:pt x="238" y="0"/>
                  </a:cubicBezTo>
                  <a:cubicBezTo>
                    <a:pt x="236" y="0"/>
                    <a:pt x="236" y="0"/>
                    <a:pt x="232" y="2"/>
                  </a:cubicBezTo>
                  <a:cubicBezTo>
                    <a:pt x="218" y="7"/>
                    <a:pt x="186" y="19"/>
                    <a:pt x="141" y="19"/>
                  </a:cubicBezTo>
                  <a:cubicBezTo>
                    <a:pt x="123" y="19"/>
                    <a:pt x="91" y="17"/>
                    <a:pt x="50" y="4"/>
                  </a:cubicBezTo>
                  <a:cubicBezTo>
                    <a:pt x="44" y="0"/>
                    <a:pt x="44" y="0"/>
                    <a:pt x="42" y="0"/>
                  </a:cubicBezTo>
                  <a:cubicBezTo>
                    <a:pt x="34" y="0"/>
                    <a:pt x="34" y="6"/>
                    <a:pt x="34" y="15"/>
                  </a:cubicBezTo>
                  <a:lnTo>
                    <a:pt x="34" y="184"/>
                  </a:lnTo>
                  <a:cubicBezTo>
                    <a:pt x="34" y="196"/>
                    <a:pt x="34" y="201"/>
                    <a:pt x="44" y="201"/>
                  </a:cubicBezTo>
                  <a:cubicBezTo>
                    <a:pt x="50" y="201"/>
                    <a:pt x="50" y="201"/>
                    <a:pt x="57" y="194"/>
                  </a:cubicBezTo>
                  <a:cubicBezTo>
                    <a:pt x="83" y="162"/>
                    <a:pt x="121" y="158"/>
                    <a:pt x="143" y="158"/>
                  </a:cubicBezTo>
                  <a:cubicBezTo>
                    <a:pt x="178" y="158"/>
                    <a:pt x="196" y="184"/>
                    <a:pt x="198" y="190"/>
                  </a:cubicBezTo>
                  <a:cubicBezTo>
                    <a:pt x="210" y="209"/>
                    <a:pt x="212" y="231"/>
                    <a:pt x="212" y="265"/>
                  </a:cubicBezTo>
                  <a:cubicBezTo>
                    <a:pt x="212" y="281"/>
                    <a:pt x="212" y="315"/>
                    <a:pt x="194" y="341"/>
                  </a:cubicBezTo>
                  <a:cubicBezTo>
                    <a:pt x="178" y="362"/>
                    <a:pt x="153" y="375"/>
                    <a:pt x="123" y="375"/>
                  </a:cubicBezTo>
                  <a:cubicBezTo>
                    <a:pt x="83" y="375"/>
                    <a:pt x="42" y="354"/>
                    <a:pt x="26" y="317"/>
                  </a:cubicBezTo>
                  <a:cubicBezTo>
                    <a:pt x="50" y="319"/>
                    <a:pt x="61" y="304"/>
                    <a:pt x="61" y="289"/>
                  </a:cubicBezTo>
                  <a:cubicBezTo>
                    <a:pt x="61" y="265"/>
                    <a:pt x="40" y="259"/>
                    <a:pt x="32" y="259"/>
                  </a:cubicBezTo>
                  <a:cubicBezTo>
                    <a:pt x="30" y="259"/>
                    <a:pt x="0" y="259"/>
                    <a:pt x="0" y="291"/>
                  </a:cubicBezTo>
                  <a:cubicBezTo>
                    <a:pt x="0" y="343"/>
                    <a:pt x="50" y="393"/>
                    <a:pt x="125" y="393"/>
                  </a:cubicBezTo>
                  <a:cubicBezTo>
                    <a:pt x="202" y="393"/>
                    <a:pt x="271" y="339"/>
                    <a:pt x="271" y="266"/>
                  </a:cubicBezTo>
                  <a:cubicBezTo>
                    <a:pt x="271" y="201"/>
                    <a:pt x="218" y="142"/>
                    <a:pt x="143" y="142"/>
                  </a:cubicBezTo>
                  <a:cubicBezTo>
                    <a:pt x="115" y="142"/>
                    <a:pt x="83" y="147"/>
                    <a:pt x="57" y="170"/>
                  </a:cubicBezTo>
                  <a:lnTo>
                    <a:pt x="57" y="61"/>
                  </a:lnTo>
                </a:path>
              </a:pathLst>
            </a:custGeom>
            <a:solidFill>
              <a:srgbClr val="000000"/>
            </a:solidFill>
            <a:ln w="15840">
              <a:noFill/>
            </a:ln>
          </p:spPr>
        </p:sp>
        <p:sp>
          <p:nvSpPr>
            <p:cNvPr id="464" name="Freeform 56"/>
            <p:cNvSpPr/>
            <p:nvPr/>
          </p:nvSpPr>
          <p:spPr>
            <a:xfrm>
              <a:off x="4813200" y="1514520"/>
              <a:ext cx="102960" cy="141840"/>
            </a:xfrm>
            <a:custGeom>
              <a:avLst/>
              <a:gdLst/>
              <a:ahLst/>
              <a:rect l="0" t="0" r="r" b="b"/>
              <a:pathLst>
                <a:path w="286" h="394">
                  <a:moveTo>
                    <a:pt x="285" y="199"/>
                  </a:moveTo>
                  <a:cubicBezTo>
                    <a:pt x="285" y="136"/>
                    <a:pt x="277" y="89"/>
                    <a:pt x="248" y="50"/>
                  </a:cubicBezTo>
                  <a:cubicBezTo>
                    <a:pt x="230" y="22"/>
                    <a:pt x="192" y="0"/>
                    <a:pt x="143" y="0"/>
                  </a:cubicBezTo>
                  <a:cubicBezTo>
                    <a:pt x="0" y="0"/>
                    <a:pt x="0" y="157"/>
                    <a:pt x="0" y="199"/>
                  </a:cubicBezTo>
                  <a:cubicBezTo>
                    <a:pt x="0" y="240"/>
                    <a:pt x="0" y="393"/>
                    <a:pt x="143" y="393"/>
                  </a:cubicBezTo>
                  <a:cubicBezTo>
                    <a:pt x="285" y="393"/>
                    <a:pt x="285" y="240"/>
                    <a:pt x="285" y="199"/>
                  </a:cubicBezTo>
                  <a:moveTo>
                    <a:pt x="143" y="378"/>
                  </a:moveTo>
                  <a:cubicBezTo>
                    <a:pt x="115" y="378"/>
                    <a:pt x="77" y="362"/>
                    <a:pt x="65" y="315"/>
                  </a:cubicBezTo>
                  <a:cubicBezTo>
                    <a:pt x="55" y="281"/>
                    <a:pt x="55" y="233"/>
                    <a:pt x="55" y="192"/>
                  </a:cubicBezTo>
                  <a:cubicBezTo>
                    <a:pt x="55" y="149"/>
                    <a:pt x="55" y="106"/>
                    <a:pt x="65" y="75"/>
                  </a:cubicBezTo>
                  <a:cubicBezTo>
                    <a:pt x="77" y="28"/>
                    <a:pt x="117" y="17"/>
                    <a:pt x="143" y="17"/>
                  </a:cubicBezTo>
                  <a:cubicBezTo>
                    <a:pt x="176" y="17"/>
                    <a:pt x="208" y="35"/>
                    <a:pt x="218" y="69"/>
                  </a:cubicBezTo>
                  <a:cubicBezTo>
                    <a:pt x="228" y="99"/>
                    <a:pt x="228" y="142"/>
                    <a:pt x="228" y="192"/>
                  </a:cubicBezTo>
                  <a:cubicBezTo>
                    <a:pt x="228" y="233"/>
                    <a:pt x="228" y="276"/>
                    <a:pt x="220" y="313"/>
                  </a:cubicBezTo>
                  <a:cubicBezTo>
                    <a:pt x="208" y="365"/>
                    <a:pt x="166" y="378"/>
                    <a:pt x="143" y="378"/>
                  </a:cubicBezTo>
                </a:path>
              </a:pathLst>
            </a:custGeom>
            <a:solidFill>
              <a:srgbClr val="000000"/>
            </a:solidFill>
            <a:ln w="15840">
              <a:noFill/>
            </a:ln>
          </p:spPr>
        </p:sp>
        <p:sp>
          <p:nvSpPr>
            <p:cNvPr id="465" name="Freeform 57"/>
            <p:cNvSpPr/>
            <p:nvPr/>
          </p:nvSpPr>
          <p:spPr>
            <a:xfrm>
              <a:off x="4950720" y="1627200"/>
              <a:ext cx="28800" cy="64800"/>
            </a:xfrm>
            <a:custGeom>
              <a:avLst/>
              <a:gdLst/>
              <a:ahLst/>
              <a:rect l="0" t="0" r="r" b="b"/>
              <a:pathLst>
                <a:path w="80" h="180">
                  <a:moveTo>
                    <a:pt x="61" y="58"/>
                  </a:moveTo>
                  <a:cubicBezTo>
                    <a:pt x="61" y="89"/>
                    <a:pt x="55" y="127"/>
                    <a:pt x="14" y="164"/>
                  </a:cubicBezTo>
                  <a:cubicBezTo>
                    <a:pt x="10" y="166"/>
                    <a:pt x="8" y="168"/>
                    <a:pt x="8" y="170"/>
                  </a:cubicBezTo>
                  <a:cubicBezTo>
                    <a:pt x="8" y="175"/>
                    <a:pt x="14" y="179"/>
                    <a:pt x="18" y="179"/>
                  </a:cubicBezTo>
                  <a:cubicBezTo>
                    <a:pt x="26" y="179"/>
                    <a:pt x="79" y="132"/>
                    <a:pt x="79" y="63"/>
                  </a:cubicBezTo>
                  <a:cubicBezTo>
                    <a:pt x="79" y="28"/>
                    <a:pt x="65" y="0"/>
                    <a:pt x="36" y="0"/>
                  </a:cubicBezTo>
                  <a:cubicBezTo>
                    <a:pt x="16" y="0"/>
                    <a:pt x="0" y="15"/>
                    <a:pt x="0" y="34"/>
                  </a:cubicBezTo>
                  <a:cubicBezTo>
                    <a:pt x="0" y="52"/>
                    <a:pt x="14" y="67"/>
                    <a:pt x="36" y="67"/>
                  </a:cubicBezTo>
                  <a:cubicBezTo>
                    <a:pt x="52" y="67"/>
                    <a:pt x="61" y="58"/>
                    <a:pt x="61" y="58"/>
                  </a:cubicBezTo>
                </a:path>
              </a:pathLst>
            </a:custGeom>
            <a:solidFill>
              <a:srgbClr val="000000"/>
            </a:solidFill>
            <a:ln w="15840">
              <a:noFill/>
            </a:ln>
          </p:spPr>
        </p:sp>
        <p:sp>
          <p:nvSpPr>
            <p:cNvPr id="466" name="Freeform 58"/>
            <p:cNvSpPr/>
            <p:nvPr/>
          </p:nvSpPr>
          <p:spPr>
            <a:xfrm>
              <a:off x="5000760" y="1559880"/>
              <a:ext cx="123840" cy="131760"/>
            </a:xfrm>
            <a:custGeom>
              <a:avLst/>
              <a:gdLst/>
              <a:ahLst/>
              <a:rect l="0" t="0" r="r" b="b"/>
              <a:pathLst>
                <a:path w="344" h="366">
                  <a:moveTo>
                    <a:pt x="48" y="324"/>
                  </a:moveTo>
                  <a:cubicBezTo>
                    <a:pt x="42" y="341"/>
                    <a:pt x="42" y="345"/>
                    <a:pt x="16" y="345"/>
                  </a:cubicBezTo>
                  <a:cubicBezTo>
                    <a:pt x="8" y="345"/>
                    <a:pt x="0" y="345"/>
                    <a:pt x="0" y="358"/>
                  </a:cubicBezTo>
                  <a:cubicBezTo>
                    <a:pt x="0" y="363"/>
                    <a:pt x="6" y="365"/>
                    <a:pt x="8" y="365"/>
                  </a:cubicBezTo>
                  <a:cubicBezTo>
                    <a:pt x="24" y="365"/>
                    <a:pt x="46" y="363"/>
                    <a:pt x="61" y="363"/>
                  </a:cubicBezTo>
                  <a:cubicBezTo>
                    <a:pt x="81" y="363"/>
                    <a:pt x="105" y="365"/>
                    <a:pt x="125" y="365"/>
                  </a:cubicBezTo>
                  <a:cubicBezTo>
                    <a:pt x="131" y="365"/>
                    <a:pt x="139" y="363"/>
                    <a:pt x="139" y="352"/>
                  </a:cubicBezTo>
                  <a:cubicBezTo>
                    <a:pt x="139" y="345"/>
                    <a:pt x="129" y="345"/>
                    <a:pt x="123" y="345"/>
                  </a:cubicBezTo>
                  <a:cubicBezTo>
                    <a:pt x="109" y="345"/>
                    <a:pt x="91" y="345"/>
                    <a:pt x="91" y="337"/>
                  </a:cubicBezTo>
                  <a:cubicBezTo>
                    <a:pt x="91" y="335"/>
                    <a:pt x="97" y="321"/>
                    <a:pt x="99" y="311"/>
                  </a:cubicBezTo>
                  <a:cubicBezTo>
                    <a:pt x="107" y="281"/>
                    <a:pt x="115" y="250"/>
                    <a:pt x="121" y="225"/>
                  </a:cubicBezTo>
                  <a:cubicBezTo>
                    <a:pt x="129" y="237"/>
                    <a:pt x="149" y="259"/>
                    <a:pt x="184" y="259"/>
                  </a:cubicBezTo>
                  <a:cubicBezTo>
                    <a:pt x="260" y="259"/>
                    <a:pt x="343" y="183"/>
                    <a:pt x="343" y="97"/>
                  </a:cubicBezTo>
                  <a:cubicBezTo>
                    <a:pt x="343" y="28"/>
                    <a:pt x="293" y="0"/>
                    <a:pt x="250" y="0"/>
                  </a:cubicBezTo>
                  <a:cubicBezTo>
                    <a:pt x="212" y="0"/>
                    <a:pt x="180" y="24"/>
                    <a:pt x="162" y="41"/>
                  </a:cubicBezTo>
                  <a:cubicBezTo>
                    <a:pt x="153" y="7"/>
                    <a:pt x="119" y="0"/>
                    <a:pt x="99" y="0"/>
                  </a:cubicBezTo>
                  <a:cubicBezTo>
                    <a:pt x="75" y="0"/>
                    <a:pt x="61" y="15"/>
                    <a:pt x="52" y="30"/>
                  </a:cubicBezTo>
                  <a:cubicBezTo>
                    <a:pt x="40" y="50"/>
                    <a:pt x="30" y="84"/>
                    <a:pt x="30" y="88"/>
                  </a:cubicBezTo>
                  <a:cubicBezTo>
                    <a:pt x="30" y="95"/>
                    <a:pt x="38" y="95"/>
                    <a:pt x="40" y="95"/>
                  </a:cubicBezTo>
                  <a:cubicBezTo>
                    <a:pt x="48" y="95"/>
                    <a:pt x="50" y="93"/>
                    <a:pt x="53" y="78"/>
                  </a:cubicBezTo>
                  <a:cubicBezTo>
                    <a:pt x="63" y="45"/>
                    <a:pt x="73" y="17"/>
                    <a:pt x="97" y="17"/>
                  </a:cubicBezTo>
                  <a:cubicBezTo>
                    <a:pt x="115" y="17"/>
                    <a:pt x="119" y="28"/>
                    <a:pt x="119" y="45"/>
                  </a:cubicBezTo>
                  <a:cubicBezTo>
                    <a:pt x="119" y="50"/>
                    <a:pt x="117" y="58"/>
                    <a:pt x="117" y="61"/>
                  </a:cubicBezTo>
                  <a:lnTo>
                    <a:pt x="48" y="324"/>
                  </a:lnTo>
                  <a:moveTo>
                    <a:pt x="162" y="69"/>
                  </a:moveTo>
                  <a:cubicBezTo>
                    <a:pt x="198" y="24"/>
                    <a:pt x="228" y="17"/>
                    <a:pt x="248" y="17"/>
                  </a:cubicBezTo>
                  <a:cubicBezTo>
                    <a:pt x="271" y="17"/>
                    <a:pt x="293" y="34"/>
                    <a:pt x="293" y="73"/>
                  </a:cubicBezTo>
                  <a:cubicBezTo>
                    <a:pt x="293" y="95"/>
                    <a:pt x="279" y="155"/>
                    <a:pt x="262" y="188"/>
                  </a:cubicBezTo>
                  <a:cubicBezTo>
                    <a:pt x="246" y="216"/>
                    <a:pt x="216" y="244"/>
                    <a:pt x="184" y="244"/>
                  </a:cubicBezTo>
                  <a:cubicBezTo>
                    <a:pt x="141" y="244"/>
                    <a:pt x="131" y="199"/>
                    <a:pt x="131" y="194"/>
                  </a:cubicBezTo>
                  <a:cubicBezTo>
                    <a:pt x="131" y="192"/>
                    <a:pt x="131" y="186"/>
                    <a:pt x="133" y="184"/>
                  </a:cubicBezTo>
                  <a:lnTo>
                    <a:pt x="162" y="69"/>
                  </a:lnTo>
                </a:path>
              </a:pathLst>
            </a:custGeom>
            <a:solidFill>
              <a:srgbClr val="000000"/>
            </a:solidFill>
            <a:ln w="15840">
              <a:noFill/>
            </a:ln>
          </p:spPr>
        </p:sp>
        <p:sp>
          <p:nvSpPr>
            <p:cNvPr id="467" name="Freeform 59"/>
            <p:cNvSpPr/>
            <p:nvPr/>
          </p:nvSpPr>
          <p:spPr>
            <a:xfrm>
              <a:off x="5143320" y="1559880"/>
              <a:ext cx="103680" cy="94320"/>
            </a:xfrm>
            <a:custGeom>
              <a:avLst/>
              <a:gdLst/>
              <a:ahLst/>
              <a:rect l="0" t="0" r="r" b="b"/>
              <a:pathLst>
                <a:path w="288" h="262">
                  <a:moveTo>
                    <a:pt x="287" y="101"/>
                  </a:moveTo>
                  <a:cubicBezTo>
                    <a:pt x="287" y="37"/>
                    <a:pt x="238" y="0"/>
                    <a:pt x="176" y="0"/>
                  </a:cubicBezTo>
                  <a:cubicBezTo>
                    <a:pt x="85" y="0"/>
                    <a:pt x="0" y="80"/>
                    <a:pt x="0" y="158"/>
                  </a:cubicBezTo>
                  <a:cubicBezTo>
                    <a:pt x="0" y="216"/>
                    <a:pt x="46" y="261"/>
                    <a:pt x="111" y="261"/>
                  </a:cubicBezTo>
                  <a:cubicBezTo>
                    <a:pt x="200" y="261"/>
                    <a:pt x="287" y="184"/>
                    <a:pt x="287" y="101"/>
                  </a:cubicBezTo>
                  <a:moveTo>
                    <a:pt x="113" y="244"/>
                  </a:moveTo>
                  <a:cubicBezTo>
                    <a:pt x="81" y="244"/>
                    <a:pt x="52" y="225"/>
                    <a:pt x="52" y="181"/>
                  </a:cubicBezTo>
                  <a:cubicBezTo>
                    <a:pt x="52" y="157"/>
                    <a:pt x="63" y="101"/>
                    <a:pt x="87" y="67"/>
                  </a:cubicBezTo>
                  <a:cubicBezTo>
                    <a:pt x="113" y="32"/>
                    <a:pt x="149" y="17"/>
                    <a:pt x="176" y="17"/>
                  </a:cubicBezTo>
                  <a:cubicBezTo>
                    <a:pt x="210" y="17"/>
                    <a:pt x="238" y="37"/>
                    <a:pt x="238" y="80"/>
                  </a:cubicBezTo>
                  <a:cubicBezTo>
                    <a:pt x="238" y="93"/>
                    <a:pt x="230" y="151"/>
                    <a:pt x="202" y="192"/>
                  </a:cubicBezTo>
                  <a:cubicBezTo>
                    <a:pt x="180" y="225"/>
                    <a:pt x="143" y="244"/>
                    <a:pt x="113" y="244"/>
                  </a:cubicBezTo>
                </a:path>
              </a:pathLst>
            </a:custGeom>
            <a:solidFill>
              <a:srgbClr val="000000"/>
            </a:solidFill>
            <a:ln w="15840">
              <a:noFill/>
            </a:ln>
          </p:spPr>
        </p:sp>
        <p:sp>
          <p:nvSpPr>
            <p:cNvPr id="468" name="Freeform 60"/>
            <p:cNvSpPr/>
            <p:nvPr/>
          </p:nvSpPr>
          <p:spPr>
            <a:xfrm>
              <a:off x="5268960" y="1559880"/>
              <a:ext cx="88920" cy="94320"/>
            </a:xfrm>
            <a:custGeom>
              <a:avLst/>
              <a:gdLst/>
              <a:ahLst/>
              <a:rect l="0" t="0" r="r" b="b"/>
              <a:pathLst>
                <a:path w="247" h="262">
                  <a:moveTo>
                    <a:pt x="222" y="37"/>
                  </a:moveTo>
                  <a:cubicBezTo>
                    <a:pt x="206" y="41"/>
                    <a:pt x="196" y="52"/>
                    <a:pt x="196" y="65"/>
                  </a:cubicBezTo>
                  <a:cubicBezTo>
                    <a:pt x="196" y="78"/>
                    <a:pt x="208" y="84"/>
                    <a:pt x="216" y="84"/>
                  </a:cubicBezTo>
                  <a:cubicBezTo>
                    <a:pt x="222" y="84"/>
                    <a:pt x="246" y="80"/>
                    <a:pt x="246" y="50"/>
                  </a:cubicBezTo>
                  <a:cubicBezTo>
                    <a:pt x="246" y="13"/>
                    <a:pt x="200" y="0"/>
                    <a:pt x="162" y="0"/>
                  </a:cubicBezTo>
                  <a:cubicBezTo>
                    <a:pt x="67" y="0"/>
                    <a:pt x="50" y="67"/>
                    <a:pt x="50" y="84"/>
                  </a:cubicBezTo>
                  <a:cubicBezTo>
                    <a:pt x="50" y="106"/>
                    <a:pt x="63" y="119"/>
                    <a:pt x="71" y="127"/>
                  </a:cubicBezTo>
                  <a:cubicBezTo>
                    <a:pt x="87" y="138"/>
                    <a:pt x="99" y="140"/>
                    <a:pt x="141" y="147"/>
                  </a:cubicBezTo>
                  <a:cubicBezTo>
                    <a:pt x="155" y="149"/>
                    <a:pt x="194" y="157"/>
                    <a:pt x="194" y="184"/>
                  </a:cubicBezTo>
                  <a:cubicBezTo>
                    <a:pt x="194" y="196"/>
                    <a:pt x="186" y="216"/>
                    <a:pt x="160" y="231"/>
                  </a:cubicBezTo>
                  <a:cubicBezTo>
                    <a:pt x="137" y="244"/>
                    <a:pt x="107" y="244"/>
                    <a:pt x="99" y="244"/>
                  </a:cubicBezTo>
                  <a:cubicBezTo>
                    <a:pt x="75" y="244"/>
                    <a:pt x="40" y="239"/>
                    <a:pt x="26" y="220"/>
                  </a:cubicBezTo>
                  <a:cubicBezTo>
                    <a:pt x="46" y="218"/>
                    <a:pt x="59" y="203"/>
                    <a:pt x="59" y="186"/>
                  </a:cubicBezTo>
                  <a:cubicBezTo>
                    <a:pt x="59" y="173"/>
                    <a:pt x="48" y="166"/>
                    <a:pt x="36" y="166"/>
                  </a:cubicBezTo>
                  <a:cubicBezTo>
                    <a:pt x="18" y="166"/>
                    <a:pt x="0" y="179"/>
                    <a:pt x="0" y="205"/>
                  </a:cubicBezTo>
                  <a:cubicBezTo>
                    <a:pt x="0" y="239"/>
                    <a:pt x="40" y="261"/>
                    <a:pt x="99" y="261"/>
                  </a:cubicBezTo>
                  <a:cubicBezTo>
                    <a:pt x="212" y="261"/>
                    <a:pt x="232" y="188"/>
                    <a:pt x="232" y="166"/>
                  </a:cubicBezTo>
                  <a:cubicBezTo>
                    <a:pt x="232" y="112"/>
                    <a:pt x="170" y="102"/>
                    <a:pt x="149" y="97"/>
                  </a:cubicBezTo>
                  <a:cubicBezTo>
                    <a:pt x="143" y="97"/>
                    <a:pt x="127" y="93"/>
                    <a:pt x="123" y="93"/>
                  </a:cubicBezTo>
                  <a:cubicBezTo>
                    <a:pt x="101" y="89"/>
                    <a:pt x="89" y="76"/>
                    <a:pt x="89" y="63"/>
                  </a:cubicBezTo>
                  <a:cubicBezTo>
                    <a:pt x="89" y="50"/>
                    <a:pt x="101" y="35"/>
                    <a:pt x="115" y="28"/>
                  </a:cubicBezTo>
                  <a:cubicBezTo>
                    <a:pt x="131" y="17"/>
                    <a:pt x="153" y="17"/>
                    <a:pt x="162" y="17"/>
                  </a:cubicBezTo>
                  <a:cubicBezTo>
                    <a:pt x="176" y="17"/>
                    <a:pt x="208" y="19"/>
                    <a:pt x="222" y="37"/>
                  </a:cubicBezTo>
                </a:path>
              </a:pathLst>
            </a:custGeom>
            <a:solidFill>
              <a:srgbClr val="000000"/>
            </a:solidFill>
            <a:ln w="15840">
              <a:noFill/>
            </a:ln>
          </p:spPr>
        </p:sp>
        <p:sp>
          <p:nvSpPr>
            <p:cNvPr id="469" name="Freeform 61"/>
            <p:cNvSpPr/>
            <p:nvPr/>
          </p:nvSpPr>
          <p:spPr>
            <a:xfrm>
              <a:off x="5414400" y="1656000"/>
              <a:ext cx="35280" cy="184680"/>
            </a:xfrm>
            <a:custGeom>
              <a:avLst/>
              <a:gdLst/>
              <a:ahLst/>
              <a:rect l="0" t="0" r="r" b="b"/>
              <a:pathLst>
                <a:path w="98" h="513">
                  <a:moveTo>
                    <a:pt x="95" y="43"/>
                  </a:moveTo>
                  <a:cubicBezTo>
                    <a:pt x="95" y="20"/>
                    <a:pt x="73" y="0"/>
                    <a:pt x="48" y="0"/>
                  </a:cubicBezTo>
                  <a:cubicBezTo>
                    <a:pt x="22" y="0"/>
                    <a:pt x="0" y="20"/>
                    <a:pt x="0" y="43"/>
                  </a:cubicBezTo>
                  <a:cubicBezTo>
                    <a:pt x="0" y="67"/>
                    <a:pt x="22" y="88"/>
                    <a:pt x="48" y="88"/>
                  </a:cubicBezTo>
                  <a:cubicBezTo>
                    <a:pt x="73" y="88"/>
                    <a:pt x="95" y="67"/>
                    <a:pt x="95" y="43"/>
                  </a:cubicBezTo>
                  <a:moveTo>
                    <a:pt x="77" y="345"/>
                  </a:moveTo>
                  <a:cubicBezTo>
                    <a:pt x="77" y="369"/>
                    <a:pt x="77" y="432"/>
                    <a:pt x="20" y="494"/>
                  </a:cubicBezTo>
                  <a:cubicBezTo>
                    <a:pt x="14" y="499"/>
                    <a:pt x="14" y="501"/>
                    <a:pt x="14" y="503"/>
                  </a:cubicBezTo>
                  <a:cubicBezTo>
                    <a:pt x="14" y="509"/>
                    <a:pt x="18" y="512"/>
                    <a:pt x="24" y="512"/>
                  </a:cubicBezTo>
                  <a:cubicBezTo>
                    <a:pt x="34" y="512"/>
                    <a:pt x="97" y="447"/>
                    <a:pt x="97" y="352"/>
                  </a:cubicBezTo>
                  <a:cubicBezTo>
                    <a:pt x="97" y="328"/>
                    <a:pt x="95" y="266"/>
                    <a:pt x="48" y="266"/>
                  </a:cubicBezTo>
                  <a:cubicBezTo>
                    <a:pt x="16" y="266"/>
                    <a:pt x="0" y="289"/>
                    <a:pt x="0" y="311"/>
                  </a:cubicBezTo>
                  <a:cubicBezTo>
                    <a:pt x="0" y="332"/>
                    <a:pt x="16" y="354"/>
                    <a:pt x="48" y="354"/>
                  </a:cubicBezTo>
                  <a:cubicBezTo>
                    <a:pt x="52" y="354"/>
                    <a:pt x="53" y="354"/>
                    <a:pt x="53" y="354"/>
                  </a:cubicBezTo>
                  <a:cubicBezTo>
                    <a:pt x="59" y="352"/>
                    <a:pt x="69" y="350"/>
                    <a:pt x="77" y="345"/>
                  </a:cubicBezTo>
                </a:path>
              </a:pathLst>
            </a:custGeom>
            <a:solidFill>
              <a:srgbClr val="000000"/>
            </a:solidFill>
            <a:ln w="15840">
              <a:noFill/>
            </a:ln>
          </p:spPr>
        </p:sp>
        <p:sp>
          <p:nvSpPr>
            <p:cNvPr id="470" name="Freeform 62"/>
            <p:cNvSpPr/>
            <p:nvPr/>
          </p:nvSpPr>
          <p:spPr>
            <a:xfrm>
              <a:off x="1407240" y="2112840"/>
              <a:ext cx="192240" cy="172080"/>
            </a:xfrm>
            <a:custGeom>
              <a:avLst/>
              <a:gdLst/>
              <a:ahLst/>
              <a:rect l="0" t="0" r="r" b="b"/>
              <a:pathLst>
                <a:path w="534" h="478">
                  <a:moveTo>
                    <a:pt x="517" y="35"/>
                  </a:moveTo>
                  <a:cubicBezTo>
                    <a:pt x="527" y="30"/>
                    <a:pt x="533" y="26"/>
                    <a:pt x="533" y="17"/>
                  </a:cubicBezTo>
                  <a:cubicBezTo>
                    <a:pt x="533" y="7"/>
                    <a:pt x="525" y="0"/>
                    <a:pt x="517" y="0"/>
                  </a:cubicBezTo>
                  <a:cubicBezTo>
                    <a:pt x="513" y="0"/>
                    <a:pt x="511" y="0"/>
                    <a:pt x="501" y="6"/>
                  </a:cubicBezTo>
                  <a:lnTo>
                    <a:pt x="16" y="220"/>
                  </a:lnTo>
                  <a:cubicBezTo>
                    <a:pt x="8" y="224"/>
                    <a:pt x="0" y="229"/>
                    <a:pt x="0" y="239"/>
                  </a:cubicBezTo>
                  <a:cubicBezTo>
                    <a:pt x="0" y="248"/>
                    <a:pt x="8" y="252"/>
                    <a:pt x="16" y="257"/>
                  </a:cubicBezTo>
                  <a:lnTo>
                    <a:pt x="501" y="471"/>
                  </a:lnTo>
                  <a:cubicBezTo>
                    <a:pt x="511" y="477"/>
                    <a:pt x="513" y="477"/>
                    <a:pt x="517" y="477"/>
                  </a:cubicBezTo>
                  <a:cubicBezTo>
                    <a:pt x="525" y="477"/>
                    <a:pt x="533" y="470"/>
                    <a:pt x="533" y="460"/>
                  </a:cubicBezTo>
                  <a:cubicBezTo>
                    <a:pt x="533" y="451"/>
                    <a:pt x="527" y="447"/>
                    <a:pt x="517" y="442"/>
                  </a:cubicBezTo>
                  <a:lnTo>
                    <a:pt x="59" y="239"/>
                  </a:lnTo>
                  <a:lnTo>
                    <a:pt x="517" y="35"/>
                  </a:lnTo>
                </a:path>
              </a:pathLst>
            </a:custGeom>
            <a:solidFill>
              <a:srgbClr val="000000"/>
            </a:solidFill>
            <a:ln w="15840">
              <a:noFill/>
            </a:ln>
          </p:spPr>
        </p:sp>
        <p:sp>
          <p:nvSpPr>
            <p:cNvPr id="471" name="Freeform 63"/>
            <p:cNvSpPr/>
            <p:nvPr/>
          </p:nvSpPr>
          <p:spPr>
            <a:xfrm>
              <a:off x="1721880" y="2138400"/>
              <a:ext cx="165960" cy="136440"/>
            </a:xfrm>
            <a:custGeom>
              <a:avLst/>
              <a:gdLst/>
              <a:ahLst/>
              <a:rect l="0" t="0" r="r" b="b"/>
              <a:pathLst>
                <a:path w="461" h="379">
                  <a:moveTo>
                    <a:pt x="299" y="309"/>
                  </a:moveTo>
                  <a:cubicBezTo>
                    <a:pt x="299" y="335"/>
                    <a:pt x="299" y="373"/>
                    <a:pt x="390" y="373"/>
                  </a:cubicBezTo>
                  <a:lnTo>
                    <a:pt x="432" y="373"/>
                  </a:lnTo>
                  <a:cubicBezTo>
                    <a:pt x="450" y="373"/>
                    <a:pt x="460" y="373"/>
                    <a:pt x="460" y="352"/>
                  </a:cubicBezTo>
                  <a:cubicBezTo>
                    <a:pt x="460" y="334"/>
                    <a:pt x="448" y="334"/>
                    <a:pt x="438" y="334"/>
                  </a:cubicBezTo>
                  <a:cubicBezTo>
                    <a:pt x="384" y="334"/>
                    <a:pt x="384" y="322"/>
                    <a:pt x="384" y="304"/>
                  </a:cubicBezTo>
                  <a:lnTo>
                    <a:pt x="384" y="127"/>
                  </a:lnTo>
                  <a:cubicBezTo>
                    <a:pt x="384" y="54"/>
                    <a:pt x="321" y="0"/>
                    <a:pt x="192" y="0"/>
                  </a:cubicBezTo>
                  <a:cubicBezTo>
                    <a:pt x="141" y="0"/>
                    <a:pt x="36" y="4"/>
                    <a:pt x="36" y="76"/>
                  </a:cubicBezTo>
                  <a:cubicBezTo>
                    <a:pt x="36" y="112"/>
                    <a:pt x="65" y="127"/>
                    <a:pt x="89" y="127"/>
                  </a:cubicBezTo>
                  <a:cubicBezTo>
                    <a:pt x="117" y="127"/>
                    <a:pt x="145" y="110"/>
                    <a:pt x="145" y="76"/>
                  </a:cubicBezTo>
                  <a:cubicBezTo>
                    <a:pt x="145" y="50"/>
                    <a:pt x="127" y="37"/>
                    <a:pt x="125" y="35"/>
                  </a:cubicBezTo>
                  <a:cubicBezTo>
                    <a:pt x="149" y="30"/>
                    <a:pt x="178" y="30"/>
                    <a:pt x="188" y="30"/>
                  </a:cubicBezTo>
                  <a:cubicBezTo>
                    <a:pt x="254" y="30"/>
                    <a:pt x="283" y="63"/>
                    <a:pt x="283" y="127"/>
                  </a:cubicBezTo>
                  <a:lnTo>
                    <a:pt x="283" y="155"/>
                  </a:lnTo>
                  <a:cubicBezTo>
                    <a:pt x="222" y="157"/>
                    <a:pt x="0" y="164"/>
                    <a:pt x="0" y="283"/>
                  </a:cubicBezTo>
                  <a:cubicBezTo>
                    <a:pt x="0" y="363"/>
                    <a:pt x="109" y="378"/>
                    <a:pt x="168" y="378"/>
                  </a:cubicBezTo>
                  <a:cubicBezTo>
                    <a:pt x="238" y="378"/>
                    <a:pt x="279" y="345"/>
                    <a:pt x="299" y="309"/>
                  </a:cubicBezTo>
                  <a:moveTo>
                    <a:pt x="283" y="181"/>
                  </a:moveTo>
                  <a:lnTo>
                    <a:pt x="283" y="259"/>
                  </a:lnTo>
                  <a:cubicBezTo>
                    <a:pt x="283" y="337"/>
                    <a:pt x="204" y="348"/>
                    <a:pt x="182" y="348"/>
                  </a:cubicBezTo>
                  <a:cubicBezTo>
                    <a:pt x="137" y="348"/>
                    <a:pt x="103" y="319"/>
                    <a:pt x="103" y="283"/>
                  </a:cubicBezTo>
                  <a:cubicBezTo>
                    <a:pt x="103" y="194"/>
                    <a:pt x="240" y="183"/>
                    <a:pt x="283" y="181"/>
                  </a:cubicBezTo>
                </a:path>
              </a:pathLst>
            </a:custGeom>
            <a:solidFill>
              <a:srgbClr val="000000"/>
            </a:solidFill>
            <a:ln w="15840">
              <a:noFill/>
            </a:ln>
          </p:spPr>
        </p:sp>
        <p:sp>
          <p:nvSpPr>
            <p:cNvPr id="472" name="Freeform 64"/>
            <p:cNvSpPr/>
            <p:nvPr/>
          </p:nvSpPr>
          <p:spPr>
            <a:xfrm>
              <a:off x="1913760" y="2078640"/>
              <a:ext cx="129600" cy="194400"/>
            </a:xfrm>
            <a:custGeom>
              <a:avLst/>
              <a:gdLst/>
              <a:ahLst/>
              <a:rect l="0" t="0" r="r" b="b"/>
              <a:pathLst>
                <a:path w="360" h="540">
                  <a:moveTo>
                    <a:pt x="236" y="26"/>
                  </a:moveTo>
                  <a:cubicBezTo>
                    <a:pt x="236" y="7"/>
                    <a:pt x="236" y="0"/>
                    <a:pt x="212" y="0"/>
                  </a:cubicBezTo>
                  <a:cubicBezTo>
                    <a:pt x="204" y="0"/>
                    <a:pt x="202" y="0"/>
                    <a:pt x="194" y="6"/>
                  </a:cubicBezTo>
                  <a:cubicBezTo>
                    <a:pt x="127" y="52"/>
                    <a:pt x="36" y="52"/>
                    <a:pt x="18" y="52"/>
                  </a:cubicBezTo>
                  <a:lnTo>
                    <a:pt x="0" y="52"/>
                  </a:lnTo>
                  <a:lnTo>
                    <a:pt x="0" y="91"/>
                  </a:lnTo>
                  <a:lnTo>
                    <a:pt x="18" y="91"/>
                  </a:lnTo>
                  <a:cubicBezTo>
                    <a:pt x="32" y="91"/>
                    <a:pt x="79" y="89"/>
                    <a:pt x="131" y="75"/>
                  </a:cubicBezTo>
                  <a:lnTo>
                    <a:pt x="131" y="499"/>
                  </a:lnTo>
                  <a:lnTo>
                    <a:pt x="10" y="499"/>
                  </a:lnTo>
                  <a:lnTo>
                    <a:pt x="10" y="539"/>
                  </a:lnTo>
                  <a:cubicBezTo>
                    <a:pt x="48" y="535"/>
                    <a:pt x="141" y="535"/>
                    <a:pt x="184" y="535"/>
                  </a:cubicBezTo>
                  <a:cubicBezTo>
                    <a:pt x="226" y="535"/>
                    <a:pt x="319" y="535"/>
                    <a:pt x="359" y="539"/>
                  </a:cubicBezTo>
                  <a:lnTo>
                    <a:pt x="359" y="499"/>
                  </a:lnTo>
                  <a:lnTo>
                    <a:pt x="236" y="499"/>
                  </a:lnTo>
                  <a:lnTo>
                    <a:pt x="236" y="26"/>
                  </a:lnTo>
                </a:path>
              </a:pathLst>
            </a:custGeom>
            <a:solidFill>
              <a:srgbClr val="000000"/>
            </a:solidFill>
            <a:ln w="15840">
              <a:noFill/>
            </a:ln>
          </p:spPr>
        </p:sp>
        <p:sp>
          <p:nvSpPr>
            <p:cNvPr id="473" name="Freeform 65"/>
            <p:cNvSpPr/>
            <p:nvPr/>
          </p:nvSpPr>
          <p:spPr>
            <a:xfrm>
              <a:off x="209412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74" name="Freeform 66"/>
            <p:cNvSpPr/>
            <p:nvPr/>
          </p:nvSpPr>
          <p:spPr>
            <a:xfrm>
              <a:off x="2221200" y="2067120"/>
              <a:ext cx="116640" cy="209160"/>
            </a:xfrm>
            <a:custGeom>
              <a:avLst/>
              <a:gdLst/>
              <a:ahLst/>
              <a:rect l="0" t="0" r="r" b="b"/>
              <a:pathLst>
                <a:path w="324" h="581">
                  <a:moveTo>
                    <a:pt x="168" y="9"/>
                  </a:moveTo>
                  <a:cubicBezTo>
                    <a:pt x="168" y="7"/>
                    <a:pt x="168" y="0"/>
                    <a:pt x="157" y="0"/>
                  </a:cubicBezTo>
                  <a:cubicBezTo>
                    <a:pt x="137" y="0"/>
                    <a:pt x="73" y="7"/>
                    <a:pt x="50" y="7"/>
                  </a:cubicBezTo>
                  <a:cubicBezTo>
                    <a:pt x="44" y="9"/>
                    <a:pt x="34" y="9"/>
                    <a:pt x="34" y="24"/>
                  </a:cubicBezTo>
                  <a:cubicBezTo>
                    <a:pt x="34" y="35"/>
                    <a:pt x="42" y="35"/>
                    <a:pt x="53" y="35"/>
                  </a:cubicBezTo>
                  <a:cubicBezTo>
                    <a:pt x="97" y="35"/>
                    <a:pt x="99" y="41"/>
                    <a:pt x="99" y="48"/>
                  </a:cubicBezTo>
                  <a:cubicBezTo>
                    <a:pt x="99" y="54"/>
                    <a:pt x="91" y="82"/>
                    <a:pt x="85" y="99"/>
                  </a:cubicBezTo>
                  <a:lnTo>
                    <a:pt x="14" y="367"/>
                  </a:lnTo>
                  <a:cubicBezTo>
                    <a:pt x="4" y="408"/>
                    <a:pt x="0" y="421"/>
                    <a:pt x="0" y="451"/>
                  </a:cubicBezTo>
                  <a:cubicBezTo>
                    <a:pt x="0" y="527"/>
                    <a:pt x="46" y="580"/>
                    <a:pt x="111" y="580"/>
                  </a:cubicBezTo>
                  <a:cubicBezTo>
                    <a:pt x="214" y="580"/>
                    <a:pt x="323" y="457"/>
                    <a:pt x="323" y="339"/>
                  </a:cubicBezTo>
                  <a:cubicBezTo>
                    <a:pt x="323" y="263"/>
                    <a:pt x="275" y="207"/>
                    <a:pt x="206" y="207"/>
                  </a:cubicBezTo>
                  <a:cubicBezTo>
                    <a:pt x="166" y="207"/>
                    <a:pt x="129" y="231"/>
                    <a:pt x="103" y="257"/>
                  </a:cubicBezTo>
                  <a:lnTo>
                    <a:pt x="168" y="9"/>
                  </a:lnTo>
                  <a:moveTo>
                    <a:pt x="85" y="319"/>
                  </a:moveTo>
                  <a:cubicBezTo>
                    <a:pt x="91" y="302"/>
                    <a:pt x="91" y="300"/>
                    <a:pt x="99" y="291"/>
                  </a:cubicBezTo>
                  <a:cubicBezTo>
                    <a:pt x="143" y="237"/>
                    <a:pt x="180" y="225"/>
                    <a:pt x="204" y="225"/>
                  </a:cubicBezTo>
                  <a:cubicBezTo>
                    <a:pt x="236" y="225"/>
                    <a:pt x="260" y="250"/>
                    <a:pt x="260" y="302"/>
                  </a:cubicBezTo>
                  <a:cubicBezTo>
                    <a:pt x="260" y="350"/>
                    <a:pt x="230" y="445"/>
                    <a:pt x="214" y="477"/>
                  </a:cubicBezTo>
                  <a:cubicBezTo>
                    <a:pt x="186" y="531"/>
                    <a:pt x="145" y="561"/>
                    <a:pt x="111" y="561"/>
                  </a:cubicBezTo>
                  <a:cubicBezTo>
                    <a:pt x="81" y="561"/>
                    <a:pt x="53" y="539"/>
                    <a:pt x="53" y="479"/>
                  </a:cubicBezTo>
                  <a:cubicBezTo>
                    <a:pt x="53" y="462"/>
                    <a:pt x="53" y="447"/>
                    <a:pt x="67" y="395"/>
                  </a:cubicBezTo>
                  <a:lnTo>
                    <a:pt x="85" y="319"/>
                  </a:lnTo>
                </a:path>
              </a:pathLst>
            </a:custGeom>
            <a:solidFill>
              <a:srgbClr val="000000"/>
            </a:solidFill>
            <a:ln w="15840">
              <a:noFill/>
            </a:ln>
          </p:spPr>
        </p:sp>
        <p:sp>
          <p:nvSpPr>
            <p:cNvPr id="475" name="Freeform 67"/>
            <p:cNvSpPr/>
            <p:nvPr/>
          </p:nvSpPr>
          <p:spPr>
            <a:xfrm>
              <a:off x="236808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76" name="Freeform 68"/>
            <p:cNvSpPr/>
            <p:nvPr/>
          </p:nvSpPr>
          <p:spPr>
            <a:xfrm>
              <a:off x="2493360" y="2141640"/>
              <a:ext cx="123120" cy="134640"/>
            </a:xfrm>
            <a:custGeom>
              <a:avLst/>
              <a:gdLst/>
              <a:ahLst/>
              <a:rect l="0" t="0" r="r" b="b"/>
              <a:pathLst>
                <a:path w="342" h="374">
                  <a:moveTo>
                    <a:pt x="311" y="50"/>
                  </a:moveTo>
                  <a:cubicBezTo>
                    <a:pt x="297" y="50"/>
                    <a:pt x="285" y="50"/>
                    <a:pt x="271" y="63"/>
                  </a:cubicBezTo>
                  <a:cubicBezTo>
                    <a:pt x="258" y="75"/>
                    <a:pt x="256" y="89"/>
                    <a:pt x="256" y="95"/>
                  </a:cubicBezTo>
                  <a:cubicBezTo>
                    <a:pt x="256" y="114"/>
                    <a:pt x="271" y="123"/>
                    <a:pt x="289" y="123"/>
                  </a:cubicBezTo>
                  <a:cubicBezTo>
                    <a:pt x="315" y="123"/>
                    <a:pt x="339" y="104"/>
                    <a:pt x="339" y="71"/>
                  </a:cubicBezTo>
                  <a:cubicBezTo>
                    <a:pt x="339" y="30"/>
                    <a:pt x="297" y="0"/>
                    <a:pt x="234" y="0"/>
                  </a:cubicBezTo>
                  <a:cubicBezTo>
                    <a:pt x="117" y="0"/>
                    <a:pt x="0" y="117"/>
                    <a:pt x="0" y="233"/>
                  </a:cubicBezTo>
                  <a:cubicBezTo>
                    <a:pt x="0" y="307"/>
                    <a:pt x="52" y="373"/>
                    <a:pt x="143" y="373"/>
                  </a:cubicBezTo>
                  <a:cubicBezTo>
                    <a:pt x="267" y="373"/>
                    <a:pt x="341" y="285"/>
                    <a:pt x="341" y="276"/>
                  </a:cubicBezTo>
                  <a:cubicBezTo>
                    <a:pt x="341" y="270"/>
                    <a:pt x="335" y="265"/>
                    <a:pt x="331" y="265"/>
                  </a:cubicBezTo>
                  <a:cubicBezTo>
                    <a:pt x="325" y="265"/>
                    <a:pt x="323" y="266"/>
                    <a:pt x="319" y="274"/>
                  </a:cubicBezTo>
                  <a:cubicBezTo>
                    <a:pt x="250" y="354"/>
                    <a:pt x="155" y="354"/>
                    <a:pt x="143" y="354"/>
                  </a:cubicBezTo>
                  <a:cubicBezTo>
                    <a:pt x="89" y="354"/>
                    <a:pt x="65" y="315"/>
                    <a:pt x="65" y="265"/>
                  </a:cubicBezTo>
                  <a:cubicBezTo>
                    <a:pt x="65" y="231"/>
                    <a:pt x="83" y="151"/>
                    <a:pt x="113" y="101"/>
                  </a:cubicBezTo>
                  <a:cubicBezTo>
                    <a:pt x="139" y="54"/>
                    <a:pt x="188" y="19"/>
                    <a:pt x="236" y="19"/>
                  </a:cubicBezTo>
                  <a:cubicBezTo>
                    <a:pt x="266" y="19"/>
                    <a:pt x="299" y="28"/>
                    <a:pt x="311" y="50"/>
                  </a:cubicBezTo>
                </a:path>
              </a:pathLst>
            </a:custGeom>
            <a:solidFill>
              <a:srgbClr val="000000"/>
            </a:solidFill>
            <a:ln w="15840">
              <a:noFill/>
            </a:ln>
          </p:spPr>
        </p:sp>
        <p:sp>
          <p:nvSpPr>
            <p:cNvPr id="477" name="Freeform 69"/>
            <p:cNvSpPr/>
            <p:nvPr/>
          </p:nvSpPr>
          <p:spPr>
            <a:xfrm>
              <a:off x="264276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78" name="Freeform 70"/>
            <p:cNvSpPr/>
            <p:nvPr/>
          </p:nvSpPr>
          <p:spPr>
            <a:xfrm>
              <a:off x="2767320" y="2067120"/>
              <a:ext cx="177120" cy="207720"/>
            </a:xfrm>
            <a:custGeom>
              <a:avLst/>
              <a:gdLst/>
              <a:ahLst/>
              <a:rect l="0" t="0" r="r" b="b"/>
              <a:pathLst>
                <a:path w="492" h="577">
                  <a:moveTo>
                    <a:pt x="333" y="535"/>
                  </a:moveTo>
                  <a:lnTo>
                    <a:pt x="333" y="576"/>
                  </a:lnTo>
                  <a:lnTo>
                    <a:pt x="491" y="570"/>
                  </a:lnTo>
                  <a:lnTo>
                    <a:pt x="491" y="531"/>
                  </a:lnTo>
                  <a:cubicBezTo>
                    <a:pt x="438" y="531"/>
                    <a:pt x="432" y="531"/>
                    <a:pt x="432" y="499"/>
                  </a:cubicBezTo>
                  <a:lnTo>
                    <a:pt x="432" y="0"/>
                  </a:lnTo>
                  <a:lnTo>
                    <a:pt x="277" y="7"/>
                  </a:lnTo>
                  <a:lnTo>
                    <a:pt x="277" y="45"/>
                  </a:lnTo>
                  <a:cubicBezTo>
                    <a:pt x="331" y="45"/>
                    <a:pt x="337" y="45"/>
                    <a:pt x="337" y="76"/>
                  </a:cubicBezTo>
                  <a:lnTo>
                    <a:pt x="337" y="237"/>
                  </a:lnTo>
                  <a:cubicBezTo>
                    <a:pt x="293" y="205"/>
                    <a:pt x="248" y="201"/>
                    <a:pt x="220" y="201"/>
                  </a:cubicBezTo>
                  <a:cubicBezTo>
                    <a:pt x="91" y="201"/>
                    <a:pt x="0" y="272"/>
                    <a:pt x="0" y="389"/>
                  </a:cubicBezTo>
                  <a:cubicBezTo>
                    <a:pt x="0" y="498"/>
                    <a:pt x="81" y="576"/>
                    <a:pt x="210" y="576"/>
                  </a:cubicBezTo>
                  <a:cubicBezTo>
                    <a:pt x="264" y="576"/>
                    <a:pt x="305" y="555"/>
                    <a:pt x="333" y="535"/>
                  </a:cubicBezTo>
                  <a:moveTo>
                    <a:pt x="333" y="280"/>
                  </a:moveTo>
                  <a:lnTo>
                    <a:pt x="333" y="485"/>
                  </a:lnTo>
                  <a:cubicBezTo>
                    <a:pt x="321" y="499"/>
                    <a:pt x="285" y="546"/>
                    <a:pt x="218" y="546"/>
                  </a:cubicBezTo>
                  <a:cubicBezTo>
                    <a:pt x="111" y="546"/>
                    <a:pt x="111" y="445"/>
                    <a:pt x="111" y="389"/>
                  </a:cubicBezTo>
                  <a:cubicBezTo>
                    <a:pt x="111" y="348"/>
                    <a:pt x="111" y="306"/>
                    <a:pt x="135" y="272"/>
                  </a:cubicBezTo>
                  <a:cubicBezTo>
                    <a:pt x="160" y="239"/>
                    <a:pt x="200" y="229"/>
                    <a:pt x="228" y="229"/>
                  </a:cubicBezTo>
                  <a:cubicBezTo>
                    <a:pt x="277" y="229"/>
                    <a:pt x="313" y="257"/>
                    <a:pt x="333" y="280"/>
                  </a:cubicBezTo>
                </a:path>
              </a:pathLst>
            </a:custGeom>
            <a:solidFill>
              <a:srgbClr val="000000"/>
            </a:solidFill>
            <a:ln w="15840">
              <a:noFill/>
            </a:ln>
          </p:spPr>
        </p:sp>
        <p:sp>
          <p:nvSpPr>
            <p:cNvPr id="479" name="Freeform 71"/>
            <p:cNvSpPr/>
            <p:nvPr/>
          </p:nvSpPr>
          <p:spPr>
            <a:xfrm>
              <a:off x="2973600" y="2078640"/>
              <a:ext cx="145080" cy="194400"/>
            </a:xfrm>
            <a:custGeom>
              <a:avLst/>
              <a:gdLst/>
              <a:ahLst/>
              <a:rect l="0" t="0" r="r" b="b"/>
              <a:pathLst>
                <a:path w="403" h="540">
                  <a:moveTo>
                    <a:pt x="402" y="356"/>
                  </a:moveTo>
                  <a:lnTo>
                    <a:pt x="361" y="356"/>
                  </a:lnTo>
                  <a:cubicBezTo>
                    <a:pt x="359" y="373"/>
                    <a:pt x="351" y="425"/>
                    <a:pt x="339" y="430"/>
                  </a:cubicBezTo>
                  <a:cubicBezTo>
                    <a:pt x="329" y="436"/>
                    <a:pt x="264" y="436"/>
                    <a:pt x="250" y="436"/>
                  </a:cubicBezTo>
                  <a:lnTo>
                    <a:pt x="121" y="436"/>
                  </a:lnTo>
                  <a:cubicBezTo>
                    <a:pt x="162" y="403"/>
                    <a:pt x="208" y="367"/>
                    <a:pt x="248" y="341"/>
                  </a:cubicBezTo>
                  <a:cubicBezTo>
                    <a:pt x="347" y="272"/>
                    <a:pt x="402" y="233"/>
                    <a:pt x="402" y="155"/>
                  </a:cubicBezTo>
                  <a:cubicBezTo>
                    <a:pt x="402" y="61"/>
                    <a:pt x="311" y="0"/>
                    <a:pt x="188" y="0"/>
                  </a:cubicBezTo>
                  <a:cubicBezTo>
                    <a:pt x="83" y="0"/>
                    <a:pt x="0" y="50"/>
                    <a:pt x="0" y="125"/>
                  </a:cubicBezTo>
                  <a:cubicBezTo>
                    <a:pt x="0" y="173"/>
                    <a:pt x="42" y="186"/>
                    <a:pt x="63" y="186"/>
                  </a:cubicBezTo>
                  <a:cubicBezTo>
                    <a:pt x="91" y="186"/>
                    <a:pt x="127" y="168"/>
                    <a:pt x="127" y="127"/>
                  </a:cubicBezTo>
                  <a:cubicBezTo>
                    <a:pt x="127" y="84"/>
                    <a:pt x="89" y="71"/>
                    <a:pt x="75" y="67"/>
                  </a:cubicBezTo>
                  <a:cubicBezTo>
                    <a:pt x="101" y="48"/>
                    <a:pt x="135" y="39"/>
                    <a:pt x="166" y="39"/>
                  </a:cubicBezTo>
                  <a:cubicBezTo>
                    <a:pt x="242" y="39"/>
                    <a:pt x="281" y="95"/>
                    <a:pt x="281" y="157"/>
                  </a:cubicBezTo>
                  <a:cubicBezTo>
                    <a:pt x="281" y="212"/>
                    <a:pt x="248" y="268"/>
                    <a:pt x="186" y="326"/>
                  </a:cubicBezTo>
                  <a:lnTo>
                    <a:pt x="12" y="496"/>
                  </a:lnTo>
                  <a:cubicBezTo>
                    <a:pt x="0" y="505"/>
                    <a:pt x="0" y="507"/>
                    <a:pt x="0" y="524"/>
                  </a:cubicBezTo>
                  <a:lnTo>
                    <a:pt x="0" y="539"/>
                  </a:lnTo>
                  <a:lnTo>
                    <a:pt x="374" y="539"/>
                  </a:lnTo>
                  <a:lnTo>
                    <a:pt x="402" y="356"/>
                  </a:lnTo>
                </a:path>
              </a:pathLst>
            </a:custGeom>
            <a:solidFill>
              <a:srgbClr val="000000"/>
            </a:solidFill>
            <a:ln w="15840">
              <a:noFill/>
            </a:ln>
          </p:spPr>
        </p:sp>
        <p:sp>
          <p:nvSpPr>
            <p:cNvPr id="480" name="Freeform 72"/>
            <p:cNvSpPr/>
            <p:nvPr/>
          </p:nvSpPr>
          <p:spPr>
            <a:xfrm>
              <a:off x="316260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81" name="Freeform 73"/>
            <p:cNvSpPr/>
            <p:nvPr/>
          </p:nvSpPr>
          <p:spPr>
            <a:xfrm>
              <a:off x="3289680" y="214164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482" name="Freeform 74"/>
            <p:cNvSpPr/>
            <p:nvPr/>
          </p:nvSpPr>
          <p:spPr>
            <a:xfrm>
              <a:off x="3448800" y="2075040"/>
              <a:ext cx="104400" cy="197640"/>
            </a:xfrm>
            <a:custGeom>
              <a:avLst/>
              <a:gdLst/>
              <a:ahLst/>
              <a:rect l="0" t="0" r="r" b="b"/>
              <a:pathLst>
                <a:path w="290" h="549">
                  <a:moveTo>
                    <a:pt x="180" y="20"/>
                  </a:moveTo>
                  <a:cubicBezTo>
                    <a:pt x="180" y="2"/>
                    <a:pt x="180" y="0"/>
                    <a:pt x="159" y="0"/>
                  </a:cubicBezTo>
                  <a:cubicBezTo>
                    <a:pt x="105" y="52"/>
                    <a:pt x="28" y="52"/>
                    <a:pt x="0" y="52"/>
                  </a:cubicBezTo>
                  <a:lnTo>
                    <a:pt x="0" y="78"/>
                  </a:lnTo>
                  <a:cubicBezTo>
                    <a:pt x="18" y="78"/>
                    <a:pt x="69" y="78"/>
                    <a:pt x="115" y="56"/>
                  </a:cubicBezTo>
                  <a:lnTo>
                    <a:pt x="115" y="483"/>
                  </a:lnTo>
                  <a:cubicBezTo>
                    <a:pt x="115" y="512"/>
                    <a:pt x="113" y="522"/>
                    <a:pt x="34" y="522"/>
                  </a:cubicBezTo>
                  <a:lnTo>
                    <a:pt x="6" y="522"/>
                  </a:lnTo>
                  <a:lnTo>
                    <a:pt x="6" y="548"/>
                  </a:lnTo>
                  <a:cubicBezTo>
                    <a:pt x="36" y="544"/>
                    <a:pt x="113" y="544"/>
                    <a:pt x="147" y="544"/>
                  </a:cubicBezTo>
                  <a:cubicBezTo>
                    <a:pt x="182" y="544"/>
                    <a:pt x="258" y="544"/>
                    <a:pt x="289" y="548"/>
                  </a:cubicBezTo>
                  <a:lnTo>
                    <a:pt x="289" y="522"/>
                  </a:lnTo>
                  <a:lnTo>
                    <a:pt x="262" y="522"/>
                  </a:lnTo>
                  <a:cubicBezTo>
                    <a:pt x="182" y="522"/>
                    <a:pt x="180" y="512"/>
                    <a:pt x="180" y="483"/>
                  </a:cubicBezTo>
                  <a:lnTo>
                    <a:pt x="180" y="20"/>
                  </a:lnTo>
                </a:path>
              </a:pathLst>
            </a:custGeom>
            <a:solidFill>
              <a:srgbClr val="000000"/>
            </a:solidFill>
            <a:ln w="15840">
              <a:noFill/>
            </a:ln>
          </p:spPr>
        </p:sp>
        <p:sp>
          <p:nvSpPr>
            <p:cNvPr id="483" name="Freeform 75"/>
            <p:cNvSpPr/>
            <p:nvPr/>
          </p:nvSpPr>
          <p:spPr>
            <a:xfrm>
              <a:off x="360432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84" name="Freeform 76"/>
            <p:cNvSpPr/>
            <p:nvPr/>
          </p:nvSpPr>
          <p:spPr>
            <a:xfrm>
              <a:off x="3731040" y="214164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485" name="Freeform 77"/>
            <p:cNvSpPr/>
            <p:nvPr/>
          </p:nvSpPr>
          <p:spPr>
            <a:xfrm>
              <a:off x="3877920" y="2075040"/>
              <a:ext cx="126000" cy="197640"/>
            </a:xfrm>
            <a:custGeom>
              <a:avLst/>
              <a:gdLst/>
              <a:ahLst/>
              <a:rect l="0" t="0" r="r" b="b"/>
              <a:pathLst>
                <a:path w="350" h="549">
                  <a:moveTo>
                    <a:pt x="67" y="485"/>
                  </a:moveTo>
                  <a:lnTo>
                    <a:pt x="160" y="399"/>
                  </a:lnTo>
                  <a:cubicBezTo>
                    <a:pt x="297" y="285"/>
                    <a:pt x="349" y="242"/>
                    <a:pt x="349" y="160"/>
                  </a:cubicBezTo>
                  <a:cubicBezTo>
                    <a:pt x="349" y="65"/>
                    <a:pt x="271" y="0"/>
                    <a:pt x="164" y="0"/>
                  </a:cubicBezTo>
                  <a:cubicBezTo>
                    <a:pt x="65" y="0"/>
                    <a:pt x="0" y="76"/>
                    <a:pt x="0" y="149"/>
                  </a:cubicBezTo>
                  <a:cubicBezTo>
                    <a:pt x="0" y="194"/>
                    <a:pt x="44" y="194"/>
                    <a:pt x="46" y="194"/>
                  </a:cubicBezTo>
                  <a:cubicBezTo>
                    <a:pt x="61" y="194"/>
                    <a:pt x="91" y="184"/>
                    <a:pt x="91" y="151"/>
                  </a:cubicBezTo>
                  <a:cubicBezTo>
                    <a:pt x="91" y="130"/>
                    <a:pt x="75" y="108"/>
                    <a:pt x="46" y="108"/>
                  </a:cubicBezTo>
                  <a:cubicBezTo>
                    <a:pt x="38" y="108"/>
                    <a:pt x="38" y="108"/>
                    <a:pt x="34" y="110"/>
                  </a:cubicBezTo>
                  <a:cubicBezTo>
                    <a:pt x="53" y="56"/>
                    <a:pt x="101" y="26"/>
                    <a:pt x="153" y="26"/>
                  </a:cubicBezTo>
                  <a:cubicBezTo>
                    <a:pt x="232" y="26"/>
                    <a:pt x="269" y="91"/>
                    <a:pt x="269" y="160"/>
                  </a:cubicBezTo>
                  <a:cubicBezTo>
                    <a:pt x="269" y="225"/>
                    <a:pt x="226" y="291"/>
                    <a:pt x="178" y="341"/>
                  </a:cubicBezTo>
                  <a:lnTo>
                    <a:pt x="10" y="516"/>
                  </a:lnTo>
                  <a:cubicBezTo>
                    <a:pt x="0" y="526"/>
                    <a:pt x="0" y="527"/>
                    <a:pt x="0" y="548"/>
                  </a:cubicBezTo>
                  <a:lnTo>
                    <a:pt x="325" y="548"/>
                  </a:lnTo>
                  <a:lnTo>
                    <a:pt x="349" y="404"/>
                  </a:lnTo>
                  <a:lnTo>
                    <a:pt x="327" y="404"/>
                  </a:lnTo>
                  <a:cubicBezTo>
                    <a:pt x="323" y="429"/>
                    <a:pt x="317" y="466"/>
                    <a:pt x="309" y="477"/>
                  </a:cubicBezTo>
                  <a:cubicBezTo>
                    <a:pt x="301" y="485"/>
                    <a:pt x="244" y="485"/>
                    <a:pt x="226" y="485"/>
                  </a:cubicBezTo>
                  <a:lnTo>
                    <a:pt x="67" y="485"/>
                  </a:lnTo>
                </a:path>
              </a:pathLst>
            </a:custGeom>
            <a:solidFill>
              <a:srgbClr val="000000"/>
            </a:solidFill>
            <a:ln w="15840">
              <a:noFill/>
            </a:ln>
          </p:spPr>
        </p:sp>
        <p:sp>
          <p:nvSpPr>
            <p:cNvPr id="486" name="Freeform 78"/>
            <p:cNvSpPr/>
            <p:nvPr/>
          </p:nvSpPr>
          <p:spPr>
            <a:xfrm>
              <a:off x="404640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87" name="Freeform 79"/>
            <p:cNvSpPr/>
            <p:nvPr/>
          </p:nvSpPr>
          <p:spPr>
            <a:xfrm>
              <a:off x="4175640" y="2063880"/>
              <a:ext cx="157320" cy="269280"/>
            </a:xfrm>
            <a:custGeom>
              <a:avLst/>
              <a:gdLst/>
              <a:ahLst/>
              <a:rect l="0" t="0" r="r" b="b"/>
              <a:pathLst>
                <a:path w="437" h="748">
                  <a:moveTo>
                    <a:pt x="275" y="250"/>
                  </a:moveTo>
                  <a:lnTo>
                    <a:pt x="351" y="250"/>
                  </a:lnTo>
                  <a:cubicBezTo>
                    <a:pt x="367" y="250"/>
                    <a:pt x="376" y="250"/>
                    <a:pt x="376" y="235"/>
                  </a:cubicBezTo>
                  <a:cubicBezTo>
                    <a:pt x="376" y="225"/>
                    <a:pt x="367" y="225"/>
                    <a:pt x="353" y="225"/>
                  </a:cubicBezTo>
                  <a:lnTo>
                    <a:pt x="279" y="225"/>
                  </a:lnTo>
                  <a:lnTo>
                    <a:pt x="297" y="130"/>
                  </a:lnTo>
                  <a:cubicBezTo>
                    <a:pt x="301" y="114"/>
                    <a:pt x="313" y="56"/>
                    <a:pt x="319" y="47"/>
                  </a:cubicBezTo>
                  <a:cubicBezTo>
                    <a:pt x="327" y="30"/>
                    <a:pt x="343" y="19"/>
                    <a:pt x="361" y="19"/>
                  </a:cubicBezTo>
                  <a:cubicBezTo>
                    <a:pt x="365" y="19"/>
                    <a:pt x="386" y="19"/>
                    <a:pt x="402" y="34"/>
                  </a:cubicBezTo>
                  <a:cubicBezTo>
                    <a:pt x="365" y="35"/>
                    <a:pt x="357" y="65"/>
                    <a:pt x="357" y="76"/>
                  </a:cubicBezTo>
                  <a:cubicBezTo>
                    <a:pt x="357" y="97"/>
                    <a:pt x="373" y="106"/>
                    <a:pt x="388" y="106"/>
                  </a:cubicBezTo>
                  <a:cubicBezTo>
                    <a:pt x="410" y="106"/>
                    <a:pt x="436" y="88"/>
                    <a:pt x="436" y="56"/>
                  </a:cubicBezTo>
                  <a:cubicBezTo>
                    <a:pt x="436" y="19"/>
                    <a:pt x="396" y="0"/>
                    <a:pt x="361" y="0"/>
                  </a:cubicBezTo>
                  <a:cubicBezTo>
                    <a:pt x="331" y="0"/>
                    <a:pt x="275" y="15"/>
                    <a:pt x="250" y="97"/>
                  </a:cubicBezTo>
                  <a:cubicBezTo>
                    <a:pt x="244" y="114"/>
                    <a:pt x="242" y="121"/>
                    <a:pt x="220" y="225"/>
                  </a:cubicBezTo>
                  <a:lnTo>
                    <a:pt x="160" y="225"/>
                  </a:lnTo>
                  <a:cubicBezTo>
                    <a:pt x="143" y="225"/>
                    <a:pt x="135" y="225"/>
                    <a:pt x="135" y="240"/>
                  </a:cubicBezTo>
                  <a:cubicBezTo>
                    <a:pt x="135" y="250"/>
                    <a:pt x="141" y="250"/>
                    <a:pt x="159" y="250"/>
                  </a:cubicBezTo>
                  <a:lnTo>
                    <a:pt x="216" y="250"/>
                  </a:lnTo>
                  <a:lnTo>
                    <a:pt x="151" y="574"/>
                  </a:lnTo>
                  <a:cubicBezTo>
                    <a:pt x="135" y="654"/>
                    <a:pt x="119" y="729"/>
                    <a:pt x="75" y="729"/>
                  </a:cubicBezTo>
                  <a:cubicBezTo>
                    <a:pt x="71" y="729"/>
                    <a:pt x="50" y="729"/>
                    <a:pt x="32" y="714"/>
                  </a:cubicBezTo>
                  <a:cubicBezTo>
                    <a:pt x="73" y="712"/>
                    <a:pt x="81" y="682"/>
                    <a:pt x="81" y="669"/>
                  </a:cubicBezTo>
                  <a:cubicBezTo>
                    <a:pt x="81" y="650"/>
                    <a:pt x="65" y="641"/>
                    <a:pt x="48" y="641"/>
                  </a:cubicBezTo>
                  <a:cubicBezTo>
                    <a:pt x="26" y="641"/>
                    <a:pt x="0" y="660"/>
                    <a:pt x="0" y="690"/>
                  </a:cubicBezTo>
                  <a:cubicBezTo>
                    <a:pt x="0" y="727"/>
                    <a:pt x="38" y="747"/>
                    <a:pt x="75" y="747"/>
                  </a:cubicBezTo>
                  <a:cubicBezTo>
                    <a:pt x="123" y="747"/>
                    <a:pt x="157" y="699"/>
                    <a:pt x="172" y="667"/>
                  </a:cubicBezTo>
                  <a:cubicBezTo>
                    <a:pt x="200" y="615"/>
                    <a:pt x="222" y="516"/>
                    <a:pt x="222" y="511"/>
                  </a:cubicBezTo>
                  <a:lnTo>
                    <a:pt x="275" y="250"/>
                  </a:lnTo>
                </a:path>
              </a:pathLst>
            </a:custGeom>
            <a:solidFill>
              <a:srgbClr val="000000"/>
            </a:solidFill>
            <a:ln w="15840">
              <a:noFill/>
            </a:ln>
          </p:spPr>
        </p:sp>
        <p:sp>
          <p:nvSpPr>
            <p:cNvPr id="488" name="Freeform 80"/>
            <p:cNvSpPr/>
            <p:nvPr/>
          </p:nvSpPr>
          <p:spPr>
            <a:xfrm>
              <a:off x="4458600" y="2112840"/>
              <a:ext cx="192240" cy="172080"/>
            </a:xfrm>
            <a:custGeom>
              <a:avLst/>
              <a:gdLst/>
              <a:ahLst/>
              <a:rect l="0" t="0" r="r" b="b"/>
              <a:pathLst>
                <a:path w="534" h="478">
                  <a:moveTo>
                    <a:pt x="517" y="257"/>
                  </a:moveTo>
                  <a:cubicBezTo>
                    <a:pt x="527" y="252"/>
                    <a:pt x="533" y="248"/>
                    <a:pt x="533" y="239"/>
                  </a:cubicBezTo>
                  <a:cubicBezTo>
                    <a:pt x="533" y="229"/>
                    <a:pt x="527" y="224"/>
                    <a:pt x="517" y="220"/>
                  </a:cubicBezTo>
                  <a:lnTo>
                    <a:pt x="34" y="6"/>
                  </a:lnTo>
                  <a:cubicBezTo>
                    <a:pt x="22" y="0"/>
                    <a:pt x="20" y="0"/>
                    <a:pt x="18" y="0"/>
                  </a:cubicBezTo>
                  <a:cubicBezTo>
                    <a:pt x="8" y="0"/>
                    <a:pt x="0" y="7"/>
                    <a:pt x="0" y="17"/>
                  </a:cubicBezTo>
                  <a:cubicBezTo>
                    <a:pt x="0" y="24"/>
                    <a:pt x="4" y="28"/>
                    <a:pt x="16" y="35"/>
                  </a:cubicBezTo>
                  <a:lnTo>
                    <a:pt x="476" y="239"/>
                  </a:lnTo>
                  <a:lnTo>
                    <a:pt x="16" y="442"/>
                  </a:lnTo>
                  <a:cubicBezTo>
                    <a:pt x="4" y="447"/>
                    <a:pt x="0" y="453"/>
                    <a:pt x="0" y="460"/>
                  </a:cubicBezTo>
                  <a:cubicBezTo>
                    <a:pt x="0" y="470"/>
                    <a:pt x="8" y="477"/>
                    <a:pt x="18" y="477"/>
                  </a:cubicBezTo>
                  <a:cubicBezTo>
                    <a:pt x="20" y="477"/>
                    <a:pt x="22" y="477"/>
                    <a:pt x="34" y="471"/>
                  </a:cubicBezTo>
                  <a:lnTo>
                    <a:pt x="517" y="257"/>
                  </a:lnTo>
                </a:path>
              </a:pathLst>
            </a:custGeom>
            <a:solidFill>
              <a:srgbClr val="000000"/>
            </a:solidFill>
            <a:ln w="15840">
              <a:noFill/>
            </a:ln>
          </p:spPr>
        </p:sp>
        <p:sp>
          <p:nvSpPr>
            <p:cNvPr id="489" name="Freeform 81"/>
            <p:cNvSpPr/>
            <p:nvPr/>
          </p:nvSpPr>
          <p:spPr>
            <a:xfrm>
              <a:off x="4690440" y="2002680"/>
              <a:ext cx="97920" cy="141840"/>
            </a:xfrm>
            <a:custGeom>
              <a:avLst/>
              <a:gdLst/>
              <a:ahLst/>
              <a:rect l="0" t="0" r="r" b="b"/>
              <a:pathLst>
                <a:path w="272" h="394">
                  <a:moveTo>
                    <a:pt x="57" y="61"/>
                  </a:moveTo>
                  <a:cubicBezTo>
                    <a:pt x="87" y="69"/>
                    <a:pt x="107" y="69"/>
                    <a:pt x="117" y="69"/>
                  </a:cubicBezTo>
                  <a:cubicBezTo>
                    <a:pt x="196" y="69"/>
                    <a:pt x="246" y="17"/>
                    <a:pt x="246" y="7"/>
                  </a:cubicBezTo>
                  <a:cubicBezTo>
                    <a:pt x="246" y="2"/>
                    <a:pt x="240" y="0"/>
                    <a:pt x="238" y="0"/>
                  </a:cubicBezTo>
                  <a:cubicBezTo>
                    <a:pt x="236" y="0"/>
                    <a:pt x="236" y="0"/>
                    <a:pt x="232" y="2"/>
                  </a:cubicBezTo>
                  <a:cubicBezTo>
                    <a:pt x="218" y="7"/>
                    <a:pt x="186" y="19"/>
                    <a:pt x="141" y="19"/>
                  </a:cubicBezTo>
                  <a:cubicBezTo>
                    <a:pt x="123" y="19"/>
                    <a:pt x="91" y="17"/>
                    <a:pt x="50" y="4"/>
                  </a:cubicBezTo>
                  <a:cubicBezTo>
                    <a:pt x="44" y="0"/>
                    <a:pt x="44" y="0"/>
                    <a:pt x="42" y="0"/>
                  </a:cubicBezTo>
                  <a:cubicBezTo>
                    <a:pt x="34" y="0"/>
                    <a:pt x="34" y="6"/>
                    <a:pt x="34" y="15"/>
                  </a:cubicBezTo>
                  <a:lnTo>
                    <a:pt x="34" y="186"/>
                  </a:lnTo>
                  <a:cubicBezTo>
                    <a:pt x="34" y="196"/>
                    <a:pt x="34" y="201"/>
                    <a:pt x="44" y="201"/>
                  </a:cubicBezTo>
                  <a:cubicBezTo>
                    <a:pt x="50" y="201"/>
                    <a:pt x="50" y="201"/>
                    <a:pt x="57" y="194"/>
                  </a:cubicBezTo>
                  <a:cubicBezTo>
                    <a:pt x="83" y="162"/>
                    <a:pt x="121" y="158"/>
                    <a:pt x="143" y="158"/>
                  </a:cubicBezTo>
                  <a:cubicBezTo>
                    <a:pt x="178" y="158"/>
                    <a:pt x="196" y="186"/>
                    <a:pt x="198" y="190"/>
                  </a:cubicBezTo>
                  <a:cubicBezTo>
                    <a:pt x="210" y="209"/>
                    <a:pt x="212" y="231"/>
                    <a:pt x="212" y="265"/>
                  </a:cubicBezTo>
                  <a:cubicBezTo>
                    <a:pt x="212" y="281"/>
                    <a:pt x="212" y="315"/>
                    <a:pt x="194" y="341"/>
                  </a:cubicBezTo>
                  <a:cubicBezTo>
                    <a:pt x="178" y="362"/>
                    <a:pt x="153" y="375"/>
                    <a:pt x="123" y="375"/>
                  </a:cubicBezTo>
                  <a:cubicBezTo>
                    <a:pt x="83" y="375"/>
                    <a:pt x="42" y="354"/>
                    <a:pt x="26" y="317"/>
                  </a:cubicBezTo>
                  <a:cubicBezTo>
                    <a:pt x="50" y="319"/>
                    <a:pt x="61" y="304"/>
                    <a:pt x="61" y="289"/>
                  </a:cubicBezTo>
                  <a:cubicBezTo>
                    <a:pt x="61" y="265"/>
                    <a:pt x="40" y="259"/>
                    <a:pt x="32" y="259"/>
                  </a:cubicBezTo>
                  <a:cubicBezTo>
                    <a:pt x="30" y="259"/>
                    <a:pt x="0" y="259"/>
                    <a:pt x="0" y="291"/>
                  </a:cubicBezTo>
                  <a:cubicBezTo>
                    <a:pt x="0" y="343"/>
                    <a:pt x="50" y="393"/>
                    <a:pt x="125" y="393"/>
                  </a:cubicBezTo>
                  <a:cubicBezTo>
                    <a:pt x="202" y="393"/>
                    <a:pt x="271" y="339"/>
                    <a:pt x="271" y="266"/>
                  </a:cubicBezTo>
                  <a:cubicBezTo>
                    <a:pt x="271" y="201"/>
                    <a:pt x="218" y="142"/>
                    <a:pt x="143" y="142"/>
                  </a:cubicBezTo>
                  <a:cubicBezTo>
                    <a:pt x="115" y="142"/>
                    <a:pt x="83" y="147"/>
                    <a:pt x="57" y="170"/>
                  </a:cubicBezTo>
                  <a:lnTo>
                    <a:pt x="57" y="61"/>
                  </a:lnTo>
                </a:path>
              </a:pathLst>
            </a:custGeom>
            <a:solidFill>
              <a:srgbClr val="000000"/>
            </a:solidFill>
            <a:ln w="15840">
              <a:noFill/>
            </a:ln>
          </p:spPr>
        </p:sp>
        <p:sp>
          <p:nvSpPr>
            <p:cNvPr id="490" name="Freeform 82"/>
            <p:cNvSpPr/>
            <p:nvPr/>
          </p:nvSpPr>
          <p:spPr>
            <a:xfrm>
              <a:off x="4813200" y="2002680"/>
              <a:ext cx="102960" cy="141840"/>
            </a:xfrm>
            <a:custGeom>
              <a:avLst/>
              <a:gdLst/>
              <a:ahLst/>
              <a:rect l="0" t="0" r="r" b="b"/>
              <a:pathLst>
                <a:path w="286" h="394">
                  <a:moveTo>
                    <a:pt x="285" y="199"/>
                  </a:moveTo>
                  <a:cubicBezTo>
                    <a:pt x="285" y="136"/>
                    <a:pt x="277" y="89"/>
                    <a:pt x="248" y="50"/>
                  </a:cubicBezTo>
                  <a:cubicBezTo>
                    <a:pt x="230" y="22"/>
                    <a:pt x="192" y="0"/>
                    <a:pt x="143" y="0"/>
                  </a:cubicBezTo>
                  <a:cubicBezTo>
                    <a:pt x="0" y="0"/>
                    <a:pt x="0" y="157"/>
                    <a:pt x="0" y="199"/>
                  </a:cubicBezTo>
                  <a:cubicBezTo>
                    <a:pt x="0" y="240"/>
                    <a:pt x="0" y="393"/>
                    <a:pt x="143" y="393"/>
                  </a:cubicBezTo>
                  <a:cubicBezTo>
                    <a:pt x="285" y="393"/>
                    <a:pt x="285" y="240"/>
                    <a:pt x="285" y="199"/>
                  </a:cubicBezTo>
                  <a:moveTo>
                    <a:pt x="143" y="378"/>
                  </a:moveTo>
                  <a:cubicBezTo>
                    <a:pt x="115" y="378"/>
                    <a:pt x="77" y="362"/>
                    <a:pt x="65" y="315"/>
                  </a:cubicBezTo>
                  <a:cubicBezTo>
                    <a:pt x="55" y="281"/>
                    <a:pt x="55" y="233"/>
                    <a:pt x="55" y="192"/>
                  </a:cubicBezTo>
                  <a:cubicBezTo>
                    <a:pt x="55" y="149"/>
                    <a:pt x="55" y="106"/>
                    <a:pt x="65" y="75"/>
                  </a:cubicBezTo>
                  <a:cubicBezTo>
                    <a:pt x="77" y="28"/>
                    <a:pt x="117" y="17"/>
                    <a:pt x="143" y="17"/>
                  </a:cubicBezTo>
                  <a:cubicBezTo>
                    <a:pt x="176" y="17"/>
                    <a:pt x="208" y="35"/>
                    <a:pt x="218" y="69"/>
                  </a:cubicBezTo>
                  <a:cubicBezTo>
                    <a:pt x="228" y="99"/>
                    <a:pt x="228" y="142"/>
                    <a:pt x="228" y="192"/>
                  </a:cubicBezTo>
                  <a:cubicBezTo>
                    <a:pt x="228" y="233"/>
                    <a:pt x="228" y="276"/>
                    <a:pt x="220" y="313"/>
                  </a:cubicBezTo>
                  <a:cubicBezTo>
                    <a:pt x="208" y="365"/>
                    <a:pt x="166" y="378"/>
                    <a:pt x="143" y="378"/>
                  </a:cubicBezTo>
                </a:path>
              </a:pathLst>
            </a:custGeom>
            <a:solidFill>
              <a:srgbClr val="000000"/>
            </a:solidFill>
            <a:ln w="15840">
              <a:noFill/>
            </a:ln>
          </p:spPr>
        </p:sp>
        <p:sp>
          <p:nvSpPr>
            <p:cNvPr id="491" name="Freeform 83"/>
            <p:cNvSpPr/>
            <p:nvPr/>
          </p:nvSpPr>
          <p:spPr>
            <a:xfrm>
              <a:off x="4950720" y="2116080"/>
              <a:ext cx="28800" cy="64800"/>
            </a:xfrm>
            <a:custGeom>
              <a:avLst/>
              <a:gdLst/>
              <a:ahLst/>
              <a:rect l="0" t="0" r="r" b="b"/>
              <a:pathLst>
                <a:path w="80" h="180">
                  <a:moveTo>
                    <a:pt x="61" y="58"/>
                  </a:moveTo>
                  <a:cubicBezTo>
                    <a:pt x="61" y="89"/>
                    <a:pt x="55" y="127"/>
                    <a:pt x="14" y="164"/>
                  </a:cubicBezTo>
                  <a:cubicBezTo>
                    <a:pt x="10" y="166"/>
                    <a:pt x="8" y="168"/>
                    <a:pt x="8" y="170"/>
                  </a:cubicBezTo>
                  <a:cubicBezTo>
                    <a:pt x="8" y="175"/>
                    <a:pt x="14" y="179"/>
                    <a:pt x="18" y="179"/>
                  </a:cubicBezTo>
                  <a:cubicBezTo>
                    <a:pt x="26" y="179"/>
                    <a:pt x="79" y="132"/>
                    <a:pt x="79" y="63"/>
                  </a:cubicBezTo>
                  <a:cubicBezTo>
                    <a:pt x="79" y="28"/>
                    <a:pt x="65" y="0"/>
                    <a:pt x="36" y="0"/>
                  </a:cubicBezTo>
                  <a:cubicBezTo>
                    <a:pt x="16" y="0"/>
                    <a:pt x="0" y="15"/>
                    <a:pt x="0" y="34"/>
                  </a:cubicBezTo>
                  <a:cubicBezTo>
                    <a:pt x="0" y="52"/>
                    <a:pt x="14" y="67"/>
                    <a:pt x="36" y="67"/>
                  </a:cubicBezTo>
                  <a:cubicBezTo>
                    <a:pt x="52" y="67"/>
                    <a:pt x="61" y="58"/>
                    <a:pt x="61" y="58"/>
                  </a:cubicBezTo>
                </a:path>
              </a:pathLst>
            </a:custGeom>
            <a:solidFill>
              <a:srgbClr val="000000"/>
            </a:solidFill>
            <a:ln w="15840">
              <a:noFill/>
            </a:ln>
          </p:spPr>
        </p:sp>
        <p:sp>
          <p:nvSpPr>
            <p:cNvPr id="492" name="Freeform 84"/>
            <p:cNvSpPr/>
            <p:nvPr/>
          </p:nvSpPr>
          <p:spPr>
            <a:xfrm>
              <a:off x="5011560" y="2049120"/>
              <a:ext cx="135000" cy="94320"/>
            </a:xfrm>
            <a:custGeom>
              <a:avLst/>
              <a:gdLst/>
              <a:ahLst/>
              <a:rect l="0" t="0" r="r" b="b"/>
              <a:pathLst>
                <a:path w="375" h="262">
                  <a:moveTo>
                    <a:pt x="46" y="218"/>
                  </a:moveTo>
                  <a:cubicBezTo>
                    <a:pt x="44" y="225"/>
                    <a:pt x="40" y="240"/>
                    <a:pt x="40" y="242"/>
                  </a:cubicBezTo>
                  <a:cubicBezTo>
                    <a:pt x="40" y="255"/>
                    <a:pt x="52" y="261"/>
                    <a:pt x="61" y="261"/>
                  </a:cubicBezTo>
                  <a:cubicBezTo>
                    <a:pt x="71" y="261"/>
                    <a:pt x="81" y="253"/>
                    <a:pt x="85" y="248"/>
                  </a:cubicBezTo>
                  <a:cubicBezTo>
                    <a:pt x="87" y="242"/>
                    <a:pt x="93" y="224"/>
                    <a:pt x="95" y="212"/>
                  </a:cubicBezTo>
                  <a:cubicBezTo>
                    <a:pt x="99" y="201"/>
                    <a:pt x="105" y="175"/>
                    <a:pt x="109" y="160"/>
                  </a:cubicBezTo>
                  <a:cubicBezTo>
                    <a:pt x="113" y="147"/>
                    <a:pt x="117" y="134"/>
                    <a:pt x="119" y="121"/>
                  </a:cubicBezTo>
                  <a:cubicBezTo>
                    <a:pt x="127" y="97"/>
                    <a:pt x="127" y="93"/>
                    <a:pt x="145" y="69"/>
                  </a:cubicBezTo>
                  <a:cubicBezTo>
                    <a:pt x="162" y="47"/>
                    <a:pt x="190" y="17"/>
                    <a:pt x="238" y="17"/>
                  </a:cubicBezTo>
                  <a:cubicBezTo>
                    <a:pt x="273" y="17"/>
                    <a:pt x="273" y="45"/>
                    <a:pt x="273" y="56"/>
                  </a:cubicBezTo>
                  <a:cubicBezTo>
                    <a:pt x="273" y="91"/>
                    <a:pt x="248" y="155"/>
                    <a:pt x="238" y="179"/>
                  </a:cubicBezTo>
                  <a:cubicBezTo>
                    <a:pt x="230" y="196"/>
                    <a:pt x="228" y="201"/>
                    <a:pt x="228" y="211"/>
                  </a:cubicBezTo>
                  <a:cubicBezTo>
                    <a:pt x="228" y="240"/>
                    <a:pt x="256" y="261"/>
                    <a:pt x="285" y="261"/>
                  </a:cubicBezTo>
                  <a:cubicBezTo>
                    <a:pt x="347" y="261"/>
                    <a:pt x="374" y="181"/>
                    <a:pt x="374" y="171"/>
                  </a:cubicBezTo>
                  <a:cubicBezTo>
                    <a:pt x="374" y="164"/>
                    <a:pt x="367" y="164"/>
                    <a:pt x="365" y="164"/>
                  </a:cubicBezTo>
                  <a:cubicBezTo>
                    <a:pt x="357" y="164"/>
                    <a:pt x="355" y="168"/>
                    <a:pt x="353" y="175"/>
                  </a:cubicBezTo>
                  <a:cubicBezTo>
                    <a:pt x="339" y="220"/>
                    <a:pt x="313" y="244"/>
                    <a:pt x="287" y="244"/>
                  </a:cubicBezTo>
                  <a:cubicBezTo>
                    <a:pt x="275" y="244"/>
                    <a:pt x="273" y="237"/>
                    <a:pt x="273" y="224"/>
                  </a:cubicBezTo>
                  <a:cubicBezTo>
                    <a:pt x="273" y="211"/>
                    <a:pt x="275" y="203"/>
                    <a:pt x="287" y="177"/>
                  </a:cubicBezTo>
                  <a:cubicBezTo>
                    <a:pt x="293" y="158"/>
                    <a:pt x="319" y="99"/>
                    <a:pt x="319" y="65"/>
                  </a:cubicBezTo>
                  <a:cubicBezTo>
                    <a:pt x="319" y="9"/>
                    <a:pt x="271" y="0"/>
                    <a:pt x="240" y="0"/>
                  </a:cubicBezTo>
                  <a:cubicBezTo>
                    <a:pt x="188" y="0"/>
                    <a:pt x="155" y="30"/>
                    <a:pt x="137" y="52"/>
                  </a:cubicBezTo>
                  <a:cubicBezTo>
                    <a:pt x="131" y="13"/>
                    <a:pt x="95" y="0"/>
                    <a:pt x="71" y="0"/>
                  </a:cubicBezTo>
                  <a:cubicBezTo>
                    <a:pt x="44" y="0"/>
                    <a:pt x="30" y="19"/>
                    <a:pt x="22" y="32"/>
                  </a:cubicBezTo>
                  <a:cubicBezTo>
                    <a:pt x="8" y="52"/>
                    <a:pt x="0" y="86"/>
                    <a:pt x="0" y="88"/>
                  </a:cubicBezTo>
                  <a:cubicBezTo>
                    <a:pt x="0" y="95"/>
                    <a:pt x="8" y="95"/>
                    <a:pt x="10" y="95"/>
                  </a:cubicBezTo>
                  <a:cubicBezTo>
                    <a:pt x="20" y="95"/>
                    <a:pt x="20" y="93"/>
                    <a:pt x="24" y="78"/>
                  </a:cubicBezTo>
                  <a:cubicBezTo>
                    <a:pt x="34" y="45"/>
                    <a:pt x="46" y="17"/>
                    <a:pt x="69" y="17"/>
                  </a:cubicBezTo>
                  <a:cubicBezTo>
                    <a:pt x="85" y="17"/>
                    <a:pt x="89" y="30"/>
                    <a:pt x="89" y="45"/>
                  </a:cubicBezTo>
                  <a:cubicBezTo>
                    <a:pt x="89" y="56"/>
                    <a:pt x="83" y="76"/>
                    <a:pt x="79" y="93"/>
                  </a:cubicBezTo>
                  <a:cubicBezTo>
                    <a:pt x="75" y="108"/>
                    <a:pt x="69" y="132"/>
                    <a:pt x="65" y="143"/>
                  </a:cubicBezTo>
                  <a:lnTo>
                    <a:pt x="46" y="218"/>
                  </a:lnTo>
                </a:path>
              </a:pathLst>
            </a:custGeom>
            <a:solidFill>
              <a:srgbClr val="000000"/>
            </a:solidFill>
            <a:ln w="15840">
              <a:noFill/>
            </a:ln>
          </p:spPr>
        </p:sp>
        <p:sp>
          <p:nvSpPr>
            <p:cNvPr id="493" name="Freeform 85"/>
            <p:cNvSpPr/>
            <p:nvPr/>
          </p:nvSpPr>
          <p:spPr>
            <a:xfrm>
              <a:off x="5170680" y="2049120"/>
              <a:ext cx="95400" cy="94320"/>
            </a:xfrm>
            <a:custGeom>
              <a:avLst/>
              <a:gdLst/>
              <a:ahLst/>
              <a:rect l="0" t="0" r="r" b="b"/>
              <a:pathLst>
                <a:path w="265" h="262">
                  <a:moveTo>
                    <a:pt x="97" y="123"/>
                  </a:moveTo>
                  <a:cubicBezTo>
                    <a:pt x="113" y="123"/>
                    <a:pt x="162" y="121"/>
                    <a:pt x="196" y="110"/>
                  </a:cubicBezTo>
                  <a:cubicBezTo>
                    <a:pt x="240" y="95"/>
                    <a:pt x="250" y="69"/>
                    <a:pt x="250" y="50"/>
                  </a:cubicBezTo>
                  <a:cubicBezTo>
                    <a:pt x="250" y="19"/>
                    <a:pt x="216" y="0"/>
                    <a:pt x="172" y="0"/>
                  </a:cubicBezTo>
                  <a:cubicBezTo>
                    <a:pt x="99" y="0"/>
                    <a:pt x="0" y="54"/>
                    <a:pt x="0" y="151"/>
                  </a:cubicBezTo>
                  <a:cubicBezTo>
                    <a:pt x="0" y="211"/>
                    <a:pt x="40" y="261"/>
                    <a:pt x="111" y="261"/>
                  </a:cubicBezTo>
                  <a:cubicBezTo>
                    <a:pt x="214" y="261"/>
                    <a:pt x="264" y="203"/>
                    <a:pt x="264" y="196"/>
                  </a:cubicBezTo>
                  <a:cubicBezTo>
                    <a:pt x="264" y="192"/>
                    <a:pt x="258" y="184"/>
                    <a:pt x="252" y="184"/>
                  </a:cubicBezTo>
                  <a:cubicBezTo>
                    <a:pt x="250" y="184"/>
                    <a:pt x="248" y="186"/>
                    <a:pt x="242" y="192"/>
                  </a:cubicBezTo>
                  <a:cubicBezTo>
                    <a:pt x="194" y="244"/>
                    <a:pt x="123" y="244"/>
                    <a:pt x="111" y="244"/>
                  </a:cubicBezTo>
                  <a:cubicBezTo>
                    <a:pt x="75" y="244"/>
                    <a:pt x="50" y="222"/>
                    <a:pt x="50" y="175"/>
                  </a:cubicBezTo>
                  <a:cubicBezTo>
                    <a:pt x="50" y="166"/>
                    <a:pt x="50" y="155"/>
                    <a:pt x="57" y="123"/>
                  </a:cubicBezTo>
                  <a:lnTo>
                    <a:pt x="97" y="123"/>
                  </a:lnTo>
                  <a:moveTo>
                    <a:pt x="63" y="106"/>
                  </a:moveTo>
                  <a:cubicBezTo>
                    <a:pt x="87" y="22"/>
                    <a:pt x="157" y="17"/>
                    <a:pt x="172" y="17"/>
                  </a:cubicBezTo>
                  <a:cubicBezTo>
                    <a:pt x="200" y="17"/>
                    <a:pt x="224" y="30"/>
                    <a:pt x="224" y="50"/>
                  </a:cubicBezTo>
                  <a:cubicBezTo>
                    <a:pt x="224" y="106"/>
                    <a:pt x="119" y="106"/>
                    <a:pt x="93" y="106"/>
                  </a:cubicBezTo>
                  <a:lnTo>
                    <a:pt x="63" y="106"/>
                  </a:lnTo>
                </a:path>
              </a:pathLst>
            </a:custGeom>
            <a:solidFill>
              <a:srgbClr val="000000"/>
            </a:solidFill>
            <a:ln w="15840">
              <a:noFill/>
            </a:ln>
          </p:spPr>
        </p:sp>
        <p:sp>
          <p:nvSpPr>
            <p:cNvPr id="494" name="Freeform 86"/>
            <p:cNvSpPr/>
            <p:nvPr/>
          </p:nvSpPr>
          <p:spPr>
            <a:xfrm>
              <a:off x="5284080" y="2049120"/>
              <a:ext cx="109440" cy="133920"/>
            </a:xfrm>
            <a:custGeom>
              <a:avLst/>
              <a:gdLst/>
              <a:ahLst/>
              <a:rect l="0" t="0" r="r" b="b"/>
              <a:pathLst>
                <a:path w="304" h="372">
                  <a:moveTo>
                    <a:pt x="299" y="41"/>
                  </a:moveTo>
                  <a:cubicBezTo>
                    <a:pt x="303" y="34"/>
                    <a:pt x="303" y="30"/>
                    <a:pt x="303" y="30"/>
                  </a:cubicBezTo>
                  <a:cubicBezTo>
                    <a:pt x="303" y="17"/>
                    <a:pt x="291" y="11"/>
                    <a:pt x="281" y="11"/>
                  </a:cubicBezTo>
                  <a:cubicBezTo>
                    <a:pt x="267" y="11"/>
                    <a:pt x="256" y="22"/>
                    <a:pt x="254" y="34"/>
                  </a:cubicBezTo>
                  <a:cubicBezTo>
                    <a:pt x="244" y="17"/>
                    <a:pt x="222" y="0"/>
                    <a:pt x="190" y="0"/>
                  </a:cubicBezTo>
                  <a:cubicBezTo>
                    <a:pt x="113" y="0"/>
                    <a:pt x="34" y="76"/>
                    <a:pt x="34" y="160"/>
                  </a:cubicBezTo>
                  <a:cubicBezTo>
                    <a:pt x="34" y="218"/>
                    <a:pt x="75" y="253"/>
                    <a:pt x="127" y="253"/>
                  </a:cubicBezTo>
                  <a:cubicBezTo>
                    <a:pt x="155" y="253"/>
                    <a:pt x="182" y="240"/>
                    <a:pt x="202" y="224"/>
                  </a:cubicBezTo>
                  <a:lnTo>
                    <a:pt x="190" y="274"/>
                  </a:lnTo>
                  <a:cubicBezTo>
                    <a:pt x="182" y="298"/>
                    <a:pt x="178" y="315"/>
                    <a:pt x="155" y="334"/>
                  </a:cubicBezTo>
                  <a:cubicBezTo>
                    <a:pt x="129" y="356"/>
                    <a:pt x="101" y="356"/>
                    <a:pt x="87" y="356"/>
                  </a:cubicBezTo>
                  <a:cubicBezTo>
                    <a:pt x="57" y="356"/>
                    <a:pt x="50" y="354"/>
                    <a:pt x="40" y="352"/>
                  </a:cubicBezTo>
                  <a:cubicBezTo>
                    <a:pt x="55" y="345"/>
                    <a:pt x="59" y="330"/>
                    <a:pt x="59" y="322"/>
                  </a:cubicBezTo>
                  <a:cubicBezTo>
                    <a:pt x="59" y="309"/>
                    <a:pt x="48" y="302"/>
                    <a:pt x="36" y="302"/>
                  </a:cubicBezTo>
                  <a:cubicBezTo>
                    <a:pt x="18" y="302"/>
                    <a:pt x="0" y="315"/>
                    <a:pt x="0" y="337"/>
                  </a:cubicBezTo>
                  <a:cubicBezTo>
                    <a:pt x="0" y="371"/>
                    <a:pt x="53" y="371"/>
                    <a:pt x="87" y="371"/>
                  </a:cubicBezTo>
                  <a:cubicBezTo>
                    <a:pt x="184" y="371"/>
                    <a:pt x="224" y="326"/>
                    <a:pt x="234" y="293"/>
                  </a:cubicBezTo>
                  <a:lnTo>
                    <a:pt x="299" y="41"/>
                  </a:lnTo>
                  <a:moveTo>
                    <a:pt x="216" y="177"/>
                  </a:moveTo>
                  <a:cubicBezTo>
                    <a:pt x="212" y="186"/>
                    <a:pt x="212" y="186"/>
                    <a:pt x="202" y="199"/>
                  </a:cubicBezTo>
                  <a:cubicBezTo>
                    <a:pt x="180" y="224"/>
                    <a:pt x="151" y="239"/>
                    <a:pt x="129" y="239"/>
                  </a:cubicBezTo>
                  <a:cubicBezTo>
                    <a:pt x="97" y="239"/>
                    <a:pt x="81" y="212"/>
                    <a:pt x="81" y="183"/>
                  </a:cubicBezTo>
                  <a:cubicBezTo>
                    <a:pt x="81" y="158"/>
                    <a:pt x="99" y="93"/>
                    <a:pt x="115" y="67"/>
                  </a:cubicBezTo>
                  <a:cubicBezTo>
                    <a:pt x="141" y="28"/>
                    <a:pt x="168" y="17"/>
                    <a:pt x="190" y="17"/>
                  </a:cubicBezTo>
                  <a:cubicBezTo>
                    <a:pt x="234" y="17"/>
                    <a:pt x="246" y="60"/>
                    <a:pt x="246" y="65"/>
                  </a:cubicBezTo>
                  <a:cubicBezTo>
                    <a:pt x="246" y="67"/>
                    <a:pt x="246" y="67"/>
                    <a:pt x="244" y="75"/>
                  </a:cubicBezTo>
                  <a:lnTo>
                    <a:pt x="216" y="177"/>
                  </a:lnTo>
                </a:path>
              </a:pathLst>
            </a:custGeom>
            <a:solidFill>
              <a:srgbClr val="000000"/>
            </a:solidFill>
            <a:ln w="15840">
              <a:noFill/>
            </a:ln>
          </p:spPr>
        </p:sp>
        <p:sp>
          <p:nvSpPr>
            <p:cNvPr id="495" name="Freeform 87"/>
            <p:cNvSpPr/>
            <p:nvPr/>
          </p:nvSpPr>
          <p:spPr>
            <a:xfrm>
              <a:off x="5447160" y="224028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9"/>
                  </a:cubicBezTo>
                  <a:cubicBezTo>
                    <a:pt x="14" y="244"/>
                    <a:pt x="18" y="246"/>
                    <a:pt x="24" y="246"/>
                  </a:cubicBezTo>
                  <a:cubicBezTo>
                    <a:pt x="34" y="246"/>
                    <a:pt x="103" y="183"/>
                    <a:pt x="103" y="86"/>
                  </a:cubicBezTo>
                </a:path>
              </a:pathLst>
            </a:custGeom>
            <a:solidFill>
              <a:srgbClr val="000000"/>
            </a:solidFill>
            <a:ln w="15840">
              <a:noFill/>
            </a:ln>
          </p:spPr>
        </p:sp>
        <p:sp>
          <p:nvSpPr>
            <p:cNvPr id="496" name="Freeform 88"/>
            <p:cNvSpPr/>
            <p:nvPr/>
          </p:nvSpPr>
          <p:spPr>
            <a:xfrm>
              <a:off x="1407240" y="2601000"/>
              <a:ext cx="192240" cy="172080"/>
            </a:xfrm>
            <a:custGeom>
              <a:avLst/>
              <a:gdLst/>
              <a:ahLst/>
              <a:rect l="0" t="0" r="r" b="b"/>
              <a:pathLst>
                <a:path w="534" h="478">
                  <a:moveTo>
                    <a:pt x="517" y="35"/>
                  </a:moveTo>
                  <a:cubicBezTo>
                    <a:pt x="527" y="30"/>
                    <a:pt x="533" y="26"/>
                    <a:pt x="533" y="17"/>
                  </a:cubicBezTo>
                  <a:cubicBezTo>
                    <a:pt x="533" y="7"/>
                    <a:pt x="525" y="0"/>
                    <a:pt x="517" y="0"/>
                  </a:cubicBezTo>
                  <a:cubicBezTo>
                    <a:pt x="513" y="0"/>
                    <a:pt x="511" y="0"/>
                    <a:pt x="501" y="6"/>
                  </a:cubicBezTo>
                  <a:lnTo>
                    <a:pt x="16" y="220"/>
                  </a:lnTo>
                  <a:cubicBezTo>
                    <a:pt x="8" y="224"/>
                    <a:pt x="0" y="229"/>
                    <a:pt x="0" y="239"/>
                  </a:cubicBezTo>
                  <a:cubicBezTo>
                    <a:pt x="0" y="248"/>
                    <a:pt x="8" y="252"/>
                    <a:pt x="16" y="257"/>
                  </a:cubicBezTo>
                  <a:lnTo>
                    <a:pt x="501" y="471"/>
                  </a:lnTo>
                  <a:cubicBezTo>
                    <a:pt x="511" y="477"/>
                    <a:pt x="513" y="477"/>
                    <a:pt x="517" y="477"/>
                  </a:cubicBezTo>
                  <a:cubicBezTo>
                    <a:pt x="525" y="477"/>
                    <a:pt x="533" y="470"/>
                    <a:pt x="533" y="460"/>
                  </a:cubicBezTo>
                  <a:cubicBezTo>
                    <a:pt x="533" y="451"/>
                    <a:pt x="527" y="447"/>
                    <a:pt x="517" y="442"/>
                  </a:cubicBezTo>
                  <a:lnTo>
                    <a:pt x="59" y="239"/>
                  </a:lnTo>
                  <a:lnTo>
                    <a:pt x="517" y="35"/>
                  </a:lnTo>
                </a:path>
              </a:pathLst>
            </a:custGeom>
            <a:solidFill>
              <a:srgbClr val="000000"/>
            </a:solidFill>
            <a:ln w="15840">
              <a:noFill/>
            </a:ln>
          </p:spPr>
        </p:sp>
        <p:sp>
          <p:nvSpPr>
            <p:cNvPr id="497" name="Freeform 89"/>
            <p:cNvSpPr/>
            <p:nvPr/>
          </p:nvSpPr>
          <p:spPr>
            <a:xfrm>
              <a:off x="1721880" y="2626560"/>
              <a:ext cx="165960" cy="136440"/>
            </a:xfrm>
            <a:custGeom>
              <a:avLst/>
              <a:gdLst/>
              <a:ahLst/>
              <a:rect l="0" t="0" r="r" b="b"/>
              <a:pathLst>
                <a:path w="461" h="379">
                  <a:moveTo>
                    <a:pt x="299" y="309"/>
                  </a:moveTo>
                  <a:cubicBezTo>
                    <a:pt x="299" y="335"/>
                    <a:pt x="299" y="373"/>
                    <a:pt x="390" y="373"/>
                  </a:cubicBezTo>
                  <a:lnTo>
                    <a:pt x="432" y="373"/>
                  </a:lnTo>
                  <a:cubicBezTo>
                    <a:pt x="450" y="373"/>
                    <a:pt x="460" y="373"/>
                    <a:pt x="460" y="352"/>
                  </a:cubicBezTo>
                  <a:cubicBezTo>
                    <a:pt x="460" y="334"/>
                    <a:pt x="448" y="334"/>
                    <a:pt x="438" y="334"/>
                  </a:cubicBezTo>
                  <a:cubicBezTo>
                    <a:pt x="384" y="334"/>
                    <a:pt x="384" y="322"/>
                    <a:pt x="384" y="304"/>
                  </a:cubicBezTo>
                  <a:lnTo>
                    <a:pt x="384" y="127"/>
                  </a:lnTo>
                  <a:cubicBezTo>
                    <a:pt x="384" y="54"/>
                    <a:pt x="321" y="0"/>
                    <a:pt x="192" y="0"/>
                  </a:cubicBezTo>
                  <a:cubicBezTo>
                    <a:pt x="141" y="0"/>
                    <a:pt x="36" y="4"/>
                    <a:pt x="36" y="76"/>
                  </a:cubicBezTo>
                  <a:cubicBezTo>
                    <a:pt x="36" y="112"/>
                    <a:pt x="65" y="127"/>
                    <a:pt x="89" y="127"/>
                  </a:cubicBezTo>
                  <a:cubicBezTo>
                    <a:pt x="117" y="127"/>
                    <a:pt x="145" y="110"/>
                    <a:pt x="145" y="76"/>
                  </a:cubicBezTo>
                  <a:cubicBezTo>
                    <a:pt x="145" y="50"/>
                    <a:pt x="127" y="37"/>
                    <a:pt x="125" y="35"/>
                  </a:cubicBezTo>
                  <a:cubicBezTo>
                    <a:pt x="149" y="30"/>
                    <a:pt x="178" y="30"/>
                    <a:pt x="188" y="30"/>
                  </a:cubicBezTo>
                  <a:cubicBezTo>
                    <a:pt x="254" y="30"/>
                    <a:pt x="283" y="63"/>
                    <a:pt x="283" y="127"/>
                  </a:cubicBezTo>
                  <a:lnTo>
                    <a:pt x="283" y="155"/>
                  </a:lnTo>
                  <a:cubicBezTo>
                    <a:pt x="222" y="157"/>
                    <a:pt x="0" y="164"/>
                    <a:pt x="0" y="283"/>
                  </a:cubicBezTo>
                  <a:cubicBezTo>
                    <a:pt x="0" y="363"/>
                    <a:pt x="109" y="378"/>
                    <a:pt x="168" y="378"/>
                  </a:cubicBezTo>
                  <a:cubicBezTo>
                    <a:pt x="238" y="378"/>
                    <a:pt x="279" y="345"/>
                    <a:pt x="299" y="309"/>
                  </a:cubicBezTo>
                  <a:moveTo>
                    <a:pt x="283" y="181"/>
                  </a:moveTo>
                  <a:lnTo>
                    <a:pt x="283" y="259"/>
                  </a:lnTo>
                  <a:cubicBezTo>
                    <a:pt x="283" y="337"/>
                    <a:pt x="204" y="348"/>
                    <a:pt x="182" y="348"/>
                  </a:cubicBezTo>
                  <a:cubicBezTo>
                    <a:pt x="137" y="348"/>
                    <a:pt x="103" y="319"/>
                    <a:pt x="103" y="283"/>
                  </a:cubicBezTo>
                  <a:cubicBezTo>
                    <a:pt x="103" y="194"/>
                    <a:pt x="240" y="183"/>
                    <a:pt x="283" y="181"/>
                  </a:cubicBezTo>
                </a:path>
              </a:pathLst>
            </a:custGeom>
            <a:solidFill>
              <a:srgbClr val="000000"/>
            </a:solidFill>
            <a:ln w="15840">
              <a:noFill/>
            </a:ln>
          </p:spPr>
        </p:sp>
        <p:sp>
          <p:nvSpPr>
            <p:cNvPr id="498" name="Freeform 90"/>
            <p:cNvSpPr/>
            <p:nvPr/>
          </p:nvSpPr>
          <p:spPr>
            <a:xfrm>
              <a:off x="1905120" y="2567520"/>
              <a:ext cx="145080" cy="194400"/>
            </a:xfrm>
            <a:custGeom>
              <a:avLst/>
              <a:gdLst/>
              <a:ahLst/>
              <a:rect l="0" t="0" r="r" b="b"/>
              <a:pathLst>
                <a:path w="403" h="540">
                  <a:moveTo>
                    <a:pt x="402" y="356"/>
                  </a:moveTo>
                  <a:lnTo>
                    <a:pt x="361" y="356"/>
                  </a:lnTo>
                  <a:cubicBezTo>
                    <a:pt x="359" y="373"/>
                    <a:pt x="351" y="425"/>
                    <a:pt x="339" y="430"/>
                  </a:cubicBezTo>
                  <a:cubicBezTo>
                    <a:pt x="329" y="436"/>
                    <a:pt x="264" y="436"/>
                    <a:pt x="250" y="436"/>
                  </a:cubicBezTo>
                  <a:lnTo>
                    <a:pt x="121" y="436"/>
                  </a:lnTo>
                  <a:cubicBezTo>
                    <a:pt x="162" y="403"/>
                    <a:pt x="208" y="367"/>
                    <a:pt x="248" y="341"/>
                  </a:cubicBezTo>
                  <a:cubicBezTo>
                    <a:pt x="347" y="272"/>
                    <a:pt x="402" y="233"/>
                    <a:pt x="402" y="155"/>
                  </a:cubicBezTo>
                  <a:cubicBezTo>
                    <a:pt x="402" y="61"/>
                    <a:pt x="311" y="0"/>
                    <a:pt x="188" y="0"/>
                  </a:cubicBezTo>
                  <a:cubicBezTo>
                    <a:pt x="83" y="0"/>
                    <a:pt x="0" y="50"/>
                    <a:pt x="0" y="125"/>
                  </a:cubicBezTo>
                  <a:cubicBezTo>
                    <a:pt x="0" y="173"/>
                    <a:pt x="42" y="186"/>
                    <a:pt x="63" y="186"/>
                  </a:cubicBezTo>
                  <a:cubicBezTo>
                    <a:pt x="91" y="186"/>
                    <a:pt x="127" y="168"/>
                    <a:pt x="127" y="127"/>
                  </a:cubicBezTo>
                  <a:cubicBezTo>
                    <a:pt x="127" y="84"/>
                    <a:pt x="89" y="71"/>
                    <a:pt x="75" y="67"/>
                  </a:cubicBezTo>
                  <a:cubicBezTo>
                    <a:pt x="101" y="48"/>
                    <a:pt x="135" y="39"/>
                    <a:pt x="166" y="39"/>
                  </a:cubicBezTo>
                  <a:cubicBezTo>
                    <a:pt x="242" y="39"/>
                    <a:pt x="281" y="95"/>
                    <a:pt x="281" y="157"/>
                  </a:cubicBezTo>
                  <a:cubicBezTo>
                    <a:pt x="281" y="212"/>
                    <a:pt x="248" y="268"/>
                    <a:pt x="186" y="326"/>
                  </a:cubicBezTo>
                  <a:lnTo>
                    <a:pt x="12" y="496"/>
                  </a:lnTo>
                  <a:cubicBezTo>
                    <a:pt x="0" y="505"/>
                    <a:pt x="0" y="507"/>
                    <a:pt x="0" y="524"/>
                  </a:cubicBezTo>
                  <a:lnTo>
                    <a:pt x="0" y="539"/>
                  </a:lnTo>
                  <a:lnTo>
                    <a:pt x="374" y="539"/>
                  </a:lnTo>
                  <a:lnTo>
                    <a:pt x="402" y="356"/>
                  </a:lnTo>
                </a:path>
              </a:pathLst>
            </a:custGeom>
            <a:solidFill>
              <a:srgbClr val="000000"/>
            </a:solidFill>
            <a:ln w="15840">
              <a:noFill/>
            </a:ln>
          </p:spPr>
        </p:sp>
        <p:sp>
          <p:nvSpPr>
            <p:cNvPr id="499" name="Freeform 91"/>
            <p:cNvSpPr/>
            <p:nvPr/>
          </p:nvSpPr>
          <p:spPr>
            <a:xfrm>
              <a:off x="2094120" y="27291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500" name="Freeform 92"/>
            <p:cNvSpPr/>
            <p:nvPr/>
          </p:nvSpPr>
          <p:spPr>
            <a:xfrm>
              <a:off x="2221200" y="2555640"/>
              <a:ext cx="116640" cy="209160"/>
            </a:xfrm>
            <a:custGeom>
              <a:avLst/>
              <a:gdLst/>
              <a:ahLst/>
              <a:rect l="0" t="0" r="r" b="b"/>
              <a:pathLst>
                <a:path w="324" h="581">
                  <a:moveTo>
                    <a:pt x="168" y="9"/>
                  </a:moveTo>
                  <a:cubicBezTo>
                    <a:pt x="168" y="7"/>
                    <a:pt x="168" y="0"/>
                    <a:pt x="157" y="0"/>
                  </a:cubicBezTo>
                  <a:cubicBezTo>
                    <a:pt x="137" y="0"/>
                    <a:pt x="73" y="6"/>
                    <a:pt x="50" y="7"/>
                  </a:cubicBezTo>
                  <a:cubicBezTo>
                    <a:pt x="44" y="9"/>
                    <a:pt x="34" y="9"/>
                    <a:pt x="34" y="24"/>
                  </a:cubicBezTo>
                  <a:cubicBezTo>
                    <a:pt x="34" y="34"/>
                    <a:pt x="42" y="34"/>
                    <a:pt x="53" y="34"/>
                  </a:cubicBezTo>
                  <a:cubicBezTo>
                    <a:pt x="97" y="34"/>
                    <a:pt x="99" y="41"/>
                    <a:pt x="99" y="48"/>
                  </a:cubicBezTo>
                  <a:cubicBezTo>
                    <a:pt x="99" y="54"/>
                    <a:pt x="91" y="82"/>
                    <a:pt x="85" y="99"/>
                  </a:cubicBezTo>
                  <a:lnTo>
                    <a:pt x="14" y="367"/>
                  </a:lnTo>
                  <a:cubicBezTo>
                    <a:pt x="4" y="408"/>
                    <a:pt x="0" y="421"/>
                    <a:pt x="0" y="451"/>
                  </a:cubicBezTo>
                  <a:cubicBezTo>
                    <a:pt x="0" y="527"/>
                    <a:pt x="46" y="580"/>
                    <a:pt x="111" y="580"/>
                  </a:cubicBezTo>
                  <a:cubicBezTo>
                    <a:pt x="214" y="580"/>
                    <a:pt x="323" y="457"/>
                    <a:pt x="323" y="339"/>
                  </a:cubicBezTo>
                  <a:cubicBezTo>
                    <a:pt x="323" y="263"/>
                    <a:pt x="275" y="207"/>
                    <a:pt x="206" y="207"/>
                  </a:cubicBezTo>
                  <a:cubicBezTo>
                    <a:pt x="166" y="207"/>
                    <a:pt x="129" y="231"/>
                    <a:pt x="103" y="255"/>
                  </a:cubicBezTo>
                  <a:lnTo>
                    <a:pt x="168" y="9"/>
                  </a:lnTo>
                  <a:moveTo>
                    <a:pt x="85" y="319"/>
                  </a:moveTo>
                  <a:cubicBezTo>
                    <a:pt x="91" y="302"/>
                    <a:pt x="91" y="300"/>
                    <a:pt x="99" y="291"/>
                  </a:cubicBezTo>
                  <a:cubicBezTo>
                    <a:pt x="143" y="237"/>
                    <a:pt x="180" y="225"/>
                    <a:pt x="204" y="225"/>
                  </a:cubicBezTo>
                  <a:cubicBezTo>
                    <a:pt x="236" y="225"/>
                    <a:pt x="260" y="250"/>
                    <a:pt x="260" y="302"/>
                  </a:cubicBezTo>
                  <a:cubicBezTo>
                    <a:pt x="260" y="350"/>
                    <a:pt x="230" y="445"/>
                    <a:pt x="214" y="477"/>
                  </a:cubicBezTo>
                  <a:cubicBezTo>
                    <a:pt x="186" y="531"/>
                    <a:pt x="145" y="561"/>
                    <a:pt x="111" y="561"/>
                  </a:cubicBezTo>
                  <a:cubicBezTo>
                    <a:pt x="81" y="561"/>
                    <a:pt x="53" y="539"/>
                    <a:pt x="53" y="479"/>
                  </a:cubicBezTo>
                  <a:cubicBezTo>
                    <a:pt x="53" y="462"/>
                    <a:pt x="53" y="447"/>
                    <a:pt x="67" y="395"/>
                  </a:cubicBezTo>
                  <a:lnTo>
                    <a:pt x="85" y="319"/>
                  </a:lnTo>
                </a:path>
              </a:pathLst>
            </a:custGeom>
            <a:solidFill>
              <a:srgbClr val="000000"/>
            </a:solidFill>
            <a:ln w="15840">
              <a:noFill/>
            </a:ln>
          </p:spPr>
        </p:sp>
        <p:sp>
          <p:nvSpPr>
            <p:cNvPr id="501" name="Freeform 93"/>
            <p:cNvSpPr/>
            <p:nvPr/>
          </p:nvSpPr>
          <p:spPr>
            <a:xfrm>
              <a:off x="2368080" y="27291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502" name="Freeform 94"/>
            <p:cNvSpPr/>
            <p:nvPr/>
          </p:nvSpPr>
          <p:spPr>
            <a:xfrm>
              <a:off x="2493360" y="2630160"/>
              <a:ext cx="123120" cy="134640"/>
            </a:xfrm>
            <a:custGeom>
              <a:avLst/>
              <a:gdLst/>
              <a:ahLst/>
              <a:rect l="0" t="0" r="r" b="b"/>
              <a:pathLst>
                <a:path w="342" h="374">
                  <a:moveTo>
                    <a:pt x="311" y="50"/>
                  </a:moveTo>
                  <a:cubicBezTo>
                    <a:pt x="297" y="50"/>
                    <a:pt x="285" y="50"/>
                    <a:pt x="271" y="63"/>
                  </a:cubicBezTo>
                  <a:cubicBezTo>
                    <a:pt x="258" y="75"/>
                    <a:pt x="256" y="89"/>
                    <a:pt x="256" y="95"/>
                  </a:cubicBezTo>
                  <a:cubicBezTo>
                    <a:pt x="256" y="114"/>
                    <a:pt x="271" y="123"/>
                    <a:pt x="289" y="123"/>
                  </a:cubicBezTo>
                  <a:cubicBezTo>
                    <a:pt x="315" y="123"/>
                    <a:pt x="339" y="104"/>
                    <a:pt x="339" y="71"/>
                  </a:cubicBezTo>
                  <a:cubicBezTo>
                    <a:pt x="339" y="30"/>
                    <a:pt x="297" y="0"/>
                    <a:pt x="234" y="0"/>
                  </a:cubicBezTo>
                  <a:cubicBezTo>
                    <a:pt x="117" y="0"/>
                    <a:pt x="0" y="117"/>
                    <a:pt x="0" y="233"/>
                  </a:cubicBezTo>
                  <a:cubicBezTo>
                    <a:pt x="0" y="307"/>
                    <a:pt x="52" y="373"/>
                    <a:pt x="143" y="373"/>
                  </a:cubicBezTo>
                  <a:cubicBezTo>
                    <a:pt x="267" y="373"/>
                    <a:pt x="341" y="285"/>
                    <a:pt x="341" y="276"/>
                  </a:cubicBezTo>
                  <a:cubicBezTo>
                    <a:pt x="341" y="270"/>
                    <a:pt x="335" y="265"/>
                    <a:pt x="331" y="265"/>
                  </a:cubicBezTo>
                  <a:cubicBezTo>
                    <a:pt x="325" y="265"/>
                    <a:pt x="323" y="266"/>
                    <a:pt x="319" y="274"/>
                  </a:cubicBezTo>
                  <a:cubicBezTo>
                    <a:pt x="250" y="354"/>
                    <a:pt x="155" y="354"/>
                    <a:pt x="143" y="354"/>
                  </a:cubicBezTo>
                  <a:cubicBezTo>
                    <a:pt x="89" y="354"/>
                    <a:pt x="65" y="315"/>
                    <a:pt x="65" y="265"/>
                  </a:cubicBezTo>
                  <a:cubicBezTo>
                    <a:pt x="65" y="231"/>
                    <a:pt x="83" y="151"/>
                    <a:pt x="113" y="101"/>
                  </a:cubicBezTo>
                  <a:cubicBezTo>
                    <a:pt x="139" y="54"/>
                    <a:pt x="188" y="19"/>
                    <a:pt x="236" y="19"/>
                  </a:cubicBezTo>
                  <a:cubicBezTo>
                    <a:pt x="266" y="19"/>
                    <a:pt x="299" y="28"/>
                    <a:pt x="311" y="50"/>
                  </a:cubicBezTo>
                </a:path>
              </a:pathLst>
            </a:custGeom>
            <a:solidFill>
              <a:srgbClr val="000000"/>
            </a:solidFill>
            <a:ln w="15840">
              <a:noFill/>
            </a:ln>
          </p:spPr>
        </p:sp>
        <p:sp>
          <p:nvSpPr>
            <p:cNvPr id="503" name="Freeform 95"/>
            <p:cNvSpPr/>
            <p:nvPr/>
          </p:nvSpPr>
          <p:spPr>
            <a:xfrm>
              <a:off x="2642760" y="27291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504" name="Freeform 96"/>
            <p:cNvSpPr/>
            <p:nvPr/>
          </p:nvSpPr>
          <p:spPr>
            <a:xfrm>
              <a:off x="2767320" y="2555640"/>
              <a:ext cx="177120" cy="207720"/>
            </a:xfrm>
            <a:custGeom>
              <a:avLst/>
              <a:gdLst/>
              <a:ahLst/>
              <a:rect l="0" t="0" r="r" b="b"/>
              <a:pathLst>
                <a:path w="492" h="577">
                  <a:moveTo>
                    <a:pt x="333" y="535"/>
                  </a:moveTo>
                  <a:lnTo>
                    <a:pt x="333" y="576"/>
                  </a:lnTo>
                  <a:lnTo>
                    <a:pt x="491" y="570"/>
                  </a:lnTo>
                  <a:lnTo>
                    <a:pt x="491" y="531"/>
                  </a:lnTo>
                  <a:cubicBezTo>
                    <a:pt x="438" y="531"/>
                    <a:pt x="432" y="531"/>
                    <a:pt x="432" y="499"/>
                  </a:cubicBezTo>
                  <a:lnTo>
                    <a:pt x="432" y="0"/>
                  </a:lnTo>
                  <a:lnTo>
                    <a:pt x="277" y="6"/>
                  </a:lnTo>
                  <a:lnTo>
                    <a:pt x="277" y="45"/>
                  </a:lnTo>
                  <a:cubicBezTo>
                    <a:pt x="331" y="45"/>
                    <a:pt x="337" y="45"/>
                    <a:pt x="337" y="76"/>
                  </a:cubicBezTo>
                  <a:lnTo>
                    <a:pt x="337" y="237"/>
                  </a:lnTo>
                  <a:cubicBezTo>
                    <a:pt x="293" y="205"/>
                    <a:pt x="248" y="201"/>
                    <a:pt x="220" y="201"/>
                  </a:cubicBezTo>
                  <a:cubicBezTo>
                    <a:pt x="91" y="201"/>
                    <a:pt x="0" y="272"/>
                    <a:pt x="0" y="388"/>
                  </a:cubicBezTo>
                  <a:cubicBezTo>
                    <a:pt x="0" y="498"/>
                    <a:pt x="81" y="576"/>
                    <a:pt x="210" y="576"/>
                  </a:cubicBezTo>
                  <a:cubicBezTo>
                    <a:pt x="264" y="576"/>
                    <a:pt x="305" y="555"/>
                    <a:pt x="333" y="535"/>
                  </a:cubicBezTo>
                  <a:moveTo>
                    <a:pt x="333" y="280"/>
                  </a:moveTo>
                  <a:lnTo>
                    <a:pt x="333" y="485"/>
                  </a:lnTo>
                  <a:cubicBezTo>
                    <a:pt x="321" y="499"/>
                    <a:pt x="285" y="546"/>
                    <a:pt x="218" y="546"/>
                  </a:cubicBezTo>
                  <a:cubicBezTo>
                    <a:pt x="111" y="546"/>
                    <a:pt x="111" y="445"/>
                    <a:pt x="111" y="388"/>
                  </a:cubicBezTo>
                  <a:cubicBezTo>
                    <a:pt x="111" y="348"/>
                    <a:pt x="111" y="306"/>
                    <a:pt x="135" y="272"/>
                  </a:cubicBezTo>
                  <a:cubicBezTo>
                    <a:pt x="160" y="239"/>
                    <a:pt x="200" y="229"/>
                    <a:pt x="228" y="229"/>
                  </a:cubicBezTo>
                  <a:cubicBezTo>
                    <a:pt x="277" y="229"/>
                    <a:pt x="313" y="255"/>
                    <a:pt x="333" y="280"/>
                  </a:cubicBezTo>
                </a:path>
              </a:pathLst>
            </a:custGeom>
            <a:solidFill>
              <a:srgbClr val="000000"/>
            </a:solidFill>
            <a:ln w="15840">
              <a:noFill/>
            </a:ln>
          </p:spPr>
        </p:sp>
        <p:sp>
          <p:nvSpPr>
            <p:cNvPr id="505" name="Freeform 97"/>
            <p:cNvSpPr/>
            <p:nvPr/>
          </p:nvSpPr>
          <p:spPr>
            <a:xfrm>
              <a:off x="2982240" y="2567520"/>
              <a:ext cx="129600" cy="194400"/>
            </a:xfrm>
            <a:custGeom>
              <a:avLst/>
              <a:gdLst/>
              <a:ahLst/>
              <a:rect l="0" t="0" r="r" b="b"/>
              <a:pathLst>
                <a:path w="360" h="540">
                  <a:moveTo>
                    <a:pt x="236" y="26"/>
                  </a:moveTo>
                  <a:cubicBezTo>
                    <a:pt x="236" y="7"/>
                    <a:pt x="236" y="0"/>
                    <a:pt x="212" y="0"/>
                  </a:cubicBezTo>
                  <a:cubicBezTo>
                    <a:pt x="204" y="0"/>
                    <a:pt x="202" y="0"/>
                    <a:pt x="194" y="6"/>
                  </a:cubicBezTo>
                  <a:cubicBezTo>
                    <a:pt x="127" y="52"/>
                    <a:pt x="36" y="52"/>
                    <a:pt x="18" y="52"/>
                  </a:cubicBezTo>
                  <a:lnTo>
                    <a:pt x="0" y="52"/>
                  </a:lnTo>
                  <a:lnTo>
                    <a:pt x="0" y="91"/>
                  </a:lnTo>
                  <a:lnTo>
                    <a:pt x="18" y="91"/>
                  </a:lnTo>
                  <a:cubicBezTo>
                    <a:pt x="32" y="91"/>
                    <a:pt x="79" y="89"/>
                    <a:pt x="131" y="75"/>
                  </a:cubicBezTo>
                  <a:lnTo>
                    <a:pt x="131" y="499"/>
                  </a:lnTo>
                  <a:lnTo>
                    <a:pt x="10" y="499"/>
                  </a:lnTo>
                  <a:lnTo>
                    <a:pt x="10" y="539"/>
                  </a:lnTo>
                  <a:cubicBezTo>
                    <a:pt x="48" y="535"/>
                    <a:pt x="141" y="535"/>
                    <a:pt x="184" y="535"/>
                  </a:cubicBezTo>
                  <a:cubicBezTo>
                    <a:pt x="226" y="535"/>
                    <a:pt x="319" y="535"/>
                    <a:pt x="359" y="539"/>
                  </a:cubicBezTo>
                  <a:lnTo>
                    <a:pt x="359" y="499"/>
                  </a:lnTo>
                  <a:lnTo>
                    <a:pt x="236" y="499"/>
                  </a:lnTo>
                  <a:lnTo>
                    <a:pt x="236" y="26"/>
                  </a:lnTo>
                </a:path>
              </a:pathLst>
            </a:custGeom>
            <a:solidFill>
              <a:srgbClr val="000000"/>
            </a:solidFill>
            <a:ln w="15840">
              <a:noFill/>
            </a:ln>
          </p:spPr>
        </p:sp>
        <p:sp>
          <p:nvSpPr>
            <p:cNvPr id="506" name="Freeform 98"/>
            <p:cNvSpPr/>
            <p:nvPr/>
          </p:nvSpPr>
          <p:spPr>
            <a:xfrm>
              <a:off x="3162600" y="27291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507" name="Freeform 99"/>
            <p:cNvSpPr/>
            <p:nvPr/>
          </p:nvSpPr>
          <p:spPr>
            <a:xfrm>
              <a:off x="3289680" y="263016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508" name="Freeform 100"/>
            <p:cNvSpPr/>
            <p:nvPr/>
          </p:nvSpPr>
          <p:spPr>
            <a:xfrm>
              <a:off x="3448800" y="2564280"/>
              <a:ext cx="104400" cy="197640"/>
            </a:xfrm>
            <a:custGeom>
              <a:avLst/>
              <a:gdLst/>
              <a:ahLst/>
              <a:rect l="0" t="0" r="r" b="b"/>
              <a:pathLst>
                <a:path w="290" h="549">
                  <a:moveTo>
                    <a:pt x="180" y="20"/>
                  </a:moveTo>
                  <a:cubicBezTo>
                    <a:pt x="180" y="2"/>
                    <a:pt x="180" y="0"/>
                    <a:pt x="159" y="0"/>
                  </a:cubicBezTo>
                  <a:cubicBezTo>
                    <a:pt x="105" y="52"/>
                    <a:pt x="28" y="52"/>
                    <a:pt x="0" y="52"/>
                  </a:cubicBezTo>
                  <a:lnTo>
                    <a:pt x="0" y="78"/>
                  </a:lnTo>
                  <a:cubicBezTo>
                    <a:pt x="18" y="78"/>
                    <a:pt x="69" y="78"/>
                    <a:pt x="115" y="56"/>
                  </a:cubicBezTo>
                  <a:lnTo>
                    <a:pt x="115" y="483"/>
                  </a:lnTo>
                  <a:cubicBezTo>
                    <a:pt x="115" y="512"/>
                    <a:pt x="113" y="522"/>
                    <a:pt x="34" y="522"/>
                  </a:cubicBezTo>
                  <a:lnTo>
                    <a:pt x="6" y="522"/>
                  </a:lnTo>
                  <a:lnTo>
                    <a:pt x="6" y="548"/>
                  </a:lnTo>
                  <a:cubicBezTo>
                    <a:pt x="36" y="544"/>
                    <a:pt x="113" y="544"/>
                    <a:pt x="147" y="544"/>
                  </a:cubicBezTo>
                  <a:cubicBezTo>
                    <a:pt x="182" y="544"/>
                    <a:pt x="258" y="544"/>
                    <a:pt x="289" y="548"/>
                  </a:cubicBezTo>
                  <a:lnTo>
                    <a:pt x="289" y="522"/>
                  </a:lnTo>
                  <a:lnTo>
                    <a:pt x="262" y="522"/>
                  </a:lnTo>
                  <a:cubicBezTo>
                    <a:pt x="182" y="522"/>
                    <a:pt x="180" y="512"/>
                    <a:pt x="180" y="483"/>
                  </a:cubicBezTo>
                  <a:lnTo>
                    <a:pt x="180" y="20"/>
                  </a:lnTo>
                </a:path>
              </a:pathLst>
            </a:custGeom>
            <a:solidFill>
              <a:srgbClr val="000000"/>
            </a:solidFill>
            <a:ln w="15840">
              <a:noFill/>
            </a:ln>
          </p:spPr>
        </p:sp>
        <p:sp>
          <p:nvSpPr>
            <p:cNvPr id="509" name="Freeform 101"/>
            <p:cNvSpPr/>
            <p:nvPr/>
          </p:nvSpPr>
          <p:spPr>
            <a:xfrm>
              <a:off x="3604320" y="27291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510" name="Freeform 102"/>
            <p:cNvSpPr/>
            <p:nvPr/>
          </p:nvSpPr>
          <p:spPr>
            <a:xfrm>
              <a:off x="3731040" y="2630160"/>
              <a:ext cx="121680" cy="134640"/>
            </a:xfrm>
            <a:custGeom>
              <a:avLst/>
              <a:gdLst/>
              <a:ahLst/>
              <a:rect l="0" t="0" r="r" b="b"/>
              <a:pathLst>
                <a:path w="338" h="374">
                  <a:moveTo>
                    <a:pt x="123" y="173"/>
                  </a:moveTo>
                  <a:cubicBezTo>
                    <a:pt x="149" y="173"/>
                    <a:pt x="214" y="171"/>
                    <a:pt x="258" y="155"/>
                  </a:cubicBezTo>
                  <a:cubicBezTo>
                    <a:pt x="319" y="130"/>
                    <a:pt x="323" y="82"/>
                    <a:pt x="323" y="71"/>
                  </a:cubicBezTo>
                  <a:cubicBezTo>
                    <a:pt x="323" y="34"/>
                    <a:pt x="289" y="0"/>
                    <a:pt x="230" y="0"/>
                  </a:cubicBezTo>
                  <a:cubicBezTo>
                    <a:pt x="133" y="0"/>
                    <a:pt x="0" y="80"/>
                    <a:pt x="0" y="224"/>
                  </a:cubicBezTo>
                  <a:cubicBezTo>
                    <a:pt x="0" y="307"/>
                    <a:pt x="52" y="373"/>
                    <a:pt x="137" y="373"/>
                  </a:cubicBezTo>
                  <a:cubicBezTo>
                    <a:pt x="264" y="373"/>
                    <a:pt x="337" y="285"/>
                    <a:pt x="337" y="276"/>
                  </a:cubicBezTo>
                  <a:cubicBezTo>
                    <a:pt x="337" y="270"/>
                    <a:pt x="331" y="265"/>
                    <a:pt x="325" y="265"/>
                  </a:cubicBezTo>
                  <a:cubicBezTo>
                    <a:pt x="321" y="265"/>
                    <a:pt x="319" y="266"/>
                    <a:pt x="315" y="274"/>
                  </a:cubicBezTo>
                  <a:cubicBezTo>
                    <a:pt x="246" y="354"/>
                    <a:pt x="151" y="354"/>
                    <a:pt x="139" y="354"/>
                  </a:cubicBezTo>
                  <a:cubicBezTo>
                    <a:pt x="71" y="354"/>
                    <a:pt x="63" y="285"/>
                    <a:pt x="63" y="259"/>
                  </a:cubicBezTo>
                  <a:cubicBezTo>
                    <a:pt x="63" y="250"/>
                    <a:pt x="63" y="224"/>
                    <a:pt x="77" y="173"/>
                  </a:cubicBezTo>
                  <a:lnTo>
                    <a:pt x="123" y="173"/>
                  </a:lnTo>
                  <a:moveTo>
                    <a:pt x="83" y="155"/>
                  </a:moveTo>
                  <a:cubicBezTo>
                    <a:pt x="117" y="30"/>
                    <a:pt x="206" y="19"/>
                    <a:pt x="230" y="19"/>
                  </a:cubicBezTo>
                  <a:cubicBezTo>
                    <a:pt x="271" y="19"/>
                    <a:pt x="293" y="43"/>
                    <a:pt x="293" y="71"/>
                  </a:cubicBezTo>
                  <a:cubicBezTo>
                    <a:pt x="293" y="155"/>
                    <a:pt x="155" y="155"/>
                    <a:pt x="119" y="155"/>
                  </a:cubicBezTo>
                  <a:lnTo>
                    <a:pt x="83" y="155"/>
                  </a:lnTo>
                </a:path>
              </a:pathLst>
            </a:custGeom>
            <a:solidFill>
              <a:srgbClr val="000000"/>
            </a:solidFill>
            <a:ln w="15840">
              <a:noFill/>
            </a:ln>
          </p:spPr>
        </p:sp>
        <p:sp>
          <p:nvSpPr>
            <p:cNvPr id="511" name="Freeform 103"/>
            <p:cNvSpPr/>
            <p:nvPr/>
          </p:nvSpPr>
          <p:spPr>
            <a:xfrm>
              <a:off x="3877920" y="2564280"/>
              <a:ext cx="126000" cy="197640"/>
            </a:xfrm>
            <a:custGeom>
              <a:avLst/>
              <a:gdLst/>
              <a:ahLst/>
              <a:rect l="0" t="0" r="r" b="b"/>
              <a:pathLst>
                <a:path w="350" h="549">
                  <a:moveTo>
                    <a:pt x="67" y="485"/>
                  </a:moveTo>
                  <a:lnTo>
                    <a:pt x="160" y="399"/>
                  </a:lnTo>
                  <a:cubicBezTo>
                    <a:pt x="297" y="285"/>
                    <a:pt x="349" y="242"/>
                    <a:pt x="349" y="158"/>
                  </a:cubicBezTo>
                  <a:cubicBezTo>
                    <a:pt x="349" y="65"/>
                    <a:pt x="271" y="0"/>
                    <a:pt x="164" y="0"/>
                  </a:cubicBezTo>
                  <a:cubicBezTo>
                    <a:pt x="65" y="0"/>
                    <a:pt x="0" y="76"/>
                    <a:pt x="0" y="149"/>
                  </a:cubicBezTo>
                  <a:cubicBezTo>
                    <a:pt x="0" y="194"/>
                    <a:pt x="44" y="194"/>
                    <a:pt x="46" y="194"/>
                  </a:cubicBezTo>
                  <a:cubicBezTo>
                    <a:pt x="61" y="194"/>
                    <a:pt x="91" y="184"/>
                    <a:pt x="91" y="151"/>
                  </a:cubicBezTo>
                  <a:cubicBezTo>
                    <a:pt x="91" y="130"/>
                    <a:pt x="75" y="108"/>
                    <a:pt x="46" y="108"/>
                  </a:cubicBezTo>
                  <a:cubicBezTo>
                    <a:pt x="38" y="108"/>
                    <a:pt x="38" y="108"/>
                    <a:pt x="34" y="110"/>
                  </a:cubicBezTo>
                  <a:cubicBezTo>
                    <a:pt x="53" y="56"/>
                    <a:pt x="101" y="26"/>
                    <a:pt x="153" y="26"/>
                  </a:cubicBezTo>
                  <a:cubicBezTo>
                    <a:pt x="232" y="26"/>
                    <a:pt x="269" y="91"/>
                    <a:pt x="269" y="158"/>
                  </a:cubicBezTo>
                  <a:cubicBezTo>
                    <a:pt x="269" y="225"/>
                    <a:pt x="226" y="291"/>
                    <a:pt x="178" y="341"/>
                  </a:cubicBezTo>
                  <a:lnTo>
                    <a:pt x="10" y="516"/>
                  </a:lnTo>
                  <a:cubicBezTo>
                    <a:pt x="0" y="526"/>
                    <a:pt x="0" y="527"/>
                    <a:pt x="0" y="548"/>
                  </a:cubicBezTo>
                  <a:lnTo>
                    <a:pt x="325" y="548"/>
                  </a:lnTo>
                  <a:lnTo>
                    <a:pt x="349" y="404"/>
                  </a:lnTo>
                  <a:lnTo>
                    <a:pt x="327" y="404"/>
                  </a:lnTo>
                  <a:cubicBezTo>
                    <a:pt x="323" y="429"/>
                    <a:pt x="317" y="464"/>
                    <a:pt x="309" y="477"/>
                  </a:cubicBezTo>
                  <a:cubicBezTo>
                    <a:pt x="301" y="485"/>
                    <a:pt x="244" y="485"/>
                    <a:pt x="226" y="485"/>
                  </a:cubicBezTo>
                  <a:lnTo>
                    <a:pt x="67" y="485"/>
                  </a:lnTo>
                </a:path>
              </a:pathLst>
            </a:custGeom>
            <a:solidFill>
              <a:srgbClr val="000000"/>
            </a:solidFill>
            <a:ln w="15840">
              <a:noFill/>
            </a:ln>
          </p:spPr>
        </p:sp>
        <p:sp>
          <p:nvSpPr>
            <p:cNvPr id="512" name="Freeform 104"/>
            <p:cNvSpPr/>
            <p:nvPr/>
          </p:nvSpPr>
          <p:spPr>
            <a:xfrm>
              <a:off x="4046400" y="2729160"/>
              <a:ext cx="37440" cy="88920"/>
            </a:xfrm>
            <a:custGeom>
              <a:avLst/>
              <a:gdLst/>
              <a:ahLst/>
              <a:rect l="0" t="0" r="r" b="b"/>
              <a:pathLst>
                <a:path w="104" h="247">
                  <a:moveTo>
                    <a:pt x="103" y="86"/>
                  </a:moveTo>
                  <a:cubicBezTo>
                    <a:pt x="103" y="32"/>
                    <a:pt x="81" y="0"/>
                    <a:pt x="48" y="0"/>
                  </a:cubicBezTo>
                  <a:cubicBezTo>
                    <a:pt x="18" y="0"/>
                    <a:pt x="0" y="20"/>
                    <a:pt x="0" y="43"/>
                  </a:cubicBezTo>
                  <a:cubicBezTo>
                    <a:pt x="0" y="65"/>
                    <a:pt x="18" y="88"/>
                    <a:pt x="48" y="88"/>
                  </a:cubicBezTo>
                  <a:cubicBezTo>
                    <a:pt x="57" y="88"/>
                    <a:pt x="69" y="84"/>
                    <a:pt x="77" y="76"/>
                  </a:cubicBezTo>
                  <a:cubicBezTo>
                    <a:pt x="81" y="75"/>
                    <a:pt x="81" y="75"/>
                    <a:pt x="83" y="75"/>
                  </a:cubicBezTo>
                  <a:cubicBezTo>
                    <a:pt x="83" y="75"/>
                    <a:pt x="85" y="75"/>
                    <a:pt x="85" y="86"/>
                  </a:cubicBezTo>
                  <a:cubicBezTo>
                    <a:pt x="85" y="147"/>
                    <a:pt x="53" y="198"/>
                    <a:pt x="24" y="224"/>
                  </a:cubicBezTo>
                  <a:cubicBezTo>
                    <a:pt x="14" y="233"/>
                    <a:pt x="14" y="235"/>
                    <a:pt x="14" y="237"/>
                  </a:cubicBezTo>
                  <a:cubicBezTo>
                    <a:pt x="14" y="244"/>
                    <a:pt x="18" y="246"/>
                    <a:pt x="24" y="246"/>
                  </a:cubicBezTo>
                  <a:cubicBezTo>
                    <a:pt x="34" y="246"/>
                    <a:pt x="103" y="183"/>
                    <a:pt x="103" y="86"/>
                  </a:cubicBezTo>
                </a:path>
              </a:pathLst>
            </a:custGeom>
            <a:solidFill>
              <a:srgbClr val="000000"/>
            </a:solidFill>
            <a:ln w="15840">
              <a:noFill/>
            </a:ln>
          </p:spPr>
        </p:sp>
        <p:sp>
          <p:nvSpPr>
            <p:cNvPr id="513" name="Freeform 105"/>
            <p:cNvSpPr/>
            <p:nvPr/>
          </p:nvSpPr>
          <p:spPr>
            <a:xfrm>
              <a:off x="4175640" y="2552760"/>
              <a:ext cx="157320" cy="269280"/>
            </a:xfrm>
            <a:custGeom>
              <a:avLst/>
              <a:gdLst/>
              <a:ahLst/>
              <a:rect l="0" t="0" r="r" b="b"/>
              <a:pathLst>
                <a:path w="437" h="748">
                  <a:moveTo>
                    <a:pt x="275" y="250"/>
                  </a:moveTo>
                  <a:lnTo>
                    <a:pt x="351" y="250"/>
                  </a:lnTo>
                  <a:cubicBezTo>
                    <a:pt x="367" y="250"/>
                    <a:pt x="376" y="250"/>
                    <a:pt x="376" y="235"/>
                  </a:cubicBezTo>
                  <a:cubicBezTo>
                    <a:pt x="376" y="225"/>
                    <a:pt x="367" y="225"/>
                    <a:pt x="353" y="225"/>
                  </a:cubicBezTo>
                  <a:lnTo>
                    <a:pt x="279" y="225"/>
                  </a:lnTo>
                  <a:lnTo>
                    <a:pt x="297" y="130"/>
                  </a:lnTo>
                  <a:cubicBezTo>
                    <a:pt x="301" y="114"/>
                    <a:pt x="313" y="56"/>
                    <a:pt x="319" y="47"/>
                  </a:cubicBezTo>
                  <a:cubicBezTo>
                    <a:pt x="327" y="30"/>
                    <a:pt x="343" y="19"/>
                    <a:pt x="361" y="19"/>
                  </a:cubicBezTo>
                  <a:cubicBezTo>
                    <a:pt x="365" y="19"/>
                    <a:pt x="386" y="19"/>
                    <a:pt x="402" y="34"/>
                  </a:cubicBezTo>
                  <a:cubicBezTo>
                    <a:pt x="365" y="35"/>
                    <a:pt x="357" y="65"/>
                    <a:pt x="357" y="76"/>
                  </a:cubicBezTo>
                  <a:cubicBezTo>
                    <a:pt x="357" y="97"/>
                    <a:pt x="373" y="106"/>
                    <a:pt x="388" y="106"/>
                  </a:cubicBezTo>
                  <a:cubicBezTo>
                    <a:pt x="410" y="106"/>
                    <a:pt x="436" y="88"/>
                    <a:pt x="436" y="56"/>
                  </a:cubicBezTo>
                  <a:cubicBezTo>
                    <a:pt x="436" y="19"/>
                    <a:pt x="396" y="0"/>
                    <a:pt x="361" y="0"/>
                  </a:cubicBezTo>
                  <a:cubicBezTo>
                    <a:pt x="331" y="0"/>
                    <a:pt x="275" y="15"/>
                    <a:pt x="250" y="97"/>
                  </a:cubicBezTo>
                  <a:cubicBezTo>
                    <a:pt x="244" y="114"/>
                    <a:pt x="242" y="121"/>
                    <a:pt x="220" y="225"/>
                  </a:cubicBezTo>
                  <a:lnTo>
                    <a:pt x="160" y="225"/>
                  </a:lnTo>
                  <a:cubicBezTo>
                    <a:pt x="143" y="225"/>
                    <a:pt x="135" y="225"/>
                    <a:pt x="135" y="240"/>
                  </a:cubicBezTo>
                  <a:cubicBezTo>
                    <a:pt x="135" y="250"/>
                    <a:pt x="141" y="250"/>
                    <a:pt x="159" y="250"/>
                  </a:cubicBezTo>
                  <a:lnTo>
                    <a:pt x="216" y="250"/>
                  </a:lnTo>
                  <a:lnTo>
                    <a:pt x="151" y="574"/>
                  </a:lnTo>
                  <a:cubicBezTo>
                    <a:pt x="135" y="654"/>
                    <a:pt x="119" y="729"/>
                    <a:pt x="75" y="729"/>
                  </a:cubicBezTo>
                  <a:cubicBezTo>
                    <a:pt x="71" y="729"/>
                    <a:pt x="50" y="729"/>
                    <a:pt x="32" y="714"/>
                  </a:cubicBezTo>
                  <a:cubicBezTo>
                    <a:pt x="73" y="712"/>
                    <a:pt x="81" y="682"/>
                    <a:pt x="81" y="669"/>
                  </a:cubicBezTo>
                  <a:cubicBezTo>
                    <a:pt x="81" y="650"/>
                    <a:pt x="65" y="641"/>
                    <a:pt x="48" y="641"/>
                  </a:cubicBezTo>
                  <a:cubicBezTo>
                    <a:pt x="26" y="641"/>
                    <a:pt x="0" y="660"/>
                    <a:pt x="0" y="690"/>
                  </a:cubicBezTo>
                  <a:cubicBezTo>
                    <a:pt x="0" y="727"/>
                    <a:pt x="38" y="747"/>
                    <a:pt x="75" y="747"/>
                  </a:cubicBezTo>
                  <a:cubicBezTo>
                    <a:pt x="123" y="747"/>
                    <a:pt x="157" y="699"/>
                    <a:pt x="172" y="667"/>
                  </a:cubicBezTo>
                  <a:cubicBezTo>
                    <a:pt x="200" y="615"/>
                    <a:pt x="222" y="516"/>
                    <a:pt x="222" y="511"/>
                  </a:cubicBezTo>
                  <a:lnTo>
                    <a:pt x="275" y="250"/>
                  </a:lnTo>
                </a:path>
              </a:pathLst>
            </a:custGeom>
            <a:solidFill>
              <a:srgbClr val="000000"/>
            </a:solidFill>
            <a:ln w="15840">
              <a:noFill/>
            </a:ln>
          </p:spPr>
        </p:sp>
        <p:sp>
          <p:nvSpPr>
            <p:cNvPr id="514" name="Freeform 106"/>
            <p:cNvSpPr/>
            <p:nvPr/>
          </p:nvSpPr>
          <p:spPr>
            <a:xfrm>
              <a:off x="4458600" y="2601000"/>
              <a:ext cx="192240" cy="172080"/>
            </a:xfrm>
            <a:custGeom>
              <a:avLst/>
              <a:gdLst/>
              <a:ahLst/>
              <a:rect l="0" t="0" r="r" b="b"/>
              <a:pathLst>
                <a:path w="534" h="478">
                  <a:moveTo>
                    <a:pt x="517" y="257"/>
                  </a:moveTo>
                  <a:cubicBezTo>
                    <a:pt x="527" y="252"/>
                    <a:pt x="533" y="248"/>
                    <a:pt x="533" y="239"/>
                  </a:cubicBezTo>
                  <a:cubicBezTo>
                    <a:pt x="533" y="229"/>
                    <a:pt x="527" y="224"/>
                    <a:pt x="517" y="220"/>
                  </a:cubicBezTo>
                  <a:lnTo>
                    <a:pt x="34" y="6"/>
                  </a:lnTo>
                  <a:cubicBezTo>
                    <a:pt x="22" y="0"/>
                    <a:pt x="20" y="0"/>
                    <a:pt x="18" y="0"/>
                  </a:cubicBezTo>
                  <a:cubicBezTo>
                    <a:pt x="8" y="0"/>
                    <a:pt x="0" y="7"/>
                    <a:pt x="0" y="17"/>
                  </a:cubicBezTo>
                  <a:cubicBezTo>
                    <a:pt x="0" y="24"/>
                    <a:pt x="4" y="28"/>
                    <a:pt x="16" y="35"/>
                  </a:cubicBezTo>
                  <a:lnTo>
                    <a:pt x="476" y="239"/>
                  </a:lnTo>
                  <a:lnTo>
                    <a:pt x="16" y="442"/>
                  </a:lnTo>
                  <a:cubicBezTo>
                    <a:pt x="4" y="447"/>
                    <a:pt x="0" y="453"/>
                    <a:pt x="0" y="460"/>
                  </a:cubicBezTo>
                  <a:cubicBezTo>
                    <a:pt x="0" y="470"/>
                    <a:pt x="8" y="477"/>
                    <a:pt x="18" y="477"/>
                  </a:cubicBezTo>
                  <a:cubicBezTo>
                    <a:pt x="20" y="477"/>
                    <a:pt x="22" y="477"/>
                    <a:pt x="34" y="471"/>
                  </a:cubicBezTo>
                  <a:lnTo>
                    <a:pt x="517" y="257"/>
                  </a:lnTo>
                </a:path>
              </a:pathLst>
            </a:custGeom>
            <a:solidFill>
              <a:srgbClr val="000000"/>
            </a:solidFill>
            <a:ln w="15840">
              <a:noFill/>
            </a:ln>
          </p:spPr>
        </p:sp>
        <p:sp>
          <p:nvSpPr>
            <p:cNvPr id="515" name="Freeform 107"/>
            <p:cNvSpPr/>
            <p:nvPr/>
          </p:nvSpPr>
          <p:spPr>
            <a:xfrm>
              <a:off x="4690440" y="2491920"/>
              <a:ext cx="97920" cy="141840"/>
            </a:xfrm>
            <a:custGeom>
              <a:avLst/>
              <a:gdLst/>
              <a:ahLst/>
              <a:rect l="0" t="0" r="r" b="b"/>
              <a:pathLst>
                <a:path w="272" h="394">
                  <a:moveTo>
                    <a:pt x="57" y="61"/>
                  </a:moveTo>
                  <a:cubicBezTo>
                    <a:pt x="87" y="69"/>
                    <a:pt x="107" y="69"/>
                    <a:pt x="117" y="69"/>
                  </a:cubicBezTo>
                  <a:cubicBezTo>
                    <a:pt x="196" y="69"/>
                    <a:pt x="246" y="17"/>
                    <a:pt x="246" y="7"/>
                  </a:cubicBezTo>
                  <a:cubicBezTo>
                    <a:pt x="246" y="2"/>
                    <a:pt x="240" y="0"/>
                    <a:pt x="238" y="0"/>
                  </a:cubicBezTo>
                  <a:cubicBezTo>
                    <a:pt x="236" y="0"/>
                    <a:pt x="236" y="0"/>
                    <a:pt x="232" y="2"/>
                  </a:cubicBezTo>
                  <a:cubicBezTo>
                    <a:pt x="218" y="7"/>
                    <a:pt x="186" y="19"/>
                    <a:pt x="141" y="19"/>
                  </a:cubicBezTo>
                  <a:cubicBezTo>
                    <a:pt x="123" y="19"/>
                    <a:pt x="91" y="17"/>
                    <a:pt x="50" y="4"/>
                  </a:cubicBezTo>
                  <a:cubicBezTo>
                    <a:pt x="44" y="0"/>
                    <a:pt x="44" y="0"/>
                    <a:pt x="42" y="0"/>
                  </a:cubicBezTo>
                  <a:cubicBezTo>
                    <a:pt x="34" y="0"/>
                    <a:pt x="34" y="6"/>
                    <a:pt x="34" y="15"/>
                  </a:cubicBezTo>
                  <a:lnTo>
                    <a:pt x="34" y="184"/>
                  </a:lnTo>
                  <a:cubicBezTo>
                    <a:pt x="34" y="196"/>
                    <a:pt x="34" y="201"/>
                    <a:pt x="44" y="201"/>
                  </a:cubicBezTo>
                  <a:cubicBezTo>
                    <a:pt x="50" y="201"/>
                    <a:pt x="50" y="201"/>
                    <a:pt x="57" y="194"/>
                  </a:cubicBezTo>
                  <a:cubicBezTo>
                    <a:pt x="83" y="162"/>
                    <a:pt x="121" y="158"/>
                    <a:pt x="143" y="158"/>
                  </a:cubicBezTo>
                  <a:cubicBezTo>
                    <a:pt x="178" y="158"/>
                    <a:pt x="196" y="184"/>
                    <a:pt x="198" y="190"/>
                  </a:cubicBezTo>
                  <a:cubicBezTo>
                    <a:pt x="210" y="209"/>
                    <a:pt x="212" y="231"/>
                    <a:pt x="212" y="265"/>
                  </a:cubicBezTo>
                  <a:cubicBezTo>
                    <a:pt x="212" y="281"/>
                    <a:pt x="212" y="315"/>
                    <a:pt x="194" y="341"/>
                  </a:cubicBezTo>
                  <a:cubicBezTo>
                    <a:pt x="178" y="362"/>
                    <a:pt x="153" y="375"/>
                    <a:pt x="123" y="375"/>
                  </a:cubicBezTo>
                  <a:cubicBezTo>
                    <a:pt x="83" y="375"/>
                    <a:pt x="42" y="354"/>
                    <a:pt x="26" y="317"/>
                  </a:cubicBezTo>
                  <a:cubicBezTo>
                    <a:pt x="50" y="319"/>
                    <a:pt x="61" y="304"/>
                    <a:pt x="61" y="289"/>
                  </a:cubicBezTo>
                  <a:cubicBezTo>
                    <a:pt x="61" y="265"/>
                    <a:pt x="40" y="259"/>
                    <a:pt x="32" y="259"/>
                  </a:cubicBezTo>
                  <a:cubicBezTo>
                    <a:pt x="30" y="259"/>
                    <a:pt x="0" y="259"/>
                    <a:pt x="0" y="291"/>
                  </a:cubicBezTo>
                  <a:cubicBezTo>
                    <a:pt x="0" y="343"/>
                    <a:pt x="50" y="393"/>
                    <a:pt x="125" y="393"/>
                  </a:cubicBezTo>
                  <a:cubicBezTo>
                    <a:pt x="202" y="393"/>
                    <a:pt x="271" y="339"/>
                    <a:pt x="271" y="266"/>
                  </a:cubicBezTo>
                  <a:cubicBezTo>
                    <a:pt x="271" y="201"/>
                    <a:pt x="218" y="142"/>
                    <a:pt x="143" y="142"/>
                  </a:cubicBezTo>
                  <a:cubicBezTo>
                    <a:pt x="115" y="142"/>
                    <a:pt x="83" y="147"/>
                    <a:pt x="57" y="170"/>
                  </a:cubicBezTo>
                  <a:lnTo>
                    <a:pt x="57" y="61"/>
                  </a:lnTo>
                </a:path>
              </a:pathLst>
            </a:custGeom>
            <a:solidFill>
              <a:srgbClr val="000000"/>
            </a:solidFill>
            <a:ln w="15840">
              <a:noFill/>
            </a:ln>
          </p:spPr>
        </p:sp>
        <p:sp>
          <p:nvSpPr>
            <p:cNvPr id="516" name="Freeform 108"/>
            <p:cNvSpPr/>
            <p:nvPr/>
          </p:nvSpPr>
          <p:spPr>
            <a:xfrm>
              <a:off x="4813200" y="2491920"/>
              <a:ext cx="102960" cy="141840"/>
            </a:xfrm>
            <a:custGeom>
              <a:avLst/>
              <a:gdLst/>
              <a:ahLst/>
              <a:rect l="0" t="0" r="r" b="b"/>
              <a:pathLst>
                <a:path w="286" h="394">
                  <a:moveTo>
                    <a:pt x="285" y="199"/>
                  </a:moveTo>
                  <a:cubicBezTo>
                    <a:pt x="285" y="136"/>
                    <a:pt x="277" y="89"/>
                    <a:pt x="248" y="50"/>
                  </a:cubicBezTo>
                  <a:cubicBezTo>
                    <a:pt x="230" y="22"/>
                    <a:pt x="192" y="0"/>
                    <a:pt x="143" y="0"/>
                  </a:cubicBezTo>
                  <a:cubicBezTo>
                    <a:pt x="0" y="0"/>
                    <a:pt x="0" y="157"/>
                    <a:pt x="0" y="199"/>
                  </a:cubicBezTo>
                  <a:cubicBezTo>
                    <a:pt x="0" y="240"/>
                    <a:pt x="0" y="393"/>
                    <a:pt x="143" y="393"/>
                  </a:cubicBezTo>
                  <a:cubicBezTo>
                    <a:pt x="285" y="393"/>
                    <a:pt x="285" y="240"/>
                    <a:pt x="285" y="199"/>
                  </a:cubicBezTo>
                  <a:moveTo>
                    <a:pt x="143" y="378"/>
                  </a:moveTo>
                  <a:cubicBezTo>
                    <a:pt x="115" y="378"/>
                    <a:pt x="77" y="362"/>
                    <a:pt x="65" y="315"/>
                  </a:cubicBezTo>
                  <a:cubicBezTo>
                    <a:pt x="55" y="281"/>
                    <a:pt x="55" y="233"/>
                    <a:pt x="55" y="192"/>
                  </a:cubicBezTo>
                  <a:cubicBezTo>
                    <a:pt x="55" y="149"/>
                    <a:pt x="55" y="106"/>
                    <a:pt x="65" y="75"/>
                  </a:cubicBezTo>
                  <a:cubicBezTo>
                    <a:pt x="77" y="28"/>
                    <a:pt x="117" y="17"/>
                    <a:pt x="143" y="17"/>
                  </a:cubicBezTo>
                  <a:cubicBezTo>
                    <a:pt x="176" y="17"/>
                    <a:pt x="208" y="35"/>
                    <a:pt x="218" y="69"/>
                  </a:cubicBezTo>
                  <a:cubicBezTo>
                    <a:pt x="228" y="99"/>
                    <a:pt x="228" y="142"/>
                    <a:pt x="228" y="192"/>
                  </a:cubicBezTo>
                  <a:cubicBezTo>
                    <a:pt x="228" y="233"/>
                    <a:pt x="228" y="276"/>
                    <a:pt x="220" y="313"/>
                  </a:cubicBezTo>
                  <a:cubicBezTo>
                    <a:pt x="208" y="365"/>
                    <a:pt x="166" y="378"/>
                    <a:pt x="143" y="378"/>
                  </a:cubicBezTo>
                </a:path>
              </a:pathLst>
            </a:custGeom>
            <a:solidFill>
              <a:srgbClr val="000000"/>
            </a:solidFill>
            <a:ln w="15840">
              <a:noFill/>
            </a:ln>
          </p:spPr>
        </p:sp>
        <p:sp>
          <p:nvSpPr>
            <p:cNvPr id="517" name="Freeform 109"/>
            <p:cNvSpPr/>
            <p:nvPr/>
          </p:nvSpPr>
          <p:spPr>
            <a:xfrm>
              <a:off x="4950720" y="2604600"/>
              <a:ext cx="28800" cy="64800"/>
            </a:xfrm>
            <a:custGeom>
              <a:avLst/>
              <a:gdLst/>
              <a:ahLst/>
              <a:rect l="0" t="0" r="r" b="b"/>
              <a:pathLst>
                <a:path w="80" h="180">
                  <a:moveTo>
                    <a:pt x="61" y="58"/>
                  </a:moveTo>
                  <a:cubicBezTo>
                    <a:pt x="61" y="89"/>
                    <a:pt x="55" y="127"/>
                    <a:pt x="14" y="164"/>
                  </a:cubicBezTo>
                  <a:cubicBezTo>
                    <a:pt x="10" y="166"/>
                    <a:pt x="8" y="168"/>
                    <a:pt x="8" y="170"/>
                  </a:cubicBezTo>
                  <a:cubicBezTo>
                    <a:pt x="8" y="175"/>
                    <a:pt x="14" y="179"/>
                    <a:pt x="18" y="179"/>
                  </a:cubicBezTo>
                  <a:cubicBezTo>
                    <a:pt x="26" y="179"/>
                    <a:pt x="79" y="132"/>
                    <a:pt x="79" y="63"/>
                  </a:cubicBezTo>
                  <a:cubicBezTo>
                    <a:pt x="79" y="28"/>
                    <a:pt x="65" y="0"/>
                    <a:pt x="36" y="0"/>
                  </a:cubicBezTo>
                  <a:cubicBezTo>
                    <a:pt x="16" y="0"/>
                    <a:pt x="0" y="15"/>
                    <a:pt x="0" y="34"/>
                  </a:cubicBezTo>
                  <a:cubicBezTo>
                    <a:pt x="0" y="52"/>
                    <a:pt x="14" y="67"/>
                    <a:pt x="36" y="67"/>
                  </a:cubicBezTo>
                  <a:cubicBezTo>
                    <a:pt x="52" y="67"/>
                    <a:pt x="61" y="58"/>
                    <a:pt x="61" y="58"/>
                  </a:cubicBezTo>
                </a:path>
              </a:pathLst>
            </a:custGeom>
            <a:solidFill>
              <a:srgbClr val="000000"/>
            </a:solidFill>
            <a:ln w="15840">
              <a:noFill/>
            </a:ln>
          </p:spPr>
        </p:sp>
        <p:sp>
          <p:nvSpPr>
            <p:cNvPr id="518" name="Freeform 110"/>
            <p:cNvSpPr/>
            <p:nvPr/>
          </p:nvSpPr>
          <p:spPr>
            <a:xfrm>
              <a:off x="5011560" y="2537280"/>
              <a:ext cx="135000" cy="94320"/>
            </a:xfrm>
            <a:custGeom>
              <a:avLst/>
              <a:gdLst/>
              <a:ahLst/>
              <a:rect l="0" t="0" r="r" b="b"/>
              <a:pathLst>
                <a:path w="375" h="262">
                  <a:moveTo>
                    <a:pt x="46" y="218"/>
                  </a:moveTo>
                  <a:cubicBezTo>
                    <a:pt x="44" y="225"/>
                    <a:pt x="40" y="240"/>
                    <a:pt x="40" y="242"/>
                  </a:cubicBezTo>
                  <a:cubicBezTo>
                    <a:pt x="40" y="255"/>
                    <a:pt x="52" y="261"/>
                    <a:pt x="61" y="261"/>
                  </a:cubicBezTo>
                  <a:cubicBezTo>
                    <a:pt x="71" y="261"/>
                    <a:pt x="81" y="253"/>
                    <a:pt x="85" y="248"/>
                  </a:cubicBezTo>
                  <a:cubicBezTo>
                    <a:pt x="87" y="242"/>
                    <a:pt x="93" y="224"/>
                    <a:pt x="95" y="212"/>
                  </a:cubicBezTo>
                  <a:cubicBezTo>
                    <a:pt x="99" y="201"/>
                    <a:pt x="105" y="175"/>
                    <a:pt x="109" y="160"/>
                  </a:cubicBezTo>
                  <a:cubicBezTo>
                    <a:pt x="113" y="147"/>
                    <a:pt x="117" y="134"/>
                    <a:pt x="119" y="121"/>
                  </a:cubicBezTo>
                  <a:cubicBezTo>
                    <a:pt x="127" y="97"/>
                    <a:pt x="127" y="93"/>
                    <a:pt x="145" y="69"/>
                  </a:cubicBezTo>
                  <a:cubicBezTo>
                    <a:pt x="162" y="47"/>
                    <a:pt x="190" y="17"/>
                    <a:pt x="238" y="17"/>
                  </a:cubicBezTo>
                  <a:cubicBezTo>
                    <a:pt x="273" y="17"/>
                    <a:pt x="273" y="45"/>
                    <a:pt x="273" y="56"/>
                  </a:cubicBezTo>
                  <a:cubicBezTo>
                    <a:pt x="273" y="91"/>
                    <a:pt x="248" y="155"/>
                    <a:pt x="238" y="179"/>
                  </a:cubicBezTo>
                  <a:cubicBezTo>
                    <a:pt x="230" y="196"/>
                    <a:pt x="228" y="201"/>
                    <a:pt x="228" y="211"/>
                  </a:cubicBezTo>
                  <a:cubicBezTo>
                    <a:pt x="228" y="240"/>
                    <a:pt x="256" y="261"/>
                    <a:pt x="285" y="261"/>
                  </a:cubicBezTo>
                  <a:cubicBezTo>
                    <a:pt x="347" y="261"/>
                    <a:pt x="374" y="181"/>
                    <a:pt x="374" y="171"/>
                  </a:cubicBezTo>
                  <a:cubicBezTo>
                    <a:pt x="374" y="164"/>
                    <a:pt x="367" y="164"/>
                    <a:pt x="365" y="164"/>
                  </a:cubicBezTo>
                  <a:cubicBezTo>
                    <a:pt x="357" y="164"/>
                    <a:pt x="355" y="168"/>
                    <a:pt x="353" y="175"/>
                  </a:cubicBezTo>
                  <a:cubicBezTo>
                    <a:pt x="339" y="220"/>
                    <a:pt x="313" y="244"/>
                    <a:pt x="287" y="244"/>
                  </a:cubicBezTo>
                  <a:cubicBezTo>
                    <a:pt x="275" y="244"/>
                    <a:pt x="273" y="237"/>
                    <a:pt x="273" y="224"/>
                  </a:cubicBezTo>
                  <a:cubicBezTo>
                    <a:pt x="273" y="211"/>
                    <a:pt x="275" y="203"/>
                    <a:pt x="287" y="177"/>
                  </a:cubicBezTo>
                  <a:cubicBezTo>
                    <a:pt x="293" y="158"/>
                    <a:pt x="319" y="99"/>
                    <a:pt x="319" y="65"/>
                  </a:cubicBezTo>
                  <a:cubicBezTo>
                    <a:pt x="319" y="9"/>
                    <a:pt x="271" y="0"/>
                    <a:pt x="240" y="0"/>
                  </a:cubicBezTo>
                  <a:cubicBezTo>
                    <a:pt x="188" y="0"/>
                    <a:pt x="155" y="30"/>
                    <a:pt x="137" y="52"/>
                  </a:cubicBezTo>
                  <a:cubicBezTo>
                    <a:pt x="131" y="13"/>
                    <a:pt x="95" y="0"/>
                    <a:pt x="71" y="0"/>
                  </a:cubicBezTo>
                  <a:cubicBezTo>
                    <a:pt x="44" y="0"/>
                    <a:pt x="30" y="19"/>
                    <a:pt x="22" y="32"/>
                  </a:cubicBezTo>
                  <a:cubicBezTo>
                    <a:pt x="8" y="52"/>
                    <a:pt x="0" y="86"/>
                    <a:pt x="0" y="88"/>
                  </a:cubicBezTo>
                  <a:cubicBezTo>
                    <a:pt x="0" y="95"/>
                    <a:pt x="8" y="95"/>
                    <a:pt x="10" y="95"/>
                  </a:cubicBezTo>
                  <a:cubicBezTo>
                    <a:pt x="20" y="95"/>
                    <a:pt x="20" y="93"/>
                    <a:pt x="24" y="78"/>
                  </a:cubicBezTo>
                  <a:cubicBezTo>
                    <a:pt x="34" y="45"/>
                    <a:pt x="46" y="17"/>
                    <a:pt x="69" y="17"/>
                  </a:cubicBezTo>
                  <a:cubicBezTo>
                    <a:pt x="85" y="17"/>
                    <a:pt x="89" y="28"/>
                    <a:pt x="89" y="45"/>
                  </a:cubicBezTo>
                  <a:cubicBezTo>
                    <a:pt x="89" y="56"/>
                    <a:pt x="83" y="76"/>
                    <a:pt x="79" y="93"/>
                  </a:cubicBezTo>
                  <a:cubicBezTo>
                    <a:pt x="75" y="108"/>
                    <a:pt x="69" y="132"/>
                    <a:pt x="65" y="143"/>
                  </a:cubicBezTo>
                  <a:lnTo>
                    <a:pt x="46" y="218"/>
                  </a:lnTo>
                </a:path>
              </a:pathLst>
            </a:custGeom>
            <a:solidFill>
              <a:srgbClr val="000000"/>
            </a:solidFill>
            <a:ln w="15840">
              <a:noFill/>
            </a:ln>
          </p:spPr>
        </p:sp>
        <p:sp>
          <p:nvSpPr>
            <p:cNvPr id="519" name="Freeform 111"/>
            <p:cNvSpPr/>
            <p:nvPr/>
          </p:nvSpPr>
          <p:spPr>
            <a:xfrm>
              <a:off x="5170680" y="2537280"/>
              <a:ext cx="95400" cy="94320"/>
            </a:xfrm>
            <a:custGeom>
              <a:avLst/>
              <a:gdLst/>
              <a:ahLst/>
              <a:rect l="0" t="0" r="r" b="b"/>
              <a:pathLst>
                <a:path w="265" h="262">
                  <a:moveTo>
                    <a:pt x="97" y="123"/>
                  </a:moveTo>
                  <a:cubicBezTo>
                    <a:pt x="113" y="123"/>
                    <a:pt x="162" y="121"/>
                    <a:pt x="196" y="110"/>
                  </a:cubicBezTo>
                  <a:cubicBezTo>
                    <a:pt x="240" y="95"/>
                    <a:pt x="250" y="69"/>
                    <a:pt x="250" y="50"/>
                  </a:cubicBezTo>
                  <a:cubicBezTo>
                    <a:pt x="250" y="19"/>
                    <a:pt x="216" y="0"/>
                    <a:pt x="172" y="0"/>
                  </a:cubicBezTo>
                  <a:cubicBezTo>
                    <a:pt x="99" y="0"/>
                    <a:pt x="0" y="52"/>
                    <a:pt x="0" y="151"/>
                  </a:cubicBezTo>
                  <a:cubicBezTo>
                    <a:pt x="0" y="211"/>
                    <a:pt x="40" y="261"/>
                    <a:pt x="111" y="261"/>
                  </a:cubicBezTo>
                  <a:cubicBezTo>
                    <a:pt x="214" y="261"/>
                    <a:pt x="264" y="203"/>
                    <a:pt x="264" y="196"/>
                  </a:cubicBezTo>
                  <a:cubicBezTo>
                    <a:pt x="264" y="192"/>
                    <a:pt x="258" y="184"/>
                    <a:pt x="252" y="184"/>
                  </a:cubicBezTo>
                  <a:cubicBezTo>
                    <a:pt x="250" y="184"/>
                    <a:pt x="248" y="186"/>
                    <a:pt x="242" y="192"/>
                  </a:cubicBezTo>
                  <a:cubicBezTo>
                    <a:pt x="194" y="244"/>
                    <a:pt x="123" y="244"/>
                    <a:pt x="111" y="244"/>
                  </a:cubicBezTo>
                  <a:cubicBezTo>
                    <a:pt x="75" y="244"/>
                    <a:pt x="50" y="222"/>
                    <a:pt x="50" y="175"/>
                  </a:cubicBezTo>
                  <a:cubicBezTo>
                    <a:pt x="50" y="166"/>
                    <a:pt x="50" y="155"/>
                    <a:pt x="57" y="123"/>
                  </a:cubicBezTo>
                  <a:lnTo>
                    <a:pt x="97" y="123"/>
                  </a:lnTo>
                  <a:moveTo>
                    <a:pt x="63" y="106"/>
                  </a:moveTo>
                  <a:cubicBezTo>
                    <a:pt x="87" y="22"/>
                    <a:pt x="157" y="17"/>
                    <a:pt x="172" y="17"/>
                  </a:cubicBezTo>
                  <a:cubicBezTo>
                    <a:pt x="200" y="17"/>
                    <a:pt x="224" y="28"/>
                    <a:pt x="224" y="50"/>
                  </a:cubicBezTo>
                  <a:cubicBezTo>
                    <a:pt x="224" y="106"/>
                    <a:pt x="119" y="106"/>
                    <a:pt x="93" y="106"/>
                  </a:cubicBezTo>
                  <a:lnTo>
                    <a:pt x="63" y="106"/>
                  </a:lnTo>
                </a:path>
              </a:pathLst>
            </a:custGeom>
            <a:solidFill>
              <a:srgbClr val="000000"/>
            </a:solidFill>
            <a:ln w="15840">
              <a:noFill/>
            </a:ln>
          </p:spPr>
        </p:sp>
        <p:sp>
          <p:nvSpPr>
            <p:cNvPr id="520" name="Freeform 112"/>
            <p:cNvSpPr/>
            <p:nvPr/>
          </p:nvSpPr>
          <p:spPr>
            <a:xfrm>
              <a:off x="5284080" y="2537280"/>
              <a:ext cx="109440" cy="133920"/>
            </a:xfrm>
            <a:custGeom>
              <a:avLst/>
              <a:gdLst/>
              <a:ahLst/>
              <a:rect l="0" t="0" r="r" b="b"/>
              <a:pathLst>
                <a:path w="304" h="372">
                  <a:moveTo>
                    <a:pt x="299" y="41"/>
                  </a:moveTo>
                  <a:cubicBezTo>
                    <a:pt x="303" y="34"/>
                    <a:pt x="303" y="30"/>
                    <a:pt x="303" y="30"/>
                  </a:cubicBezTo>
                  <a:cubicBezTo>
                    <a:pt x="303" y="17"/>
                    <a:pt x="291" y="11"/>
                    <a:pt x="281" y="11"/>
                  </a:cubicBezTo>
                  <a:cubicBezTo>
                    <a:pt x="267" y="11"/>
                    <a:pt x="256" y="22"/>
                    <a:pt x="254" y="34"/>
                  </a:cubicBezTo>
                  <a:cubicBezTo>
                    <a:pt x="244" y="17"/>
                    <a:pt x="222" y="0"/>
                    <a:pt x="190" y="0"/>
                  </a:cubicBezTo>
                  <a:cubicBezTo>
                    <a:pt x="113" y="0"/>
                    <a:pt x="34" y="76"/>
                    <a:pt x="34" y="160"/>
                  </a:cubicBezTo>
                  <a:cubicBezTo>
                    <a:pt x="34" y="218"/>
                    <a:pt x="75" y="253"/>
                    <a:pt x="127" y="253"/>
                  </a:cubicBezTo>
                  <a:cubicBezTo>
                    <a:pt x="155" y="253"/>
                    <a:pt x="182" y="240"/>
                    <a:pt x="202" y="224"/>
                  </a:cubicBezTo>
                  <a:lnTo>
                    <a:pt x="190" y="274"/>
                  </a:lnTo>
                  <a:cubicBezTo>
                    <a:pt x="182" y="298"/>
                    <a:pt x="178" y="315"/>
                    <a:pt x="155" y="334"/>
                  </a:cubicBezTo>
                  <a:cubicBezTo>
                    <a:pt x="129" y="356"/>
                    <a:pt x="101" y="356"/>
                    <a:pt x="87" y="356"/>
                  </a:cubicBezTo>
                  <a:cubicBezTo>
                    <a:pt x="57" y="356"/>
                    <a:pt x="50" y="354"/>
                    <a:pt x="40" y="352"/>
                  </a:cubicBezTo>
                  <a:cubicBezTo>
                    <a:pt x="55" y="345"/>
                    <a:pt x="59" y="330"/>
                    <a:pt x="59" y="322"/>
                  </a:cubicBezTo>
                  <a:cubicBezTo>
                    <a:pt x="59" y="309"/>
                    <a:pt x="48" y="302"/>
                    <a:pt x="36" y="302"/>
                  </a:cubicBezTo>
                  <a:cubicBezTo>
                    <a:pt x="18" y="302"/>
                    <a:pt x="0" y="315"/>
                    <a:pt x="0" y="335"/>
                  </a:cubicBezTo>
                  <a:cubicBezTo>
                    <a:pt x="0" y="371"/>
                    <a:pt x="53" y="371"/>
                    <a:pt x="87" y="371"/>
                  </a:cubicBezTo>
                  <a:cubicBezTo>
                    <a:pt x="184" y="371"/>
                    <a:pt x="224" y="326"/>
                    <a:pt x="234" y="293"/>
                  </a:cubicBezTo>
                  <a:lnTo>
                    <a:pt x="299" y="41"/>
                  </a:lnTo>
                  <a:moveTo>
                    <a:pt x="216" y="177"/>
                  </a:moveTo>
                  <a:cubicBezTo>
                    <a:pt x="212" y="186"/>
                    <a:pt x="212" y="186"/>
                    <a:pt x="202" y="199"/>
                  </a:cubicBezTo>
                  <a:cubicBezTo>
                    <a:pt x="180" y="224"/>
                    <a:pt x="151" y="239"/>
                    <a:pt x="129" y="239"/>
                  </a:cubicBezTo>
                  <a:cubicBezTo>
                    <a:pt x="97" y="239"/>
                    <a:pt x="81" y="212"/>
                    <a:pt x="81" y="183"/>
                  </a:cubicBezTo>
                  <a:cubicBezTo>
                    <a:pt x="81" y="158"/>
                    <a:pt x="99" y="93"/>
                    <a:pt x="115" y="67"/>
                  </a:cubicBezTo>
                  <a:cubicBezTo>
                    <a:pt x="141" y="28"/>
                    <a:pt x="168" y="17"/>
                    <a:pt x="190" y="17"/>
                  </a:cubicBezTo>
                  <a:cubicBezTo>
                    <a:pt x="234" y="17"/>
                    <a:pt x="246" y="60"/>
                    <a:pt x="246" y="65"/>
                  </a:cubicBezTo>
                  <a:cubicBezTo>
                    <a:pt x="246" y="67"/>
                    <a:pt x="246" y="67"/>
                    <a:pt x="244" y="75"/>
                  </a:cubicBezTo>
                  <a:lnTo>
                    <a:pt x="216" y="177"/>
                  </a:lnTo>
                </a:path>
              </a:pathLst>
            </a:custGeom>
            <a:solidFill>
              <a:srgbClr val="000000"/>
            </a:solidFill>
            <a:ln w="15840">
              <a:noFill/>
            </a:ln>
          </p:spPr>
        </p:sp>
        <p:sp>
          <p:nvSpPr>
            <p:cNvPr id="521" name="Freeform 113"/>
            <p:cNvSpPr/>
            <p:nvPr/>
          </p:nvSpPr>
          <p:spPr>
            <a:xfrm>
              <a:off x="5443200" y="2539440"/>
              <a:ext cx="112320" cy="295560"/>
            </a:xfrm>
            <a:custGeom>
              <a:avLst/>
              <a:gdLst/>
              <a:ahLst/>
              <a:rect l="0" t="0" r="r" b="b"/>
              <a:pathLst>
                <a:path w="312" h="821">
                  <a:moveTo>
                    <a:pt x="127" y="712"/>
                  </a:moveTo>
                  <a:cubicBezTo>
                    <a:pt x="127" y="744"/>
                    <a:pt x="103" y="798"/>
                    <a:pt x="8" y="803"/>
                  </a:cubicBezTo>
                  <a:cubicBezTo>
                    <a:pt x="4" y="803"/>
                    <a:pt x="0" y="807"/>
                    <a:pt x="0" y="811"/>
                  </a:cubicBezTo>
                  <a:cubicBezTo>
                    <a:pt x="0" y="820"/>
                    <a:pt x="10" y="820"/>
                    <a:pt x="18" y="820"/>
                  </a:cubicBezTo>
                  <a:cubicBezTo>
                    <a:pt x="103" y="820"/>
                    <a:pt x="184" y="781"/>
                    <a:pt x="184" y="717"/>
                  </a:cubicBezTo>
                  <a:lnTo>
                    <a:pt x="184" y="531"/>
                  </a:lnTo>
                  <a:cubicBezTo>
                    <a:pt x="184" y="499"/>
                    <a:pt x="184" y="473"/>
                    <a:pt x="220" y="445"/>
                  </a:cubicBezTo>
                  <a:cubicBezTo>
                    <a:pt x="250" y="421"/>
                    <a:pt x="283" y="419"/>
                    <a:pt x="303" y="419"/>
                  </a:cubicBezTo>
                  <a:cubicBezTo>
                    <a:pt x="307" y="419"/>
                    <a:pt x="311" y="416"/>
                    <a:pt x="311" y="410"/>
                  </a:cubicBezTo>
                  <a:cubicBezTo>
                    <a:pt x="311" y="403"/>
                    <a:pt x="305" y="403"/>
                    <a:pt x="297" y="401"/>
                  </a:cubicBezTo>
                  <a:cubicBezTo>
                    <a:pt x="240" y="399"/>
                    <a:pt x="196" y="369"/>
                    <a:pt x="188" y="328"/>
                  </a:cubicBezTo>
                  <a:cubicBezTo>
                    <a:pt x="184" y="319"/>
                    <a:pt x="184" y="317"/>
                    <a:pt x="184" y="289"/>
                  </a:cubicBezTo>
                  <a:lnTo>
                    <a:pt x="184" y="125"/>
                  </a:lnTo>
                  <a:cubicBezTo>
                    <a:pt x="184" y="91"/>
                    <a:pt x="184" y="65"/>
                    <a:pt x="143" y="34"/>
                  </a:cubicBezTo>
                  <a:cubicBezTo>
                    <a:pt x="107" y="7"/>
                    <a:pt x="48" y="0"/>
                    <a:pt x="18" y="0"/>
                  </a:cubicBezTo>
                  <a:cubicBezTo>
                    <a:pt x="10" y="0"/>
                    <a:pt x="0" y="0"/>
                    <a:pt x="0" y="9"/>
                  </a:cubicBezTo>
                  <a:cubicBezTo>
                    <a:pt x="0" y="17"/>
                    <a:pt x="6" y="17"/>
                    <a:pt x="14" y="19"/>
                  </a:cubicBezTo>
                  <a:cubicBezTo>
                    <a:pt x="69" y="20"/>
                    <a:pt x="113" y="48"/>
                    <a:pt x="123" y="89"/>
                  </a:cubicBezTo>
                  <a:cubicBezTo>
                    <a:pt x="127" y="97"/>
                    <a:pt x="127" y="99"/>
                    <a:pt x="127" y="129"/>
                  </a:cubicBezTo>
                  <a:lnTo>
                    <a:pt x="127" y="300"/>
                  </a:lnTo>
                  <a:cubicBezTo>
                    <a:pt x="127" y="337"/>
                    <a:pt x="133" y="352"/>
                    <a:pt x="160" y="378"/>
                  </a:cubicBezTo>
                  <a:cubicBezTo>
                    <a:pt x="180" y="395"/>
                    <a:pt x="204" y="404"/>
                    <a:pt x="230" y="410"/>
                  </a:cubicBezTo>
                  <a:cubicBezTo>
                    <a:pt x="159" y="429"/>
                    <a:pt x="127" y="468"/>
                    <a:pt x="127" y="514"/>
                  </a:cubicBezTo>
                  <a:lnTo>
                    <a:pt x="127" y="712"/>
                  </a:lnTo>
                </a:path>
              </a:pathLst>
            </a:custGeom>
            <a:solidFill>
              <a:srgbClr val="000000"/>
            </a:solidFill>
            <a:ln w="15840">
              <a:noFill/>
            </a:ln>
          </p:spPr>
        </p:sp>
      </p:grpSp>
      <p:pic>
        <p:nvPicPr>
          <p:cNvPr id="522" name="" descr=""/>
          <p:cNvPicPr/>
          <p:nvPr/>
        </p:nvPicPr>
        <p:blipFill>
          <a:blip r:embed="rId1"/>
          <a:stretch/>
        </p:blipFill>
        <p:spPr>
          <a:xfrm>
            <a:off x="6262560" y="1005840"/>
            <a:ext cx="1692720" cy="6489720"/>
          </a:xfrm>
          <a:prstGeom prst="rect">
            <a:avLst/>
          </a:prstGeom>
          <a:ln>
            <a:noFill/>
          </a:ln>
        </p:spPr>
      </p:pic>
      <p:pic>
        <p:nvPicPr>
          <p:cNvPr id="523" name="" descr=""/>
          <p:cNvPicPr/>
          <p:nvPr/>
        </p:nvPicPr>
        <p:blipFill>
          <a:blip r:embed="rId2"/>
          <a:stretch/>
        </p:blipFill>
        <p:spPr>
          <a:xfrm>
            <a:off x="8046720" y="914400"/>
            <a:ext cx="1828800" cy="6645240"/>
          </a:xfrm>
          <a:prstGeom prst="rect">
            <a:avLst/>
          </a:prstGeom>
          <a:ln>
            <a:noFill/>
          </a:ln>
        </p:spPr>
      </p:pic>
      <p:sp>
        <p:nvSpPr>
          <p:cNvPr id="524" name="TextShape 114"/>
          <p:cNvSpPr txBox="1"/>
          <p:nvPr/>
        </p:nvSpPr>
        <p:spPr>
          <a:xfrm>
            <a:off x="5577840" y="5577840"/>
            <a:ext cx="731520" cy="365760"/>
          </a:xfrm>
          <a:prstGeom prst="rect">
            <a:avLst/>
          </a:prstGeom>
          <a:noFill/>
          <a:ln>
            <a:noFill/>
          </a:ln>
        </p:spPr>
        <p:txBody>
          <a:bodyPr lIns="90000" rIns="90000" tIns="45000" bIns="45000"/>
          <a:p>
            <a:r>
              <a:rPr b="0" lang="en-US" sz="1800" spc="-1" strike="noStrike">
                <a:latin typeface="Dyuthi"/>
              </a:rPr>
              <a:t>M0</a:t>
            </a:r>
            <a:endParaRPr b="0" lang="en-US" sz="1800" spc="-1" strike="noStrike">
              <a:latin typeface="Arial"/>
            </a:endParaRPr>
          </a:p>
        </p:txBody>
      </p:sp>
      <p:sp>
        <p:nvSpPr>
          <p:cNvPr id="525" name="TextShape 115"/>
          <p:cNvSpPr txBox="1"/>
          <p:nvPr/>
        </p:nvSpPr>
        <p:spPr>
          <a:xfrm>
            <a:off x="7955280" y="5029200"/>
            <a:ext cx="731520" cy="365760"/>
          </a:xfrm>
          <a:prstGeom prst="rect">
            <a:avLst/>
          </a:prstGeom>
          <a:noFill/>
          <a:ln>
            <a:noFill/>
          </a:ln>
        </p:spPr>
        <p:txBody>
          <a:bodyPr lIns="90000" rIns="90000" tIns="45000" bIns="45000"/>
          <a:p>
            <a:r>
              <a:rPr b="0" lang="en-US" sz="1800" spc="-1" strike="noStrike">
                <a:latin typeface="Dyuthi"/>
              </a:rPr>
              <a:t>M3-e</a:t>
            </a:r>
            <a:endParaRPr b="0" lang="en-US" sz="1800" spc="-1" strike="noStrike">
              <a:latin typeface="Arial"/>
            </a:endParaRPr>
          </a:p>
        </p:txBody>
      </p:sp>
      <p:pic>
        <p:nvPicPr>
          <p:cNvPr id="526" name="" descr=""/>
          <p:cNvPicPr/>
          <p:nvPr/>
        </p:nvPicPr>
        <p:blipFill>
          <a:blip r:embed="rId3"/>
          <a:stretch/>
        </p:blipFill>
        <p:spPr>
          <a:xfrm>
            <a:off x="274320" y="5363640"/>
            <a:ext cx="579960" cy="5799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Outline</a:t>
            </a:r>
            <a:endParaRPr b="1" lang="en-US" sz="3600" spc="-1" strike="noStrike">
              <a:solidFill>
                <a:srgbClr val="0066ff"/>
              </a:solidFill>
              <a:latin typeface="Arial"/>
            </a:endParaRPr>
          </a:p>
        </p:txBody>
      </p:sp>
      <p:sp>
        <p:nvSpPr>
          <p:cNvPr id="528" name="TextShape 2"/>
          <p:cNvSpPr txBox="1"/>
          <p:nvPr/>
        </p:nvSpPr>
        <p:spPr>
          <a:xfrm>
            <a:off x="438120" y="1005840"/>
            <a:ext cx="5139720" cy="5212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US" sz="3000" spc="-1" strike="noStrike">
                <a:latin typeface="Arial"/>
              </a:rPr>
              <a:t>Motivation for Research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solidFill>
                  <a:srgbClr val="0066b3"/>
                </a:solidFill>
                <a:latin typeface="Arial"/>
              </a:rPr>
              <a:t>Problem Definition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Approach</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Demo</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Evaluation</a:t>
            </a:r>
            <a:endParaRPr b="1" lang="en-US" sz="3000" spc="-1" strike="noStrike">
              <a:latin typeface="Arial"/>
            </a:endParaRPr>
          </a:p>
          <a:p>
            <a:pPr marL="432000" indent="-324000">
              <a:spcBef>
                <a:spcPts val="1417"/>
              </a:spcBef>
              <a:buClr>
                <a:srgbClr val="000000"/>
              </a:buClr>
              <a:buSzPct val="45000"/>
              <a:buFont typeface="Wingdings" charset="2"/>
              <a:buChar char=""/>
            </a:pPr>
            <a:r>
              <a:rPr b="1" lang="en-US" sz="3000" spc="-1" strike="noStrike">
                <a:latin typeface="Arial"/>
              </a:rPr>
              <a:t>Conclusion</a:t>
            </a:r>
            <a:endParaRPr b="1" lang="en-US" sz="3000" spc="-1" strike="noStrike">
              <a:latin typeface="Arial"/>
            </a:endParaRPr>
          </a:p>
        </p:txBody>
      </p:sp>
      <p:pic>
        <p:nvPicPr>
          <p:cNvPr id="529" name="" descr=""/>
          <p:cNvPicPr/>
          <p:nvPr/>
        </p:nvPicPr>
        <p:blipFill>
          <a:blip r:embed="rId1"/>
          <a:stretch/>
        </p:blipFill>
        <p:spPr>
          <a:xfrm>
            <a:off x="6398280" y="978840"/>
            <a:ext cx="3592440" cy="2313000"/>
          </a:xfrm>
          <a:prstGeom prst="rect">
            <a:avLst/>
          </a:prstGeom>
          <a:ln>
            <a:noFill/>
          </a:ln>
        </p:spPr>
      </p:pic>
      <p:pic>
        <p:nvPicPr>
          <p:cNvPr id="530" name="" descr=""/>
          <p:cNvPicPr/>
          <p:nvPr/>
        </p:nvPicPr>
        <p:blipFill>
          <a:blip r:embed="rId2"/>
          <a:stretch/>
        </p:blipFill>
        <p:spPr>
          <a:xfrm>
            <a:off x="5486400" y="3749040"/>
            <a:ext cx="4023360" cy="28134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365760" y="182880"/>
            <a:ext cx="9071640" cy="613080"/>
          </a:xfrm>
          <a:prstGeom prst="rect">
            <a:avLst/>
          </a:prstGeom>
          <a:noFill/>
          <a:ln>
            <a:noFill/>
          </a:ln>
        </p:spPr>
        <p:txBody>
          <a:bodyPr lIns="0" rIns="0" tIns="0" bIns="0" anchor="ctr"/>
          <a:p>
            <a:r>
              <a:rPr b="1" lang="en-US" sz="3600" spc="-1" strike="noStrike">
                <a:solidFill>
                  <a:srgbClr val="0066ff"/>
                </a:solidFill>
                <a:latin typeface="Arial"/>
              </a:rPr>
              <a:t>Research Problem </a:t>
            </a:r>
            <a:endParaRPr b="1" lang="en-US" sz="3600" spc="-1" strike="noStrike">
              <a:solidFill>
                <a:srgbClr val="0066ff"/>
              </a:solidFill>
              <a:latin typeface="Arial"/>
            </a:endParaRPr>
          </a:p>
        </p:txBody>
      </p:sp>
      <p:pic>
        <p:nvPicPr>
          <p:cNvPr id="532" name="" descr=""/>
          <p:cNvPicPr/>
          <p:nvPr/>
        </p:nvPicPr>
        <p:blipFill>
          <a:blip r:embed="rId1"/>
          <a:stretch/>
        </p:blipFill>
        <p:spPr>
          <a:xfrm>
            <a:off x="274320" y="2286000"/>
            <a:ext cx="6309360" cy="4339080"/>
          </a:xfrm>
          <a:prstGeom prst="rect">
            <a:avLst/>
          </a:prstGeom>
          <a:ln>
            <a:noFill/>
          </a:ln>
        </p:spPr>
      </p:pic>
      <p:pic>
        <p:nvPicPr>
          <p:cNvPr id="533" name="" descr=""/>
          <p:cNvPicPr/>
          <p:nvPr/>
        </p:nvPicPr>
        <p:blipFill>
          <a:blip r:embed="rId2"/>
          <a:stretch/>
        </p:blipFill>
        <p:spPr>
          <a:xfrm>
            <a:off x="8138160" y="906120"/>
            <a:ext cx="1554480" cy="1928520"/>
          </a:xfrm>
          <a:prstGeom prst="rect">
            <a:avLst/>
          </a:prstGeom>
          <a:ln>
            <a:noFill/>
          </a:ln>
        </p:spPr>
      </p:pic>
      <p:sp>
        <p:nvSpPr>
          <p:cNvPr id="534" name="TextShape 2"/>
          <p:cNvSpPr txBox="1"/>
          <p:nvPr/>
        </p:nvSpPr>
        <p:spPr>
          <a:xfrm>
            <a:off x="365760" y="914400"/>
            <a:ext cx="7366680" cy="1623600"/>
          </a:xfrm>
          <a:prstGeom prst="rect">
            <a:avLst/>
          </a:prstGeom>
          <a:noFill/>
          <a:ln>
            <a:noFill/>
          </a:ln>
        </p:spPr>
        <p:txBody>
          <a:bodyPr lIns="90000" rIns="90000" tIns="45000" bIns="45000"/>
          <a:p>
            <a:r>
              <a:rPr b="0" lang="en-US" sz="2200" spc="-1" strike="noStrike">
                <a:latin typeface="Arial"/>
              </a:rPr>
              <a:t>Given an </a:t>
            </a:r>
            <a:r>
              <a:rPr b="1" lang="en-US" sz="2200" spc="-1" strike="noStrike">
                <a:solidFill>
                  <a:srgbClr val="0066b3"/>
                </a:solidFill>
                <a:latin typeface="Arial"/>
              </a:rPr>
              <a:t>event log with labels</a:t>
            </a:r>
            <a:r>
              <a:rPr b="0" lang="en-US" sz="2200" spc="-1" strike="noStrike">
                <a:latin typeface="Arial"/>
              </a:rPr>
              <a:t>, a </a:t>
            </a:r>
            <a:r>
              <a:rPr b="1" lang="en-US" sz="2200" spc="-1" strike="noStrike">
                <a:solidFill>
                  <a:srgbClr val="0066b3"/>
                </a:solidFill>
                <a:latin typeface="Arial"/>
              </a:rPr>
              <a:t>reference Petri net</a:t>
            </a:r>
            <a:r>
              <a:rPr b="0" lang="en-US" sz="2200" spc="-1" strike="noStrike">
                <a:latin typeface="Arial"/>
              </a:rPr>
              <a:t>, how to incorporate </a:t>
            </a:r>
            <a:r>
              <a:rPr b="1" lang="en-US" sz="2200" spc="-1" strike="noStrike">
                <a:solidFill>
                  <a:srgbClr val="9a6704"/>
                </a:solidFill>
                <a:latin typeface="Arial"/>
              </a:rPr>
              <a:t>negative instances</a:t>
            </a:r>
            <a:r>
              <a:rPr b="0" lang="en-US" sz="2200" spc="-1" strike="noStrike">
                <a:latin typeface="Arial"/>
              </a:rPr>
              <a:t> to generate </a:t>
            </a:r>
            <a:r>
              <a:rPr b="0" lang="en-US" sz="2200" spc="-1" strike="noStrike">
                <a:solidFill>
                  <a:srgbClr val="000000"/>
                </a:solidFill>
                <a:latin typeface="Arial"/>
              </a:rPr>
              <a:t>the</a:t>
            </a:r>
            <a:r>
              <a:rPr b="0" lang="en-US" sz="2200" spc="-1" strike="noStrike">
                <a:solidFill>
                  <a:srgbClr val="0066b3"/>
                </a:solidFill>
                <a:latin typeface="Arial"/>
              </a:rPr>
              <a:t> </a:t>
            </a:r>
            <a:r>
              <a:rPr b="1" lang="en-US" sz="2200" spc="-1" strike="noStrike">
                <a:solidFill>
                  <a:srgbClr val="0066b3"/>
                </a:solidFill>
                <a:latin typeface="Arial"/>
              </a:rPr>
              <a:t>repaired Petri net</a:t>
            </a:r>
            <a:r>
              <a:rPr b="0" lang="en-US" sz="2200" spc="-1" strike="noStrike">
                <a:latin typeface="Arial"/>
              </a:rPr>
              <a:t> which supports better performance?</a:t>
            </a:r>
            <a:endParaRPr b="0" lang="en-US" sz="2200" spc="-1" strike="noStrike">
              <a:latin typeface="Arial"/>
            </a:endParaRPr>
          </a:p>
          <a:p>
            <a:r>
              <a:rPr b="0" lang="en-US" sz="2200" spc="-1" strike="noStrike">
                <a:latin typeface="Arial"/>
              </a:rPr>
              <a:t> </a:t>
            </a:r>
            <a:endParaRPr b="0" lang="en-US" sz="2200" spc="-1" strike="noStrike">
              <a:latin typeface="Arial"/>
            </a:endParaRPr>
          </a:p>
          <a:p>
            <a:endParaRPr b="0" lang="en-US" sz="2200" spc="-1" strike="noStrike">
              <a:latin typeface="Arial"/>
            </a:endParaRPr>
          </a:p>
        </p:txBody>
      </p:sp>
      <p:sp>
        <p:nvSpPr>
          <p:cNvPr id="535" name="TextShape 3"/>
          <p:cNvSpPr txBox="1"/>
          <p:nvPr/>
        </p:nvSpPr>
        <p:spPr>
          <a:xfrm>
            <a:off x="6583680" y="4114800"/>
            <a:ext cx="3657600" cy="1536120"/>
          </a:xfrm>
          <a:prstGeom prst="rect">
            <a:avLst/>
          </a:prstGeom>
          <a:noFill/>
          <a:ln>
            <a:noFill/>
          </a:ln>
        </p:spPr>
        <p:txBody>
          <a:bodyPr lIns="90000" rIns="90000" tIns="45000" bIns="45000"/>
          <a:p>
            <a:pPr>
              <a:lnSpc>
                <a:spcPct val="100000"/>
              </a:lnSpc>
            </a:pPr>
            <a:r>
              <a:rPr b="0" lang="en-US" sz="2200" spc="-1" strike="noStrike">
                <a:latin typeface="Arial"/>
              </a:rPr>
              <a:t> – </a:t>
            </a:r>
            <a:r>
              <a:rPr b="0" lang="en-US" sz="2000" spc="-1" strike="noStrike">
                <a:latin typeface="Arial"/>
              </a:rPr>
              <a:t>enforce positive instances </a:t>
            </a:r>
            <a:endParaRPr b="0" lang="en-US" sz="2000" spc="-1" strike="noStrike">
              <a:latin typeface="Arial"/>
            </a:endParaRPr>
          </a:p>
          <a:p>
            <a:r>
              <a:rPr b="0" lang="en-US" sz="2000" spc="-1" strike="noStrike">
                <a:latin typeface="Arial"/>
              </a:rPr>
              <a:t> – </a:t>
            </a:r>
            <a:r>
              <a:rPr b="0" lang="en-US" sz="2000" spc="-1" strike="noStrike">
                <a:latin typeface="Arial"/>
              </a:rPr>
              <a:t>block negative instances</a:t>
            </a:r>
            <a:endParaRPr b="0" lang="en-US" sz="2000" spc="-1" strike="noStrike">
              <a:latin typeface="Arial"/>
            </a:endParaRPr>
          </a:p>
          <a:p>
            <a:r>
              <a:rPr b="0" lang="en-US" sz="2000" spc="-1" strike="noStrike">
                <a:latin typeface="Arial"/>
              </a:rPr>
              <a:t> – </a:t>
            </a:r>
            <a:r>
              <a:rPr b="0" lang="en-US" sz="2000" spc="-1" strike="noStrike">
                <a:latin typeface="Arial"/>
              </a:rPr>
              <a:t>similar</a:t>
            </a:r>
            <a:endParaRPr b="0" lang="en-US" sz="2000" spc="-1" strike="noStrike">
              <a:latin typeface="Arial"/>
            </a:endParaRPr>
          </a:p>
          <a:p>
            <a:r>
              <a:rPr b="0" lang="en-US" sz="2000" spc="-1" strike="noStrike">
                <a:latin typeface="Arial"/>
              </a:rPr>
              <a:t> – </a:t>
            </a:r>
            <a:r>
              <a:rPr b="0" lang="en-US" sz="2000" spc="-1" strike="noStrike">
                <a:latin typeface="Arial"/>
              </a:rPr>
              <a:t>simple</a:t>
            </a:r>
            <a:endParaRPr b="0" lang="en-US" sz="2000" spc="-1" strike="noStrike">
              <a:latin typeface="Arial"/>
            </a:endParaRPr>
          </a:p>
          <a:p>
            <a:r>
              <a:rPr b="0" lang="en-US" sz="2000" spc="-1" strike="noStrike">
                <a:latin typeface="Arial"/>
              </a:rPr>
              <a:t>…</a:t>
            </a:r>
            <a:r>
              <a:rPr b="0" lang="en-US" sz="2000" spc="-1" strike="noStrike">
                <a:latin typeface="Arial"/>
              </a:rPr>
              <a:t>...</a:t>
            </a:r>
            <a:endParaRPr b="0" lang="en-US" sz="20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1423</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2018-10-04T22:02:09Z</dcterms:created>
  <dc:creator/>
  <dc:description/>
  <dc:language>en-US</dc:language>
  <cp:lastModifiedBy/>
  <cp:lastPrinted>2019-05-24T10:55:36Z</cp:lastPrinted>
  <dcterms:modified xsi:type="dcterms:W3CDTF">2019-05-24T16:53:18Z</dcterms:modified>
  <cp:revision>207</cp:revision>
  <dc:subject/>
  <dc:title/>
</cp:coreProperties>
</file>